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73" r:id="rId5"/>
    <p:sldId id="272" r:id="rId6"/>
    <p:sldId id="259" r:id="rId7"/>
    <p:sldId id="261" r:id="rId8"/>
    <p:sldId id="274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-9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A75BB22-DDCC-42F4-9A4F-1E7EC4F07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7286AF3C-0DF0-4311-AC7B-851BFA2F4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10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58ED3D9F-D541-4EB4-AF52-3B5CAC57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 C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Flight</a:t>
            </a:r>
            <a:br>
              <a:rPr lang="en-US" dirty="0"/>
            </a:br>
            <a:r>
              <a:rPr lang="en-US" sz="6000" dirty="0"/>
              <a:t>(in atmosphere)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C4BAF208-6E49-43D0-B959-D51D43874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Deterministic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26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BA38D8F-B1A9-4433-9B88-FDA18651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Example 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Business model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xmlns="" id="{6465C194-440E-40EE-AB80-FB3758C6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 descr="система дифферинциальных уравнений">
            <a:extLst>
              <a:ext uri="{FF2B5EF4-FFF2-40B4-BE49-F238E27FC236}">
                <a16:creationId xmlns:a16="http://schemas.microsoft.com/office/drawing/2014/main" xmlns="" id="{31E0BE8D-4309-4DE0-8339-57D6E0B301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45734"/>
            <a:ext cx="4575732" cy="27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E7EEEAAA-C836-4779-A8EA-CFA37BDD8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57" y="4736358"/>
            <a:ext cx="8059325" cy="31386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D851A31E-7911-4354-9AC7-25A40F1A7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57" y="5050222"/>
            <a:ext cx="8059325" cy="31386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2176BB5A-AF6C-40B6-A71B-CD31A1FE1C1D}"/>
              </a:ext>
            </a:extLst>
          </p:cNvPr>
          <p:cNvSpPr/>
          <p:nvPr/>
        </p:nvSpPr>
        <p:spPr>
          <a:xfrm>
            <a:off x="1097280" y="5250571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ρ=1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29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3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BA38D8F-B1A9-4433-9B88-FDA18651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Example 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Business model - solution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xmlns="" id="{6465C194-440E-40EE-AB80-FB3758C6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Runge–</a:t>
            </a:r>
            <a:r>
              <a:rPr lang="en-US" b="1" dirty="0" err="1"/>
              <a:t>Kutta</a:t>
            </a:r>
            <a:r>
              <a:rPr lang="en-US" b="1" dirty="0"/>
              <a:t> method</a:t>
            </a:r>
          </a:p>
          <a:p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8BAD1342-DCA9-48CC-B0F7-26705A0AB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1845733"/>
            <a:ext cx="218547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BF44592B-A93A-4F85-B716-7660675C5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49" y="3333749"/>
            <a:ext cx="2140680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DAB9776E-F67B-4ECD-876C-EE4FE15E0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412" y="3333749"/>
            <a:ext cx="955543" cy="33033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7081B066-472A-4395-99DE-D5619CFB1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412" y="1916863"/>
            <a:ext cx="4274037" cy="130851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C85854BF-1D50-4D48-811A-078B7A3A3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412" y="4044003"/>
            <a:ext cx="1727886" cy="87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BA38D8F-B1A9-4433-9B88-FDA18651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Example 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Main window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xmlns="" id="{6465C194-440E-40EE-AB80-FB3758C6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6AC6E3BB-00D5-4A52-965C-DBE9DF10D1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26" y="1238674"/>
            <a:ext cx="4879340" cy="4630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994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9DF126-07B2-425A-A428-6E75BFF9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Example 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Formulas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652AE1F-844D-41FF-9A11-A77754B6F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923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decimal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t, x, y, v0,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cosa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sina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S, m, k,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vx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vy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btLaunch_Click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e)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{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(!timer1.Enabled)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{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chart1.Series[0].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Points.Clear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t = 0;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x = 0;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y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inputHeight.Value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v0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inputSpeed.Value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a =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inputAngle.Value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Math.PI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/ 180;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cosa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=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Math.Cos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(a);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sina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=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Math.Sin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(a);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S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inputSize.Value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m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inputWeight.Value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k = 0.5M * C * rho * S / m;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= v0 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cosa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= v0 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sina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chart1.Series[0].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Points.AddXY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(x, y);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timer1.Start();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}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}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 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12BF1A6B-0D3E-4498-AD55-E838B4760EC3}"/>
              </a:ext>
            </a:extLst>
          </p:cNvPr>
          <p:cNvSpPr/>
          <p:nvPr/>
        </p:nvSpPr>
        <p:spPr>
          <a:xfrm>
            <a:off x="7977929" y="2161992"/>
            <a:ext cx="41441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g = 9.81M;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C = 0.15M;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rho = 1.29M;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7857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9DF126-07B2-425A-A428-6E75BFF9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Example 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Timer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652AE1F-844D-41FF-9A11-A77754B6F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decimal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dt = 0.1M;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timer1_Tick(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e)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{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t += dt;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decimal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v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decimal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Math.Sqrt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));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- k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* v * dt;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- (g+ k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* v) * dt;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x = x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* dt;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y = y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* dt;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chart1.Series[0].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Points.AddXY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(x, y);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(y &lt;= 0) timer1.Stop();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39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9DF126-07B2-425A-A428-6E75BFF9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Example 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Testing be changing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dx </a:t>
            </a:r>
            <a:r>
              <a:rPr lang="en-US" dirty="0"/>
              <a:t>values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652AE1F-844D-41FF-9A11-A77754B6F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timer1_Tick(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e)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{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. . . . .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labDistance.Text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"d="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+ x;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238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Assignments: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Add business model classes</a:t>
            </a:r>
          </a:p>
          <a:p>
            <a:pPr indent="9144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220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242</TotalTime>
  <Words>325</Words>
  <Application>Microsoft Office PowerPoint</Application>
  <PresentationFormat>Custom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Ретро</vt:lpstr>
      <vt:lpstr>Simulation</vt:lpstr>
      <vt:lpstr>Example C   Flight (in atmosphere)</vt:lpstr>
      <vt:lpstr>Example C Business model</vt:lpstr>
      <vt:lpstr>Example C Business model - solution</vt:lpstr>
      <vt:lpstr>Example C Main window</vt:lpstr>
      <vt:lpstr>Example C Formulas</vt:lpstr>
      <vt:lpstr>Example C Timer</vt:lpstr>
      <vt:lpstr>Example C Testing be changing dx values</vt:lpstr>
      <vt:lpstr>Laboratory #3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</dc:title>
  <dc:creator>Моисеева Светлана</dc:creator>
  <cp:lastModifiedBy>Moiseev AN</cp:lastModifiedBy>
  <cp:revision>38</cp:revision>
  <dcterms:created xsi:type="dcterms:W3CDTF">2019-01-25T03:35:28Z</dcterms:created>
  <dcterms:modified xsi:type="dcterms:W3CDTF">2020-02-10T11:06:46Z</dcterms:modified>
</cp:coreProperties>
</file>