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2" r:id="rId4"/>
    <p:sldId id="257" r:id="rId5"/>
    <p:sldId id="261" r:id="rId6"/>
    <p:sldId id="276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Currency</a:t>
            </a:r>
            <a:br>
              <a:rPr lang="en-US" dirty="0"/>
            </a:br>
            <a:r>
              <a:rPr lang="en-US" sz="6000" dirty="0"/>
              <a:t>(exchange rate)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Stochastic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30465BF-53CF-4A39-8768-849EA03DFC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08" y="1304260"/>
            <a:ext cx="5735320" cy="448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4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ru-RU" sz="3200" dirty="0"/>
              <a:t>C = C * (1 + k*(random-0.5))</a:t>
            </a:r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Calculations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k = 0.02;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Random();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btCalculate_Click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price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inputPrice.Value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days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inputDays.Value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(0, price);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i = 1; i &lt;= days; i++)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price = price * (1 + k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rnd.NextDouble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 - 0.5));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(i, price);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CharAreas.YAxis.isStartedFromZero</a:t>
            </a:r>
            <a:r>
              <a:rPr lang="en-US" dirty="0"/>
              <a:t>=false</a:t>
            </a:r>
          </a:p>
          <a:p>
            <a:r>
              <a:rPr lang="en-US" dirty="0"/>
              <a:t>Series -&gt; </a:t>
            </a:r>
            <a:r>
              <a:rPr lang="en-US" dirty="0" err="1"/>
              <a:t>BorderWidth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Color,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</a:t>
            </a:r>
            <a:r>
              <a:rPr lang="en-US" dirty="0" err="1" smtClean="0"/>
              <a:t>IsValueShownAsLabel</a:t>
            </a:r>
            <a:r>
              <a:rPr lang="en-US" dirty="0" smtClean="0"/>
              <a:t> </a:t>
            </a:r>
            <a:r>
              <a:rPr lang="en-US" smtClean="0"/>
              <a:t>= true,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</a:t>
            </a:r>
            <a:r>
              <a:rPr lang="en-US" dirty="0" err="1"/>
              <a:t>LabelFormat</a:t>
            </a:r>
            <a:r>
              <a:rPr lang="en-US" dirty="0"/>
              <a:t> = </a:t>
            </a:r>
            <a:r>
              <a:rPr lang="en-US" dirty="0" smtClean="0"/>
              <a:t>f4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D9FC9E5-1CFB-458D-AB24-77EEE4BB84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3970" y="1767218"/>
            <a:ext cx="4419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Currency exchange game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132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Ретро</vt:lpstr>
      <vt:lpstr>Simulation</vt:lpstr>
      <vt:lpstr>Example D   Currency (exchange rate)</vt:lpstr>
      <vt:lpstr>Example D Main window</vt:lpstr>
      <vt:lpstr>Example D Business model</vt:lpstr>
      <vt:lpstr>Example D Calculations</vt:lpstr>
      <vt:lpstr>Example D Main window</vt:lpstr>
      <vt:lpstr>Laboratory #4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Moiseev AN</cp:lastModifiedBy>
  <cp:revision>39</cp:revision>
  <dcterms:created xsi:type="dcterms:W3CDTF">2019-01-25T03:35:28Z</dcterms:created>
  <dcterms:modified xsi:type="dcterms:W3CDTF">2020-02-15T11:00:17Z</dcterms:modified>
</cp:coreProperties>
</file>