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5" r:id="rId5"/>
    <p:sldId id="296" r:id="rId6"/>
    <p:sldId id="302" r:id="rId7"/>
    <p:sldId id="299" r:id="rId8"/>
    <p:sldId id="297" r:id="rId9"/>
    <p:sldId id="300" r:id="rId10"/>
    <p:sldId id="303" r:id="rId11"/>
    <p:sldId id="304" r:id="rId12"/>
    <p:sldId id="309" r:id="rId13"/>
    <p:sldId id="311" r:id="rId14"/>
    <p:sldId id="312" r:id="rId15"/>
    <p:sldId id="313" r:id="rId16"/>
    <p:sldId id="298" r:id="rId17"/>
    <p:sldId id="301" r:id="rId18"/>
    <p:sldId id="306" r:id="rId19"/>
    <p:sldId id="305" r:id="rId20"/>
    <p:sldId id="30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2160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E17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86"/>
    <p:restoredTop sz="94628"/>
  </p:normalViewPr>
  <p:slideViewPr>
    <p:cSldViewPr snapToGrid="0">
      <p:cViewPr varScale="1">
        <p:scale>
          <a:sx n="95" d="100"/>
          <a:sy n="95" d="100"/>
        </p:scale>
        <p:origin x="192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en-US" noProof="0" smtClean="0"/>
              <a:t>3/11/25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3/11/25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7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7189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7137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5030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6694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0454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2874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727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821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055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51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840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65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911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41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081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478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7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2.svg"/><Relationship Id="rId5" Type="http://schemas.openxmlformats.org/officeDocument/2006/relationships/image" Target="../media/image23.svg"/><Relationship Id="rId10" Type="http://schemas.openxmlformats.org/officeDocument/2006/relationships/image" Target="../media/image1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22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.svg"/><Relationship Id="rId5" Type="http://schemas.openxmlformats.org/officeDocument/2006/relationships/image" Target="../media/image20.svg"/><Relationship Id="rId10" Type="http://schemas.openxmlformats.org/officeDocument/2006/relationships/image" Target="../media/image1.png"/><Relationship Id="rId4" Type="http://schemas.openxmlformats.org/officeDocument/2006/relationships/image" Target="../media/image19.png"/><Relationship Id="rId9" Type="http://schemas.openxmlformats.org/officeDocument/2006/relationships/image" Target="../media/image8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A7CA37-2759-8993-5203-D2747B36C6B3}"/>
              </a:ext>
            </a:extLst>
          </p:cNvPr>
          <p:cNvSpPr/>
          <p:nvPr userDrawn="1"/>
        </p:nvSpPr>
        <p:spPr>
          <a:xfrm>
            <a:off x="1132203" y="622502"/>
            <a:ext cx="9947979" cy="5613213"/>
          </a:xfrm>
          <a:custGeom>
            <a:avLst/>
            <a:gdLst>
              <a:gd name="connsiteX0" fmla="*/ 6955107 w 9947979"/>
              <a:gd name="connsiteY0" fmla="*/ 530 h 5613213"/>
              <a:gd name="connsiteX1" fmla="*/ 7355965 w 9947979"/>
              <a:gd name="connsiteY1" fmla="*/ 307386 h 5613213"/>
              <a:gd name="connsiteX2" fmla="*/ 7111282 w 9947979"/>
              <a:gd name="connsiteY2" fmla="*/ 1086282 h 5613213"/>
              <a:gd name="connsiteX3" fmla="*/ 8377303 w 9947979"/>
              <a:gd name="connsiteY3" fmla="*/ 649093 h 5613213"/>
              <a:gd name="connsiteX4" fmla="*/ 9007078 w 9947979"/>
              <a:gd name="connsiteY4" fmla="*/ 1062212 h 5613213"/>
              <a:gd name="connsiteX5" fmla="*/ 8125902 w 9947979"/>
              <a:gd name="connsiteY5" fmla="*/ 1751773 h 5613213"/>
              <a:gd name="connsiteX6" fmla="*/ 9472488 w 9947979"/>
              <a:gd name="connsiteY6" fmla="*/ 1695930 h 5613213"/>
              <a:gd name="connsiteX7" fmla="*/ 9578060 w 9947979"/>
              <a:gd name="connsiteY7" fmla="*/ 2284596 h 5613213"/>
              <a:gd name="connsiteX8" fmla="*/ 8295990 w 9947979"/>
              <a:gd name="connsiteY8" fmla="*/ 2700179 h 5613213"/>
              <a:gd name="connsiteX9" fmla="*/ 9359975 w 9947979"/>
              <a:gd name="connsiteY9" fmla="*/ 3042082 h 5613213"/>
              <a:gd name="connsiteX10" fmla="*/ 8913010 w 9947979"/>
              <a:gd name="connsiteY10" fmla="*/ 3648304 h 5613213"/>
              <a:gd name="connsiteX11" fmla="*/ 7573965 w 9947979"/>
              <a:gd name="connsiteY11" fmla="*/ 3678310 h 5613213"/>
              <a:gd name="connsiteX12" fmla="*/ 8074068 w 9947979"/>
              <a:gd name="connsiteY12" fmla="*/ 4323635 h 5613213"/>
              <a:gd name="connsiteX13" fmla="*/ 7194607 w 9947979"/>
              <a:gd name="connsiteY13" fmla="*/ 4785158 h 5613213"/>
              <a:gd name="connsiteX14" fmla="*/ 6157219 w 9947979"/>
              <a:gd name="connsiteY14" fmla="*/ 4421845 h 5613213"/>
              <a:gd name="connsiteX15" fmla="*/ 5956752 w 9947979"/>
              <a:gd name="connsiteY15" fmla="*/ 5197566 h 5613213"/>
              <a:gd name="connsiteX16" fmla="*/ 4880014 w 9947979"/>
              <a:gd name="connsiteY16" fmla="*/ 5390669 h 5613213"/>
              <a:gd name="connsiteX17" fmla="*/ 4422144 w 9947979"/>
              <a:gd name="connsiteY17" fmla="*/ 4731113 h 5613213"/>
              <a:gd name="connsiteX18" fmla="*/ 3575784 w 9947979"/>
              <a:gd name="connsiteY18" fmla="*/ 5432972 h 5613213"/>
              <a:gd name="connsiteX19" fmla="*/ 2590752 w 9947979"/>
              <a:gd name="connsiteY19" fmla="*/ 5305830 h 5613213"/>
              <a:gd name="connsiteX20" fmla="*/ 2835434 w 9947979"/>
              <a:gd name="connsiteY20" fmla="*/ 4526933 h 5613213"/>
              <a:gd name="connsiteX21" fmla="*/ 1569413 w 9947979"/>
              <a:gd name="connsiteY21" fmla="*/ 4964122 h 5613213"/>
              <a:gd name="connsiteX22" fmla="*/ 939639 w 9947979"/>
              <a:gd name="connsiteY22" fmla="*/ 4551003 h 5613213"/>
              <a:gd name="connsiteX23" fmla="*/ 1820814 w 9947979"/>
              <a:gd name="connsiteY23" fmla="*/ 3861442 h 5613213"/>
              <a:gd name="connsiteX24" fmla="*/ 475491 w 9947979"/>
              <a:gd name="connsiteY24" fmla="*/ 3917058 h 5613213"/>
              <a:gd name="connsiteX25" fmla="*/ 369919 w 9947979"/>
              <a:gd name="connsiteY25" fmla="*/ 3328392 h 5613213"/>
              <a:gd name="connsiteX26" fmla="*/ 1651990 w 9947979"/>
              <a:gd name="connsiteY26" fmla="*/ 2912810 h 5613213"/>
              <a:gd name="connsiteX27" fmla="*/ 584842 w 9947979"/>
              <a:gd name="connsiteY27" fmla="*/ 2572662 h 5613213"/>
              <a:gd name="connsiteX28" fmla="*/ 1031807 w 9947979"/>
              <a:gd name="connsiteY28" fmla="*/ 1966440 h 5613213"/>
              <a:gd name="connsiteX29" fmla="*/ 2370852 w 9947979"/>
              <a:gd name="connsiteY29" fmla="*/ 1936434 h 5613213"/>
              <a:gd name="connsiteX30" fmla="*/ 1870749 w 9947979"/>
              <a:gd name="connsiteY30" fmla="*/ 1291109 h 5613213"/>
              <a:gd name="connsiteX31" fmla="*/ 2750210 w 9947979"/>
              <a:gd name="connsiteY31" fmla="*/ 829586 h 5613213"/>
              <a:gd name="connsiteX32" fmla="*/ 3787598 w 9947979"/>
              <a:gd name="connsiteY32" fmla="*/ 1192899 h 5613213"/>
              <a:gd name="connsiteX33" fmla="*/ 3987858 w 9947979"/>
              <a:gd name="connsiteY33" fmla="*/ 416027 h 5613213"/>
              <a:gd name="connsiteX34" fmla="*/ 5064596 w 9947979"/>
              <a:gd name="connsiteY34" fmla="*/ 222924 h 5613213"/>
              <a:gd name="connsiteX35" fmla="*/ 5522466 w 9947979"/>
              <a:gd name="connsiteY35" fmla="*/ 882479 h 5613213"/>
              <a:gd name="connsiteX36" fmla="*/ 6370932 w 9947979"/>
              <a:gd name="connsiteY36" fmla="*/ 180242 h 5613213"/>
              <a:gd name="connsiteX37" fmla="*/ 6955107 w 9947979"/>
              <a:gd name="connsiteY37" fmla="*/ 530 h 5613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947979" h="5613213">
                <a:moveTo>
                  <a:pt x="6955107" y="530"/>
                </a:moveTo>
                <a:cubicBezTo>
                  <a:pt x="7209799" y="9066"/>
                  <a:pt x="7414653" y="120491"/>
                  <a:pt x="7355965" y="307386"/>
                </a:cubicBezTo>
                <a:lnTo>
                  <a:pt x="7111282" y="1086282"/>
                </a:lnTo>
                <a:lnTo>
                  <a:pt x="8377303" y="649093"/>
                </a:lnTo>
                <a:cubicBezTo>
                  <a:pt x="8917372" y="462618"/>
                  <a:pt x="9382655" y="768313"/>
                  <a:pt x="9007078" y="1062212"/>
                </a:cubicBezTo>
                <a:lnTo>
                  <a:pt x="8125902" y="1751773"/>
                </a:lnTo>
                <a:lnTo>
                  <a:pt x="9472488" y="1695930"/>
                </a:lnTo>
                <a:cubicBezTo>
                  <a:pt x="10046096" y="1672218"/>
                  <a:pt x="10124160" y="2107499"/>
                  <a:pt x="9578060" y="2284596"/>
                </a:cubicBezTo>
                <a:lnTo>
                  <a:pt x="8295990" y="2700179"/>
                </a:lnTo>
                <a:lnTo>
                  <a:pt x="9359975" y="3042082"/>
                </a:lnTo>
                <a:cubicBezTo>
                  <a:pt x="9814277" y="3187150"/>
                  <a:pt x="9484222" y="3635481"/>
                  <a:pt x="8913010" y="3648304"/>
                </a:cubicBezTo>
                <a:lnTo>
                  <a:pt x="7573965" y="3678310"/>
                </a:lnTo>
                <a:lnTo>
                  <a:pt x="8074068" y="4323635"/>
                </a:lnTo>
                <a:cubicBezTo>
                  <a:pt x="8287362" y="4598929"/>
                  <a:pt x="7636751" y="4940013"/>
                  <a:pt x="7194607" y="4785158"/>
                </a:cubicBezTo>
                <a:lnTo>
                  <a:pt x="6157219" y="4421845"/>
                </a:lnTo>
                <a:lnTo>
                  <a:pt x="5956752" y="5197566"/>
                </a:lnTo>
                <a:cubicBezTo>
                  <a:pt x="5871366" y="5528802"/>
                  <a:pt x="5075185" y="5671589"/>
                  <a:pt x="4880014" y="5390669"/>
                </a:cubicBezTo>
                <a:lnTo>
                  <a:pt x="4422144" y="4731113"/>
                </a:lnTo>
                <a:lnTo>
                  <a:pt x="3575784" y="5432972"/>
                </a:lnTo>
                <a:cubicBezTo>
                  <a:pt x="3215008" y="5731823"/>
                  <a:pt x="2486416" y="5638087"/>
                  <a:pt x="2590752" y="5305830"/>
                </a:cubicBezTo>
                <a:lnTo>
                  <a:pt x="2835434" y="4526933"/>
                </a:lnTo>
                <a:lnTo>
                  <a:pt x="1569413" y="4964122"/>
                </a:lnTo>
                <a:cubicBezTo>
                  <a:pt x="1029344" y="5150598"/>
                  <a:pt x="564061" y="4844902"/>
                  <a:pt x="939639" y="4551003"/>
                </a:cubicBezTo>
                <a:lnTo>
                  <a:pt x="1820814" y="3861442"/>
                </a:lnTo>
                <a:lnTo>
                  <a:pt x="475491" y="3917058"/>
                </a:lnTo>
                <a:cubicBezTo>
                  <a:pt x="-98116" y="3940770"/>
                  <a:pt x="-176180" y="3505489"/>
                  <a:pt x="369919" y="3328392"/>
                </a:cubicBezTo>
                <a:lnTo>
                  <a:pt x="1651990" y="2912810"/>
                </a:lnTo>
                <a:lnTo>
                  <a:pt x="584842" y="2572662"/>
                </a:lnTo>
                <a:cubicBezTo>
                  <a:pt x="130539" y="2427594"/>
                  <a:pt x="460594" y="1979263"/>
                  <a:pt x="1031807" y="1966440"/>
                </a:cubicBezTo>
                <a:lnTo>
                  <a:pt x="2370852" y="1936434"/>
                </a:lnTo>
                <a:lnTo>
                  <a:pt x="1870749" y="1291109"/>
                </a:lnTo>
                <a:cubicBezTo>
                  <a:pt x="1657454" y="1015815"/>
                  <a:pt x="2308066" y="674731"/>
                  <a:pt x="2750210" y="829586"/>
                </a:cubicBezTo>
                <a:lnTo>
                  <a:pt x="3787598" y="1192899"/>
                </a:lnTo>
                <a:lnTo>
                  <a:pt x="3987858" y="416027"/>
                </a:lnTo>
                <a:cubicBezTo>
                  <a:pt x="4073121" y="84100"/>
                  <a:pt x="4869301" y="-58688"/>
                  <a:pt x="5064596" y="222924"/>
                </a:cubicBezTo>
                <a:lnTo>
                  <a:pt x="5522466" y="882479"/>
                </a:lnTo>
                <a:lnTo>
                  <a:pt x="6370932" y="180242"/>
                </a:lnTo>
                <a:cubicBezTo>
                  <a:pt x="6528772" y="49495"/>
                  <a:pt x="6757014" y="-6108"/>
                  <a:pt x="6955107" y="530"/>
                </a:cubicBezTo>
                <a:close/>
              </a:path>
            </a:pathLst>
          </a:custGeom>
          <a:solidFill>
            <a:schemeClr val="accent3"/>
          </a:solidFill>
          <a:ln w="4271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600D63E-B693-D953-63F5-89CB8B5E6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DDAA9A7-573A-7590-9F18-29CEBDFF1D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1778" r="50244"/>
          <a:stretch/>
        </p:blipFill>
        <p:spPr>
          <a:xfrm rot="10800000">
            <a:off x="-18806" y="4126270"/>
            <a:ext cx="2818610" cy="27317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B53BE92-83FD-FF81-9A46-2BE63AF7E35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2973263"/>
            <a:ext cx="886462" cy="89108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49198D3C-9CAC-D900-FF8B-362D069730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>
            <a:off x="0" y="1657377"/>
            <a:ext cx="2799804" cy="192562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8F6A37D-274A-6536-6B9F-3C0BECFC1A27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043AA-89BD-0976-56D8-D18178D20E46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C5F4C8-5870-AAF4-A67F-A5228C6BF2FC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DA929BE-F915-AFC1-E614-278FC36E3BF7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C65477-B192-43AC-7B40-B7CB8F1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9296" cy="3054096"/>
          </a:xfrm>
        </p:spPr>
        <p:txBody>
          <a:bodyPr anchor="b">
            <a:normAutofit/>
          </a:bodyPr>
          <a:lstStyle>
            <a:lvl1pPr algn="ctr"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0BA743E-DC82-CDDB-C66E-BCEA251C98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4224528"/>
            <a:ext cx="10369296" cy="71323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AF48B0C-F2BC-2C8E-C91A-ED4C5F78D1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9946" t="63379"/>
          <a:stretch/>
        </p:blipFill>
        <p:spPr>
          <a:xfrm>
            <a:off x="7599619" y="20391"/>
            <a:ext cx="3429002" cy="132906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4AA3A1-8845-72E3-EA51-1DF7CD0E45A9}"/>
              </a:ext>
            </a:extLst>
          </p:cNvPr>
          <p:cNvSpPr/>
          <p:nvPr userDrawn="1"/>
        </p:nvSpPr>
        <p:spPr>
          <a:xfrm>
            <a:off x="7684594" y="-24866"/>
            <a:ext cx="2880705" cy="1233361"/>
          </a:xfrm>
          <a:custGeom>
            <a:avLst/>
            <a:gdLst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27" fmla="*/ 493112 w 2880705"/>
              <a:gd name="connsiteY27" fmla="*/ 91440 h 1289518"/>
              <a:gd name="connsiteX0" fmla="*/ 401672 w 2880705"/>
              <a:gd name="connsiteY0" fmla="*/ 0 h 1289518"/>
              <a:gd name="connsiteX1" fmla="*/ 2479200 w 2880705"/>
              <a:gd name="connsiteY1" fmla="*/ 0 h 1289518"/>
              <a:gd name="connsiteX2" fmla="*/ 2481031 w 2880705"/>
              <a:gd name="connsiteY2" fmla="*/ 21154 h 1289518"/>
              <a:gd name="connsiteX3" fmla="*/ 2498924 w 2880705"/>
              <a:gd name="connsiteY3" fmla="*/ 56157 h 1289518"/>
              <a:gd name="connsiteX4" fmla="*/ 2858575 w 2880705"/>
              <a:gd name="connsiteY4" fmla="*/ 521442 h 1289518"/>
              <a:gd name="connsiteX5" fmla="*/ 2838986 w 2880705"/>
              <a:gd name="connsiteY5" fmla="*/ 670582 h 1289518"/>
              <a:gd name="connsiteX6" fmla="*/ 2738097 w 2880705"/>
              <a:gd name="connsiteY6" fmla="*/ 686462 h 1289518"/>
              <a:gd name="connsiteX7" fmla="*/ 2182705 w 2880705"/>
              <a:gd name="connsiteY7" fmla="*/ 489742 h 1289518"/>
              <a:gd name="connsiteX8" fmla="*/ 2046327 w 2880705"/>
              <a:gd name="connsiteY8" fmla="*/ 554357 h 1289518"/>
              <a:gd name="connsiteX9" fmla="*/ 2040213 w 2880705"/>
              <a:gd name="connsiteY9" fmla="*/ 593435 h 1289518"/>
              <a:gd name="connsiteX10" fmla="*/ 2056426 w 2880705"/>
              <a:gd name="connsiteY10" fmla="*/ 1180336 h 1289518"/>
              <a:gd name="connsiteX11" fmla="*/ 1952502 w 2880705"/>
              <a:gd name="connsiteY11" fmla="*/ 1289481 h 1289518"/>
              <a:gd name="connsiteX12" fmla="*/ 1861578 w 2880705"/>
              <a:gd name="connsiteY12" fmla="*/ 1243293 h 1289518"/>
              <a:gd name="connsiteX13" fmla="*/ 1528403 w 2880705"/>
              <a:gd name="connsiteY13" fmla="*/ 759047 h 1289518"/>
              <a:gd name="connsiteX14" fmla="*/ 1379916 w 2880705"/>
              <a:gd name="connsiteY14" fmla="*/ 731539 h 1289518"/>
              <a:gd name="connsiteX15" fmla="*/ 1352296 w 2880705"/>
              <a:gd name="connsiteY15" fmla="*/ 759047 h 1289518"/>
              <a:gd name="connsiteX16" fmla="*/ 1019120 w 2880705"/>
              <a:gd name="connsiteY16" fmla="*/ 1242108 h 1289518"/>
              <a:gd name="connsiteX17" fmla="*/ 870655 w 2880705"/>
              <a:gd name="connsiteY17" fmla="*/ 1269705 h 1289518"/>
              <a:gd name="connsiteX18" fmla="*/ 824272 w 2880705"/>
              <a:gd name="connsiteY18" fmla="*/ 1179151 h 1289518"/>
              <a:gd name="connsiteX19" fmla="*/ 840485 w 2880705"/>
              <a:gd name="connsiteY19" fmla="*/ 592250 h 1289518"/>
              <a:gd name="connsiteX20" fmla="*/ 737233 w 2880705"/>
              <a:gd name="connsiteY20" fmla="*/ 482468 h 1289518"/>
              <a:gd name="connsiteX21" fmla="*/ 697993 w 2880705"/>
              <a:gd name="connsiteY21" fmla="*/ 488557 h 1289518"/>
              <a:gd name="connsiteX22" fmla="*/ 142602 w 2880705"/>
              <a:gd name="connsiteY22" fmla="*/ 686462 h 1289518"/>
              <a:gd name="connsiteX23" fmla="*/ 6183 w 2880705"/>
              <a:gd name="connsiteY23" fmla="*/ 621921 h 1289518"/>
              <a:gd name="connsiteX24" fmla="*/ 22123 w 2880705"/>
              <a:gd name="connsiteY24" fmla="*/ 521442 h 1289518"/>
              <a:gd name="connsiteX25" fmla="*/ 381774 w 2880705"/>
              <a:gd name="connsiteY25" fmla="*/ 56157 h 1289518"/>
              <a:gd name="connsiteX26" fmla="*/ 400495 w 2880705"/>
              <a:gd name="connsiteY26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25" fmla="*/ 400495 w 2880705"/>
              <a:gd name="connsiteY25" fmla="*/ 18327 h 1289518"/>
              <a:gd name="connsiteX0" fmla="*/ 2479200 w 2880705"/>
              <a:gd name="connsiteY0" fmla="*/ 0 h 1289518"/>
              <a:gd name="connsiteX1" fmla="*/ 2481031 w 2880705"/>
              <a:gd name="connsiteY1" fmla="*/ 21154 h 1289518"/>
              <a:gd name="connsiteX2" fmla="*/ 2498924 w 2880705"/>
              <a:gd name="connsiteY2" fmla="*/ 56157 h 1289518"/>
              <a:gd name="connsiteX3" fmla="*/ 2858575 w 2880705"/>
              <a:gd name="connsiteY3" fmla="*/ 521442 h 1289518"/>
              <a:gd name="connsiteX4" fmla="*/ 2838986 w 2880705"/>
              <a:gd name="connsiteY4" fmla="*/ 670582 h 1289518"/>
              <a:gd name="connsiteX5" fmla="*/ 2738097 w 2880705"/>
              <a:gd name="connsiteY5" fmla="*/ 686462 h 1289518"/>
              <a:gd name="connsiteX6" fmla="*/ 2182705 w 2880705"/>
              <a:gd name="connsiteY6" fmla="*/ 489742 h 1289518"/>
              <a:gd name="connsiteX7" fmla="*/ 2046327 w 2880705"/>
              <a:gd name="connsiteY7" fmla="*/ 554357 h 1289518"/>
              <a:gd name="connsiteX8" fmla="*/ 2040213 w 2880705"/>
              <a:gd name="connsiteY8" fmla="*/ 593435 h 1289518"/>
              <a:gd name="connsiteX9" fmla="*/ 2056426 w 2880705"/>
              <a:gd name="connsiteY9" fmla="*/ 1180336 h 1289518"/>
              <a:gd name="connsiteX10" fmla="*/ 1952502 w 2880705"/>
              <a:gd name="connsiteY10" fmla="*/ 1289481 h 1289518"/>
              <a:gd name="connsiteX11" fmla="*/ 1861578 w 2880705"/>
              <a:gd name="connsiteY11" fmla="*/ 1243293 h 1289518"/>
              <a:gd name="connsiteX12" fmla="*/ 1528403 w 2880705"/>
              <a:gd name="connsiteY12" fmla="*/ 759047 h 1289518"/>
              <a:gd name="connsiteX13" fmla="*/ 1379916 w 2880705"/>
              <a:gd name="connsiteY13" fmla="*/ 731539 h 1289518"/>
              <a:gd name="connsiteX14" fmla="*/ 1352296 w 2880705"/>
              <a:gd name="connsiteY14" fmla="*/ 759047 h 1289518"/>
              <a:gd name="connsiteX15" fmla="*/ 1019120 w 2880705"/>
              <a:gd name="connsiteY15" fmla="*/ 1242108 h 1289518"/>
              <a:gd name="connsiteX16" fmla="*/ 870655 w 2880705"/>
              <a:gd name="connsiteY16" fmla="*/ 1269705 h 1289518"/>
              <a:gd name="connsiteX17" fmla="*/ 824272 w 2880705"/>
              <a:gd name="connsiteY17" fmla="*/ 1179151 h 1289518"/>
              <a:gd name="connsiteX18" fmla="*/ 840485 w 2880705"/>
              <a:gd name="connsiteY18" fmla="*/ 592250 h 1289518"/>
              <a:gd name="connsiteX19" fmla="*/ 737233 w 2880705"/>
              <a:gd name="connsiteY19" fmla="*/ 482468 h 1289518"/>
              <a:gd name="connsiteX20" fmla="*/ 697993 w 2880705"/>
              <a:gd name="connsiteY20" fmla="*/ 488557 h 1289518"/>
              <a:gd name="connsiteX21" fmla="*/ 142602 w 2880705"/>
              <a:gd name="connsiteY21" fmla="*/ 686462 h 1289518"/>
              <a:gd name="connsiteX22" fmla="*/ 6183 w 2880705"/>
              <a:gd name="connsiteY22" fmla="*/ 621921 h 1289518"/>
              <a:gd name="connsiteX23" fmla="*/ 22123 w 2880705"/>
              <a:gd name="connsiteY23" fmla="*/ 521442 h 1289518"/>
              <a:gd name="connsiteX24" fmla="*/ 381774 w 2880705"/>
              <a:gd name="connsiteY24" fmla="*/ 56157 h 1289518"/>
              <a:gd name="connsiteX0" fmla="*/ 2481031 w 2880705"/>
              <a:gd name="connsiteY0" fmla="*/ 0 h 1268364"/>
              <a:gd name="connsiteX1" fmla="*/ 2498924 w 2880705"/>
              <a:gd name="connsiteY1" fmla="*/ 35003 h 1268364"/>
              <a:gd name="connsiteX2" fmla="*/ 2858575 w 2880705"/>
              <a:gd name="connsiteY2" fmla="*/ 500288 h 1268364"/>
              <a:gd name="connsiteX3" fmla="*/ 2838986 w 2880705"/>
              <a:gd name="connsiteY3" fmla="*/ 649428 h 1268364"/>
              <a:gd name="connsiteX4" fmla="*/ 2738097 w 2880705"/>
              <a:gd name="connsiteY4" fmla="*/ 665308 h 1268364"/>
              <a:gd name="connsiteX5" fmla="*/ 2182705 w 2880705"/>
              <a:gd name="connsiteY5" fmla="*/ 468588 h 1268364"/>
              <a:gd name="connsiteX6" fmla="*/ 2046327 w 2880705"/>
              <a:gd name="connsiteY6" fmla="*/ 533203 h 1268364"/>
              <a:gd name="connsiteX7" fmla="*/ 2040213 w 2880705"/>
              <a:gd name="connsiteY7" fmla="*/ 572281 h 1268364"/>
              <a:gd name="connsiteX8" fmla="*/ 2056426 w 2880705"/>
              <a:gd name="connsiteY8" fmla="*/ 1159182 h 1268364"/>
              <a:gd name="connsiteX9" fmla="*/ 1952502 w 2880705"/>
              <a:gd name="connsiteY9" fmla="*/ 1268327 h 1268364"/>
              <a:gd name="connsiteX10" fmla="*/ 1861578 w 2880705"/>
              <a:gd name="connsiteY10" fmla="*/ 1222139 h 1268364"/>
              <a:gd name="connsiteX11" fmla="*/ 1528403 w 2880705"/>
              <a:gd name="connsiteY11" fmla="*/ 737893 h 1268364"/>
              <a:gd name="connsiteX12" fmla="*/ 1379916 w 2880705"/>
              <a:gd name="connsiteY12" fmla="*/ 710385 h 1268364"/>
              <a:gd name="connsiteX13" fmla="*/ 1352296 w 2880705"/>
              <a:gd name="connsiteY13" fmla="*/ 737893 h 1268364"/>
              <a:gd name="connsiteX14" fmla="*/ 1019120 w 2880705"/>
              <a:gd name="connsiteY14" fmla="*/ 1220954 h 1268364"/>
              <a:gd name="connsiteX15" fmla="*/ 870655 w 2880705"/>
              <a:gd name="connsiteY15" fmla="*/ 1248551 h 1268364"/>
              <a:gd name="connsiteX16" fmla="*/ 824272 w 2880705"/>
              <a:gd name="connsiteY16" fmla="*/ 1157997 h 1268364"/>
              <a:gd name="connsiteX17" fmla="*/ 840485 w 2880705"/>
              <a:gd name="connsiteY17" fmla="*/ 571096 h 1268364"/>
              <a:gd name="connsiteX18" fmla="*/ 737233 w 2880705"/>
              <a:gd name="connsiteY18" fmla="*/ 461314 h 1268364"/>
              <a:gd name="connsiteX19" fmla="*/ 697993 w 2880705"/>
              <a:gd name="connsiteY19" fmla="*/ 467403 h 1268364"/>
              <a:gd name="connsiteX20" fmla="*/ 142602 w 2880705"/>
              <a:gd name="connsiteY20" fmla="*/ 665308 h 1268364"/>
              <a:gd name="connsiteX21" fmla="*/ 6183 w 2880705"/>
              <a:gd name="connsiteY21" fmla="*/ 600767 h 1268364"/>
              <a:gd name="connsiteX22" fmla="*/ 22123 w 2880705"/>
              <a:gd name="connsiteY22" fmla="*/ 500288 h 1268364"/>
              <a:gd name="connsiteX23" fmla="*/ 381774 w 2880705"/>
              <a:gd name="connsiteY23" fmla="*/ 35003 h 1268364"/>
              <a:gd name="connsiteX0" fmla="*/ 2498924 w 2880705"/>
              <a:gd name="connsiteY0" fmla="*/ 0 h 1233361"/>
              <a:gd name="connsiteX1" fmla="*/ 2858575 w 2880705"/>
              <a:gd name="connsiteY1" fmla="*/ 465285 h 1233361"/>
              <a:gd name="connsiteX2" fmla="*/ 2838986 w 2880705"/>
              <a:gd name="connsiteY2" fmla="*/ 614425 h 1233361"/>
              <a:gd name="connsiteX3" fmla="*/ 2738097 w 2880705"/>
              <a:gd name="connsiteY3" fmla="*/ 630305 h 1233361"/>
              <a:gd name="connsiteX4" fmla="*/ 2182705 w 2880705"/>
              <a:gd name="connsiteY4" fmla="*/ 433585 h 1233361"/>
              <a:gd name="connsiteX5" fmla="*/ 2046327 w 2880705"/>
              <a:gd name="connsiteY5" fmla="*/ 498200 h 1233361"/>
              <a:gd name="connsiteX6" fmla="*/ 2040213 w 2880705"/>
              <a:gd name="connsiteY6" fmla="*/ 537278 h 1233361"/>
              <a:gd name="connsiteX7" fmla="*/ 2056426 w 2880705"/>
              <a:gd name="connsiteY7" fmla="*/ 1124179 h 1233361"/>
              <a:gd name="connsiteX8" fmla="*/ 1952502 w 2880705"/>
              <a:gd name="connsiteY8" fmla="*/ 1233324 h 1233361"/>
              <a:gd name="connsiteX9" fmla="*/ 1861578 w 2880705"/>
              <a:gd name="connsiteY9" fmla="*/ 1187136 h 1233361"/>
              <a:gd name="connsiteX10" fmla="*/ 1528403 w 2880705"/>
              <a:gd name="connsiteY10" fmla="*/ 702890 h 1233361"/>
              <a:gd name="connsiteX11" fmla="*/ 1379916 w 2880705"/>
              <a:gd name="connsiteY11" fmla="*/ 675382 h 1233361"/>
              <a:gd name="connsiteX12" fmla="*/ 1352296 w 2880705"/>
              <a:gd name="connsiteY12" fmla="*/ 702890 h 1233361"/>
              <a:gd name="connsiteX13" fmla="*/ 1019120 w 2880705"/>
              <a:gd name="connsiteY13" fmla="*/ 1185951 h 1233361"/>
              <a:gd name="connsiteX14" fmla="*/ 870655 w 2880705"/>
              <a:gd name="connsiteY14" fmla="*/ 1213548 h 1233361"/>
              <a:gd name="connsiteX15" fmla="*/ 824272 w 2880705"/>
              <a:gd name="connsiteY15" fmla="*/ 1122994 h 1233361"/>
              <a:gd name="connsiteX16" fmla="*/ 840485 w 2880705"/>
              <a:gd name="connsiteY16" fmla="*/ 536093 h 1233361"/>
              <a:gd name="connsiteX17" fmla="*/ 737233 w 2880705"/>
              <a:gd name="connsiteY17" fmla="*/ 426311 h 1233361"/>
              <a:gd name="connsiteX18" fmla="*/ 697993 w 2880705"/>
              <a:gd name="connsiteY18" fmla="*/ 432400 h 1233361"/>
              <a:gd name="connsiteX19" fmla="*/ 142602 w 2880705"/>
              <a:gd name="connsiteY19" fmla="*/ 630305 h 1233361"/>
              <a:gd name="connsiteX20" fmla="*/ 6183 w 2880705"/>
              <a:gd name="connsiteY20" fmla="*/ 565764 h 1233361"/>
              <a:gd name="connsiteX21" fmla="*/ 22123 w 2880705"/>
              <a:gd name="connsiteY21" fmla="*/ 465285 h 1233361"/>
              <a:gd name="connsiteX22" fmla="*/ 381774 w 2880705"/>
              <a:gd name="connsiteY22" fmla="*/ 0 h 123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880705" h="1233361">
                <a:moveTo>
                  <a:pt x="2498924" y="0"/>
                </a:moveTo>
                <a:lnTo>
                  <a:pt x="2858575" y="465285"/>
                </a:lnTo>
                <a:cubicBezTo>
                  <a:pt x="2894525" y="511858"/>
                  <a:pt x="2885750" y="578636"/>
                  <a:pt x="2838986" y="614425"/>
                </a:cubicBezTo>
                <a:cubicBezTo>
                  <a:pt x="2810235" y="636438"/>
                  <a:pt x="2772247" y="642408"/>
                  <a:pt x="2738097" y="630305"/>
                </a:cubicBezTo>
                <a:lnTo>
                  <a:pt x="2182705" y="433585"/>
                </a:lnTo>
                <a:cubicBezTo>
                  <a:pt x="2127122" y="413913"/>
                  <a:pt x="2066064" y="442843"/>
                  <a:pt x="2046327" y="498200"/>
                </a:cubicBezTo>
                <a:cubicBezTo>
                  <a:pt x="2041850" y="510732"/>
                  <a:pt x="2039782" y="523990"/>
                  <a:pt x="2040213" y="537278"/>
                </a:cubicBezTo>
                <a:lnTo>
                  <a:pt x="2056426" y="1124179"/>
                </a:lnTo>
                <a:cubicBezTo>
                  <a:pt x="2057988" y="1182899"/>
                  <a:pt x="2011462" y="1231768"/>
                  <a:pt x="1952502" y="1233324"/>
                </a:cubicBezTo>
                <a:cubicBezTo>
                  <a:pt x="1916299" y="1234286"/>
                  <a:pt x="1882059" y="1216896"/>
                  <a:pt x="1861578" y="1187136"/>
                </a:cubicBezTo>
                <a:lnTo>
                  <a:pt x="1528403" y="702890"/>
                </a:lnTo>
                <a:cubicBezTo>
                  <a:pt x="1495025" y="654451"/>
                  <a:pt x="1428554" y="642141"/>
                  <a:pt x="1379916" y="675382"/>
                </a:cubicBezTo>
                <a:cubicBezTo>
                  <a:pt x="1369088" y="682774"/>
                  <a:pt x="1359733" y="692106"/>
                  <a:pt x="1352296" y="702890"/>
                </a:cubicBezTo>
                <a:lnTo>
                  <a:pt x="1019120" y="1185951"/>
                </a:lnTo>
                <a:cubicBezTo>
                  <a:pt x="985776" y="1234405"/>
                  <a:pt x="919306" y="1246759"/>
                  <a:pt x="870655" y="1213548"/>
                </a:cubicBezTo>
                <a:cubicBezTo>
                  <a:pt x="840772" y="1193150"/>
                  <a:pt x="823308" y="1159065"/>
                  <a:pt x="824272" y="1122994"/>
                </a:cubicBezTo>
                <a:lnTo>
                  <a:pt x="840485" y="536093"/>
                </a:lnTo>
                <a:cubicBezTo>
                  <a:pt x="842410" y="477388"/>
                  <a:pt x="796183" y="428237"/>
                  <a:pt x="737233" y="426311"/>
                </a:cubicBezTo>
                <a:cubicBezTo>
                  <a:pt x="723885" y="425882"/>
                  <a:pt x="710576" y="427941"/>
                  <a:pt x="697993" y="432400"/>
                </a:cubicBezTo>
                <a:lnTo>
                  <a:pt x="142602" y="630305"/>
                </a:lnTo>
                <a:cubicBezTo>
                  <a:pt x="87034" y="650007"/>
                  <a:pt x="25957" y="621106"/>
                  <a:pt x="6183" y="565764"/>
                </a:cubicBezTo>
                <a:cubicBezTo>
                  <a:pt x="-5972" y="531752"/>
                  <a:pt x="29" y="493919"/>
                  <a:pt x="22123" y="465285"/>
                </a:cubicBezTo>
                <a:lnTo>
                  <a:pt x="381774" y="0"/>
                </a:lnTo>
              </a:path>
            </a:pathLst>
          </a:custGeom>
          <a:noFill/>
          <a:ln w="12700" cap="flat">
            <a:solidFill>
              <a:schemeClr val="accent4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807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3044952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0016" y="2414016"/>
            <a:ext cx="6583680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108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C9221FC8-2BB9-51ED-AD75-F3DA69B779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6574536" cy="3575702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228600" indent="-2286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 sz="1800"/>
            </a:lvl2pPr>
            <a:lvl3pPr marL="685800">
              <a:spcBef>
                <a:spcPts val="500"/>
              </a:spcBef>
              <a:buSzPct val="100000"/>
              <a:defRPr sz="1800"/>
            </a:lvl3pPr>
            <a:lvl4pPr marL="1143000">
              <a:spcBef>
                <a:spcPts val="500"/>
              </a:spcBef>
              <a:buSzPct val="100000"/>
              <a:defRPr sz="1800"/>
            </a:lvl4pPr>
            <a:lvl5pPr marL="1691640">
              <a:spcBef>
                <a:spcPts val="5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5" name="Content Placeholder 16">
            <a:extLst>
              <a:ext uri="{FF2B5EF4-FFF2-40B4-BE49-F238E27FC236}">
                <a16:creationId xmlns:a16="http://schemas.microsoft.com/office/drawing/2014/main" id="{FD0AD33A-C558-BAD3-917E-5B4B19A7EE7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0" y="2395330"/>
            <a:ext cx="3044952" cy="3548270"/>
          </a:xfrm>
        </p:spPr>
        <p:txBody>
          <a:bodyPr anchor="t">
            <a:normAutofit/>
          </a:bodyPr>
          <a:lstStyle>
            <a:lvl1pPr marL="0" indent="0">
              <a:spcAft>
                <a:spcPts val="1200"/>
              </a:spcAft>
              <a:buSzPct val="100000"/>
              <a:buNone/>
              <a:defRPr sz="1800" b="1"/>
            </a:lvl1pPr>
            <a:lvl2pPr marL="0" indent="0">
              <a:spcBef>
                <a:spcPts val="1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112B4A7F-636D-E778-07E2-6DF38208DA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99619" y="5654607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86251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>
            <a:extLst>
              <a:ext uri="{FF2B5EF4-FFF2-40B4-BE49-F238E27FC236}">
                <a16:creationId xmlns:a16="http://schemas.microsoft.com/office/drawing/2014/main" id="{4755A184-019A-F123-39BD-CCF7D5AD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" name="Content Placeholder 16">
            <a:extLst>
              <a:ext uri="{FF2B5EF4-FFF2-40B4-BE49-F238E27FC236}">
                <a16:creationId xmlns:a16="http://schemas.microsoft.com/office/drawing/2014/main" id="{1FA7D867-BB87-2003-AD42-4271DA30B2C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414016"/>
            <a:ext cx="10369296" cy="320040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50400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7A6335E-1CFA-0E70-1695-5CA3DD34CD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F7460C2-031D-BEAF-5D50-5EB2EE12FD7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ABB4718-B006-02FE-7314-47F208D432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2372" r="50000"/>
          <a:stretch/>
        </p:blipFill>
        <p:spPr>
          <a:xfrm rot="5400000">
            <a:off x="10012884" y="4678886"/>
            <a:ext cx="1903857" cy="245437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D0334B6-DF16-7242-A7D9-2DDFA3809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0000" b="50000"/>
          <a:stretch/>
        </p:blipFill>
        <p:spPr>
          <a:xfrm rot="16200000" flipH="1" flipV="1">
            <a:off x="10167" y="0"/>
            <a:ext cx="2231404" cy="223140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9D571FF-D824-2576-5313-49C6B90D0BA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8D35E1-3ADB-80C8-35F4-D6BE1406EB4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96024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9C1E76-4674-DFBA-7F96-BB8E48B26A54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AD91B16-0910-3CDF-B2AC-05CAF18A373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994A0D-9205-6216-8DB6-77AE73F954F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2728"/>
            <a:ext cx="5181600" cy="4407408"/>
          </a:xfrm>
        </p:spPr>
        <p:txBody>
          <a:bodyPr anchor="ctr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4536" y="1252728"/>
            <a:ext cx="4709160" cy="4407408"/>
          </a:xfrm>
        </p:spPr>
        <p:txBody>
          <a:bodyPr anchor="ctr">
            <a:norm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913403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09A88521-F488-989D-FFA3-A0C06CD0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/>
          <a:stretch/>
        </p:blipFill>
        <p:spPr>
          <a:xfrm>
            <a:off x="0" y="434032"/>
            <a:ext cx="6572250" cy="598993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9E475B3-1076-1058-A4BB-9BC97CDECC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A6DE143-81C4-5939-FE72-9A1ADD94EDBF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3939A39-9BEC-1E21-EEF4-DC9BD79578F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BF41C48-2742-E3AE-1AFE-3B5536E6E893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EE3CFD-1E26-F0E6-F8A0-2101065C4ADF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252538"/>
            <a:ext cx="4709160" cy="4405312"/>
          </a:xfrm>
        </p:spPr>
        <p:txBody>
          <a:bodyPr anchor="ctr">
            <a:normAutofit/>
          </a:bodyPr>
          <a:lstStyle>
            <a:lvl1pPr>
              <a:buSzPct val="100000"/>
              <a:defRPr sz="24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600"/>
            </a:lvl4pPr>
            <a:lvl5pPr>
              <a:buSzPct val="100000"/>
              <a:defRPr sz="16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41235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9FA9F8E-98FD-2BBB-7DD4-F23A9B14E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r="14201" b="28652"/>
          <a:stretch/>
        </p:blipFill>
        <p:spPr>
          <a:xfrm>
            <a:off x="2782066" y="2584302"/>
            <a:ext cx="9409934" cy="427369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58A02CD-F2ED-C094-2730-49C12A8E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946" t="63379"/>
          <a:stretch/>
        </p:blipFill>
        <p:spPr>
          <a:xfrm rot="16200000">
            <a:off x="-1049967" y="4478967"/>
            <a:ext cx="3429002" cy="132906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E6DC10C-8C81-9429-D5F9-6EB7FC9D6D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DB1E7B1-038F-0F7F-FAE5-7F4CD3179FC8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2271201" y="90057"/>
            <a:ext cx="382723" cy="1683966"/>
            <a:chOff x="9323109" y="1648691"/>
            <a:chExt cx="125691" cy="553039"/>
          </a:xfrm>
          <a:noFill/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060834-B189-1F42-9165-B6210D7027E1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7E209A-E581-ABC3-A617-C901F28124A8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6ABAF1-5A8D-4885-E604-3DC4031F8EDA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431230"/>
            <a:ext cx="6102910" cy="339242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0E01B79-AB38-3928-E3CD-A01BAD76E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5174690" cy="5029200"/>
          </a:xfrm>
          <a:custGeom>
            <a:avLst/>
            <a:gdLst>
              <a:gd name="connsiteX0" fmla="*/ 2943117 w 5174690"/>
              <a:gd name="connsiteY0" fmla="*/ 4721708 h 5029200"/>
              <a:gd name="connsiteX1" fmla="*/ 3079613 w 5174690"/>
              <a:gd name="connsiteY1" fmla="*/ 5027316 h 5029200"/>
              <a:gd name="connsiteX2" fmla="*/ 3079104 w 5174690"/>
              <a:gd name="connsiteY2" fmla="*/ 5029200 h 5029200"/>
              <a:gd name="connsiteX3" fmla="*/ 2904204 w 5174690"/>
              <a:gd name="connsiteY3" fmla="*/ 5029200 h 5029200"/>
              <a:gd name="connsiteX4" fmla="*/ 2902189 w 5174690"/>
              <a:gd name="connsiteY4" fmla="*/ 5024558 h 5029200"/>
              <a:gd name="connsiteX5" fmla="*/ 2901680 w 5174690"/>
              <a:gd name="connsiteY5" fmla="*/ 4814386 h 5029200"/>
              <a:gd name="connsiteX6" fmla="*/ 2943117 w 5174690"/>
              <a:gd name="connsiteY6" fmla="*/ 4721709 h 5029200"/>
              <a:gd name="connsiteX7" fmla="*/ 3451054 w 5174690"/>
              <a:gd name="connsiteY7" fmla="*/ 4688626 h 5029200"/>
              <a:gd name="connsiteX8" fmla="*/ 3451054 w 5174690"/>
              <a:gd name="connsiteY8" fmla="*/ 4688627 h 5029200"/>
              <a:gd name="connsiteX9" fmla="*/ 3625607 w 5174690"/>
              <a:gd name="connsiteY9" fmla="*/ 5022679 h 5029200"/>
              <a:gd name="connsiteX10" fmla="*/ 3626249 w 5174690"/>
              <a:gd name="connsiteY10" fmla="*/ 5029200 h 5029200"/>
              <a:gd name="connsiteX11" fmla="*/ 3347120 w 5174690"/>
              <a:gd name="connsiteY11" fmla="*/ 5029200 h 5029200"/>
              <a:gd name="connsiteX12" fmla="*/ 3353384 w 5174690"/>
              <a:gd name="connsiteY12" fmla="*/ 4972507 h 5029200"/>
              <a:gd name="connsiteX13" fmla="*/ 3451054 w 5174690"/>
              <a:gd name="connsiteY13" fmla="*/ 4688626 h 5029200"/>
              <a:gd name="connsiteX14" fmla="*/ 3990968 w 5174690"/>
              <a:gd name="connsiteY14" fmla="*/ 4646841 h 5029200"/>
              <a:gd name="connsiteX15" fmla="*/ 4170532 w 5174690"/>
              <a:gd name="connsiteY15" fmla="*/ 4904347 h 5029200"/>
              <a:gd name="connsiteX16" fmla="*/ 4212143 w 5174690"/>
              <a:gd name="connsiteY16" fmla="*/ 5015399 h 5029200"/>
              <a:gd name="connsiteX17" fmla="*/ 4216245 w 5174690"/>
              <a:gd name="connsiteY17" fmla="*/ 5029200 h 5029200"/>
              <a:gd name="connsiteX18" fmla="*/ 3915646 w 5174690"/>
              <a:gd name="connsiteY18" fmla="*/ 5029200 h 5029200"/>
              <a:gd name="connsiteX19" fmla="*/ 3916189 w 5174690"/>
              <a:gd name="connsiteY19" fmla="*/ 5018849 h 5029200"/>
              <a:gd name="connsiteX20" fmla="*/ 3969494 w 5174690"/>
              <a:gd name="connsiteY20" fmla="*/ 4720136 h 5029200"/>
              <a:gd name="connsiteX21" fmla="*/ 3990968 w 5174690"/>
              <a:gd name="connsiteY21" fmla="*/ 4646841 h 5029200"/>
              <a:gd name="connsiteX22" fmla="*/ 3197824 w 5174690"/>
              <a:gd name="connsiteY22" fmla="*/ 4577819 h 5029200"/>
              <a:gd name="connsiteX23" fmla="*/ 3430074 w 5174690"/>
              <a:gd name="connsiteY23" fmla="*/ 4669633 h 5029200"/>
              <a:gd name="connsiteX24" fmla="*/ 3437374 w 5174690"/>
              <a:gd name="connsiteY24" fmla="*/ 4675993 h 5029200"/>
              <a:gd name="connsiteX25" fmla="*/ 3335260 w 5174690"/>
              <a:gd name="connsiteY25" fmla="*/ 4968601 h 5029200"/>
              <a:gd name="connsiteX26" fmla="*/ 3328513 w 5174690"/>
              <a:gd name="connsiteY26" fmla="*/ 5029200 h 5029200"/>
              <a:gd name="connsiteX27" fmla="*/ 3097930 w 5174690"/>
              <a:gd name="connsiteY27" fmla="*/ 5029200 h 5029200"/>
              <a:gd name="connsiteX28" fmla="*/ 3101937 w 5174690"/>
              <a:gd name="connsiteY28" fmla="*/ 4977688 h 5029200"/>
              <a:gd name="connsiteX29" fmla="*/ 2953497 w 5174690"/>
              <a:gd name="connsiteY29" fmla="*/ 4706342 h 5029200"/>
              <a:gd name="connsiteX30" fmla="*/ 3055700 w 5174690"/>
              <a:gd name="connsiteY30" fmla="*/ 4616217 h 5029200"/>
              <a:gd name="connsiteX31" fmla="*/ 3197824 w 5174690"/>
              <a:gd name="connsiteY31" fmla="*/ 4577819 h 5029200"/>
              <a:gd name="connsiteX32" fmla="*/ 3723348 w 5174690"/>
              <a:gd name="connsiteY32" fmla="*/ 4517995 h 5029200"/>
              <a:gd name="connsiteX33" fmla="*/ 3975914 w 5174690"/>
              <a:gd name="connsiteY33" fmla="*/ 4633226 h 5029200"/>
              <a:gd name="connsiteX34" fmla="*/ 3951552 w 5174690"/>
              <a:gd name="connsiteY34" fmla="*/ 4715386 h 5029200"/>
              <a:gd name="connsiteX35" fmla="*/ 3897714 w 5174690"/>
              <a:gd name="connsiteY35" fmla="*/ 5017113 h 5029200"/>
              <a:gd name="connsiteX36" fmla="*/ 3897080 w 5174690"/>
              <a:gd name="connsiteY36" fmla="*/ 5029200 h 5029200"/>
              <a:gd name="connsiteX37" fmla="*/ 3645754 w 5174690"/>
              <a:gd name="connsiteY37" fmla="*/ 5029200 h 5029200"/>
              <a:gd name="connsiteX38" fmla="*/ 3644765 w 5174690"/>
              <a:gd name="connsiteY38" fmla="*/ 5018769 h 5029200"/>
              <a:gd name="connsiteX39" fmla="*/ 3461103 w 5174690"/>
              <a:gd name="connsiteY39" fmla="*/ 4672542 h 5029200"/>
              <a:gd name="connsiteX40" fmla="*/ 3723348 w 5174690"/>
              <a:gd name="connsiteY40" fmla="*/ 4517995 h 5029200"/>
              <a:gd name="connsiteX41" fmla="*/ 4638335 w 5174690"/>
              <a:gd name="connsiteY41" fmla="*/ 4395742 h 5029200"/>
              <a:gd name="connsiteX42" fmla="*/ 4672925 w 5174690"/>
              <a:gd name="connsiteY42" fmla="*/ 4427719 h 5029200"/>
              <a:gd name="connsiteX43" fmla="*/ 4979312 w 5174690"/>
              <a:gd name="connsiteY43" fmla="*/ 4996983 h 5029200"/>
              <a:gd name="connsiteX44" fmla="*/ 4983878 w 5174690"/>
              <a:gd name="connsiteY44" fmla="*/ 5029200 h 5029200"/>
              <a:gd name="connsiteX45" fmla="*/ 4475711 w 5174690"/>
              <a:gd name="connsiteY45" fmla="*/ 5029200 h 5029200"/>
              <a:gd name="connsiteX46" fmla="*/ 4480686 w 5174690"/>
              <a:gd name="connsiteY46" fmla="*/ 4945889 h 5029200"/>
              <a:gd name="connsiteX47" fmla="*/ 4548743 w 5174690"/>
              <a:gd name="connsiteY47" fmla="*/ 4612499 h 5029200"/>
              <a:gd name="connsiteX48" fmla="*/ 4638335 w 5174690"/>
              <a:gd name="connsiteY48" fmla="*/ 4395742 h 5029200"/>
              <a:gd name="connsiteX49" fmla="*/ 4389937 w 5174690"/>
              <a:gd name="connsiteY49" fmla="*/ 4279727 h 5029200"/>
              <a:gd name="connsiteX50" fmla="*/ 4623965 w 5174690"/>
              <a:gd name="connsiteY50" fmla="*/ 4383552 h 5029200"/>
              <a:gd name="connsiteX51" fmla="*/ 4530998 w 5174690"/>
              <a:gd name="connsiteY51" fmla="*/ 4607079 h 5029200"/>
              <a:gd name="connsiteX52" fmla="*/ 4462154 w 5174690"/>
              <a:gd name="connsiteY52" fmla="*/ 4944806 h 5029200"/>
              <a:gd name="connsiteX53" fmla="*/ 4457162 w 5174690"/>
              <a:gd name="connsiteY53" fmla="*/ 5029200 h 5029200"/>
              <a:gd name="connsiteX54" fmla="*/ 4235596 w 5174690"/>
              <a:gd name="connsiteY54" fmla="*/ 5029200 h 5029200"/>
              <a:gd name="connsiteX55" fmla="*/ 4229740 w 5174690"/>
              <a:gd name="connsiteY55" fmla="*/ 5009496 h 5029200"/>
              <a:gd name="connsiteX56" fmla="*/ 4187676 w 5174690"/>
              <a:gd name="connsiteY56" fmla="*/ 4897234 h 5029200"/>
              <a:gd name="connsiteX57" fmla="*/ 3997801 w 5174690"/>
              <a:gd name="connsiteY57" fmla="*/ 4626507 h 5029200"/>
              <a:gd name="connsiteX58" fmla="*/ 4107360 w 5174690"/>
              <a:gd name="connsiteY58" fmla="*/ 4420917 h 5029200"/>
              <a:gd name="connsiteX59" fmla="*/ 4389937 w 5174690"/>
              <a:gd name="connsiteY59" fmla="*/ 4279727 h 5029200"/>
              <a:gd name="connsiteX60" fmla="*/ 4995684 w 5174690"/>
              <a:gd name="connsiteY60" fmla="*/ 4175049 h 5029200"/>
              <a:gd name="connsiteX61" fmla="*/ 5147413 w 5174690"/>
              <a:gd name="connsiteY61" fmla="*/ 4222048 h 5029200"/>
              <a:gd name="connsiteX62" fmla="*/ 5174690 w 5174690"/>
              <a:gd name="connsiteY62" fmla="*/ 4239888 h 5029200"/>
              <a:gd name="connsiteX63" fmla="*/ 5174690 w 5174690"/>
              <a:gd name="connsiteY63" fmla="*/ 5029200 h 5029200"/>
              <a:gd name="connsiteX64" fmla="*/ 5002569 w 5174690"/>
              <a:gd name="connsiteY64" fmla="*/ 5029200 h 5029200"/>
              <a:gd name="connsiteX65" fmla="*/ 4997490 w 5174690"/>
              <a:gd name="connsiteY65" fmla="*/ 4993368 h 5029200"/>
              <a:gd name="connsiteX66" fmla="*/ 4685905 w 5174690"/>
              <a:gd name="connsiteY66" fmla="*/ 4414442 h 5029200"/>
              <a:gd name="connsiteX67" fmla="*/ 4648059 w 5174690"/>
              <a:gd name="connsiteY67" fmla="*/ 4379610 h 5029200"/>
              <a:gd name="connsiteX68" fmla="*/ 4682373 w 5174690"/>
              <a:gd name="connsiteY68" fmla="*/ 4330383 h 5029200"/>
              <a:gd name="connsiteX69" fmla="*/ 4940867 w 5174690"/>
              <a:gd name="connsiteY69" fmla="*/ 4175421 h 5029200"/>
              <a:gd name="connsiteX70" fmla="*/ 4995684 w 5174690"/>
              <a:gd name="connsiteY70" fmla="*/ 4175049 h 5029200"/>
              <a:gd name="connsiteX71" fmla="*/ 0 w 5174690"/>
              <a:gd name="connsiteY71" fmla="*/ 0 h 5029200"/>
              <a:gd name="connsiteX72" fmla="*/ 5174690 w 5174690"/>
              <a:gd name="connsiteY72" fmla="*/ 0 h 5029200"/>
              <a:gd name="connsiteX73" fmla="*/ 5174690 w 5174690"/>
              <a:gd name="connsiteY73" fmla="*/ 4217927 h 5029200"/>
              <a:gd name="connsiteX74" fmla="*/ 5154671 w 5174690"/>
              <a:gd name="connsiteY74" fmla="*/ 4204898 h 5029200"/>
              <a:gd name="connsiteX75" fmla="*/ 4939082 w 5174690"/>
              <a:gd name="connsiteY75" fmla="*/ 4156954 h 5029200"/>
              <a:gd name="connsiteX76" fmla="*/ 4667745 w 5174690"/>
              <a:gd name="connsiteY76" fmla="*/ 4318952 h 5029200"/>
              <a:gd name="connsiteX77" fmla="*/ 4633707 w 5174690"/>
              <a:gd name="connsiteY77" fmla="*/ 4367551 h 5029200"/>
              <a:gd name="connsiteX78" fmla="*/ 4390707 w 5174690"/>
              <a:gd name="connsiteY78" fmla="*/ 4261184 h 5029200"/>
              <a:gd name="connsiteX79" fmla="*/ 4093020 w 5174690"/>
              <a:gd name="connsiteY79" fmla="*/ 4409134 h 5029200"/>
              <a:gd name="connsiteX80" fmla="*/ 3982774 w 5174690"/>
              <a:gd name="connsiteY80" fmla="*/ 4613271 h 5029200"/>
              <a:gd name="connsiteX81" fmla="*/ 3724036 w 5174690"/>
              <a:gd name="connsiteY81" fmla="*/ 4499449 h 5029200"/>
              <a:gd name="connsiteX82" fmla="*/ 3447438 w 5174690"/>
              <a:gd name="connsiteY82" fmla="*/ 4660113 h 5029200"/>
              <a:gd name="connsiteX83" fmla="*/ 3442131 w 5174690"/>
              <a:gd name="connsiteY83" fmla="*/ 4655524 h 5029200"/>
              <a:gd name="connsiteX84" fmla="*/ 3047025 w 5174690"/>
              <a:gd name="connsiteY84" fmla="*/ 4599813 h 5029200"/>
              <a:gd name="connsiteX85" fmla="*/ 2937384 w 5174690"/>
              <a:gd name="connsiteY85" fmla="*/ 4696949 h 5029200"/>
              <a:gd name="connsiteX86" fmla="*/ 2916762 w 5174690"/>
              <a:gd name="connsiteY86" fmla="*/ 4686924 h 5029200"/>
              <a:gd name="connsiteX87" fmla="*/ 2513325 w 5174690"/>
              <a:gd name="connsiteY87" fmla="*/ 4834397 h 5029200"/>
              <a:gd name="connsiteX88" fmla="*/ 2517532 w 5174690"/>
              <a:gd name="connsiteY88" fmla="*/ 4846827 h 5029200"/>
              <a:gd name="connsiteX89" fmla="*/ 2529974 w 5174690"/>
              <a:gd name="connsiteY89" fmla="*/ 4842623 h 5029200"/>
              <a:gd name="connsiteX90" fmla="*/ 2909352 w 5174690"/>
              <a:gd name="connsiteY90" fmla="*/ 4703937 h 5029200"/>
              <a:gd name="connsiteX91" fmla="*/ 2927004 w 5174690"/>
              <a:gd name="connsiteY91" fmla="*/ 4712439 h 5029200"/>
              <a:gd name="connsiteX92" fmla="*/ 2883849 w 5174690"/>
              <a:gd name="connsiteY92" fmla="*/ 4809204 h 5029200"/>
              <a:gd name="connsiteX93" fmla="*/ 2869914 w 5174690"/>
              <a:gd name="connsiteY93" fmla="*/ 4958788 h 5029200"/>
              <a:gd name="connsiteX94" fmla="*/ 2884319 w 5174690"/>
              <a:gd name="connsiteY94" fmla="*/ 5029200 h 5029200"/>
              <a:gd name="connsiteX95" fmla="*/ 0 w 5174690"/>
              <a:gd name="connsiteY95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5174690" h="5029200">
                <a:moveTo>
                  <a:pt x="2943117" y="4721708"/>
                </a:moveTo>
                <a:cubicBezTo>
                  <a:pt x="3043023" y="4784014"/>
                  <a:pt x="3099288" y="4911370"/>
                  <a:pt x="3079613" y="5027316"/>
                </a:cubicBezTo>
                <a:lnTo>
                  <a:pt x="3079104" y="5029200"/>
                </a:lnTo>
                <a:lnTo>
                  <a:pt x="2904204" y="5029200"/>
                </a:lnTo>
                <a:lnTo>
                  <a:pt x="2902189" y="5024558"/>
                </a:lnTo>
                <a:cubicBezTo>
                  <a:pt x="2881630" y="4958856"/>
                  <a:pt x="2881099" y="4885214"/>
                  <a:pt x="2901680" y="4814386"/>
                </a:cubicBezTo>
                <a:cubicBezTo>
                  <a:pt x="2911483" y="4780582"/>
                  <a:pt x="2925492" y="4749448"/>
                  <a:pt x="2943117" y="4721709"/>
                </a:cubicBezTo>
                <a:close/>
                <a:moveTo>
                  <a:pt x="3451054" y="4688626"/>
                </a:moveTo>
                <a:lnTo>
                  <a:pt x="3451054" y="4688627"/>
                </a:lnTo>
                <a:cubicBezTo>
                  <a:pt x="3542435" y="4776169"/>
                  <a:pt x="3605134" y="4901233"/>
                  <a:pt x="3625607" y="5022679"/>
                </a:cubicBezTo>
                <a:lnTo>
                  <a:pt x="3626249" y="5029200"/>
                </a:lnTo>
                <a:lnTo>
                  <a:pt x="3347120" y="5029200"/>
                </a:lnTo>
                <a:lnTo>
                  <a:pt x="3353384" y="4972507"/>
                </a:lnTo>
                <a:cubicBezTo>
                  <a:pt x="3368916" y="4876244"/>
                  <a:pt x="3400581" y="4772608"/>
                  <a:pt x="3451054" y="4688626"/>
                </a:cubicBezTo>
                <a:close/>
                <a:moveTo>
                  <a:pt x="3990968" y="4646841"/>
                </a:moveTo>
                <a:cubicBezTo>
                  <a:pt x="4069030" y="4719618"/>
                  <a:pt x="4132972" y="4813866"/>
                  <a:pt x="4170532" y="4904347"/>
                </a:cubicBezTo>
                <a:cubicBezTo>
                  <a:pt x="4185703" y="4940909"/>
                  <a:pt x="4199579" y="4977948"/>
                  <a:pt x="4212143" y="5015399"/>
                </a:cubicBezTo>
                <a:lnTo>
                  <a:pt x="4216245" y="5029200"/>
                </a:lnTo>
                <a:lnTo>
                  <a:pt x="3915646" y="5029200"/>
                </a:lnTo>
                <a:lnTo>
                  <a:pt x="3916189" y="5018849"/>
                </a:lnTo>
                <a:cubicBezTo>
                  <a:pt x="3925651" y="4918262"/>
                  <a:pt x="3943441" y="4818456"/>
                  <a:pt x="3969494" y="4720136"/>
                </a:cubicBezTo>
                <a:cubicBezTo>
                  <a:pt x="3976368" y="4694197"/>
                  <a:pt x="3983503" y="4669809"/>
                  <a:pt x="3990968" y="4646841"/>
                </a:cubicBezTo>
                <a:close/>
                <a:moveTo>
                  <a:pt x="3197824" y="4577819"/>
                </a:moveTo>
                <a:cubicBezTo>
                  <a:pt x="3277398" y="4576132"/>
                  <a:pt x="3356805" y="4607019"/>
                  <a:pt x="3430074" y="4669633"/>
                </a:cubicBezTo>
                <a:cubicBezTo>
                  <a:pt x="3432521" y="4671728"/>
                  <a:pt x="3434954" y="4673846"/>
                  <a:pt x="3437374" y="4675993"/>
                </a:cubicBezTo>
                <a:cubicBezTo>
                  <a:pt x="3384540" y="4762609"/>
                  <a:pt x="3351442" y="4869399"/>
                  <a:pt x="3335260" y="4968601"/>
                </a:cubicBezTo>
                <a:lnTo>
                  <a:pt x="3328513" y="5029200"/>
                </a:lnTo>
                <a:lnTo>
                  <a:pt x="3097930" y="5029200"/>
                </a:lnTo>
                <a:lnTo>
                  <a:pt x="3101937" y="4977688"/>
                </a:lnTo>
                <a:cubicBezTo>
                  <a:pt x="3100774" y="4870707"/>
                  <a:pt x="3044141" y="4763307"/>
                  <a:pt x="2953497" y="4706342"/>
                </a:cubicBezTo>
                <a:cubicBezTo>
                  <a:pt x="2980828" y="4668278"/>
                  <a:pt x="3015446" y="4637525"/>
                  <a:pt x="3055700" y="4616217"/>
                </a:cubicBezTo>
                <a:cubicBezTo>
                  <a:pt x="3102275" y="4591569"/>
                  <a:pt x="3150080" y="4578831"/>
                  <a:pt x="3197824" y="4577819"/>
                </a:cubicBezTo>
                <a:close/>
                <a:moveTo>
                  <a:pt x="3723348" y="4517995"/>
                </a:moveTo>
                <a:cubicBezTo>
                  <a:pt x="3812546" y="4521304"/>
                  <a:pt x="3900217" y="4566889"/>
                  <a:pt x="3975914" y="4633226"/>
                </a:cubicBezTo>
                <a:cubicBezTo>
                  <a:pt x="3967390" y="4658823"/>
                  <a:pt x="3959306" y="4686138"/>
                  <a:pt x="3951552" y="4715386"/>
                </a:cubicBezTo>
                <a:cubicBezTo>
                  <a:pt x="3925238" y="4814699"/>
                  <a:pt x="3907270" y="4915511"/>
                  <a:pt x="3897714" y="5017113"/>
                </a:cubicBezTo>
                <a:lnTo>
                  <a:pt x="3897080" y="5029200"/>
                </a:lnTo>
                <a:lnTo>
                  <a:pt x="3645754" y="5029200"/>
                </a:lnTo>
                <a:lnTo>
                  <a:pt x="3644765" y="5018769"/>
                </a:lnTo>
                <a:cubicBezTo>
                  <a:pt x="3623808" y="4892594"/>
                  <a:pt x="3558234" y="4763871"/>
                  <a:pt x="3461103" y="4672542"/>
                </a:cubicBezTo>
                <a:cubicBezTo>
                  <a:pt x="3522021" y="4578957"/>
                  <a:pt x="3607933" y="4513815"/>
                  <a:pt x="3723348" y="4517995"/>
                </a:cubicBezTo>
                <a:close/>
                <a:moveTo>
                  <a:pt x="4638335" y="4395742"/>
                </a:moveTo>
                <a:cubicBezTo>
                  <a:pt x="4649841" y="4405763"/>
                  <a:pt x="4661371" y="4416416"/>
                  <a:pt x="4672925" y="4427719"/>
                </a:cubicBezTo>
                <a:cubicBezTo>
                  <a:pt x="4830029" y="4581371"/>
                  <a:pt x="4935983" y="4782819"/>
                  <a:pt x="4979312" y="4996983"/>
                </a:cubicBezTo>
                <a:lnTo>
                  <a:pt x="4983878" y="5029200"/>
                </a:lnTo>
                <a:lnTo>
                  <a:pt x="4475711" y="5029200"/>
                </a:lnTo>
                <a:lnTo>
                  <a:pt x="4480686" y="4945889"/>
                </a:lnTo>
                <a:cubicBezTo>
                  <a:pt x="4491091" y="4838745"/>
                  <a:pt x="4513788" y="4727073"/>
                  <a:pt x="4548743" y="4612499"/>
                </a:cubicBezTo>
                <a:cubicBezTo>
                  <a:pt x="4568542" y="4547615"/>
                  <a:pt x="4595753" y="4468777"/>
                  <a:pt x="4638335" y="4395742"/>
                </a:cubicBezTo>
                <a:close/>
                <a:moveTo>
                  <a:pt x="4389937" y="4279727"/>
                </a:moveTo>
                <a:cubicBezTo>
                  <a:pt x="4465731" y="4282884"/>
                  <a:pt x="4544247" y="4317758"/>
                  <a:pt x="4623965" y="4383552"/>
                </a:cubicBezTo>
                <a:cubicBezTo>
                  <a:pt x="4579497" y="4458972"/>
                  <a:pt x="4551369" y="4540313"/>
                  <a:pt x="4530998" y="4607079"/>
                </a:cubicBezTo>
                <a:cubicBezTo>
                  <a:pt x="4495603" y="4723079"/>
                  <a:pt x="4472644" y="4836204"/>
                  <a:pt x="4462154" y="4944806"/>
                </a:cubicBezTo>
                <a:lnTo>
                  <a:pt x="4457162" y="5029200"/>
                </a:lnTo>
                <a:lnTo>
                  <a:pt x="4235596" y="5029200"/>
                </a:lnTo>
                <a:lnTo>
                  <a:pt x="4229740" y="5009496"/>
                </a:lnTo>
                <a:cubicBezTo>
                  <a:pt x="4217039" y="4971638"/>
                  <a:pt x="4203012" y="4934194"/>
                  <a:pt x="4187676" y="4897234"/>
                </a:cubicBezTo>
                <a:cubicBezTo>
                  <a:pt x="4147353" y="4800078"/>
                  <a:pt x="4080152" y="4701342"/>
                  <a:pt x="3997801" y="4626507"/>
                </a:cubicBezTo>
                <a:cubicBezTo>
                  <a:pt x="4027538" y="4540734"/>
                  <a:pt x="4062609" y="4475335"/>
                  <a:pt x="4107360" y="4420917"/>
                </a:cubicBezTo>
                <a:cubicBezTo>
                  <a:pt x="4183538" y="4328313"/>
                  <a:pt x="4289288" y="4275496"/>
                  <a:pt x="4389937" y="4279727"/>
                </a:cubicBezTo>
                <a:close/>
                <a:moveTo>
                  <a:pt x="4995684" y="4175049"/>
                </a:moveTo>
                <a:cubicBezTo>
                  <a:pt x="5049624" y="4179417"/>
                  <a:pt x="5100751" y="4197274"/>
                  <a:pt x="5147413" y="4222048"/>
                </a:cubicBezTo>
                <a:lnTo>
                  <a:pt x="5174690" y="4239888"/>
                </a:lnTo>
                <a:lnTo>
                  <a:pt x="5174690" y="5029200"/>
                </a:lnTo>
                <a:lnTo>
                  <a:pt x="5002569" y="5029200"/>
                </a:lnTo>
                <a:lnTo>
                  <a:pt x="4997490" y="4993368"/>
                </a:lnTo>
                <a:cubicBezTo>
                  <a:pt x="4953427" y="4775570"/>
                  <a:pt x="4845676" y="4570703"/>
                  <a:pt x="4685905" y="4414442"/>
                </a:cubicBezTo>
                <a:cubicBezTo>
                  <a:pt x="4673280" y="4402094"/>
                  <a:pt x="4660661" y="4390482"/>
                  <a:pt x="4648059" y="4379610"/>
                </a:cubicBezTo>
                <a:cubicBezTo>
                  <a:pt x="4658585" y="4362715"/>
                  <a:pt x="4669990" y="4346221"/>
                  <a:pt x="4682373" y="4330383"/>
                </a:cubicBezTo>
                <a:cubicBezTo>
                  <a:pt x="4752238" y="4241006"/>
                  <a:pt x="4846452" y="4184528"/>
                  <a:pt x="4940867" y="4175421"/>
                </a:cubicBezTo>
                <a:cubicBezTo>
                  <a:pt x="4959411" y="4173636"/>
                  <a:pt x="4977703" y="4173593"/>
                  <a:pt x="4995684" y="4175049"/>
                </a:cubicBezTo>
                <a:close/>
                <a:moveTo>
                  <a:pt x="0" y="0"/>
                </a:moveTo>
                <a:lnTo>
                  <a:pt x="5174690" y="0"/>
                </a:lnTo>
                <a:lnTo>
                  <a:pt x="5174690" y="4217927"/>
                </a:lnTo>
                <a:lnTo>
                  <a:pt x="5154671" y="4204898"/>
                </a:lnTo>
                <a:cubicBezTo>
                  <a:pt x="5089991" y="4170801"/>
                  <a:pt x="5016830" y="4149442"/>
                  <a:pt x="4939082" y="4156954"/>
                </a:cubicBezTo>
                <a:cubicBezTo>
                  <a:pt x="4839626" y="4166542"/>
                  <a:pt x="4740728" y="4225590"/>
                  <a:pt x="4667745" y="4318952"/>
                </a:cubicBezTo>
                <a:cubicBezTo>
                  <a:pt x="4655491" y="4334632"/>
                  <a:pt x="4644175" y="4350909"/>
                  <a:pt x="4633707" y="4367551"/>
                </a:cubicBezTo>
                <a:cubicBezTo>
                  <a:pt x="4551471" y="4300209"/>
                  <a:pt x="4469951" y="4264488"/>
                  <a:pt x="4390707" y="4261184"/>
                </a:cubicBezTo>
                <a:cubicBezTo>
                  <a:pt x="4284105" y="4256842"/>
                  <a:pt x="4172869" y="4312054"/>
                  <a:pt x="4093020" y="4409134"/>
                </a:cubicBezTo>
                <a:cubicBezTo>
                  <a:pt x="4048105" y="4463764"/>
                  <a:pt x="4012718" y="4528840"/>
                  <a:pt x="3982774" y="4613271"/>
                </a:cubicBezTo>
                <a:cubicBezTo>
                  <a:pt x="3905620" y="4547373"/>
                  <a:pt x="3816368" y="4502876"/>
                  <a:pt x="3724036" y="4499449"/>
                </a:cubicBezTo>
                <a:cubicBezTo>
                  <a:pt x="3602062" y="4494873"/>
                  <a:pt x="3511449" y="4562849"/>
                  <a:pt x="3447438" y="4660113"/>
                </a:cubicBezTo>
                <a:cubicBezTo>
                  <a:pt x="3445678" y="4658570"/>
                  <a:pt x="3443918" y="4657043"/>
                  <a:pt x="3442131" y="4655524"/>
                </a:cubicBezTo>
                <a:cubicBezTo>
                  <a:pt x="3318742" y="4550066"/>
                  <a:pt x="3178415" y="4530277"/>
                  <a:pt x="3047025" y="4599813"/>
                </a:cubicBezTo>
                <a:cubicBezTo>
                  <a:pt x="3003677" y="4622754"/>
                  <a:pt x="2966530" y="4655914"/>
                  <a:pt x="2937384" y="4696949"/>
                </a:cubicBezTo>
                <a:cubicBezTo>
                  <a:pt x="2930675" y="4693331"/>
                  <a:pt x="2923801" y="4689984"/>
                  <a:pt x="2916762" y="4686924"/>
                </a:cubicBezTo>
                <a:cubicBezTo>
                  <a:pt x="2771926" y="4623858"/>
                  <a:pt x="2583385" y="4692793"/>
                  <a:pt x="2513325" y="4834397"/>
                </a:cubicBezTo>
                <a:cubicBezTo>
                  <a:pt x="2511056" y="4838990"/>
                  <a:pt x="2512940" y="4844555"/>
                  <a:pt x="2517532" y="4846827"/>
                </a:cubicBezTo>
                <a:cubicBezTo>
                  <a:pt x="2522151" y="4849107"/>
                  <a:pt x="2527705" y="4847217"/>
                  <a:pt x="2529974" y="4842623"/>
                </a:cubicBezTo>
                <a:cubicBezTo>
                  <a:pt x="2595827" y="4709473"/>
                  <a:pt x="2773122" y="4644660"/>
                  <a:pt x="2909352" y="4703937"/>
                </a:cubicBezTo>
                <a:cubicBezTo>
                  <a:pt x="2915373" y="4706555"/>
                  <a:pt x="2921244" y="4709388"/>
                  <a:pt x="2927004" y="4712439"/>
                </a:cubicBezTo>
                <a:cubicBezTo>
                  <a:pt x="2908664" y="4741468"/>
                  <a:pt x="2894091" y="4773968"/>
                  <a:pt x="2883849" y="4809204"/>
                </a:cubicBezTo>
                <a:cubicBezTo>
                  <a:pt x="2869428" y="4858822"/>
                  <a:pt x="2864898" y="4909802"/>
                  <a:pt x="2869914" y="4958788"/>
                </a:cubicBezTo>
                <a:lnTo>
                  <a:pt x="2884319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8BD56E58-153D-AEE0-2645-21D4EC0DEE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4932371"/>
            <a:ext cx="2799804" cy="192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316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7661879-8BB2-9B44-4808-D084A3E19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982" t="53800" r="241"/>
          <a:stretch/>
        </p:blipFill>
        <p:spPr>
          <a:xfrm>
            <a:off x="-2" y="-3"/>
            <a:ext cx="10274547" cy="2767326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A761252-C913-3CF7-AC34-67059E476E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1A3A9AD9-6503-8C71-1BB3-20AB9DBC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0000" b="50000"/>
          <a:stretch/>
        </p:blipFill>
        <p:spPr>
          <a:xfrm rot="16200000">
            <a:off x="9960598" y="4626595"/>
            <a:ext cx="2231404" cy="2231405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F7B7F959-FCEF-9706-A9E0-63891438D121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5072738" y="90057"/>
            <a:ext cx="382723" cy="1683966"/>
            <a:chOff x="9323109" y="1648691"/>
            <a:chExt cx="125691" cy="553039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A201636-46DA-EE86-725B-0BF079486FB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56C4DEA-53F9-0603-0348-B4F6B47DE2DD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12A50A7-615B-3BE0-58E7-198D6EED0F24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6102910" cy="4383157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5297555"/>
            <a:ext cx="6102910" cy="783203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7951085B-C05B-94B5-00F9-5ACF3BD1DA9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261104" cy="5029200"/>
          </a:xfrm>
          <a:custGeom>
            <a:avLst/>
            <a:gdLst>
              <a:gd name="connsiteX0" fmla="*/ 0 w 4261104"/>
              <a:gd name="connsiteY0" fmla="*/ 0 h 5029200"/>
              <a:gd name="connsiteX1" fmla="*/ 3852143 w 4261104"/>
              <a:gd name="connsiteY1" fmla="*/ 0 h 5029200"/>
              <a:gd name="connsiteX2" fmla="*/ 3852875 w 4261104"/>
              <a:gd name="connsiteY2" fmla="*/ 101127 h 5029200"/>
              <a:gd name="connsiteX3" fmla="*/ 4184916 w 4261104"/>
              <a:gd name="connsiteY3" fmla="*/ 39423 h 5029200"/>
              <a:gd name="connsiteX4" fmla="*/ 3969744 w 4261104"/>
              <a:gd name="connsiteY4" fmla="*/ 299730 h 5029200"/>
              <a:gd name="connsiteX5" fmla="*/ 4150951 w 4261104"/>
              <a:gd name="connsiteY5" fmla="*/ 402084 h 5029200"/>
              <a:gd name="connsiteX6" fmla="*/ 4261104 w 4261104"/>
              <a:gd name="connsiteY6" fmla="*/ 92674 h 5029200"/>
              <a:gd name="connsiteX7" fmla="*/ 4261104 w 4261104"/>
              <a:gd name="connsiteY7" fmla="*/ 5029200 h 5029200"/>
              <a:gd name="connsiteX8" fmla="*/ 0 w 4261104"/>
              <a:gd name="connsiteY8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61104" h="5029200">
                <a:moveTo>
                  <a:pt x="0" y="0"/>
                </a:moveTo>
                <a:lnTo>
                  <a:pt x="3852143" y="0"/>
                </a:lnTo>
                <a:lnTo>
                  <a:pt x="3852875" y="101127"/>
                </a:lnTo>
                <a:lnTo>
                  <a:pt x="4184916" y="39423"/>
                </a:lnTo>
                <a:lnTo>
                  <a:pt x="3969744" y="299730"/>
                </a:lnTo>
                <a:lnTo>
                  <a:pt x="4150951" y="402084"/>
                </a:lnTo>
                <a:lnTo>
                  <a:pt x="4261104" y="92674"/>
                </a:lnTo>
                <a:lnTo>
                  <a:pt x="4261104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D9C46807-5F41-58D6-4A0F-B7AC1A22627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7969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366E7817-DF3F-FBA3-F4C1-AA92EB3A2E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773" r="241" b="50000"/>
          <a:stretch/>
        </p:blipFill>
        <p:spPr>
          <a:xfrm>
            <a:off x="0" y="3863032"/>
            <a:ext cx="6572250" cy="299496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B005916-4F59-E6F9-7EC1-FF31F06CF7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DDD799FC-11D8-7490-1150-C6644CA1D5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467993" y="462510"/>
            <a:ext cx="886462" cy="89108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4">
            <a:extLst>
              <a:ext uri="{FF2B5EF4-FFF2-40B4-BE49-F238E27FC236}">
                <a16:creationId xmlns:a16="http://schemas.microsoft.com/office/drawing/2014/main" id="{FE641A46-F193-84A0-814A-2296DABE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4" y="1252728"/>
            <a:ext cx="4700016" cy="4407408"/>
          </a:xfrm>
        </p:spPr>
        <p:txBody>
          <a:bodyPr/>
          <a:lstStyle>
            <a:lvl1pPr algn="ctr">
              <a:lnSpc>
                <a:spcPct val="75000"/>
              </a:lnSpc>
              <a:defRPr b="0" spc="-150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0" name="Text Placeholder 44">
            <a:extLst>
              <a:ext uri="{FF2B5EF4-FFF2-40B4-BE49-F238E27FC236}">
                <a16:creationId xmlns:a16="http://schemas.microsoft.com/office/drawing/2014/main" id="{79D6BCA4-7C1D-9F94-D166-58452D226B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68442" y="1252728"/>
            <a:ext cx="4709160" cy="512064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0D768E5-FC97-AEDE-E10B-D52CFC4438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4536" y="1920240"/>
            <a:ext cx="4709160" cy="3730752"/>
          </a:xfrm>
        </p:spPr>
        <p:txBody>
          <a:bodyPr anchor="t">
            <a:normAutofit/>
          </a:bodyPr>
          <a:lstStyle>
            <a:lvl1pPr>
              <a:buSzPct val="100000"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031141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AB2BDC9-9712-CD70-1BD7-F6B599F12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87" t="12614" r="30045"/>
          <a:stretch/>
        </p:blipFill>
        <p:spPr>
          <a:xfrm>
            <a:off x="4518065" y="-4"/>
            <a:ext cx="7673935" cy="52343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35E793C-6F72-DDEF-95A8-0FC3837D68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2372" r="50000"/>
          <a:stretch/>
        </p:blipFill>
        <p:spPr>
          <a:xfrm rot="16200000">
            <a:off x="275258" y="-275261"/>
            <a:ext cx="1903857" cy="245437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9001048-3DF1-E8E7-EF50-C8384EFFAD4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 rot="19771497">
            <a:off x="10837544" y="462510"/>
            <a:ext cx="886462" cy="8910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36E215-7EF3-EB95-2C36-4DC9DAD833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0449" b="7851"/>
          <a:stretch/>
        </p:blipFill>
        <p:spPr>
          <a:xfrm flipH="1">
            <a:off x="9392194" y="3537748"/>
            <a:ext cx="2799804" cy="192562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5F1472E-B4F5-980C-C8C1-A4C71401376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E5B29A6-AF56-B063-E1FE-B98B61F89783}"/>
              </a:ext>
            </a:extLst>
          </p:cNvPr>
          <p:cNvGrpSpPr>
            <a:grpSpLocks noChangeAspect="1"/>
          </p:cNvGrpSpPr>
          <p:nvPr userDrawn="1"/>
        </p:nvGrpSpPr>
        <p:grpSpPr>
          <a:xfrm rot="16200000">
            <a:off x="7283806" y="90058"/>
            <a:ext cx="382723" cy="1683966"/>
            <a:chOff x="9323109" y="1648691"/>
            <a:chExt cx="125691" cy="553039"/>
          </a:xfrm>
          <a:noFill/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0C90F1-4A5A-59C9-08FA-D376ADEA4259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0BE390-7705-1512-CA07-ECECC251C8C0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05E64D-460D-9EE0-04DB-902A0E07BF33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90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0EF7CD-9866-E9C9-D330-E798E10ED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729984" cy="3392424"/>
          </a:xfrm>
        </p:spPr>
        <p:txBody>
          <a:bodyPr anchor="b">
            <a:noAutofit/>
          </a:bodyPr>
          <a:lstStyle>
            <a:lvl1pPr>
              <a:lnSpc>
                <a:spcPct val="75000"/>
              </a:lnSpc>
              <a:defRPr sz="6600" b="0" spc="-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EA0C2778-BEA2-369E-CDA8-B2AB336FD0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13" y="4498847"/>
            <a:ext cx="4288536" cy="1581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606077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2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EA02ED6-AD03-E493-4F16-EABBDBE9AF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8946" y="5658605"/>
            <a:ext cx="3861420" cy="59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3254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C6195B-A529-B194-8EEB-D9F6765ED808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27B1A18-E353-8A7B-31EB-BC6D9C7EC252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257EBF-980B-50F6-F2E7-DABF6EC0EB57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9AE108C-8743-F6E4-0332-E51A9E3F78A8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9282AB-3B7A-F154-F268-B21EC0D67718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5923F175-913C-2B74-05D3-63A0CF65F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60120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1088DC0C-C0C5-D9AA-848B-12C6E38F7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95330"/>
            <a:ext cx="4709160" cy="3575702"/>
          </a:xfrm>
        </p:spPr>
        <p:txBody>
          <a:bodyPr anchor="t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SzPct val="100000"/>
              <a:buNone/>
              <a:defRPr sz="1800" b="1"/>
            </a:lvl1pPr>
            <a:lvl2pPr marL="512064" indent="-512064">
              <a:spcBef>
                <a:spcPts val="1000"/>
              </a:spcBef>
              <a:buSzPct val="100000"/>
              <a:buFont typeface="+mj-lt"/>
              <a:buAutoNum type="arabicPeriod"/>
              <a:defRPr sz="1800"/>
            </a:lvl2pPr>
            <a:lvl3pPr marL="1097280" indent="-457200">
              <a:spcBef>
                <a:spcPts val="1000"/>
              </a:spcBef>
              <a:buSzPct val="100000"/>
              <a:buFont typeface="+mj-lt"/>
              <a:buAutoNum type="alphaLcPeriod"/>
              <a:defRPr sz="1800"/>
            </a:lvl3pPr>
            <a:lvl4pPr marL="1645920" indent="-457200">
              <a:spcBef>
                <a:spcPts val="1000"/>
              </a:spcBef>
              <a:buSzPct val="100000"/>
              <a:buFont typeface="+mj-lt"/>
              <a:buAutoNum type="romanLcPeriod"/>
              <a:defRPr sz="1800"/>
            </a:lvl4pPr>
            <a:lvl5pPr marL="2194560" indent="-457200">
              <a:spcBef>
                <a:spcPts val="1000"/>
              </a:spcBef>
              <a:buSzPct val="100000"/>
              <a:buFont typeface="+mj-lt"/>
              <a:buAutoNum type="arabicParenR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68EFF5-024A-108B-EF96-9ECB9C9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B1D4C817-D50B-FFBF-C0C7-F70CE283E54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74536" y="2395330"/>
            <a:ext cx="4709160" cy="3548270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 b="1"/>
            </a:lvl1pPr>
            <a:lvl2pPr marL="0" indent="0">
              <a:spcBef>
                <a:spcPts val="2000"/>
              </a:spcBef>
              <a:buSzPct val="100000"/>
              <a:buNone/>
              <a:defRPr sz="1800"/>
            </a:lvl2pPr>
            <a:lvl3pPr marL="228600">
              <a:spcBef>
                <a:spcPts val="1000"/>
              </a:spcBef>
              <a:buSzPct val="100000"/>
              <a:defRPr sz="1800"/>
            </a:lvl3pPr>
            <a:lvl4pPr marL="685800">
              <a:spcBef>
                <a:spcPts val="1000"/>
              </a:spcBef>
              <a:buSzPct val="100000"/>
              <a:defRPr sz="1800"/>
            </a:lvl4pPr>
            <a:lvl5pPr marL="914400">
              <a:spcBef>
                <a:spcPts val="1000"/>
              </a:spcBef>
              <a:buSzPct val="100000"/>
              <a:defRPr sz="1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34BFD5-FBEF-90A7-2193-4A8C1571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EC7A5A9-0787-CEEE-5A05-4F00CF3E6A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0777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43C8F5-0430-C71E-4A8E-4B3D1EA8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6080760" cy="1380744"/>
          </a:xfrm>
        </p:spPr>
        <p:txBody>
          <a:bodyPr anchor="t">
            <a:noAutofit/>
          </a:bodyPr>
          <a:lstStyle>
            <a:lvl1pPr>
              <a:lnSpc>
                <a:spcPct val="75000"/>
              </a:lnSpc>
              <a:defRPr b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91A7CB8F-F585-B685-9F21-EAE9A5C512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414016"/>
            <a:ext cx="4709160" cy="3191256"/>
          </a:xfrm>
        </p:spPr>
        <p:txBody>
          <a:bodyPr anchor="t">
            <a:normAutofit/>
          </a:bodyPr>
          <a:lstStyle>
            <a:lvl1pPr marL="0" indent="0">
              <a:buSzPct val="100000"/>
              <a:buNone/>
              <a:defRPr sz="1800"/>
            </a:lvl1pPr>
            <a:lvl2pPr>
              <a:buSzPct val="100000"/>
              <a:defRPr sz="1600"/>
            </a:lvl2pPr>
            <a:lvl3pPr>
              <a:buSzPct val="100000"/>
              <a:defRPr sz="1400"/>
            </a:lvl3pPr>
            <a:lvl4pPr>
              <a:buSzPct val="100000"/>
              <a:defRPr sz="1200"/>
            </a:lvl4pPr>
            <a:lvl5pPr>
              <a:buSzPct val="100000"/>
              <a:defRPr sz="12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53A3985F-7086-B7A0-CB5B-5A4910EC90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449" t="28168" b="7851"/>
          <a:stretch/>
        </p:blipFill>
        <p:spPr>
          <a:xfrm flipV="1">
            <a:off x="0" y="5520982"/>
            <a:ext cx="2799804" cy="133701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52A080-4458-3669-BBFC-2EF7CA46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72057" y="374203"/>
            <a:ext cx="6084887" cy="365125"/>
          </a:xfrm>
          <a:prstGeom prst="rect">
            <a:avLst/>
          </a:prstGeom>
        </p:spPr>
        <p:txBody>
          <a:bodyPr anchor="ctr"/>
          <a:lstStyle>
            <a:lvl1pPr algn="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E618821D-849B-4E0C-473A-BDAB30A6BB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17310" y="914400"/>
            <a:ext cx="4416552" cy="5038344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43ED39-51FF-B5E5-2D43-81F9EF27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 anchor="ctr"/>
          <a:lstStyle>
            <a:lvl1pPr algn="ctr">
              <a:defRPr b="1" i="0" spc="300">
                <a:solidFill>
                  <a:schemeClr val="tx1"/>
                </a:solidFill>
                <a:latin typeface="+mn-lt"/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CF7B72F-6A3D-2BF5-406C-6430A664D86A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781416" y="442755"/>
            <a:ext cx="62346" cy="274320"/>
            <a:chOff x="9323109" y="1648691"/>
            <a:chExt cx="125691" cy="553039"/>
          </a:xfrm>
          <a:solidFill>
            <a:schemeClr val="tx1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B5A7C2-E2DC-8454-5CA3-04AE266111B8}"/>
                </a:ext>
              </a:extLst>
            </p:cNvPr>
            <p:cNvSpPr/>
            <p:nvPr userDrawn="1"/>
          </p:nvSpPr>
          <p:spPr>
            <a:xfrm>
              <a:off x="9323109" y="1648691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40CD172-44CF-C723-A478-EFC29BA19191}"/>
                </a:ext>
              </a:extLst>
            </p:cNvPr>
            <p:cNvSpPr/>
            <p:nvPr userDrawn="1"/>
          </p:nvSpPr>
          <p:spPr>
            <a:xfrm>
              <a:off x="9323109" y="1862365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11F7F94-407D-88B0-F26B-2BD33BBC82F6}"/>
                </a:ext>
              </a:extLst>
            </p:cNvPr>
            <p:cNvSpPr/>
            <p:nvPr userDrawn="1"/>
          </p:nvSpPr>
          <p:spPr>
            <a:xfrm>
              <a:off x="9323109" y="2076039"/>
              <a:ext cx="125691" cy="125691"/>
            </a:xfrm>
            <a:prstGeom prst="ellipse">
              <a:avLst/>
            </a:prstGeom>
            <a:grpFill/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389C84-795F-CDFA-3BEF-9FEA99EFFE69}"/>
              </a:ext>
            </a:extLst>
          </p:cNvPr>
          <p:cNvCxnSpPr>
            <a:cxnSpLocks/>
          </p:cNvCxnSpPr>
          <p:nvPr userDrawn="1"/>
        </p:nvCxnSpPr>
        <p:spPr>
          <a:xfrm>
            <a:off x="11812589" y="3148230"/>
            <a:ext cx="0" cy="56153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8966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D495E168-DA5E-4888-8D8A-92B118324C1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jp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jpe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CAD6-D43A-9EC6-C0E9-0DED7CC2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88" y="896702"/>
            <a:ext cx="10369296" cy="3054096"/>
          </a:xfrm>
        </p:spPr>
        <p:txBody>
          <a:bodyPr/>
          <a:lstStyle/>
          <a:p>
            <a:r>
              <a:rPr lang="en-US" noProof="0" dirty="0"/>
              <a:t>PCA</a:t>
            </a:r>
            <a:r>
              <a:rPr lang="ru-RU" dirty="0"/>
              <a:t>– метод главных компонент</a:t>
            </a:r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C9F3C-FAB7-3DF8-7E2F-BF8270339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80" y="3804928"/>
            <a:ext cx="4080584" cy="1557430"/>
          </a:xfrm>
        </p:spPr>
        <p:txBody>
          <a:bodyPr>
            <a:noAutofit/>
          </a:bodyPr>
          <a:lstStyle/>
          <a:p>
            <a:r>
              <a:rPr lang="ru-RU" sz="1800" noProof="0" dirty="0"/>
              <a:t>Работу выполнили </a:t>
            </a:r>
          </a:p>
          <a:p>
            <a:r>
              <a:rPr lang="ru-RU" sz="1800" noProof="0" dirty="0"/>
              <a:t>студенты группы АА-22-08</a:t>
            </a:r>
          </a:p>
          <a:p>
            <a:r>
              <a:rPr lang="ru-RU" sz="1800" dirty="0" err="1"/>
              <a:t>Коргин</a:t>
            </a:r>
            <a:r>
              <a:rPr lang="ru-RU" sz="1800" dirty="0"/>
              <a:t> Артём</a:t>
            </a:r>
          </a:p>
          <a:p>
            <a:r>
              <a:rPr lang="ru-RU" sz="1800" noProof="0" dirty="0" err="1"/>
              <a:t>Сафуанов</a:t>
            </a:r>
            <a:r>
              <a:rPr lang="ru-RU" sz="1800" noProof="0" dirty="0"/>
              <a:t> Артур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73248956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16FB-75D5-8B60-A9CB-363275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F028C3D-2874-B68C-B158-F1F1D6DCBC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1" r="-1"/>
          <a:stretch/>
        </p:blipFill>
        <p:spPr>
          <a:xfrm>
            <a:off x="4717520" y="399672"/>
            <a:ext cx="6948652" cy="56922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6A7D89-50A5-2600-63B8-2161C6257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39" y="1338760"/>
            <a:ext cx="3354819" cy="823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0F0F10-2C6F-5316-D8C9-8A0725B5D053}"/>
              </a:ext>
            </a:extLst>
          </p:cNvPr>
          <p:cNvSpPr txBox="1"/>
          <p:nvPr/>
        </p:nvSpPr>
        <p:spPr>
          <a:xfrm>
            <a:off x="236168" y="157446"/>
            <a:ext cx="3718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 для расчета ковариации: 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E9AE21E-D868-5EB4-49F8-D4AADF87E9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781" y="4651142"/>
            <a:ext cx="4308496" cy="98479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E69C98-9A55-BA78-DA36-2E7C7A6E7B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57" y="2428300"/>
            <a:ext cx="4435413" cy="20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8549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141" y="1610523"/>
            <a:ext cx="3865446" cy="1259845"/>
          </a:xfrm>
        </p:spPr>
        <p:txBody>
          <a:bodyPr/>
          <a:lstStyle/>
          <a:p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4-7</a:t>
            </a:r>
            <a:r>
              <a:rPr lang="en-US" sz="8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шаг: </a:t>
            </a:r>
            <a:endParaRPr lang="en-US" sz="8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CD04-296F-07E9-6C35-BAC037C1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7725" y="3203428"/>
            <a:ext cx="6788359" cy="2706865"/>
          </a:xfrm>
        </p:spPr>
        <p:txBody>
          <a:bodyPr>
            <a:normAutofit fontScale="70000" lnSpcReduction="20000"/>
          </a:bodyPr>
          <a:lstStyle/>
          <a:p>
            <a:r>
              <a:rPr lang="ru-RU" sz="5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собственных значений, выбор 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главных компонентов, построение матрицы проекции, с</a:t>
            </a:r>
            <a:r>
              <a:rPr lang="ru-RU" sz="54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оздание</a:t>
            </a:r>
            <a:r>
              <a:rPr lang="ru-RU" sz="5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нового пространства признаков</a:t>
            </a:r>
            <a:endParaRPr lang="en-US" sz="5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5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58425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4D193-370D-174A-0058-6B0E1DAA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9BE6252-BF23-FF2C-749F-600D9102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67FE3A-BA3A-0BF9-9B7A-806FBE7E9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744" y="327003"/>
            <a:ext cx="5596910" cy="1461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8326DB-D6CC-6A92-F255-3EE17AEB7F5C}"/>
              </a:ext>
            </a:extLst>
          </p:cNvPr>
          <p:cNvSpPr txBox="1"/>
          <p:nvPr/>
        </p:nvSpPr>
        <p:spPr>
          <a:xfrm>
            <a:off x="6188852" y="278559"/>
            <a:ext cx="523206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Затем соберем два собственных вектора, которые соответствуют двум самым большим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собственным значениям, обеспечивающим около </a:t>
            </a:r>
            <a:r>
              <a:rPr lang="ru-RU" dirty="0">
                <a:solidFill>
                  <a:srgbClr val="000000"/>
                </a:solidFill>
                <a:effectLst/>
                <a:latin typeface="Times"/>
              </a:rPr>
              <a:t>60 %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дисперсии в этом наборе данных.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Нужно заметить, что для наглядности здесь мы берем только два собственных</a:t>
            </a:r>
          </a:p>
          <a:p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вектора, поскольку позже мы собираемся изобразить данные с помощью двумерной диаграммы рассеяния. На практике количество основных компонент должно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определяться компромиссом между вычислительной эффективностью и производительностью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Helvetica" pitchFamily="2" charset="0"/>
              </a:rPr>
              <a:t>классификатора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.</a:t>
            </a:r>
            <a:endParaRPr lang="ru-RU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70F0899-307F-E189-A21D-9D792B979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565" y="1861528"/>
            <a:ext cx="5020116" cy="3850482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A76AF7D-7459-37EE-1D7C-806AFADF080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5" r="1"/>
          <a:stretch/>
        </p:blipFill>
        <p:spPr>
          <a:xfrm>
            <a:off x="3808990" y="4194827"/>
            <a:ext cx="7706671" cy="148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7797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923B4-7DEB-DEF4-8DFC-7BB91B11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177" y="2882480"/>
            <a:ext cx="6163466" cy="2596745"/>
          </a:xfrm>
        </p:spPr>
        <p:txBody>
          <a:bodyPr/>
          <a:lstStyle/>
          <a:p>
            <a:r>
              <a:rPr lang="ru-RU" noProof="0" dirty="0"/>
              <a:t>Визуализация полученных данных</a:t>
            </a:r>
            <a:endParaRPr lang="en-US" noProof="0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8750F5E-2756-2CFE-8AD5-7C06886DF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B4B245D-CCAE-6B39-A3F6-7D1FE2FEE0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64" r="14161"/>
          <a:stretch/>
        </p:blipFill>
        <p:spPr bwMode="auto">
          <a:xfrm>
            <a:off x="6509801" y="1592630"/>
            <a:ext cx="4777465" cy="348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25443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25238-1B83-5D5F-0B6F-F0BEB054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6CB21F3-A98B-91EA-FD6B-A5B02D217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843" y="689457"/>
            <a:ext cx="6997700" cy="5067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BB3AF7-64D8-2209-4644-3903276A59CC}"/>
              </a:ext>
            </a:extLst>
          </p:cNvPr>
          <p:cNvSpPr txBox="1"/>
          <p:nvPr/>
        </p:nvSpPr>
        <p:spPr>
          <a:xfrm>
            <a:off x="510186" y="308458"/>
            <a:ext cx="42132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Как можно видеть на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графике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данные сильнее разбросаны по направлению первой</a:t>
            </a: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главной компоненты (ось х), чем по направлению второй главной компоненты (ось у), потому что первая главная компонента объясняет большее количество данных, чем вторая. 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D403F80-D7ED-C26E-4383-46B07278B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72" y="3239683"/>
            <a:ext cx="4063201" cy="23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7934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D216FB-75D5-8B60-A9CB-36327504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D9C55C-7B71-46F3-6D84-1500BBC1F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4" y="303371"/>
            <a:ext cx="6679679" cy="308172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353E51-4460-FD87-AE4B-4D1E73B77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506" y="1709875"/>
            <a:ext cx="6663295" cy="49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97770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9D4AA-B3E7-E7B0-AF9B-920A54B7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C1B782C-EFD4-F91C-0BF2-14CB2CC54E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1"/>
          <a:stretch/>
        </p:blipFill>
        <p:spPr>
          <a:xfrm>
            <a:off x="232192" y="127168"/>
            <a:ext cx="4411622" cy="422380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173E59-6F83-BB94-1BD0-65F567BB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69" y="4404874"/>
            <a:ext cx="4534824" cy="2251775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0771DC0-3F0C-3834-0830-2B29FA03E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920" y="439117"/>
            <a:ext cx="68961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5648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D2DB-7DE2-D0BE-C37D-0E23A805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5" y="1146539"/>
            <a:ext cx="4700016" cy="4407408"/>
          </a:xfrm>
        </p:spPr>
        <p:txBody>
          <a:bodyPr/>
          <a:lstStyle/>
          <a:p>
            <a:r>
              <a:rPr lang="ru-RU" noProof="0" dirty="0"/>
              <a:t>Спасибо за внимание</a:t>
            </a:r>
            <a:endParaRPr lang="en-US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C06170-596B-0DB7-1E43-2ECFAB01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168" y="1710813"/>
            <a:ext cx="4986959" cy="33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062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AA7CE2-A5EF-7FC6-52F2-9247EEB3E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7558" y="1321454"/>
            <a:ext cx="5278644" cy="4226593"/>
          </a:xfrm>
        </p:spPr>
        <p:txBody>
          <a:bodyPr>
            <a:normAutofit/>
          </a:bodyPr>
          <a:lstStyle/>
          <a:p>
            <a:r>
              <a:rPr lang="en" sz="6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r>
              <a:rPr lang="ru-RU" sz="6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(метод главных компонент)</a:t>
            </a:r>
            <a:endParaRPr lang="en-US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13B62-3BDE-376D-E230-868DEE817A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12021" y="1350952"/>
            <a:ext cx="5509997" cy="4306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это статистический метод, который позволяет сократить размерность данных, сохраняя при этом наибольшее количество информации. Он основан на линейной алгебре и математической статистике, и представляет собой мощный инструмент для анализа многомерных данных. Главная идея </a:t>
            </a:r>
            <a:r>
              <a:rPr lang="e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заключается в том, чтобы найти новые признаки, называемые главными компонентами, которые максимально коррелируют с исходными данными.</a:t>
            </a:r>
            <a:endParaRPr lang="en-U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2A3BFA-13D7-7E37-B206-CCDCC1A2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8034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6AD1D6-5344-9A7E-9FBC-21896E0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299" y="312666"/>
            <a:ext cx="10360152" cy="960120"/>
          </a:xfrm>
        </p:spPr>
        <p:txBody>
          <a:bodyPr/>
          <a:lstStyle/>
          <a:p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практике, </a:t>
            </a:r>
            <a:r>
              <a:rPr lang="en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28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для различных целей, включая снижение размерности для визуализации данных, удаление шума из данных, улучшение производительности моделей машинного обучения и многое другое.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0AB4B-75DA-96CF-696F-81CAD364F2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3178" y="1793596"/>
            <a:ext cx="7657363" cy="64873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для которых РСА будет полезен</a:t>
            </a:r>
            <a:r>
              <a:rPr lang="ru-RU" sz="320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A67BBF3F-6411-1AE2-F72E-DEEDA1237D1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8276" y="2590009"/>
            <a:ext cx="4008907" cy="1616231"/>
          </a:xfrm>
        </p:spPr>
        <p:txBody>
          <a:bodyPr>
            <a:normAutofit/>
          </a:bodyPr>
          <a:lstStyle/>
          <a:p>
            <a:r>
              <a:rPr lang="ru-RU" sz="18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визуализации данных: 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размерности позволяет отобразить данные в двумерном или трехмерном пространстве, что облегчает визуальное исследование и анализ данных.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9707F6-6AC2-C8B7-76D8-04AC85BD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7E0F50-111A-67C7-DC6D-952D29364344}"/>
              </a:ext>
            </a:extLst>
          </p:cNvPr>
          <p:cNvSpPr txBox="1"/>
          <p:nvPr/>
        </p:nvSpPr>
        <p:spPr>
          <a:xfrm>
            <a:off x="5337442" y="2613387"/>
            <a:ext cx="60969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Сокращение вычислительной сложности: 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Уменьшение размерности может значительно сократить количество признаков, что приводит к ускорению обучения моделей машинного обучения и снижению потребления ресурсов.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BB46F-3197-9698-F690-C9793F2D51BD}"/>
              </a:ext>
            </a:extLst>
          </p:cNvPr>
          <p:cNvSpPr txBox="1"/>
          <p:nvPr/>
        </p:nvSpPr>
        <p:spPr>
          <a:xfrm>
            <a:off x="2110496" y="4391366"/>
            <a:ext cx="51280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Улучшение качества моделей: 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Многие алгоритмы машинного обучения могут страдать от проклятия размерности. </a:t>
            </a:r>
            <a:r>
              <a:rPr lang="e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помочь уменьшить размерность данных, сохраняя при этом важные характеристики, что приводит к лучшей производительности моделей.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14531-8EB8-09FA-191D-09B9022A385B}"/>
              </a:ext>
            </a:extLst>
          </p:cNvPr>
          <p:cNvSpPr txBox="1"/>
          <p:nvPr/>
        </p:nvSpPr>
        <p:spPr>
          <a:xfrm>
            <a:off x="8216328" y="4431847"/>
            <a:ext cx="3092736" cy="1797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Поиск скрытых закономерностей: </a:t>
            </a:r>
            <a:r>
              <a:rPr lang="en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1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может помочь выявить скрытые зависимости между признаками и их влияние на данные.</a:t>
            </a: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76D7B236-DFB0-3C95-8F40-87F9D0C6EA6D}"/>
              </a:ext>
            </a:extLst>
          </p:cNvPr>
          <p:cNvSpPr/>
          <p:nvPr/>
        </p:nvSpPr>
        <p:spPr>
          <a:xfrm>
            <a:off x="294968" y="2666509"/>
            <a:ext cx="336263" cy="336264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B6395A9A-0432-9F62-9CA3-BECA28F3FF67}"/>
              </a:ext>
            </a:extLst>
          </p:cNvPr>
          <p:cNvSpPr/>
          <p:nvPr/>
        </p:nvSpPr>
        <p:spPr>
          <a:xfrm>
            <a:off x="4954475" y="2736318"/>
            <a:ext cx="336263" cy="336264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D59810A1-13F2-329B-29D5-1EC7D253F787}"/>
              </a:ext>
            </a:extLst>
          </p:cNvPr>
          <p:cNvSpPr/>
          <p:nvPr/>
        </p:nvSpPr>
        <p:spPr>
          <a:xfrm>
            <a:off x="1709830" y="4482527"/>
            <a:ext cx="336263" cy="336264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EDC73DE8-8DFC-7464-6E88-BDC64AD7B1F6}"/>
              </a:ext>
            </a:extLst>
          </p:cNvPr>
          <p:cNvSpPr/>
          <p:nvPr/>
        </p:nvSpPr>
        <p:spPr>
          <a:xfrm>
            <a:off x="7821561" y="4535621"/>
            <a:ext cx="336263" cy="336264"/>
          </a:xfrm>
          <a:prstGeom prst="roundRect">
            <a:avLst/>
          </a:prstGeom>
          <a:solidFill>
            <a:srgbClr val="EFFE17"/>
          </a:solidFill>
          <a:ln w="127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30440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0C15BC-C438-B99B-638C-27112A72D8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3" t="4248" r="4256" b="2453"/>
          <a:stretch/>
        </p:blipFill>
        <p:spPr>
          <a:xfrm>
            <a:off x="1669517" y="766916"/>
            <a:ext cx="4005662" cy="350256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A3A5B3-2CFF-596F-9AA5-4DD7627446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7415" y="820012"/>
            <a:ext cx="5120641" cy="525042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</a:t>
            </a:r>
            <a:r>
              <a:rPr lang="en" sz="2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</a:t>
            </a: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лежит идея нахождения новых признаков, называемых главными компонентами, которые максимально коррелируют с исходными данными и при этом ортогональны друг другу. Эти главные компоненты формируют новый базис в пространстве признаков, исключая лишнюю информацию и снижая размерность.</a:t>
            </a:r>
          </a:p>
          <a:p>
            <a:pPr marL="0" indent="0" algn="l">
              <a:buNone/>
            </a:pPr>
            <a:endParaRPr lang="ru-RU" sz="2000" b="0" i="0" u="none" strike="noStrike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Представим, что у нас есть матрица данных </a:t>
            </a:r>
            <a:r>
              <a:rPr lang="en" sz="2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X, </a:t>
            </a:r>
            <a:r>
              <a:rPr lang="ru-RU" sz="2000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где каждая строка представляет собой наблюдение, а каждый столбец — признак. Наша цель — найти такие новые признаки (главные компоненты), которые наилучшим образом описывают изменчивость данных. Главные компоненты вычисляются как собственные векторы ковариационной матрицы данных.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21690-0F36-11D2-B018-DDA3E7222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633015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1A459B-61D5-3430-9374-5BF09B12A3B5}"/>
              </a:ext>
            </a:extLst>
          </p:cNvPr>
          <p:cNvSpPr txBox="1"/>
          <p:nvPr/>
        </p:nvSpPr>
        <p:spPr>
          <a:xfrm>
            <a:off x="1250664" y="1274261"/>
            <a:ext cx="87841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Стандартизируем </a:t>
            </a:r>
            <a:r>
              <a:rPr lang="e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мерный набор данных.</a:t>
            </a: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Строим ковариационную матрицу.</a:t>
            </a: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Раскладываем ковариационную матрицу на собственные векторы и собственные значения.</a:t>
            </a: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Сортируем собственные значения в порядке убывания, чтобы ранжировать соответствующие собственные векторы.</a:t>
            </a: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Выбираем </a:t>
            </a:r>
            <a:r>
              <a:rPr lang="en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собственных векторов, которые соответствуют </a:t>
            </a:r>
            <a:r>
              <a:rPr lang="en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наибольшим собственным значениям, где </a:t>
            </a:r>
            <a:r>
              <a:rPr lang="en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размерность нового подпространства признаков </a:t>
            </a:r>
            <a:r>
              <a:rPr lang="ru-RU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S: d).</a:t>
            </a:r>
            <a:endParaRPr lang="en" sz="2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Строим матрицу проекции </a:t>
            </a:r>
            <a:r>
              <a:rPr lang="en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«верхних» </a:t>
            </a:r>
            <a:r>
              <a:rPr lang="en" sz="2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собственных векторов.</a:t>
            </a:r>
          </a:p>
          <a:p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Преобразовываем </a:t>
            </a:r>
            <a:r>
              <a:rPr lang="e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мерный входной набор данных Х, используя матрицу проекции </a:t>
            </a:r>
            <a:r>
              <a:rPr lang="en" sz="24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W, 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получить новое </a:t>
            </a:r>
            <a:r>
              <a:rPr lang="en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ru-RU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мерное подпространство признаков.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D882B-ABF9-080C-3A94-50A62315110A}"/>
              </a:ext>
            </a:extLst>
          </p:cNvPr>
          <p:cNvSpPr txBox="1"/>
          <p:nvPr/>
        </p:nvSpPr>
        <p:spPr>
          <a:xfrm>
            <a:off x="3757888" y="353962"/>
            <a:ext cx="7026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шаги алгоритма </a:t>
            </a:r>
            <a:r>
              <a:rPr lang="en-US" sz="36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  <a:endParaRPr lang="ru-RU" sz="36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48855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141" y="1610524"/>
            <a:ext cx="3026369" cy="1179872"/>
          </a:xfrm>
        </p:spPr>
        <p:txBody>
          <a:bodyPr/>
          <a:lstStyle/>
          <a:p>
            <a:r>
              <a:rPr lang="en-US" sz="8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шаг: </a:t>
            </a:r>
            <a:endParaRPr lang="en-US" sz="8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CD04-296F-07E9-6C35-BAC037C1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575" y="3574640"/>
            <a:ext cx="5250997" cy="1802758"/>
          </a:xfrm>
        </p:spPr>
        <p:txBody>
          <a:bodyPr>
            <a:normAutofit/>
          </a:bodyPr>
          <a:lstStyle/>
          <a:p>
            <a:r>
              <a:rPr lang="ru-RU" sz="5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данных</a:t>
            </a:r>
            <a:endParaRPr lang="en-US" sz="5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34438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42DC-3738-00AB-D87F-B3C0AC8D0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89" y="495546"/>
            <a:ext cx="4176743" cy="696124"/>
          </a:xfrm>
        </p:spPr>
        <p:txBody>
          <a:bodyPr/>
          <a:lstStyle/>
          <a:p>
            <a:r>
              <a:rPr lang="ru-RU" noProof="0" dirty="0"/>
              <a:t>Загрузка данных</a:t>
            </a:r>
            <a:br>
              <a:rPr lang="en-US" noProof="0" dirty="0"/>
            </a:b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4D193-370D-174A-0058-6B0E1DAA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9BE6252-BF23-FF2C-749F-600D91025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44259" y="5641545"/>
            <a:ext cx="3861420" cy="59068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DE40558-E0B5-4DAC-4B88-3FBF14254A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62" y="1392248"/>
            <a:ext cx="5769073" cy="157701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D09DBBB-B64A-5792-4F48-13646F3906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412" y="3283791"/>
            <a:ext cx="10423730" cy="22557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AB12FB7-0D5C-0437-5E1B-BA6475FC0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508" y="413991"/>
            <a:ext cx="3569110" cy="27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8809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A8935-23B3-31D7-AF6E-9E2B24902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3179" y="6118672"/>
            <a:ext cx="758821" cy="365125"/>
          </a:xfrm>
        </p:spPr>
        <p:txBody>
          <a:bodyPr/>
          <a:lstStyle/>
          <a:p>
            <a:fld id="{D495E168-DA5E-4888-8D8A-92B118324C14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5BE31FA-ECCB-CF62-B85A-1BD99363F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94" y="2918813"/>
            <a:ext cx="9161746" cy="350875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D8B3D198-2271-8950-D472-93F33A80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37" y="773830"/>
            <a:ext cx="5338409" cy="2066259"/>
          </a:xfrm>
        </p:spPr>
        <p:txBody>
          <a:bodyPr/>
          <a:lstStyle/>
          <a:p>
            <a:r>
              <a:rPr lang="ru-RU" dirty="0"/>
              <a:t>Разделение выборки на признаки и </a:t>
            </a:r>
            <a:r>
              <a:rPr lang="ru-RU" dirty="0" err="1"/>
              <a:t>таргет</a:t>
            </a:r>
            <a:r>
              <a:rPr lang="ru-RU" dirty="0"/>
              <a:t>, и </a:t>
            </a:r>
            <a:r>
              <a:rPr lang="ru-RU" dirty="0" err="1"/>
              <a:t>предподготовка</a:t>
            </a:r>
            <a:r>
              <a:rPr lang="ru-RU" dirty="0"/>
              <a:t> данных</a:t>
            </a:r>
            <a:br>
              <a:rPr lang="en-US" noProof="0" dirty="0"/>
            </a:br>
            <a:endParaRPr lang="en-US" noProof="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2E5CEA8-2217-EF47-49BB-23942263B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627" y="987395"/>
            <a:ext cx="5548643" cy="18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8203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5938-D66D-B9FE-DF06-5A7E770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6027" y="1519689"/>
            <a:ext cx="4016836" cy="1574737"/>
          </a:xfrm>
        </p:spPr>
        <p:txBody>
          <a:bodyPr/>
          <a:lstStyle/>
          <a:p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2, 3</a:t>
            </a:r>
            <a:r>
              <a:rPr lang="en-US" sz="8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шаг: </a:t>
            </a:r>
            <a:endParaRPr lang="en-US" sz="8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CD04-296F-07E9-6C35-BAC037C1A8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634" y="3574641"/>
            <a:ext cx="4974743" cy="1595187"/>
          </a:xfrm>
        </p:spPr>
        <p:txBody>
          <a:bodyPr>
            <a:normAutofit fontScale="62500" lnSpcReduction="20000"/>
          </a:bodyPr>
          <a:lstStyle/>
          <a:p>
            <a:r>
              <a:rPr lang="ru-RU" sz="54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ковариационной матрицы и вычисление собственных векторов</a:t>
            </a:r>
            <a:endParaRPr lang="en-US" sz="5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92913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TM55923798">
      <a:dk1>
        <a:srgbClr val="000000"/>
      </a:dk1>
      <a:lt1>
        <a:srgbClr val="FFFFFF"/>
      </a:lt1>
      <a:dk2>
        <a:srgbClr val="445469"/>
      </a:dk2>
      <a:lt2>
        <a:srgbClr val="E7E6E6"/>
      </a:lt2>
      <a:accent1>
        <a:srgbClr val="00FC98"/>
      </a:accent1>
      <a:accent2>
        <a:srgbClr val="9900FF"/>
      </a:accent2>
      <a:accent3>
        <a:srgbClr val="0041FF"/>
      </a:accent3>
      <a:accent4>
        <a:srgbClr val="FF0087"/>
      </a:accent4>
      <a:accent5>
        <a:srgbClr val="EFFF16"/>
      </a:accent5>
      <a:accent6>
        <a:srgbClr val="03B624"/>
      </a:accent6>
      <a:hlink>
        <a:srgbClr val="D30F64"/>
      </a:hlink>
      <a:folHlink>
        <a:srgbClr val="D30F64"/>
      </a:folHlink>
    </a:clrScheme>
    <a:fontScheme name="Custom 35">
      <a:majorFont>
        <a:latin typeface="Congenial"/>
        <a:ea typeface=""/>
        <a:cs typeface=""/>
      </a:majorFont>
      <a:minorFont>
        <a:latin typeface="Congen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55923798_win32_SD_v4" id="{3D8FC83D-704E-40C5-860A-C6057A0723C2}" vid="{E41FF0D7-A26A-4343-8E7E-06E05981B2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D3FD1E-E7C9-4C78-8858-57AD8631A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</TotalTime>
  <Words>619</Words>
  <Application>Microsoft Macintosh PowerPoint</Application>
  <PresentationFormat>Широкоэкранный</PresentationFormat>
  <Paragraphs>72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Congenial</vt:lpstr>
      <vt:lpstr>Helvetica</vt:lpstr>
      <vt:lpstr>Times</vt:lpstr>
      <vt:lpstr>Times New Roman</vt:lpstr>
      <vt:lpstr>Custom</vt:lpstr>
      <vt:lpstr>PCA– метод главных компонент</vt:lpstr>
      <vt:lpstr>PCA (метод главных компонент)</vt:lpstr>
      <vt:lpstr>На практике, PCA может использоваться для различных целей, включая снижение размерности для визуализации данных, удаление шума из данных, улучшение производительности моделей машинного обучения и многое другое.</vt:lpstr>
      <vt:lpstr>Презентация PowerPoint</vt:lpstr>
      <vt:lpstr>Презентация PowerPoint</vt:lpstr>
      <vt:lpstr>1 шаг: </vt:lpstr>
      <vt:lpstr>Загрузка данных </vt:lpstr>
      <vt:lpstr>Разделение выборки на признаки и таргет, и предподготовка данных </vt:lpstr>
      <vt:lpstr>2, 3 шаг: </vt:lpstr>
      <vt:lpstr>Презентация PowerPoint</vt:lpstr>
      <vt:lpstr>4-7 шаг: </vt:lpstr>
      <vt:lpstr>Презентация PowerPoint</vt:lpstr>
      <vt:lpstr>Визуализация полученных данных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PCA– метод главных компонентов</dc:title>
  <cp:lastModifiedBy>Артем Коргин</cp:lastModifiedBy>
  <cp:revision>8</cp:revision>
  <dcterms:created xsi:type="dcterms:W3CDTF">2023-08-29T05:38:16Z</dcterms:created>
  <dcterms:modified xsi:type="dcterms:W3CDTF">2025-03-11T21:23:21Z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