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Lato" panose="020F0502020204030203" pitchFamily="34" charset="0"/>
      <p:regular r:id="rId38"/>
      <p:bold r:id="rId39"/>
      <p:italic r:id="rId40"/>
      <p:boldItalic r:id="rId41"/>
    </p:embeddedFont>
    <p:embeddedFont>
      <p:font typeface="Quantico" panose="020B0604020202020204" charset="0"/>
      <p:regular r:id="rId42"/>
      <p:bold r:id="rId43"/>
      <p:italic r:id="rId44"/>
      <p:boldItalic r:id="rId45"/>
    </p:embeddedFont>
    <p:embeddedFont>
      <p:font typeface="Verdana" panose="020B060403050404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740c8f3be4_0_4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3740c8f3be4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740c8f3be4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3740c8f3be4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3740c8f3be4_0_5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3740c8f3be4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3740c8f3be4_0_5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3740c8f3be4_0_5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3740c8f3be4_0_5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3740c8f3be4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3740c8f3be4_0_5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3740c8f3be4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374162a474b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374162a474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3740c8f3be4_0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3740c8f3be4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740c8f3be4_0_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3740c8f3be4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3740c8f3be4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3740c8f3be4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74162a474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74162a4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374162a474b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374162a474b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450f7614ab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450f7614a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3450f7614ab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3450f7614a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3450f7614ab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3450f7614a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3740c8f3be4_0_5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3740c8f3be4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75a2d18db1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375a2d18db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374197d394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374197d394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75a2d18db1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75a2d18db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375a2d18db1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375a2d18db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375a2d18db1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375a2d18db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375a2d18db1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375a2d18db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3740c8f3b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3740c8f3b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372bad4f8f2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372bad4f8f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375a2d18db1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375a2d18db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375a2d18db1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375a2d18db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375a2d18db1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375a2d18db1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3450f7614ab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3450f7614ab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3450f7614ab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3450f7614ab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3740c8f3be4_0_5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3740c8f3be4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375a2d18db1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75a2d18db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74197d3943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74197d394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375a2d18db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375a2d18db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74197d394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374197d394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375a2d18db1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375a2d18db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BLANK_16_1_1">
    <p:bg>
      <p:bgPr>
        <a:solidFill>
          <a:schemeClr val="lt2"/>
        </a:solidFill>
        <a:effectLst/>
      </p:bgPr>
    </p:bg>
    <p:spTree>
      <p:nvGrpSpPr>
        <p:cNvPr id="1" name="Shape 8"/>
        <p:cNvGrpSpPr/>
        <p:nvPr/>
      </p:nvGrpSpPr>
      <p:grpSpPr>
        <a:xfrm>
          <a:off x="0" y="0"/>
          <a:ext cx="0" cy="0"/>
          <a:chOff x="0" y="0"/>
          <a:chExt cx="0" cy="0"/>
        </a:xfrm>
      </p:grpSpPr>
      <p:sp>
        <p:nvSpPr>
          <p:cNvPr id="9" name="Google Shape;9;p2"/>
          <p:cNvSpPr/>
          <p:nvPr/>
        </p:nvSpPr>
        <p:spPr>
          <a:xfrm>
            <a:off x="0" y="0"/>
            <a:ext cx="5440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0" name="Google Shape;10;p2"/>
          <p:cNvSpPr/>
          <p:nvPr/>
        </p:nvSpPr>
        <p:spPr>
          <a:xfrm>
            <a:off x="5440200" y="555250"/>
            <a:ext cx="3703800" cy="4588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1" name="Google Shape;11;p2"/>
          <p:cNvSpPr/>
          <p:nvPr/>
        </p:nvSpPr>
        <p:spPr>
          <a:xfrm>
            <a:off x="636875" y="563400"/>
            <a:ext cx="4803000" cy="45882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2" name="Google Shape;12;p2"/>
          <p:cNvSpPr txBox="1">
            <a:spLocks noGrp="1"/>
          </p:cNvSpPr>
          <p:nvPr>
            <p:ph type="title"/>
          </p:nvPr>
        </p:nvSpPr>
        <p:spPr>
          <a:xfrm>
            <a:off x="876900" y="874250"/>
            <a:ext cx="4387500" cy="2632500"/>
          </a:xfrm>
          <a:prstGeom prst="rect">
            <a:avLst/>
          </a:prstGeom>
        </p:spPr>
        <p:txBody>
          <a:bodyPr spcFirstLastPara="1" wrap="square" lIns="0" tIns="0" rIns="91425" bIns="0" anchor="t" anchorCtr="0">
            <a:noAutofit/>
          </a:bodyPr>
          <a:lstStyle>
            <a:lvl1pPr lvl="0">
              <a:lnSpc>
                <a:spcPct val="80000"/>
              </a:lnSpc>
              <a:spcBef>
                <a:spcPts val="0"/>
              </a:spcBef>
              <a:spcAft>
                <a:spcPts val="0"/>
              </a:spcAft>
              <a:buSzPts val="3000"/>
              <a:buNone/>
              <a:defRPr sz="7500"/>
            </a:lvl1pPr>
            <a:lvl2pPr lvl="1">
              <a:lnSpc>
                <a:spcPct val="80000"/>
              </a:lnSpc>
              <a:spcBef>
                <a:spcPts val="0"/>
              </a:spcBef>
              <a:spcAft>
                <a:spcPts val="0"/>
              </a:spcAft>
              <a:buSzPts val="3000"/>
              <a:buNone/>
              <a:defRPr sz="7500">
                <a:latin typeface="Quantico"/>
                <a:ea typeface="Quantico"/>
                <a:cs typeface="Quantico"/>
                <a:sym typeface="Quantico"/>
              </a:defRPr>
            </a:lvl2pPr>
            <a:lvl3pPr lvl="2">
              <a:lnSpc>
                <a:spcPct val="80000"/>
              </a:lnSpc>
              <a:spcBef>
                <a:spcPts val="0"/>
              </a:spcBef>
              <a:spcAft>
                <a:spcPts val="0"/>
              </a:spcAft>
              <a:buSzPts val="3000"/>
              <a:buNone/>
              <a:defRPr sz="7500">
                <a:latin typeface="Quantico"/>
                <a:ea typeface="Quantico"/>
                <a:cs typeface="Quantico"/>
                <a:sym typeface="Quantico"/>
              </a:defRPr>
            </a:lvl3pPr>
            <a:lvl4pPr lvl="3">
              <a:lnSpc>
                <a:spcPct val="80000"/>
              </a:lnSpc>
              <a:spcBef>
                <a:spcPts val="0"/>
              </a:spcBef>
              <a:spcAft>
                <a:spcPts val="0"/>
              </a:spcAft>
              <a:buSzPts val="3000"/>
              <a:buNone/>
              <a:defRPr sz="7500">
                <a:latin typeface="Quantico"/>
                <a:ea typeface="Quantico"/>
                <a:cs typeface="Quantico"/>
                <a:sym typeface="Quantico"/>
              </a:defRPr>
            </a:lvl4pPr>
            <a:lvl5pPr lvl="4">
              <a:lnSpc>
                <a:spcPct val="80000"/>
              </a:lnSpc>
              <a:spcBef>
                <a:spcPts val="0"/>
              </a:spcBef>
              <a:spcAft>
                <a:spcPts val="0"/>
              </a:spcAft>
              <a:buSzPts val="3000"/>
              <a:buNone/>
              <a:defRPr sz="7500">
                <a:latin typeface="Quantico"/>
                <a:ea typeface="Quantico"/>
                <a:cs typeface="Quantico"/>
                <a:sym typeface="Quantico"/>
              </a:defRPr>
            </a:lvl5pPr>
            <a:lvl6pPr lvl="5">
              <a:lnSpc>
                <a:spcPct val="80000"/>
              </a:lnSpc>
              <a:spcBef>
                <a:spcPts val="0"/>
              </a:spcBef>
              <a:spcAft>
                <a:spcPts val="0"/>
              </a:spcAft>
              <a:buSzPts val="3000"/>
              <a:buNone/>
              <a:defRPr sz="7500">
                <a:latin typeface="Quantico"/>
                <a:ea typeface="Quantico"/>
                <a:cs typeface="Quantico"/>
                <a:sym typeface="Quantico"/>
              </a:defRPr>
            </a:lvl6pPr>
            <a:lvl7pPr lvl="6">
              <a:lnSpc>
                <a:spcPct val="80000"/>
              </a:lnSpc>
              <a:spcBef>
                <a:spcPts val="0"/>
              </a:spcBef>
              <a:spcAft>
                <a:spcPts val="0"/>
              </a:spcAft>
              <a:buSzPts val="3000"/>
              <a:buNone/>
              <a:defRPr sz="7500">
                <a:latin typeface="Quantico"/>
                <a:ea typeface="Quantico"/>
                <a:cs typeface="Quantico"/>
                <a:sym typeface="Quantico"/>
              </a:defRPr>
            </a:lvl7pPr>
            <a:lvl8pPr lvl="7">
              <a:lnSpc>
                <a:spcPct val="80000"/>
              </a:lnSpc>
              <a:spcBef>
                <a:spcPts val="0"/>
              </a:spcBef>
              <a:spcAft>
                <a:spcPts val="0"/>
              </a:spcAft>
              <a:buSzPts val="3000"/>
              <a:buNone/>
              <a:defRPr sz="7500">
                <a:latin typeface="Quantico"/>
                <a:ea typeface="Quantico"/>
                <a:cs typeface="Quantico"/>
                <a:sym typeface="Quantico"/>
              </a:defRPr>
            </a:lvl8pPr>
            <a:lvl9pPr lvl="8">
              <a:lnSpc>
                <a:spcPct val="80000"/>
              </a:lnSpc>
              <a:spcBef>
                <a:spcPts val="0"/>
              </a:spcBef>
              <a:spcAft>
                <a:spcPts val="0"/>
              </a:spcAft>
              <a:buSzPts val="3000"/>
              <a:buNone/>
              <a:defRPr sz="7500">
                <a:latin typeface="Quantico"/>
                <a:ea typeface="Quantico"/>
                <a:cs typeface="Quantico"/>
                <a:sym typeface="Quantico"/>
              </a:defRPr>
            </a:lvl9pPr>
          </a:lstStyle>
          <a:p>
            <a:endParaRPr/>
          </a:p>
        </p:txBody>
      </p:sp>
      <p:sp>
        <p:nvSpPr>
          <p:cNvPr id="13" name="Google Shape;13;p2"/>
          <p:cNvSpPr txBox="1">
            <a:spLocks noGrp="1"/>
          </p:cNvSpPr>
          <p:nvPr>
            <p:ph type="subTitle" idx="1"/>
          </p:nvPr>
        </p:nvSpPr>
        <p:spPr>
          <a:xfrm>
            <a:off x="958450" y="4298625"/>
            <a:ext cx="2008500" cy="4527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dk1"/>
              </a:buClr>
              <a:buSzPts val="1100"/>
              <a:buNone/>
              <a:defRPr>
                <a:solidFill>
                  <a:schemeClr val="dk1"/>
                </a:solidFill>
              </a:defRPr>
            </a:lvl1pPr>
            <a:lvl2pPr lvl="1">
              <a:lnSpc>
                <a:spcPct val="115000"/>
              </a:lnSpc>
              <a:spcBef>
                <a:spcPts val="1000"/>
              </a:spcBef>
              <a:spcAft>
                <a:spcPts val="0"/>
              </a:spcAft>
              <a:buClr>
                <a:schemeClr val="dk1"/>
              </a:buClr>
              <a:buSzPts val="1100"/>
              <a:buNone/>
              <a:defRPr>
                <a:solidFill>
                  <a:schemeClr val="dk1"/>
                </a:solidFill>
              </a:defRPr>
            </a:lvl2pPr>
            <a:lvl3pPr lvl="2">
              <a:lnSpc>
                <a:spcPct val="115000"/>
              </a:lnSpc>
              <a:spcBef>
                <a:spcPts val="1000"/>
              </a:spcBef>
              <a:spcAft>
                <a:spcPts val="0"/>
              </a:spcAft>
              <a:buClr>
                <a:schemeClr val="dk1"/>
              </a:buClr>
              <a:buSzPts val="1100"/>
              <a:buNone/>
              <a:defRPr>
                <a:solidFill>
                  <a:schemeClr val="dk1"/>
                </a:solidFill>
              </a:defRPr>
            </a:lvl3pPr>
            <a:lvl4pPr lvl="3">
              <a:lnSpc>
                <a:spcPct val="115000"/>
              </a:lnSpc>
              <a:spcBef>
                <a:spcPts val="1000"/>
              </a:spcBef>
              <a:spcAft>
                <a:spcPts val="0"/>
              </a:spcAft>
              <a:buClr>
                <a:schemeClr val="dk1"/>
              </a:buClr>
              <a:buSzPts val="1100"/>
              <a:buNone/>
              <a:defRPr>
                <a:solidFill>
                  <a:schemeClr val="dk1"/>
                </a:solidFill>
              </a:defRPr>
            </a:lvl4pPr>
            <a:lvl5pPr lvl="4">
              <a:lnSpc>
                <a:spcPct val="115000"/>
              </a:lnSpc>
              <a:spcBef>
                <a:spcPts val="1000"/>
              </a:spcBef>
              <a:spcAft>
                <a:spcPts val="0"/>
              </a:spcAft>
              <a:buClr>
                <a:schemeClr val="dk1"/>
              </a:buClr>
              <a:buSzPts val="1100"/>
              <a:buNone/>
              <a:defRPr>
                <a:solidFill>
                  <a:schemeClr val="dk1"/>
                </a:solidFill>
              </a:defRPr>
            </a:lvl5pPr>
            <a:lvl6pPr lvl="5">
              <a:lnSpc>
                <a:spcPct val="115000"/>
              </a:lnSpc>
              <a:spcBef>
                <a:spcPts val="1000"/>
              </a:spcBef>
              <a:spcAft>
                <a:spcPts val="0"/>
              </a:spcAft>
              <a:buClr>
                <a:schemeClr val="dk1"/>
              </a:buClr>
              <a:buSzPts val="1100"/>
              <a:buNone/>
              <a:defRPr>
                <a:solidFill>
                  <a:schemeClr val="dk1"/>
                </a:solidFill>
              </a:defRPr>
            </a:lvl6pPr>
            <a:lvl7pPr lvl="6">
              <a:lnSpc>
                <a:spcPct val="115000"/>
              </a:lnSpc>
              <a:spcBef>
                <a:spcPts val="1000"/>
              </a:spcBef>
              <a:spcAft>
                <a:spcPts val="0"/>
              </a:spcAft>
              <a:buClr>
                <a:schemeClr val="dk1"/>
              </a:buClr>
              <a:buSzPts val="1100"/>
              <a:buNone/>
              <a:defRPr>
                <a:solidFill>
                  <a:schemeClr val="dk1"/>
                </a:solidFill>
              </a:defRPr>
            </a:lvl7pPr>
            <a:lvl8pPr lvl="7">
              <a:lnSpc>
                <a:spcPct val="115000"/>
              </a:lnSpc>
              <a:spcBef>
                <a:spcPts val="1000"/>
              </a:spcBef>
              <a:spcAft>
                <a:spcPts val="0"/>
              </a:spcAft>
              <a:buClr>
                <a:schemeClr val="dk1"/>
              </a:buClr>
              <a:buSzPts val="1100"/>
              <a:buNone/>
              <a:defRPr>
                <a:solidFill>
                  <a:schemeClr val="dk1"/>
                </a:solidFill>
              </a:defRPr>
            </a:lvl8pPr>
            <a:lvl9pPr lvl="8">
              <a:lnSpc>
                <a:spcPct val="115000"/>
              </a:lnSpc>
              <a:spcBef>
                <a:spcPts val="1000"/>
              </a:spcBef>
              <a:spcAft>
                <a:spcPts val="1000"/>
              </a:spcAft>
              <a:buClr>
                <a:schemeClr val="dk1"/>
              </a:buClr>
              <a:buSzPts val="1100"/>
              <a:buNone/>
              <a:defRPr>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Storyboards">
  <p:cSld name="BLANK_1_1_1_1_1_1_1_1_1_1_1_1_1_1_1_1_1">
    <p:bg>
      <p:bgPr>
        <a:solidFill>
          <a:schemeClr val="accent5"/>
        </a:solidFill>
        <a:effectLst/>
      </p:bgPr>
    </p:bg>
    <p:spTree>
      <p:nvGrpSpPr>
        <p:cNvPr id="1" name="Shape 89"/>
        <p:cNvGrpSpPr/>
        <p:nvPr/>
      </p:nvGrpSpPr>
      <p:grpSpPr>
        <a:xfrm>
          <a:off x="0" y="0"/>
          <a:ext cx="0" cy="0"/>
          <a:chOff x="0" y="0"/>
          <a:chExt cx="0" cy="0"/>
        </a:xfrm>
      </p:grpSpPr>
      <p:sp>
        <p:nvSpPr>
          <p:cNvPr id="90" name="Google Shape;90;p11"/>
          <p:cNvSpPr/>
          <p:nvPr/>
        </p:nvSpPr>
        <p:spPr>
          <a:xfrm>
            <a:off x="696050" y="619550"/>
            <a:ext cx="8448000" cy="45252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91" name="Google Shape;91;p11"/>
          <p:cNvSpPr/>
          <p:nvPr/>
        </p:nvSpPr>
        <p:spPr>
          <a:xfrm>
            <a:off x="4930700" y="619550"/>
            <a:ext cx="4213200" cy="45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92" name="Google Shape;92;p11"/>
          <p:cNvSpPr>
            <a:spLocks noGrp="1"/>
          </p:cNvSpPr>
          <p:nvPr>
            <p:ph type="pic" idx="2"/>
          </p:nvPr>
        </p:nvSpPr>
        <p:spPr>
          <a:xfrm flipH="1">
            <a:off x="4930693" y="619550"/>
            <a:ext cx="2100300" cy="1513500"/>
          </a:xfrm>
          <a:prstGeom prst="snip1Rect">
            <a:avLst>
              <a:gd name="adj" fmla="val 0"/>
            </a:avLst>
          </a:prstGeom>
          <a:noFill/>
          <a:ln>
            <a:noFill/>
          </a:ln>
        </p:spPr>
      </p:sp>
      <p:sp>
        <p:nvSpPr>
          <p:cNvPr id="93" name="Google Shape;93;p11"/>
          <p:cNvSpPr txBox="1">
            <a:spLocks noGrp="1"/>
          </p:cNvSpPr>
          <p:nvPr>
            <p:ph type="title"/>
          </p:nvPr>
        </p:nvSpPr>
        <p:spPr>
          <a:xfrm>
            <a:off x="929475" y="914400"/>
            <a:ext cx="3633000" cy="10773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2400"/>
              <a:buNone/>
              <a:defRPr sz="2400"/>
            </a:lvl1pPr>
            <a:lvl2pPr lvl="1">
              <a:lnSpc>
                <a:spcPct val="80000"/>
              </a:lnSpc>
              <a:spcBef>
                <a:spcPts val="0"/>
              </a:spcBef>
              <a:spcAft>
                <a:spcPts val="0"/>
              </a:spcAft>
              <a:buClr>
                <a:schemeClr val="dk1"/>
              </a:buClr>
              <a:buSzPts val="3000"/>
              <a:buNone/>
              <a:defRPr sz="5500">
                <a:latin typeface="Quantico"/>
                <a:ea typeface="Quantico"/>
                <a:cs typeface="Quantico"/>
                <a:sym typeface="Quantico"/>
              </a:defRPr>
            </a:lvl2pPr>
            <a:lvl3pPr lvl="2">
              <a:lnSpc>
                <a:spcPct val="80000"/>
              </a:lnSpc>
              <a:spcBef>
                <a:spcPts val="0"/>
              </a:spcBef>
              <a:spcAft>
                <a:spcPts val="0"/>
              </a:spcAft>
              <a:buClr>
                <a:schemeClr val="dk1"/>
              </a:buClr>
              <a:buSzPts val="3000"/>
              <a:buNone/>
              <a:defRPr sz="5500">
                <a:latin typeface="Quantico"/>
                <a:ea typeface="Quantico"/>
                <a:cs typeface="Quantico"/>
                <a:sym typeface="Quantico"/>
              </a:defRPr>
            </a:lvl3pPr>
            <a:lvl4pPr lvl="3">
              <a:lnSpc>
                <a:spcPct val="80000"/>
              </a:lnSpc>
              <a:spcBef>
                <a:spcPts val="0"/>
              </a:spcBef>
              <a:spcAft>
                <a:spcPts val="0"/>
              </a:spcAft>
              <a:buClr>
                <a:schemeClr val="dk1"/>
              </a:buClr>
              <a:buSzPts val="3000"/>
              <a:buNone/>
              <a:defRPr sz="5500">
                <a:latin typeface="Quantico"/>
                <a:ea typeface="Quantico"/>
                <a:cs typeface="Quantico"/>
                <a:sym typeface="Quantico"/>
              </a:defRPr>
            </a:lvl4pPr>
            <a:lvl5pPr lvl="4">
              <a:lnSpc>
                <a:spcPct val="80000"/>
              </a:lnSpc>
              <a:spcBef>
                <a:spcPts val="0"/>
              </a:spcBef>
              <a:spcAft>
                <a:spcPts val="0"/>
              </a:spcAft>
              <a:buClr>
                <a:schemeClr val="dk1"/>
              </a:buClr>
              <a:buSzPts val="3000"/>
              <a:buNone/>
              <a:defRPr sz="5500">
                <a:latin typeface="Quantico"/>
                <a:ea typeface="Quantico"/>
                <a:cs typeface="Quantico"/>
                <a:sym typeface="Quantico"/>
              </a:defRPr>
            </a:lvl5pPr>
            <a:lvl6pPr lvl="5">
              <a:lnSpc>
                <a:spcPct val="80000"/>
              </a:lnSpc>
              <a:spcBef>
                <a:spcPts val="0"/>
              </a:spcBef>
              <a:spcAft>
                <a:spcPts val="0"/>
              </a:spcAft>
              <a:buClr>
                <a:schemeClr val="dk1"/>
              </a:buClr>
              <a:buSzPts val="3000"/>
              <a:buNone/>
              <a:defRPr sz="5500">
                <a:latin typeface="Quantico"/>
                <a:ea typeface="Quantico"/>
                <a:cs typeface="Quantico"/>
                <a:sym typeface="Quantico"/>
              </a:defRPr>
            </a:lvl6pPr>
            <a:lvl7pPr lvl="6">
              <a:lnSpc>
                <a:spcPct val="80000"/>
              </a:lnSpc>
              <a:spcBef>
                <a:spcPts val="0"/>
              </a:spcBef>
              <a:spcAft>
                <a:spcPts val="0"/>
              </a:spcAft>
              <a:buClr>
                <a:schemeClr val="dk1"/>
              </a:buClr>
              <a:buSzPts val="3000"/>
              <a:buNone/>
              <a:defRPr sz="5500">
                <a:latin typeface="Quantico"/>
                <a:ea typeface="Quantico"/>
                <a:cs typeface="Quantico"/>
                <a:sym typeface="Quantico"/>
              </a:defRPr>
            </a:lvl7pPr>
            <a:lvl8pPr lvl="7">
              <a:lnSpc>
                <a:spcPct val="80000"/>
              </a:lnSpc>
              <a:spcBef>
                <a:spcPts val="0"/>
              </a:spcBef>
              <a:spcAft>
                <a:spcPts val="0"/>
              </a:spcAft>
              <a:buClr>
                <a:schemeClr val="dk1"/>
              </a:buClr>
              <a:buSzPts val="3000"/>
              <a:buNone/>
              <a:defRPr sz="5500">
                <a:latin typeface="Quantico"/>
                <a:ea typeface="Quantico"/>
                <a:cs typeface="Quantico"/>
                <a:sym typeface="Quantico"/>
              </a:defRPr>
            </a:lvl8pPr>
            <a:lvl9pPr lvl="8">
              <a:lnSpc>
                <a:spcPct val="80000"/>
              </a:lnSpc>
              <a:spcBef>
                <a:spcPts val="0"/>
              </a:spcBef>
              <a:spcAft>
                <a:spcPts val="0"/>
              </a:spcAft>
              <a:buClr>
                <a:schemeClr val="dk1"/>
              </a:buClr>
              <a:buSzPts val="3000"/>
              <a:buNone/>
              <a:defRPr sz="5500">
                <a:latin typeface="Quantico"/>
                <a:ea typeface="Quantico"/>
                <a:cs typeface="Quantico"/>
                <a:sym typeface="Quantico"/>
              </a:defRPr>
            </a:lvl9pPr>
          </a:lstStyle>
          <a:p>
            <a:endParaRPr/>
          </a:p>
        </p:txBody>
      </p:sp>
      <p:sp>
        <p:nvSpPr>
          <p:cNvPr id="94" name="Google Shape;94;p11"/>
          <p:cNvSpPr>
            <a:spLocks noGrp="1"/>
          </p:cNvSpPr>
          <p:nvPr>
            <p:ph type="pic" idx="3"/>
          </p:nvPr>
        </p:nvSpPr>
        <p:spPr>
          <a:xfrm flipH="1">
            <a:off x="696043" y="2125400"/>
            <a:ext cx="2129100" cy="1513500"/>
          </a:xfrm>
          <a:prstGeom prst="snip1Rect">
            <a:avLst>
              <a:gd name="adj" fmla="val 0"/>
            </a:avLst>
          </a:prstGeom>
          <a:noFill/>
          <a:ln>
            <a:noFill/>
          </a:ln>
        </p:spPr>
      </p:sp>
      <p:sp>
        <p:nvSpPr>
          <p:cNvPr id="95" name="Google Shape;95;p11"/>
          <p:cNvSpPr>
            <a:spLocks noGrp="1"/>
          </p:cNvSpPr>
          <p:nvPr>
            <p:ph type="pic" idx="4"/>
          </p:nvPr>
        </p:nvSpPr>
        <p:spPr>
          <a:xfrm flipH="1">
            <a:off x="4930693" y="3635300"/>
            <a:ext cx="2100300" cy="1513500"/>
          </a:xfrm>
          <a:prstGeom prst="snip1Rect">
            <a:avLst>
              <a:gd name="adj" fmla="val 0"/>
            </a:avLst>
          </a:prstGeom>
          <a:noFill/>
          <a:ln>
            <a:noFill/>
          </a:ln>
        </p:spPr>
      </p:sp>
      <p:sp>
        <p:nvSpPr>
          <p:cNvPr id="96" name="Google Shape;96;p11"/>
          <p:cNvSpPr txBox="1">
            <a:spLocks noGrp="1"/>
          </p:cNvSpPr>
          <p:nvPr>
            <p:ph type="title" idx="5"/>
          </p:nvPr>
        </p:nvSpPr>
        <p:spPr>
          <a:xfrm>
            <a:off x="7243093" y="851546"/>
            <a:ext cx="1696500" cy="269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b="1">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b="1">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b="1">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b="1">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b="1">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b="1">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b="1">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b="1">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b="1">
                <a:latin typeface="Lato"/>
                <a:ea typeface="Lato"/>
                <a:cs typeface="Lato"/>
                <a:sym typeface="Lato"/>
              </a:defRPr>
            </a:lvl9pPr>
          </a:lstStyle>
          <a:p>
            <a:endParaRPr/>
          </a:p>
        </p:txBody>
      </p:sp>
      <p:sp>
        <p:nvSpPr>
          <p:cNvPr id="97" name="Google Shape;97;p11"/>
          <p:cNvSpPr txBox="1">
            <a:spLocks noGrp="1"/>
          </p:cNvSpPr>
          <p:nvPr>
            <p:ph type="title" idx="6"/>
          </p:nvPr>
        </p:nvSpPr>
        <p:spPr>
          <a:xfrm>
            <a:off x="3257860" y="2361757"/>
            <a:ext cx="1696500" cy="269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b="1">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b="1">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b="1">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b="1">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b="1">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b="1">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b="1">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b="1">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b="1">
                <a:latin typeface="Lato"/>
                <a:ea typeface="Lato"/>
                <a:cs typeface="Lato"/>
                <a:sym typeface="Lato"/>
              </a:defRPr>
            </a:lvl9pPr>
          </a:lstStyle>
          <a:p>
            <a:endParaRPr/>
          </a:p>
        </p:txBody>
      </p:sp>
      <p:sp>
        <p:nvSpPr>
          <p:cNvPr id="98" name="Google Shape;98;p11"/>
          <p:cNvSpPr txBox="1">
            <a:spLocks noGrp="1"/>
          </p:cNvSpPr>
          <p:nvPr>
            <p:ph type="title" idx="7"/>
          </p:nvPr>
        </p:nvSpPr>
        <p:spPr>
          <a:xfrm>
            <a:off x="7229582" y="3878226"/>
            <a:ext cx="1696500" cy="269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b="1">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b="1">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b="1">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b="1">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b="1">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b="1">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b="1">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b="1">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b="1">
                <a:latin typeface="Lato"/>
                <a:ea typeface="Lato"/>
                <a:cs typeface="Lato"/>
                <a:sym typeface="Lato"/>
              </a:defRPr>
            </a:lvl9pPr>
          </a:lstStyle>
          <a:p>
            <a:endParaRPr/>
          </a:p>
        </p:txBody>
      </p:sp>
      <p:sp>
        <p:nvSpPr>
          <p:cNvPr id="99" name="Google Shape;99;p11"/>
          <p:cNvSpPr txBox="1">
            <a:spLocks noGrp="1"/>
          </p:cNvSpPr>
          <p:nvPr>
            <p:ph type="body" idx="1"/>
          </p:nvPr>
        </p:nvSpPr>
        <p:spPr>
          <a:xfrm>
            <a:off x="3257120" y="2663823"/>
            <a:ext cx="1578900" cy="830100"/>
          </a:xfrm>
          <a:prstGeom prst="rect">
            <a:avLst/>
          </a:prstGeom>
        </p:spPr>
        <p:txBody>
          <a:bodyPr spcFirstLastPara="1" wrap="square" lIns="0" tIns="0" rIns="91425" bIns="0"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
        <p:nvSpPr>
          <p:cNvPr id="100" name="Google Shape;100;p11"/>
          <p:cNvSpPr txBox="1">
            <a:spLocks noGrp="1"/>
          </p:cNvSpPr>
          <p:nvPr>
            <p:ph type="body" idx="8"/>
          </p:nvPr>
        </p:nvSpPr>
        <p:spPr>
          <a:xfrm>
            <a:off x="7237317" y="4178575"/>
            <a:ext cx="1784400" cy="830100"/>
          </a:xfrm>
          <a:prstGeom prst="rect">
            <a:avLst/>
          </a:prstGeom>
        </p:spPr>
        <p:txBody>
          <a:bodyPr spcFirstLastPara="1" wrap="square" lIns="0" tIns="0" rIns="91425" bIns="0"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
        <p:nvSpPr>
          <p:cNvPr id="101" name="Google Shape;101;p11"/>
          <p:cNvSpPr txBox="1">
            <a:spLocks noGrp="1"/>
          </p:cNvSpPr>
          <p:nvPr>
            <p:ph type="body" idx="9"/>
          </p:nvPr>
        </p:nvSpPr>
        <p:spPr>
          <a:xfrm>
            <a:off x="7246218" y="1157300"/>
            <a:ext cx="1680000" cy="830100"/>
          </a:xfrm>
          <a:prstGeom prst="rect">
            <a:avLst/>
          </a:prstGeom>
        </p:spPr>
        <p:txBody>
          <a:bodyPr spcFirstLastPara="1" wrap="square" lIns="0" tIns="0" rIns="91425" bIns="0"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 Alt 4">
  <p:cSld name="CUSTOM_15">
    <p:bg>
      <p:bgPr>
        <a:solidFill>
          <a:schemeClr val="lt1"/>
        </a:solidFill>
        <a:effectLst/>
      </p:bgPr>
    </p:bg>
    <p:spTree>
      <p:nvGrpSpPr>
        <p:cNvPr id="1" name="Shape 102"/>
        <p:cNvGrpSpPr/>
        <p:nvPr/>
      </p:nvGrpSpPr>
      <p:grpSpPr>
        <a:xfrm>
          <a:off x="0" y="0"/>
          <a:ext cx="0" cy="0"/>
          <a:chOff x="0" y="0"/>
          <a:chExt cx="0" cy="0"/>
        </a:xfrm>
      </p:grpSpPr>
      <p:pic>
        <p:nvPicPr>
          <p:cNvPr id="103" name="Google Shape;103;p12"/>
          <p:cNvPicPr preferRelativeResize="0"/>
          <p:nvPr/>
        </p:nvPicPr>
        <p:blipFill rotWithShape="1">
          <a:blip r:embed="rId2">
            <a:alphaModFix amt="10000"/>
          </a:blip>
          <a:srcRect l="789" r="12432"/>
          <a:stretch/>
        </p:blipFill>
        <p:spPr>
          <a:xfrm>
            <a:off x="0" y="-125"/>
            <a:ext cx="6696900" cy="5143500"/>
          </a:xfrm>
          <a:prstGeom prst="snip1Rect">
            <a:avLst>
              <a:gd name="adj" fmla="val 16667"/>
            </a:avLst>
          </a:prstGeom>
          <a:noFill/>
          <a:ln>
            <a:noFill/>
          </a:ln>
        </p:spPr>
      </p:pic>
      <p:sp>
        <p:nvSpPr>
          <p:cNvPr id="104" name="Google Shape;104;p12"/>
          <p:cNvSpPr txBox="1">
            <a:spLocks noGrp="1"/>
          </p:cNvSpPr>
          <p:nvPr>
            <p:ph type="title"/>
          </p:nvPr>
        </p:nvSpPr>
        <p:spPr>
          <a:xfrm>
            <a:off x="705550" y="3934350"/>
            <a:ext cx="2247900" cy="9234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a:endParaRPr/>
          </a:p>
        </p:txBody>
      </p:sp>
      <p:sp>
        <p:nvSpPr>
          <p:cNvPr id="105" name="Google Shape;105;p12"/>
          <p:cNvSpPr txBox="1">
            <a:spLocks noGrp="1"/>
          </p:cNvSpPr>
          <p:nvPr>
            <p:ph type="title" idx="2"/>
          </p:nvPr>
        </p:nvSpPr>
        <p:spPr>
          <a:xfrm>
            <a:off x="705550" y="2635250"/>
            <a:ext cx="2247900" cy="9234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a:endParaRPr/>
          </a:p>
        </p:txBody>
      </p:sp>
      <p:sp>
        <p:nvSpPr>
          <p:cNvPr id="106" name="Google Shape;106;p12"/>
          <p:cNvSpPr txBox="1">
            <a:spLocks noGrp="1"/>
          </p:cNvSpPr>
          <p:nvPr>
            <p:ph type="title" idx="3"/>
          </p:nvPr>
        </p:nvSpPr>
        <p:spPr>
          <a:xfrm>
            <a:off x="3461750" y="3934350"/>
            <a:ext cx="2247900" cy="9234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a:endParaRPr/>
          </a:p>
        </p:txBody>
      </p:sp>
      <p:sp>
        <p:nvSpPr>
          <p:cNvPr id="107" name="Google Shape;107;p12"/>
          <p:cNvSpPr txBox="1">
            <a:spLocks noGrp="1"/>
          </p:cNvSpPr>
          <p:nvPr>
            <p:ph type="title" idx="4"/>
          </p:nvPr>
        </p:nvSpPr>
        <p:spPr>
          <a:xfrm>
            <a:off x="3461750" y="2635250"/>
            <a:ext cx="2247900" cy="9234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a:endParaRPr/>
          </a:p>
        </p:txBody>
      </p:sp>
      <p:sp>
        <p:nvSpPr>
          <p:cNvPr id="108" name="Google Shape;108;p12"/>
          <p:cNvSpPr txBox="1">
            <a:spLocks noGrp="1"/>
          </p:cNvSpPr>
          <p:nvPr>
            <p:ph type="title" idx="5"/>
          </p:nvPr>
        </p:nvSpPr>
        <p:spPr>
          <a:xfrm>
            <a:off x="6219150" y="3934350"/>
            <a:ext cx="2247900" cy="9234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a:endParaRPr/>
          </a:p>
        </p:txBody>
      </p:sp>
      <p:sp>
        <p:nvSpPr>
          <p:cNvPr id="109" name="Google Shape;109;p12"/>
          <p:cNvSpPr txBox="1">
            <a:spLocks noGrp="1"/>
          </p:cNvSpPr>
          <p:nvPr>
            <p:ph type="title" idx="6"/>
          </p:nvPr>
        </p:nvSpPr>
        <p:spPr>
          <a:xfrm>
            <a:off x="6219150" y="2635250"/>
            <a:ext cx="2247900" cy="9234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a:endParaRPr/>
          </a:p>
        </p:txBody>
      </p:sp>
      <p:sp>
        <p:nvSpPr>
          <p:cNvPr id="110" name="Google Shape;110;p12"/>
          <p:cNvSpPr txBox="1">
            <a:spLocks noGrp="1"/>
          </p:cNvSpPr>
          <p:nvPr>
            <p:ph type="title" idx="7"/>
          </p:nvPr>
        </p:nvSpPr>
        <p:spPr>
          <a:xfrm>
            <a:off x="430209" y="907725"/>
            <a:ext cx="6815400" cy="10389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3700"/>
              <a:buNone/>
              <a:defRPr sz="3700">
                <a:solidFill>
                  <a:schemeClr val="accent6"/>
                </a:solidFill>
              </a:defRPr>
            </a:lvl1pPr>
            <a:lvl2pPr lvl="1">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2pPr>
            <a:lvl3pPr lvl="2">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3pPr>
            <a:lvl4pPr lvl="3">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4pPr>
            <a:lvl5pPr lvl="4">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5pPr>
            <a:lvl6pPr lvl="5">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6pPr>
            <a:lvl7pPr lvl="6">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7pPr>
            <a:lvl8pPr lvl="7">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8pPr>
            <a:lvl9pPr lvl="8">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 Alt 9 ">
  <p:cSld name="BLANK_1_1_1_1_1_1_1_1_1_1_1_1_1_1_1_1_1_1_1">
    <p:spTree>
      <p:nvGrpSpPr>
        <p:cNvPr id="1" name="Shape 111"/>
        <p:cNvGrpSpPr/>
        <p:nvPr/>
      </p:nvGrpSpPr>
      <p:grpSpPr>
        <a:xfrm>
          <a:off x="0" y="0"/>
          <a:ext cx="0" cy="0"/>
          <a:chOff x="0" y="0"/>
          <a:chExt cx="0" cy="0"/>
        </a:xfrm>
      </p:grpSpPr>
      <p:sp>
        <p:nvSpPr>
          <p:cNvPr id="112" name="Google Shape;112;p13"/>
          <p:cNvSpPr/>
          <p:nvPr/>
        </p:nvSpPr>
        <p:spPr>
          <a:xfrm>
            <a:off x="3400700" y="0"/>
            <a:ext cx="5742900" cy="1427100"/>
          </a:xfrm>
          <a:prstGeom prst="snip1Rect">
            <a:avLst>
              <a:gd name="adj" fmla="val 27405"/>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13" name="Google Shape;113;p13"/>
          <p:cNvSpPr txBox="1">
            <a:spLocks noGrp="1"/>
          </p:cNvSpPr>
          <p:nvPr>
            <p:ph type="subTitle" idx="1"/>
          </p:nvPr>
        </p:nvSpPr>
        <p:spPr>
          <a:xfrm>
            <a:off x="3718425" y="402000"/>
            <a:ext cx="1459500" cy="12519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400"/>
              <a:buFont typeface="Quantico"/>
              <a:buNone/>
              <a:defRPr sz="1400">
                <a:solidFill>
                  <a:schemeClr val="accent6"/>
                </a:solidFill>
                <a:latin typeface="Quantico"/>
                <a:ea typeface="Quantico"/>
                <a:cs typeface="Quantico"/>
                <a:sym typeface="Quantico"/>
              </a:defRPr>
            </a:lvl9pPr>
          </a:lstStyle>
          <a:p>
            <a:endParaRPr/>
          </a:p>
        </p:txBody>
      </p:sp>
      <p:sp>
        <p:nvSpPr>
          <p:cNvPr id="114" name="Google Shape;114;p13"/>
          <p:cNvSpPr/>
          <p:nvPr/>
        </p:nvSpPr>
        <p:spPr>
          <a:xfrm>
            <a:off x="3400700" y="1427100"/>
            <a:ext cx="5742900" cy="1790400"/>
          </a:xfrm>
          <a:prstGeom prst="snip1Rect">
            <a:avLst>
              <a:gd name="adj" fmla="val 23783"/>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15" name="Google Shape;115;p13"/>
          <p:cNvSpPr/>
          <p:nvPr/>
        </p:nvSpPr>
        <p:spPr>
          <a:xfrm>
            <a:off x="3400700" y="3217500"/>
            <a:ext cx="5742900" cy="1924500"/>
          </a:xfrm>
          <a:prstGeom prst="snip1Rect">
            <a:avLst>
              <a:gd name="adj" fmla="val 2219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16" name="Google Shape;116;p13"/>
          <p:cNvSpPr txBox="1">
            <a:spLocks noGrp="1"/>
          </p:cNvSpPr>
          <p:nvPr>
            <p:ph type="subTitle" idx="2"/>
          </p:nvPr>
        </p:nvSpPr>
        <p:spPr>
          <a:xfrm>
            <a:off x="4249525" y="402000"/>
            <a:ext cx="4315800" cy="7455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6"/>
              </a:buClr>
              <a:buSzPts val="1000"/>
              <a:buFont typeface="Lato"/>
              <a:buNone/>
              <a:defRPr>
                <a:solidFill>
                  <a:schemeClr val="accent6"/>
                </a:solidFill>
              </a:defRPr>
            </a:lvl1pPr>
            <a:lvl2pPr lvl="1">
              <a:lnSpc>
                <a:spcPct val="115000"/>
              </a:lnSpc>
              <a:spcBef>
                <a:spcPts val="1000"/>
              </a:spcBef>
              <a:spcAft>
                <a:spcPts val="0"/>
              </a:spcAft>
              <a:buClr>
                <a:schemeClr val="accent6"/>
              </a:buClr>
              <a:buSzPts val="1000"/>
              <a:buFont typeface="Lato"/>
              <a:buNone/>
              <a:defRPr>
                <a:solidFill>
                  <a:schemeClr val="accent6"/>
                </a:solidFill>
              </a:defRPr>
            </a:lvl2pPr>
            <a:lvl3pPr lvl="2">
              <a:lnSpc>
                <a:spcPct val="115000"/>
              </a:lnSpc>
              <a:spcBef>
                <a:spcPts val="1000"/>
              </a:spcBef>
              <a:spcAft>
                <a:spcPts val="0"/>
              </a:spcAft>
              <a:buClr>
                <a:schemeClr val="accent6"/>
              </a:buClr>
              <a:buSzPts val="1000"/>
              <a:buFont typeface="Lato"/>
              <a:buNone/>
              <a:defRPr>
                <a:solidFill>
                  <a:schemeClr val="accent6"/>
                </a:solidFill>
              </a:defRPr>
            </a:lvl3pPr>
            <a:lvl4pPr lvl="3">
              <a:lnSpc>
                <a:spcPct val="115000"/>
              </a:lnSpc>
              <a:spcBef>
                <a:spcPts val="1000"/>
              </a:spcBef>
              <a:spcAft>
                <a:spcPts val="0"/>
              </a:spcAft>
              <a:buClr>
                <a:schemeClr val="accent6"/>
              </a:buClr>
              <a:buSzPts val="1000"/>
              <a:buFont typeface="Lato"/>
              <a:buNone/>
              <a:defRPr>
                <a:solidFill>
                  <a:schemeClr val="accent6"/>
                </a:solidFill>
              </a:defRPr>
            </a:lvl4pPr>
            <a:lvl5pPr lvl="4">
              <a:lnSpc>
                <a:spcPct val="115000"/>
              </a:lnSpc>
              <a:spcBef>
                <a:spcPts val="1000"/>
              </a:spcBef>
              <a:spcAft>
                <a:spcPts val="0"/>
              </a:spcAft>
              <a:buClr>
                <a:schemeClr val="accent6"/>
              </a:buClr>
              <a:buSzPts val="1000"/>
              <a:buFont typeface="Lato"/>
              <a:buNone/>
              <a:defRPr>
                <a:solidFill>
                  <a:schemeClr val="accent6"/>
                </a:solidFill>
              </a:defRPr>
            </a:lvl5pPr>
            <a:lvl6pPr lvl="5">
              <a:lnSpc>
                <a:spcPct val="115000"/>
              </a:lnSpc>
              <a:spcBef>
                <a:spcPts val="1000"/>
              </a:spcBef>
              <a:spcAft>
                <a:spcPts val="0"/>
              </a:spcAft>
              <a:buClr>
                <a:schemeClr val="accent6"/>
              </a:buClr>
              <a:buSzPts val="1000"/>
              <a:buFont typeface="Lato"/>
              <a:buNone/>
              <a:defRPr>
                <a:solidFill>
                  <a:schemeClr val="accent6"/>
                </a:solidFill>
              </a:defRPr>
            </a:lvl6pPr>
            <a:lvl7pPr lvl="6">
              <a:lnSpc>
                <a:spcPct val="115000"/>
              </a:lnSpc>
              <a:spcBef>
                <a:spcPts val="1000"/>
              </a:spcBef>
              <a:spcAft>
                <a:spcPts val="0"/>
              </a:spcAft>
              <a:buClr>
                <a:schemeClr val="accent6"/>
              </a:buClr>
              <a:buSzPts val="1000"/>
              <a:buFont typeface="Lato"/>
              <a:buNone/>
              <a:defRPr>
                <a:solidFill>
                  <a:schemeClr val="accent6"/>
                </a:solidFill>
              </a:defRPr>
            </a:lvl7pPr>
            <a:lvl8pPr lvl="7">
              <a:lnSpc>
                <a:spcPct val="115000"/>
              </a:lnSpc>
              <a:spcBef>
                <a:spcPts val="1000"/>
              </a:spcBef>
              <a:spcAft>
                <a:spcPts val="0"/>
              </a:spcAft>
              <a:buClr>
                <a:schemeClr val="accent6"/>
              </a:buClr>
              <a:buSzPts val="1000"/>
              <a:buFont typeface="Lato"/>
              <a:buNone/>
              <a:defRPr>
                <a:solidFill>
                  <a:schemeClr val="accent6"/>
                </a:solidFill>
              </a:defRPr>
            </a:lvl8pPr>
            <a:lvl9pPr lvl="8">
              <a:lnSpc>
                <a:spcPct val="115000"/>
              </a:lnSpc>
              <a:spcBef>
                <a:spcPts val="1000"/>
              </a:spcBef>
              <a:spcAft>
                <a:spcPts val="1000"/>
              </a:spcAft>
              <a:buClr>
                <a:schemeClr val="accent6"/>
              </a:buClr>
              <a:buSzPts val="1000"/>
              <a:buFont typeface="Lato"/>
              <a:buNone/>
              <a:defRPr>
                <a:solidFill>
                  <a:schemeClr val="accent6"/>
                </a:solidFill>
              </a:defRPr>
            </a:lvl9pPr>
          </a:lstStyle>
          <a:p>
            <a:endParaRPr/>
          </a:p>
        </p:txBody>
      </p:sp>
      <p:sp>
        <p:nvSpPr>
          <p:cNvPr id="117" name="Google Shape;117;p13"/>
          <p:cNvSpPr txBox="1">
            <a:spLocks noGrp="1"/>
          </p:cNvSpPr>
          <p:nvPr>
            <p:ph type="subTitle" idx="3"/>
          </p:nvPr>
        </p:nvSpPr>
        <p:spPr>
          <a:xfrm>
            <a:off x="3718425" y="1696338"/>
            <a:ext cx="1459500" cy="12519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400"/>
              <a:buFont typeface="Quantico"/>
              <a:buNone/>
              <a:defRPr sz="1400">
                <a:solidFill>
                  <a:schemeClr val="accent6"/>
                </a:solidFill>
                <a:latin typeface="Quantico"/>
                <a:ea typeface="Quantico"/>
                <a:cs typeface="Quantico"/>
                <a:sym typeface="Quantico"/>
              </a:defRPr>
            </a:lvl9pPr>
          </a:lstStyle>
          <a:p>
            <a:endParaRPr/>
          </a:p>
        </p:txBody>
      </p:sp>
      <p:sp>
        <p:nvSpPr>
          <p:cNvPr id="118" name="Google Shape;118;p13"/>
          <p:cNvSpPr txBox="1">
            <a:spLocks noGrp="1"/>
          </p:cNvSpPr>
          <p:nvPr>
            <p:ph type="subTitle" idx="4"/>
          </p:nvPr>
        </p:nvSpPr>
        <p:spPr>
          <a:xfrm>
            <a:off x="4249525" y="1696338"/>
            <a:ext cx="1868400" cy="1251900"/>
          </a:xfrm>
          <a:prstGeom prst="rect">
            <a:avLst/>
          </a:prstGeom>
        </p:spPr>
        <p:txBody>
          <a:bodyPr spcFirstLastPara="1" wrap="square" lIns="0" tIns="0" rIns="91425" bIns="0" anchor="t" anchorCtr="0">
            <a:noAutofit/>
          </a:bodyPr>
          <a:lstStyle>
            <a:lvl1pPr lvl="0">
              <a:lnSpc>
                <a:spcPct val="130000"/>
              </a:lnSpc>
              <a:spcBef>
                <a:spcPts val="0"/>
              </a:spcBef>
              <a:spcAft>
                <a:spcPts val="0"/>
              </a:spcAft>
              <a:buClr>
                <a:schemeClr val="accent6"/>
              </a:buClr>
              <a:buSzPts val="1000"/>
              <a:buFont typeface="Lato"/>
              <a:buNone/>
              <a:defRPr>
                <a:solidFill>
                  <a:schemeClr val="accent6"/>
                </a:solidFill>
              </a:defRPr>
            </a:lvl1pPr>
            <a:lvl2pPr lvl="1">
              <a:lnSpc>
                <a:spcPct val="130000"/>
              </a:lnSpc>
              <a:spcBef>
                <a:spcPts val="0"/>
              </a:spcBef>
              <a:spcAft>
                <a:spcPts val="0"/>
              </a:spcAft>
              <a:buClr>
                <a:schemeClr val="accent6"/>
              </a:buClr>
              <a:buSzPts val="1000"/>
              <a:buFont typeface="Lato"/>
              <a:buNone/>
              <a:defRPr>
                <a:solidFill>
                  <a:schemeClr val="accent6"/>
                </a:solidFill>
              </a:defRPr>
            </a:lvl2pPr>
            <a:lvl3pPr lvl="2">
              <a:lnSpc>
                <a:spcPct val="130000"/>
              </a:lnSpc>
              <a:spcBef>
                <a:spcPts val="0"/>
              </a:spcBef>
              <a:spcAft>
                <a:spcPts val="0"/>
              </a:spcAft>
              <a:buClr>
                <a:schemeClr val="accent6"/>
              </a:buClr>
              <a:buSzPts val="1000"/>
              <a:buFont typeface="Lato"/>
              <a:buNone/>
              <a:defRPr>
                <a:solidFill>
                  <a:schemeClr val="accent6"/>
                </a:solidFill>
              </a:defRPr>
            </a:lvl3pPr>
            <a:lvl4pPr lvl="3">
              <a:lnSpc>
                <a:spcPct val="130000"/>
              </a:lnSpc>
              <a:spcBef>
                <a:spcPts val="0"/>
              </a:spcBef>
              <a:spcAft>
                <a:spcPts val="0"/>
              </a:spcAft>
              <a:buClr>
                <a:schemeClr val="accent6"/>
              </a:buClr>
              <a:buSzPts val="1000"/>
              <a:buFont typeface="Lato"/>
              <a:buNone/>
              <a:defRPr>
                <a:solidFill>
                  <a:schemeClr val="accent6"/>
                </a:solidFill>
              </a:defRPr>
            </a:lvl4pPr>
            <a:lvl5pPr lvl="4">
              <a:lnSpc>
                <a:spcPct val="130000"/>
              </a:lnSpc>
              <a:spcBef>
                <a:spcPts val="0"/>
              </a:spcBef>
              <a:spcAft>
                <a:spcPts val="0"/>
              </a:spcAft>
              <a:buClr>
                <a:schemeClr val="accent6"/>
              </a:buClr>
              <a:buSzPts val="1000"/>
              <a:buFont typeface="Lato"/>
              <a:buNone/>
              <a:defRPr>
                <a:solidFill>
                  <a:schemeClr val="accent6"/>
                </a:solidFill>
              </a:defRPr>
            </a:lvl5pPr>
            <a:lvl6pPr lvl="5">
              <a:lnSpc>
                <a:spcPct val="130000"/>
              </a:lnSpc>
              <a:spcBef>
                <a:spcPts val="0"/>
              </a:spcBef>
              <a:spcAft>
                <a:spcPts val="0"/>
              </a:spcAft>
              <a:buClr>
                <a:schemeClr val="accent6"/>
              </a:buClr>
              <a:buSzPts val="1000"/>
              <a:buFont typeface="Lato"/>
              <a:buNone/>
              <a:defRPr>
                <a:solidFill>
                  <a:schemeClr val="accent6"/>
                </a:solidFill>
              </a:defRPr>
            </a:lvl6pPr>
            <a:lvl7pPr lvl="6">
              <a:lnSpc>
                <a:spcPct val="130000"/>
              </a:lnSpc>
              <a:spcBef>
                <a:spcPts val="0"/>
              </a:spcBef>
              <a:spcAft>
                <a:spcPts val="0"/>
              </a:spcAft>
              <a:buClr>
                <a:schemeClr val="accent6"/>
              </a:buClr>
              <a:buSzPts val="1000"/>
              <a:buFont typeface="Lato"/>
              <a:buNone/>
              <a:defRPr>
                <a:solidFill>
                  <a:schemeClr val="accent6"/>
                </a:solidFill>
              </a:defRPr>
            </a:lvl7pPr>
            <a:lvl8pPr lvl="7">
              <a:lnSpc>
                <a:spcPct val="130000"/>
              </a:lnSpc>
              <a:spcBef>
                <a:spcPts val="0"/>
              </a:spcBef>
              <a:spcAft>
                <a:spcPts val="0"/>
              </a:spcAft>
              <a:buClr>
                <a:schemeClr val="accent6"/>
              </a:buClr>
              <a:buSzPts val="1000"/>
              <a:buFont typeface="Lato"/>
              <a:buNone/>
              <a:defRPr>
                <a:solidFill>
                  <a:schemeClr val="accent6"/>
                </a:solidFill>
              </a:defRPr>
            </a:lvl8pPr>
            <a:lvl9pPr lvl="8">
              <a:lnSpc>
                <a:spcPct val="130000"/>
              </a:lnSpc>
              <a:spcBef>
                <a:spcPts val="0"/>
              </a:spcBef>
              <a:spcAft>
                <a:spcPts val="0"/>
              </a:spcAft>
              <a:buClr>
                <a:schemeClr val="accent6"/>
              </a:buClr>
              <a:buSzPts val="1000"/>
              <a:buFont typeface="Lato"/>
              <a:buNone/>
              <a:defRPr>
                <a:solidFill>
                  <a:schemeClr val="accent6"/>
                </a:solidFill>
              </a:defRPr>
            </a:lvl9pPr>
          </a:lstStyle>
          <a:p>
            <a:endParaRPr/>
          </a:p>
        </p:txBody>
      </p:sp>
      <p:sp>
        <p:nvSpPr>
          <p:cNvPr id="119" name="Google Shape;119;p13"/>
          <p:cNvSpPr txBox="1">
            <a:spLocks noGrp="1"/>
          </p:cNvSpPr>
          <p:nvPr>
            <p:ph type="title"/>
          </p:nvPr>
        </p:nvSpPr>
        <p:spPr>
          <a:xfrm>
            <a:off x="556500" y="531900"/>
            <a:ext cx="2714700" cy="10392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3000"/>
              <a:buNone/>
              <a:defRPr sz="2400"/>
            </a:lvl1pPr>
            <a:lvl2pPr lvl="1">
              <a:lnSpc>
                <a:spcPct val="90000"/>
              </a:lnSpc>
              <a:spcBef>
                <a:spcPts val="0"/>
              </a:spcBef>
              <a:spcAft>
                <a:spcPts val="0"/>
              </a:spcAft>
              <a:buClr>
                <a:schemeClr val="dk1"/>
              </a:buClr>
              <a:buSzPts val="3000"/>
              <a:buNone/>
              <a:defRPr sz="2400">
                <a:latin typeface="Quantico"/>
                <a:ea typeface="Quantico"/>
                <a:cs typeface="Quantico"/>
                <a:sym typeface="Quantico"/>
              </a:defRPr>
            </a:lvl2pPr>
            <a:lvl3pPr lvl="2">
              <a:lnSpc>
                <a:spcPct val="90000"/>
              </a:lnSpc>
              <a:spcBef>
                <a:spcPts val="0"/>
              </a:spcBef>
              <a:spcAft>
                <a:spcPts val="0"/>
              </a:spcAft>
              <a:buClr>
                <a:schemeClr val="dk1"/>
              </a:buClr>
              <a:buSzPts val="3000"/>
              <a:buNone/>
              <a:defRPr sz="2400">
                <a:latin typeface="Quantico"/>
                <a:ea typeface="Quantico"/>
                <a:cs typeface="Quantico"/>
                <a:sym typeface="Quantico"/>
              </a:defRPr>
            </a:lvl3pPr>
            <a:lvl4pPr lvl="3">
              <a:lnSpc>
                <a:spcPct val="90000"/>
              </a:lnSpc>
              <a:spcBef>
                <a:spcPts val="0"/>
              </a:spcBef>
              <a:spcAft>
                <a:spcPts val="0"/>
              </a:spcAft>
              <a:buClr>
                <a:schemeClr val="dk1"/>
              </a:buClr>
              <a:buSzPts val="3000"/>
              <a:buNone/>
              <a:defRPr sz="2400">
                <a:latin typeface="Quantico"/>
                <a:ea typeface="Quantico"/>
                <a:cs typeface="Quantico"/>
                <a:sym typeface="Quantico"/>
              </a:defRPr>
            </a:lvl4pPr>
            <a:lvl5pPr lvl="4">
              <a:lnSpc>
                <a:spcPct val="90000"/>
              </a:lnSpc>
              <a:spcBef>
                <a:spcPts val="0"/>
              </a:spcBef>
              <a:spcAft>
                <a:spcPts val="0"/>
              </a:spcAft>
              <a:buClr>
                <a:schemeClr val="dk1"/>
              </a:buClr>
              <a:buSzPts val="3000"/>
              <a:buNone/>
              <a:defRPr sz="2400">
                <a:latin typeface="Quantico"/>
                <a:ea typeface="Quantico"/>
                <a:cs typeface="Quantico"/>
                <a:sym typeface="Quantico"/>
              </a:defRPr>
            </a:lvl5pPr>
            <a:lvl6pPr lvl="5">
              <a:lnSpc>
                <a:spcPct val="90000"/>
              </a:lnSpc>
              <a:spcBef>
                <a:spcPts val="0"/>
              </a:spcBef>
              <a:spcAft>
                <a:spcPts val="0"/>
              </a:spcAft>
              <a:buClr>
                <a:schemeClr val="dk1"/>
              </a:buClr>
              <a:buSzPts val="3000"/>
              <a:buNone/>
              <a:defRPr sz="2400">
                <a:latin typeface="Quantico"/>
                <a:ea typeface="Quantico"/>
                <a:cs typeface="Quantico"/>
                <a:sym typeface="Quantico"/>
              </a:defRPr>
            </a:lvl6pPr>
            <a:lvl7pPr lvl="6">
              <a:lnSpc>
                <a:spcPct val="90000"/>
              </a:lnSpc>
              <a:spcBef>
                <a:spcPts val="0"/>
              </a:spcBef>
              <a:spcAft>
                <a:spcPts val="0"/>
              </a:spcAft>
              <a:buClr>
                <a:schemeClr val="dk1"/>
              </a:buClr>
              <a:buSzPts val="3000"/>
              <a:buNone/>
              <a:defRPr sz="2400">
                <a:latin typeface="Quantico"/>
                <a:ea typeface="Quantico"/>
                <a:cs typeface="Quantico"/>
                <a:sym typeface="Quantico"/>
              </a:defRPr>
            </a:lvl7pPr>
            <a:lvl8pPr lvl="7">
              <a:lnSpc>
                <a:spcPct val="90000"/>
              </a:lnSpc>
              <a:spcBef>
                <a:spcPts val="0"/>
              </a:spcBef>
              <a:spcAft>
                <a:spcPts val="0"/>
              </a:spcAft>
              <a:buClr>
                <a:schemeClr val="dk1"/>
              </a:buClr>
              <a:buSzPts val="3000"/>
              <a:buNone/>
              <a:defRPr sz="2400">
                <a:latin typeface="Quantico"/>
                <a:ea typeface="Quantico"/>
                <a:cs typeface="Quantico"/>
                <a:sym typeface="Quantico"/>
              </a:defRPr>
            </a:lvl8pPr>
            <a:lvl9pPr lvl="8">
              <a:lnSpc>
                <a:spcPct val="90000"/>
              </a:lnSpc>
              <a:spcBef>
                <a:spcPts val="0"/>
              </a:spcBef>
              <a:spcAft>
                <a:spcPts val="0"/>
              </a:spcAft>
              <a:buClr>
                <a:schemeClr val="dk1"/>
              </a:buClr>
              <a:buSzPts val="3000"/>
              <a:buNone/>
              <a:defRPr sz="2400">
                <a:latin typeface="Quantico"/>
                <a:ea typeface="Quantico"/>
                <a:cs typeface="Quantico"/>
                <a:sym typeface="Quantico"/>
              </a:defRPr>
            </a:lvl9pPr>
          </a:lstStyle>
          <a:p>
            <a:endParaRPr/>
          </a:p>
        </p:txBody>
      </p:sp>
      <p:sp>
        <p:nvSpPr>
          <p:cNvPr id="120" name="Google Shape;120;p13"/>
          <p:cNvSpPr>
            <a:spLocks noGrp="1"/>
          </p:cNvSpPr>
          <p:nvPr>
            <p:ph type="pic" idx="5"/>
          </p:nvPr>
        </p:nvSpPr>
        <p:spPr>
          <a:xfrm>
            <a:off x="75" y="2673275"/>
            <a:ext cx="3400800" cy="2471400"/>
          </a:xfrm>
          <a:prstGeom prst="snip1Rect">
            <a:avLst>
              <a:gd name="adj" fmla="val 21231"/>
            </a:avLst>
          </a:prstGeom>
          <a:noFill/>
          <a:ln>
            <a:noFill/>
          </a:ln>
        </p:spPr>
      </p:sp>
      <p:sp>
        <p:nvSpPr>
          <p:cNvPr id="121" name="Google Shape;121;p13"/>
          <p:cNvSpPr txBox="1">
            <a:spLocks noGrp="1"/>
          </p:cNvSpPr>
          <p:nvPr>
            <p:ph type="subTitle" idx="6"/>
          </p:nvPr>
        </p:nvSpPr>
        <p:spPr>
          <a:xfrm>
            <a:off x="582450" y="1733025"/>
            <a:ext cx="2400600" cy="7455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dk1"/>
              </a:buClr>
              <a:buSzPts val="1000"/>
              <a:buFont typeface="Lato"/>
              <a:buNone/>
              <a:defRPr>
                <a:solidFill>
                  <a:schemeClr val="dk1"/>
                </a:solidFill>
              </a:defRPr>
            </a:lvl1pPr>
            <a:lvl2pPr lvl="1">
              <a:lnSpc>
                <a:spcPct val="115000"/>
              </a:lnSpc>
              <a:spcBef>
                <a:spcPts val="1000"/>
              </a:spcBef>
              <a:spcAft>
                <a:spcPts val="0"/>
              </a:spcAft>
              <a:buClr>
                <a:schemeClr val="dk1"/>
              </a:buClr>
              <a:buSzPts val="1000"/>
              <a:buFont typeface="Lato"/>
              <a:buNone/>
              <a:defRPr>
                <a:solidFill>
                  <a:schemeClr val="dk1"/>
                </a:solidFill>
              </a:defRPr>
            </a:lvl2pPr>
            <a:lvl3pPr lvl="2">
              <a:lnSpc>
                <a:spcPct val="115000"/>
              </a:lnSpc>
              <a:spcBef>
                <a:spcPts val="1000"/>
              </a:spcBef>
              <a:spcAft>
                <a:spcPts val="0"/>
              </a:spcAft>
              <a:buClr>
                <a:schemeClr val="dk1"/>
              </a:buClr>
              <a:buSzPts val="1000"/>
              <a:buFont typeface="Lato"/>
              <a:buNone/>
              <a:defRPr>
                <a:solidFill>
                  <a:schemeClr val="dk1"/>
                </a:solidFill>
              </a:defRPr>
            </a:lvl3pPr>
            <a:lvl4pPr lvl="3">
              <a:lnSpc>
                <a:spcPct val="115000"/>
              </a:lnSpc>
              <a:spcBef>
                <a:spcPts val="1000"/>
              </a:spcBef>
              <a:spcAft>
                <a:spcPts val="0"/>
              </a:spcAft>
              <a:buClr>
                <a:schemeClr val="dk1"/>
              </a:buClr>
              <a:buSzPts val="1000"/>
              <a:buFont typeface="Lato"/>
              <a:buNone/>
              <a:defRPr>
                <a:solidFill>
                  <a:schemeClr val="dk1"/>
                </a:solidFill>
              </a:defRPr>
            </a:lvl4pPr>
            <a:lvl5pPr lvl="4">
              <a:lnSpc>
                <a:spcPct val="115000"/>
              </a:lnSpc>
              <a:spcBef>
                <a:spcPts val="1000"/>
              </a:spcBef>
              <a:spcAft>
                <a:spcPts val="0"/>
              </a:spcAft>
              <a:buClr>
                <a:schemeClr val="dk1"/>
              </a:buClr>
              <a:buSzPts val="1000"/>
              <a:buFont typeface="Lato"/>
              <a:buNone/>
              <a:defRPr>
                <a:solidFill>
                  <a:schemeClr val="dk1"/>
                </a:solidFill>
              </a:defRPr>
            </a:lvl5pPr>
            <a:lvl6pPr lvl="5">
              <a:lnSpc>
                <a:spcPct val="115000"/>
              </a:lnSpc>
              <a:spcBef>
                <a:spcPts val="1000"/>
              </a:spcBef>
              <a:spcAft>
                <a:spcPts val="0"/>
              </a:spcAft>
              <a:buClr>
                <a:schemeClr val="dk1"/>
              </a:buClr>
              <a:buSzPts val="1000"/>
              <a:buFont typeface="Lato"/>
              <a:buNone/>
              <a:defRPr>
                <a:solidFill>
                  <a:schemeClr val="dk1"/>
                </a:solidFill>
              </a:defRPr>
            </a:lvl6pPr>
            <a:lvl7pPr lvl="6">
              <a:lnSpc>
                <a:spcPct val="115000"/>
              </a:lnSpc>
              <a:spcBef>
                <a:spcPts val="1000"/>
              </a:spcBef>
              <a:spcAft>
                <a:spcPts val="0"/>
              </a:spcAft>
              <a:buClr>
                <a:schemeClr val="dk1"/>
              </a:buClr>
              <a:buSzPts val="1000"/>
              <a:buFont typeface="Lato"/>
              <a:buNone/>
              <a:defRPr>
                <a:solidFill>
                  <a:schemeClr val="dk1"/>
                </a:solidFill>
              </a:defRPr>
            </a:lvl7pPr>
            <a:lvl8pPr lvl="7">
              <a:lnSpc>
                <a:spcPct val="115000"/>
              </a:lnSpc>
              <a:spcBef>
                <a:spcPts val="1000"/>
              </a:spcBef>
              <a:spcAft>
                <a:spcPts val="0"/>
              </a:spcAft>
              <a:buClr>
                <a:schemeClr val="dk1"/>
              </a:buClr>
              <a:buSzPts val="1000"/>
              <a:buFont typeface="Lato"/>
              <a:buNone/>
              <a:defRPr>
                <a:solidFill>
                  <a:schemeClr val="dk1"/>
                </a:solidFill>
              </a:defRPr>
            </a:lvl8pPr>
            <a:lvl9pPr lvl="8">
              <a:lnSpc>
                <a:spcPct val="115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22" name="Google Shape;122;p13"/>
          <p:cNvSpPr txBox="1">
            <a:spLocks noGrp="1"/>
          </p:cNvSpPr>
          <p:nvPr>
            <p:ph type="subTitle" idx="7"/>
          </p:nvPr>
        </p:nvSpPr>
        <p:spPr>
          <a:xfrm>
            <a:off x="3718450" y="3470325"/>
            <a:ext cx="3678300" cy="454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400"/>
              <a:buFont typeface="Quantico"/>
              <a:buNone/>
              <a:defRPr sz="1400">
                <a:solidFill>
                  <a:schemeClr val="accent6"/>
                </a:solidFill>
                <a:latin typeface="Quantico"/>
                <a:ea typeface="Quantico"/>
                <a:cs typeface="Quantico"/>
                <a:sym typeface="Quantico"/>
              </a:defRPr>
            </a:lvl9pPr>
          </a:lstStyle>
          <a:p>
            <a:endParaRPr/>
          </a:p>
        </p:txBody>
      </p:sp>
      <p:sp>
        <p:nvSpPr>
          <p:cNvPr id="123" name="Google Shape;123;p13"/>
          <p:cNvSpPr txBox="1">
            <a:spLocks noGrp="1"/>
          </p:cNvSpPr>
          <p:nvPr>
            <p:ph type="subTitle" idx="8"/>
          </p:nvPr>
        </p:nvSpPr>
        <p:spPr>
          <a:xfrm>
            <a:off x="3724200" y="3884675"/>
            <a:ext cx="5063100" cy="1039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200"/>
              <a:buFont typeface="Lato"/>
              <a:buNone/>
              <a:defRPr>
                <a:solidFill>
                  <a:schemeClr val="accent6"/>
                </a:solidFill>
              </a:defRPr>
            </a:lvl1pPr>
            <a:lvl2pPr lvl="1">
              <a:lnSpc>
                <a:spcPct val="100000"/>
              </a:lnSpc>
              <a:spcBef>
                <a:spcPts val="1000"/>
              </a:spcBef>
              <a:spcAft>
                <a:spcPts val="0"/>
              </a:spcAft>
              <a:buClr>
                <a:schemeClr val="accent6"/>
              </a:buClr>
              <a:buSzPts val="1200"/>
              <a:buFont typeface="Lato"/>
              <a:buNone/>
              <a:defRPr>
                <a:solidFill>
                  <a:schemeClr val="accent6"/>
                </a:solidFill>
              </a:defRPr>
            </a:lvl2pPr>
            <a:lvl3pPr lvl="2">
              <a:lnSpc>
                <a:spcPct val="100000"/>
              </a:lnSpc>
              <a:spcBef>
                <a:spcPts val="1000"/>
              </a:spcBef>
              <a:spcAft>
                <a:spcPts val="0"/>
              </a:spcAft>
              <a:buClr>
                <a:schemeClr val="accent6"/>
              </a:buClr>
              <a:buSzPts val="1200"/>
              <a:buFont typeface="Lato"/>
              <a:buNone/>
              <a:defRPr>
                <a:solidFill>
                  <a:schemeClr val="accent6"/>
                </a:solidFill>
              </a:defRPr>
            </a:lvl3pPr>
            <a:lvl4pPr lvl="3">
              <a:lnSpc>
                <a:spcPct val="100000"/>
              </a:lnSpc>
              <a:spcBef>
                <a:spcPts val="1000"/>
              </a:spcBef>
              <a:spcAft>
                <a:spcPts val="0"/>
              </a:spcAft>
              <a:buClr>
                <a:schemeClr val="accent6"/>
              </a:buClr>
              <a:buSzPts val="1200"/>
              <a:buFont typeface="Lato"/>
              <a:buNone/>
              <a:defRPr>
                <a:solidFill>
                  <a:schemeClr val="accent6"/>
                </a:solidFill>
              </a:defRPr>
            </a:lvl4pPr>
            <a:lvl5pPr lvl="4">
              <a:lnSpc>
                <a:spcPct val="100000"/>
              </a:lnSpc>
              <a:spcBef>
                <a:spcPts val="1000"/>
              </a:spcBef>
              <a:spcAft>
                <a:spcPts val="0"/>
              </a:spcAft>
              <a:buClr>
                <a:schemeClr val="accent6"/>
              </a:buClr>
              <a:buSzPts val="1200"/>
              <a:buFont typeface="Lato"/>
              <a:buNone/>
              <a:defRPr>
                <a:solidFill>
                  <a:schemeClr val="accent6"/>
                </a:solidFill>
              </a:defRPr>
            </a:lvl5pPr>
            <a:lvl6pPr lvl="5">
              <a:lnSpc>
                <a:spcPct val="100000"/>
              </a:lnSpc>
              <a:spcBef>
                <a:spcPts val="1000"/>
              </a:spcBef>
              <a:spcAft>
                <a:spcPts val="0"/>
              </a:spcAft>
              <a:buClr>
                <a:schemeClr val="accent6"/>
              </a:buClr>
              <a:buSzPts val="1200"/>
              <a:buFont typeface="Lato"/>
              <a:buNone/>
              <a:defRPr>
                <a:solidFill>
                  <a:schemeClr val="accent6"/>
                </a:solidFill>
              </a:defRPr>
            </a:lvl6pPr>
            <a:lvl7pPr lvl="6">
              <a:lnSpc>
                <a:spcPct val="100000"/>
              </a:lnSpc>
              <a:spcBef>
                <a:spcPts val="1000"/>
              </a:spcBef>
              <a:spcAft>
                <a:spcPts val="0"/>
              </a:spcAft>
              <a:buClr>
                <a:schemeClr val="accent6"/>
              </a:buClr>
              <a:buSzPts val="1200"/>
              <a:buFont typeface="Lato"/>
              <a:buNone/>
              <a:defRPr>
                <a:solidFill>
                  <a:schemeClr val="accent6"/>
                </a:solidFill>
              </a:defRPr>
            </a:lvl7pPr>
            <a:lvl8pPr lvl="7">
              <a:lnSpc>
                <a:spcPct val="100000"/>
              </a:lnSpc>
              <a:spcBef>
                <a:spcPts val="1000"/>
              </a:spcBef>
              <a:spcAft>
                <a:spcPts val="0"/>
              </a:spcAft>
              <a:buClr>
                <a:schemeClr val="accent6"/>
              </a:buClr>
              <a:buSzPts val="1200"/>
              <a:buFont typeface="Lato"/>
              <a:buNone/>
              <a:defRPr>
                <a:solidFill>
                  <a:schemeClr val="accent6"/>
                </a:solidFill>
              </a:defRPr>
            </a:lvl8pPr>
            <a:lvl9pPr lvl="8">
              <a:lnSpc>
                <a:spcPct val="100000"/>
              </a:lnSpc>
              <a:spcBef>
                <a:spcPts val="1000"/>
              </a:spcBef>
              <a:spcAft>
                <a:spcPts val="1000"/>
              </a:spcAft>
              <a:buClr>
                <a:schemeClr val="accent6"/>
              </a:buClr>
              <a:buSzPts val="1200"/>
              <a:buFont typeface="Lato"/>
              <a:buNone/>
              <a:defRPr>
                <a:solidFill>
                  <a:schemeClr val="accent6"/>
                </a:solidFill>
              </a:defRPr>
            </a:lvl9pPr>
          </a:lstStyle>
          <a:p>
            <a:endParaRPr/>
          </a:p>
        </p:txBody>
      </p:sp>
      <p:sp>
        <p:nvSpPr>
          <p:cNvPr id="124" name="Google Shape;124;p13"/>
          <p:cNvSpPr txBox="1">
            <a:spLocks noGrp="1"/>
          </p:cNvSpPr>
          <p:nvPr>
            <p:ph type="subTitle" idx="9"/>
          </p:nvPr>
        </p:nvSpPr>
        <p:spPr>
          <a:xfrm>
            <a:off x="5999175" y="1696338"/>
            <a:ext cx="2787300" cy="1251900"/>
          </a:xfrm>
          <a:prstGeom prst="rect">
            <a:avLst/>
          </a:prstGeom>
        </p:spPr>
        <p:txBody>
          <a:bodyPr spcFirstLastPara="1" wrap="square" lIns="0" tIns="0" rIns="91425" bIns="0" anchor="t" anchorCtr="0">
            <a:noAutofit/>
          </a:bodyPr>
          <a:lstStyle>
            <a:lvl1pPr lvl="0">
              <a:lnSpc>
                <a:spcPct val="130000"/>
              </a:lnSpc>
              <a:spcBef>
                <a:spcPts val="0"/>
              </a:spcBef>
              <a:spcAft>
                <a:spcPts val="0"/>
              </a:spcAft>
              <a:buClr>
                <a:schemeClr val="accent6"/>
              </a:buClr>
              <a:buSzPts val="1000"/>
              <a:buFont typeface="Lato"/>
              <a:buNone/>
              <a:defRPr>
                <a:solidFill>
                  <a:schemeClr val="accent6"/>
                </a:solidFill>
              </a:defRPr>
            </a:lvl1pPr>
            <a:lvl2pPr lvl="1">
              <a:lnSpc>
                <a:spcPct val="130000"/>
              </a:lnSpc>
              <a:spcBef>
                <a:spcPts val="0"/>
              </a:spcBef>
              <a:spcAft>
                <a:spcPts val="0"/>
              </a:spcAft>
              <a:buClr>
                <a:schemeClr val="accent6"/>
              </a:buClr>
              <a:buSzPts val="1000"/>
              <a:buFont typeface="Lato"/>
              <a:buNone/>
              <a:defRPr>
                <a:solidFill>
                  <a:schemeClr val="accent6"/>
                </a:solidFill>
              </a:defRPr>
            </a:lvl2pPr>
            <a:lvl3pPr lvl="2">
              <a:lnSpc>
                <a:spcPct val="130000"/>
              </a:lnSpc>
              <a:spcBef>
                <a:spcPts val="0"/>
              </a:spcBef>
              <a:spcAft>
                <a:spcPts val="0"/>
              </a:spcAft>
              <a:buClr>
                <a:schemeClr val="accent6"/>
              </a:buClr>
              <a:buSzPts val="1000"/>
              <a:buFont typeface="Lato"/>
              <a:buNone/>
              <a:defRPr>
                <a:solidFill>
                  <a:schemeClr val="accent6"/>
                </a:solidFill>
              </a:defRPr>
            </a:lvl3pPr>
            <a:lvl4pPr lvl="3">
              <a:lnSpc>
                <a:spcPct val="130000"/>
              </a:lnSpc>
              <a:spcBef>
                <a:spcPts val="0"/>
              </a:spcBef>
              <a:spcAft>
                <a:spcPts val="0"/>
              </a:spcAft>
              <a:buClr>
                <a:schemeClr val="accent6"/>
              </a:buClr>
              <a:buSzPts val="1000"/>
              <a:buFont typeface="Lato"/>
              <a:buNone/>
              <a:defRPr>
                <a:solidFill>
                  <a:schemeClr val="accent6"/>
                </a:solidFill>
              </a:defRPr>
            </a:lvl4pPr>
            <a:lvl5pPr lvl="4">
              <a:lnSpc>
                <a:spcPct val="130000"/>
              </a:lnSpc>
              <a:spcBef>
                <a:spcPts val="0"/>
              </a:spcBef>
              <a:spcAft>
                <a:spcPts val="0"/>
              </a:spcAft>
              <a:buClr>
                <a:schemeClr val="accent6"/>
              </a:buClr>
              <a:buSzPts val="1000"/>
              <a:buFont typeface="Lato"/>
              <a:buNone/>
              <a:defRPr>
                <a:solidFill>
                  <a:schemeClr val="accent6"/>
                </a:solidFill>
              </a:defRPr>
            </a:lvl5pPr>
            <a:lvl6pPr lvl="5">
              <a:lnSpc>
                <a:spcPct val="130000"/>
              </a:lnSpc>
              <a:spcBef>
                <a:spcPts val="0"/>
              </a:spcBef>
              <a:spcAft>
                <a:spcPts val="0"/>
              </a:spcAft>
              <a:buClr>
                <a:schemeClr val="accent6"/>
              </a:buClr>
              <a:buSzPts val="1000"/>
              <a:buFont typeface="Lato"/>
              <a:buNone/>
              <a:defRPr>
                <a:solidFill>
                  <a:schemeClr val="accent6"/>
                </a:solidFill>
              </a:defRPr>
            </a:lvl6pPr>
            <a:lvl7pPr lvl="6">
              <a:lnSpc>
                <a:spcPct val="130000"/>
              </a:lnSpc>
              <a:spcBef>
                <a:spcPts val="0"/>
              </a:spcBef>
              <a:spcAft>
                <a:spcPts val="0"/>
              </a:spcAft>
              <a:buClr>
                <a:schemeClr val="accent6"/>
              </a:buClr>
              <a:buSzPts val="1000"/>
              <a:buFont typeface="Lato"/>
              <a:buNone/>
              <a:defRPr>
                <a:solidFill>
                  <a:schemeClr val="accent6"/>
                </a:solidFill>
              </a:defRPr>
            </a:lvl7pPr>
            <a:lvl8pPr lvl="7">
              <a:lnSpc>
                <a:spcPct val="130000"/>
              </a:lnSpc>
              <a:spcBef>
                <a:spcPts val="0"/>
              </a:spcBef>
              <a:spcAft>
                <a:spcPts val="0"/>
              </a:spcAft>
              <a:buClr>
                <a:schemeClr val="accent6"/>
              </a:buClr>
              <a:buSzPts val="1000"/>
              <a:buFont typeface="Lato"/>
              <a:buNone/>
              <a:defRPr>
                <a:solidFill>
                  <a:schemeClr val="accent6"/>
                </a:solidFill>
              </a:defRPr>
            </a:lvl8pPr>
            <a:lvl9pPr lvl="8">
              <a:lnSpc>
                <a:spcPct val="130000"/>
              </a:lnSpc>
              <a:spcBef>
                <a:spcPts val="0"/>
              </a:spcBef>
              <a:spcAft>
                <a:spcPts val="0"/>
              </a:spcAft>
              <a:buClr>
                <a:schemeClr val="accent6"/>
              </a:buClr>
              <a:buSzPts val="1000"/>
              <a:buFont typeface="Lato"/>
              <a:buNone/>
              <a:defRPr>
                <a:solidFill>
                  <a:schemeClr val="accent6"/>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 Alt 10">
  <p:cSld name="BLANK_1_1_1_1_1_1_1_1_1_1_1_1_1_1_1_1_1_1">
    <p:spTree>
      <p:nvGrpSpPr>
        <p:cNvPr id="1" name="Shape 125"/>
        <p:cNvGrpSpPr/>
        <p:nvPr/>
      </p:nvGrpSpPr>
      <p:grpSpPr>
        <a:xfrm>
          <a:off x="0" y="0"/>
          <a:ext cx="0" cy="0"/>
          <a:chOff x="0" y="0"/>
          <a:chExt cx="0" cy="0"/>
        </a:xfrm>
      </p:grpSpPr>
      <p:sp>
        <p:nvSpPr>
          <p:cNvPr id="126" name="Google Shape;126;p14"/>
          <p:cNvSpPr txBox="1">
            <a:spLocks noGrp="1"/>
          </p:cNvSpPr>
          <p:nvPr>
            <p:ph type="title"/>
          </p:nvPr>
        </p:nvSpPr>
        <p:spPr>
          <a:xfrm>
            <a:off x="508000" y="466750"/>
            <a:ext cx="3752700" cy="18681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lt1"/>
              </a:buClr>
              <a:buSzPts val="3000"/>
              <a:buNone/>
              <a:defRPr sz="2400">
                <a:solidFill>
                  <a:schemeClr val="lt1"/>
                </a:solidFill>
              </a:defRPr>
            </a:lvl1pPr>
            <a:lvl2pPr lvl="1">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2pPr>
            <a:lvl3pPr lvl="2">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3pPr>
            <a:lvl4pPr lvl="3">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4pPr>
            <a:lvl5pPr lvl="4">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5pPr>
            <a:lvl6pPr lvl="5">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6pPr>
            <a:lvl7pPr lvl="6">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7pPr>
            <a:lvl8pPr lvl="7">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8pPr>
            <a:lvl9pPr lvl="8">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9pPr>
          </a:lstStyle>
          <a:p>
            <a:endParaRPr/>
          </a:p>
        </p:txBody>
      </p:sp>
      <p:sp>
        <p:nvSpPr>
          <p:cNvPr id="127" name="Google Shape;127;p14"/>
          <p:cNvSpPr>
            <a:spLocks noGrp="1"/>
          </p:cNvSpPr>
          <p:nvPr>
            <p:ph type="pic" idx="2"/>
          </p:nvPr>
        </p:nvSpPr>
        <p:spPr>
          <a:xfrm>
            <a:off x="75" y="2673275"/>
            <a:ext cx="3014400" cy="2471400"/>
          </a:xfrm>
          <a:prstGeom prst="snip1Rect">
            <a:avLst>
              <a:gd name="adj" fmla="val 0"/>
            </a:avLst>
          </a:prstGeom>
          <a:noFill/>
          <a:ln>
            <a:noFill/>
          </a:ln>
        </p:spPr>
      </p:sp>
      <p:sp>
        <p:nvSpPr>
          <p:cNvPr id="128" name="Google Shape;128;p14"/>
          <p:cNvSpPr>
            <a:spLocks noGrp="1"/>
          </p:cNvSpPr>
          <p:nvPr>
            <p:ph type="pic" idx="3"/>
          </p:nvPr>
        </p:nvSpPr>
        <p:spPr>
          <a:xfrm>
            <a:off x="5341625" y="-3800"/>
            <a:ext cx="3802500" cy="1899300"/>
          </a:xfrm>
          <a:prstGeom prst="snip1Rect">
            <a:avLst>
              <a:gd name="adj" fmla="val 17337"/>
            </a:avLst>
          </a:prstGeom>
          <a:noFill/>
          <a:ln>
            <a:noFill/>
          </a:ln>
        </p:spPr>
      </p:sp>
      <p:sp>
        <p:nvSpPr>
          <p:cNvPr id="129" name="Google Shape;129;p14"/>
          <p:cNvSpPr/>
          <p:nvPr/>
        </p:nvSpPr>
        <p:spPr>
          <a:xfrm>
            <a:off x="5341400" y="1709375"/>
            <a:ext cx="3802500" cy="3435300"/>
          </a:xfrm>
          <a:prstGeom prst="snip1Rect">
            <a:avLst>
              <a:gd name="adj"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30" name="Google Shape;130;p14"/>
          <p:cNvSpPr/>
          <p:nvPr/>
        </p:nvSpPr>
        <p:spPr>
          <a:xfrm>
            <a:off x="3014300" y="2673275"/>
            <a:ext cx="2327100" cy="2471400"/>
          </a:xfrm>
          <a:prstGeom prst="snip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31" name="Google Shape;131;p14"/>
          <p:cNvSpPr txBox="1">
            <a:spLocks noGrp="1"/>
          </p:cNvSpPr>
          <p:nvPr>
            <p:ph type="subTitle" idx="1"/>
          </p:nvPr>
        </p:nvSpPr>
        <p:spPr>
          <a:xfrm>
            <a:off x="3364075" y="3159975"/>
            <a:ext cx="1459500" cy="18681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6"/>
              </a:buClr>
              <a:buSzPts val="1000"/>
              <a:buFont typeface="Lato"/>
              <a:buNone/>
              <a:defRPr>
                <a:solidFill>
                  <a:schemeClr val="accent6"/>
                </a:solidFill>
              </a:defRPr>
            </a:lvl1pPr>
            <a:lvl2pPr lvl="1">
              <a:lnSpc>
                <a:spcPct val="115000"/>
              </a:lnSpc>
              <a:spcBef>
                <a:spcPts val="1000"/>
              </a:spcBef>
              <a:spcAft>
                <a:spcPts val="0"/>
              </a:spcAft>
              <a:buClr>
                <a:schemeClr val="accent6"/>
              </a:buClr>
              <a:buSzPts val="1000"/>
              <a:buFont typeface="Lato"/>
              <a:buNone/>
              <a:defRPr>
                <a:solidFill>
                  <a:schemeClr val="accent6"/>
                </a:solidFill>
              </a:defRPr>
            </a:lvl2pPr>
            <a:lvl3pPr lvl="2">
              <a:lnSpc>
                <a:spcPct val="115000"/>
              </a:lnSpc>
              <a:spcBef>
                <a:spcPts val="1000"/>
              </a:spcBef>
              <a:spcAft>
                <a:spcPts val="0"/>
              </a:spcAft>
              <a:buClr>
                <a:schemeClr val="accent6"/>
              </a:buClr>
              <a:buSzPts val="1000"/>
              <a:buFont typeface="Lato"/>
              <a:buNone/>
              <a:defRPr>
                <a:solidFill>
                  <a:schemeClr val="accent6"/>
                </a:solidFill>
              </a:defRPr>
            </a:lvl3pPr>
            <a:lvl4pPr lvl="3">
              <a:lnSpc>
                <a:spcPct val="115000"/>
              </a:lnSpc>
              <a:spcBef>
                <a:spcPts val="1000"/>
              </a:spcBef>
              <a:spcAft>
                <a:spcPts val="0"/>
              </a:spcAft>
              <a:buClr>
                <a:schemeClr val="accent6"/>
              </a:buClr>
              <a:buSzPts val="1000"/>
              <a:buFont typeface="Lato"/>
              <a:buNone/>
              <a:defRPr>
                <a:solidFill>
                  <a:schemeClr val="accent6"/>
                </a:solidFill>
              </a:defRPr>
            </a:lvl4pPr>
            <a:lvl5pPr lvl="4">
              <a:lnSpc>
                <a:spcPct val="115000"/>
              </a:lnSpc>
              <a:spcBef>
                <a:spcPts val="1000"/>
              </a:spcBef>
              <a:spcAft>
                <a:spcPts val="0"/>
              </a:spcAft>
              <a:buClr>
                <a:schemeClr val="accent6"/>
              </a:buClr>
              <a:buSzPts val="1000"/>
              <a:buFont typeface="Lato"/>
              <a:buNone/>
              <a:defRPr>
                <a:solidFill>
                  <a:schemeClr val="accent6"/>
                </a:solidFill>
              </a:defRPr>
            </a:lvl5pPr>
            <a:lvl6pPr lvl="5">
              <a:lnSpc>
                <a:spcPct val="115000"/>
              </a:lnSpc>
              <a:spcBef>
                <a:spcPts val="1000"/>
              </a:spcBef>
              <a:spcAft>
                <a:spcPts val="0"/>
              </a:spcAft>
              <a:buClr>
                <a:schemeClr val="accent6"/>
              </a:buClr>
              <a:buSzPts val="1000"/>
              <a:buFont typeface="Lato"/>
              <a:buNone/>
              <a:defRPr>
                <a:solidFill>
                  <a:schemeClr val="accent6"/>
                </a:solidFill>
              </a:defRPr>
            </a:lvl6pPr>
            <a:lvl7pPr lvl="6">
              <a:lnSpc>
                <a:spcPct val="115000"/>
              </a:lnSpc>
              <a:spcBef>
                <a:spcPts val="1000"/>
              </a:spcBef>
              <a:spcAft>
                <a:spcPts val="0"/>
              </a:spcAft>
              <a:buClr>
                <a:schemeClr val="accent6"/>
              </a:buClr>
              <a:buSzPts val="1000"/>
              <a:buFont typeface="Lato"/>
              <a:buNone/>
              <a:defRPr>
                <a:solidFill>
                  <a:schemeClr val="accent6"/>
                </a:solidFill>
              </a:defRPr>
            </a:lvl7pPr>
            <a:lvl8pPr lvl="7">
              <a:lnSpc>
                <a:spcPct val="115000"/>
              </a:lnSpc>
              <a:spcBef>
                <a:spcPts val="1000"/>
              </a:spcBef>
              <a:spcAft>
                <a:spcPts val="0"/>
              </a:spcAft>
              <a:buClr>
                <a:schemeClr val="accent6"/>
              </a:buClr>
              <a:buSzPts val="1000"/>
              <a:buFont typeface="Lato"/>
              <a:buNone/>
              <a:defRPr>
                <a:solidFill>
                  <a:schemeClr val="accent6"/>
                </a:solidFill>
              </a:defRPr>
            </a:lvl8pPr>
            <a:lvl9pPr lvl="8">
              <a:lnSpc>
                <a:spcPct val="115000"/>
              </a:lnSpc>
              <a:spcBef>
                <a:spcPts val="1000"/>
              </a:spcBef>
              <a:spcAft>
                <a:spcPts val="1000"/>
              </a:spcAft>
              <a:buClr>
                <a:schemeClr val="accent6"/>
              </a:buClr>
              <a:buSzPts val="1000"/>
              <a:buFont typeface="Lato"/>
              <a:buNone/>
              <a:defRPr>
                <a:solidFill>
                  <a:schemeClr val="accent6"/>
                </a:solidFill>
              </a:defRPr>
            </a:lvl9pPr>
          </a:lstStyle>
          <a:p>
            <a:endParaRPr/>
          </a:p>
        </p:txBody>
      </p:sp>
      <p:sp>
        <p:nvSpPr>
          <p:cNvPr id="132" name="Google Shape;132;p14"/>
          <p:cNvSpPr txBox="1">
            <a:spLocks noGrp="1"/>
          </p:cNvSpPr>
          <p:nvPr>
            <p:ph type="subTitle" idx="4"/>
          </p:nvPr>
        </p:nvSpPr>
        <p:spPr>
          <a:xfrm>
            <a:off x="5794450" y="2073450"/>
            <a:ext cx="1459500" cy="1642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200"/>
              <a:buFont typeface="Lato"/>
              <a:buNone/>
              <a:defRPr>
                <a:solidFill>
                  <a:schemeClr val="accent6"/>
                </a:solidFill>
              </a:defRPr>
            </a:lvl1pPr>
            <a:lvl2pPr lvl="1">
              <a:lnSpc>
                <a:spcPct val="100000"/>
              </a:lnSpc>
              <a:spcBef>
                <a:spcPts val="1000"/>
              </a:spcBef>
              <a:spcAft>
                <a:spcPts val="0"/>
              </a:spcAft>
              <a:buClr>
                <a:schemeClr val="accent6"/>
              </a:buClr>
              <a:buSzPts val="1200"/>
              <a:buFont typeface="Lato"/>
              <a:buNone/>
              <a:defRPr>
                <a:solidFill>
                  <a:schemeClr val="accent6"/>
                </a:solidFill>
              </a:defRPr>
            </a:lvl2pPr>
            <a:lvl3pPr lvl="2">
              <a:lnSpc>
                <a:spcPct val="100000"/>
              </a:lnSpc>
              <a:spcBef>
                <a:spcPts val="1000"/>
              </a:spcBef>
              <a:spcAft>
                <a:spcPts val="0"/>
              </a:spcAft>
              <a:buClr>
                <a:schemeClr val="accent6"/>
              </a:buClr>
              <a:buSzPts val="1200"/>
              <a:buFont typeface="Lato"/>
              <a:buNone/>
              <a:defRPr>
                <a:solidFill>
                  <a:schemeClr val="accent6"/>
                </a:solidFill>
              </a:defRPr>
            </a:lvl3pPr>
            <a:lvl4pPr lvl="3">
              <a:lnSpc>
                <a:spcPct val="100000"/>
              </a:lnSpc>
              <a:spcBef>
                <a:spcPts val="1000"/>
              </a:spcBef>
              <a:spcAft>
                <a:spcPts val="0"/>
              </a:spcAft>
              <a:buClr>
                <a:schemeClr val="accent6"/>
              </a:buClr>
              <a:buSzPts val="1200"/>
              <a:buFont typeface="Lato"/>
              <a:buNone/>
              <a:defRPr>
                <a:solidFill>
                  <a:schemeClr val="accent6"/>
                </a:solidFill>
              </a:defRPr>
            </a:lvl4pPr>
            <a:lvl5pPr lvl="4">
              <a:lnSpc>
                <a:spcPct val="100000"/>
              </a:lnSpc>
              <a:spcBef>
                <a:spcPts val="1000"/>
              </a:spcBef>
              <a:spcAft>
                <a:spcPts val="0"/>
              </a:spcAft>
              <a:buClr>
                <a:schemeClr val="accent6"/>
              </a:buClr>
              <a:buSzPts val="1200"/>
              <a:buFont typeface="Lato"/>
              <a:buNone/>
              <a:defRPr>
                <a:solidFill>
                  <a:schemeClr val="accent6"/>
                </a:solidFill>
              </a:defRPr>
            </a:lvl5pPr>
            <a:lvl6pPr lvl="5">
              <a:lnSpc>
                <a:spcPct val="100000"/>
              </a:lnSpc>
              <a:spcBef>
                <a:spcPts val="1000"/>
              </a:spcBef>
              <a:spcAft>
                <a:spcPts val="0"/>
              </a:spcAft>
              <a:buClr>
                <a:schemeClr val="accent6"/>
              </a:buClr>
              <a:buSzPts val="1200"/>
              <a:buFont typeface="Lato"/>
              <a:buNone/>
              <a:defRPr>
                <a:solidFill>
                  <a:schemeClr val="accent6"/>
                </a:solidFill>
              </a:defRPr>
            </a:lvl6pPr>
            <a:lvl7pPr lvl="6">
              <a:lnSpc>
                <a:spcPct val="100000"/>
              </a:lnSpc>
              <a:spcBef>
                <a:spcPts val="1000"/>
              </a:spcBef>
              <a:spcAft>
                <a:spcPts val="0"/>
              </a:spcAft>
              <a:buClr>
                <a:schemeClr val="accent6"/>
              </a:buClr>
              <a:buSzPts val="1200"/>
              <a:buFont typeface="Lato"/>
              <a:buNone/>
              <a:defRPr>
                <a:solidFill>
                  <a:schemeClr val="accent6"/>
                </a:solidFill>
              </a:defRPr>
            </a:lvl7pPr>
            <a:lvl8pPr lvl="7">
              <a:lnSpc>
                <a:spcPct val="100000"/>
              </a:lnSpc>
              <a:spcBef>
                <a:spcPts val="1000"/>
              </a:spcBef>
              <a:spcAft>
                <a:spcPts val="0"/>
              </a:spcAft>
              <a:buClr>
                <a:schemeClr val="accent6"/>
              </a:buClr>
              <a:buSzPts val="1200"/>
              <a:buFont typeface="Lato"/>
              <a:buNone/>
              <a:defRPr>
                <a:solidFill>
                  <a:schemeClr val="accent6"/>
                </a:solidFill>
              </a:defRPr>
            </a:lvl8pPr>
            <a:lvl9pPr lvl="8">
              <a:lnSpc>
                <a:spcPct val="100000"/>
              </a:lnSpc>
              <a:spcBef>
                <a:spcPts val="1000"/>
              </a:spcBef>
              <a:spcAft>
                <a:spcPts val="1000"/>
              </a:spcAft>
              <a:buClr>
                <a:schemeClr val="accent6"/>
              </a:buClr>
              <a:buSzPts val="1200"/>
              <a:buFont typeface="Lato"/>
              <a:buNone/>
              <a:defRPr>
                <a:solidFill>
                  <a:schemeClr val="accent6"/>
                </a:solidFill>
              </a:defRPr>
            </a:lvl9pPr>
          </a:lstStyle>
          <a:p>
            <a:endParaRPr/>
          </a:p>
        </p:txBody>
      </p:sp>
      <p:sp>
        <p:nvSpPr>
          <p:cNvPr id="133" name="Google Shape;133;p14"/>
          <p:cNvSpPr txBox="1">
            <a:spLocks noGrp="1"/>
          </p:cNvSpPr>
          <p:nvPr>
            <p:ph type="subTitle" idx="5"/>
          </p:nvPr>
        </p:nvSpPr>
        <p:spPr>
          <a:xfrm>
            <a:off x="7371675" y="2073450"/>
            <a:ext cx="1294500" cy="1642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200"/>
              <a:buFont typeface="Lato"/>
              <a:buNone/>
              <a:defRPr>
                <a:solidFill>
                  <a:schemeClr val="accent6"/>
                </a:solidFill>
              </a:defRPr>
            </a:lvl1pPr>
            <a:lvl2pPr lvl="1">
              <a:lnSpc>
                <a:spcPct val="100000"/>
              </a:lnSpc>
              <a:spcBef>
                <a:spcPts val="1000"/>
              </a:spcBef>
              <a:spcAft>
                <a:spcPts val="0"/>
              </a:spcAft>
              <a:buClr>
                <a:schemeClr val="accent6"/>
              </a:buClr>
              <a:buSzPts val="1200"/>
              <a:buFont typeface="Lato"/>
              <a:buNone/>
              <a:defRPr>
                <a:solidFill>
                  <a:schemeClr val="accent6"/>
                </a:solidFill>
              </a:defRPr>
            </a:lvl2pPr>
            <a:lvl3pPr lvl="2">
              <a:lnSpc>
                <a:spcPct val="100000"/>
              </a:lnSpc>
              <a:spcBef>
                <a:spcPts val="1000"/>
              </a:spcBef>
              <a:spcAft>
                <a:spcPts val="0"/>
              </a:spcAft>
              <a:buClr>
                <a:schemeClr val="accent6"/>
              </a:buClr>
              <a:buSzPts val="1200"/>
              <a:buFont typeface="Lato"/>
              <a:buNone/>
              <a:defRPr>
                <a:solidFill>
                  <a:schemeClr val="accent6"/>
                </a:solidFill>
              </a:defRPr>
            </a:lvl3pPr>
            <a:lvl4pPr lvl="3">
              <a:lnSpc>
                <a:spcPct val="100000"/>
              </a:lnSpc>
              <a:spcBef>
                <a:spcPts val="1000"/>
              </a:spcBef>
              <a:spcAft>
                <a:spcPts val="0"/>
              </a:spcAft>
              <a:buClr>
                <a:schemeClr val="accent6"/>
              </a:buClr>
              <a:buSzPts val="1200"/>
              <a:buFont typeface="Lato"/>
              <a:buNone/>
              <a:defRPr>
                <a:solidFill>
                  <a:schemeClr val="accent6"/>
                </a:solidFill>
              </a:defRPr>
            </a:lvl4pPr>
            <a:lvl5pPr lvl="4">
              <a:lnSpc>
                <a:spcPct val="100000"/>
              </a:lnSpc>
              <a:spcBef>
                <a:spcPts val="1000"/>
              </a:spcBef>
              <a:spcAft>
                <a:spcPts val="0"/>
              </a:spcAft>
              <a:buClr>
                <a:schemeClr val="accent6"/>
              </a:buClr>
              <a:buSzPts val="1200"/>
              <a:buFont typeface="Lato"/>
              <a:buNone/>
              <a:defRPr>
                <a:solidFill>
                  <a:schemeClr val="accent6"/>
                </a:solidFill>
              </a:defRPr>
            </a:lvl5pPr>
            <a:lvl6pPr lvl="5">
              <a:lnSpc>
                <a:spcPct val="100000"/>
              </a:lnSpc>
              <a:spcBef>
                <a:spcPts val="1000"/>
              </a:spcBef>
              <a:spcAft>
                <a:spcPts val="0"/>
              </a:spcAft>
              <a:buClr>
                <a:schemeClr val="accent6"/>
              </a:buClr>
              <a:buSzPts val="1200"/>
              <a:buFont typeface="Lato"/>
              <a:buNone/>
              <a:defRPr>
                <a:solidFill>
                  <a:schemeClr val="accent6"/>
                </a:solidFill>
              </a:defRPr>
            </a:lvl6pPr>
            <a:lvl7pPr lvl="6">
              <a:lnSpc>
                <a:spcPct val="100000"/>
              </a:lnSpc>
              <a:spcBef>
                <a:spcPts val="1000"/>
              </a:spcBef>
              <a:spcAft>
                <a:spcPts val="0"/>
              </a:spcAft>
              <a:buClr>
                <a:schemeClr val="accent6"/>
              </a:buClr>
              <a:buSzPts val="1200"/>
              <a:buFont typeface="Lato"/>
              <a:buNone/>
              <a:defRPr>
                <a:solidFill>
                  <a:schemeClr val="accent6"/>
                </a:solidFill>
              </a:defRPr>
            </a:lvl7pPr>
            <a:lvl8pPr lvl="7">
              <a:lnSpc>
                <a:spcPct val="100000"/>
              </a:lnSpc>
              <a:spcBef>
                <a:spcPts val="1000"/>
              </a:spcBef>
              <a:spcAft>
                <a:spcPts val="0"/>
              </a:spcAft>
              <a:buClr>
                <a:schemeClr val="accent6"/>
              </a:buClr>
              <a:buSzPts val="1200"/>
              <a:buFont typeface="Lato"/>
              <a:buNone/>
              <a:defRPr>
                <a:solidFill>
                  <a:schemeClr val="accent6"/>
                </a:solidFill>
              </a:defRPr>
            </a:lvl8pPr>
            <a:lvl9pPr lvl="8">
              <a:lnSpc>
                <a:spcPct val="100000"/>
              </a:lnSpc>
              <a:spcBef>
                <a:spcPts val="1000"/>
              </a:spcBef>
              <a:spcAft>
                <a:spcPts val="1000"/>
              </a:spcAft>
              <a:buClr>
                <a:schemeClr val="accent6"/>
              </a:buClr>
              <a:buSzPts val="1200"/>
              <a:buFont typeface="Lato"/>
              <a:buNone/>
              <a:defRPr>
                <a:solidFill>
                  <a:schemeClr val="accent6"/>
                </a:solidFill>
              </a:defRPr>
            </a:lvl9pPr>
          </a:lstStyle>
          <a:p>
            <a:endParaRPr/>
          </a:p>
        </p:txBody>
      </p:sp>
      <p:sp>
        <p:nvSpPr>
          <p:cNvPr id="134" name="Google Shape;134;p14"/>
          <p:cNvSpPr txBox="1">
            <a:spLocks noGrp="1"/>
          </p:cNvSpPr>
          <p:nvPr>
            <p:ph type="subTitle" idx="6"/>
          </p:nvPr>
        </p:nvSpPr>
        <p:spPr>
          <a:xfrm>
            <a:off x="5794450" y="3940350"/>
            <a:ext cx="2831400" cy="917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200"/>
              <a:buFont typeface="Lato"/>
              <a:buNone/>
              <a:defRPr>
                <a:solidFill>
                  <a:schemeClr val="accent6"/>
                </a:solidFill>
              </a:defRPr>
            </a:lvl1pPr>
            <a:lvl2pPr lvl="1">
              <a:lnSpc>
                <a:spcPct val="100000"/>
              </a:lnSpc>
              <a:spcBef>
                <a:spcPts val="1000"/>
              </a:spcBef>
              <a:spcAft>
                <a:spcPts val="0"/>
              </a:spcAft>
              <a:buClr>
                <a:schemeClr val="accent6"/>
              </a:buClr>
              <a:buSzPts val="1200"/>
              <a:buFont typeface="Lato"/>
              <a:buNone/>
              <a:defRPr>
                <a:solidFill>
                  <a:schemeClr val="accent6"/>
                </a:solidFill>
              </a:defRPr>
            </a:lvl2pPr>
            <a:lvl3pPr lvl="2">
              <a:lnSpc>
                <a:spcPct val="100000"/>
              </a:lnSpc>
              <a:spcBef>
                <a:spcPts val="1000"/>
              </a:spcBef>
              <a:spcAft>
                <a:spcPts val="0"/>
              </a:spcAft>
              <a:buClr>
                <a:schemeClr val="accent6"/>
              </a:buClr>
              <a:buSzPts val="1200"/>
              <a:buFont typeface="Lato"/>
              <a:buNone/>
              <a:defRPr>
                <a:solidFill>
                  <a:schemeClr val="accent6"/>
                </a:solidFill>
              </a:defRPr>
            </a:lvl3pPr>
            <a:lvl4pPr lvl="3">
              <a:lnSpc>
                <a:spcPct val="100000"/>
              </a:lnSpc>
              <a:spcBef>
                <a:spcPts val="1000"/>
              </a:spcBef>
              <a:spcAft>
                <a:spcPts val="0"/>
              </a:spcAft>
              <a:buClr>
                <a:schemeClr val="accent6"/>
              </a:buClr>
              <a:buSzPts val="1200"/>
              <a:buFont typeface="Lato"/>
              <a:buNone/>
              <a:defRPr>
                <a:solidFill>
                  <a:schemeClr val="accent6"/>
                </a:solidFill>
              </a:defRPr>
            </a:lvl4pPr>
            <a:lvl5pPr lvl="4">
              <a:lnSpc>
                <a:spcPct val="100000"/>
              </a:lnSpc>
              <a:spcBef>
                <a:spcPts val="1000"/>
              </a:spcBef>
              <a:spcAft>
                <a:spcPts val="0"/>
              </a:spcAft>
              <a:buClr>
                <a:schemeClr val="accent6"/>
              </a:buClr>
              <a:buSzPts val="1200"/>
              <a:buFont typeface="Lato"/>
              <a:buNone/>
              <a:defRPr>
                <a:solidFill>
                  <a:schemeClr val="accent6"/>
                </a:solidFill>
              </a:defRPr>
            </a:lvl5pPr>
            <a:lvl6pPr lvl="5">
              <a:lnSpc>
                <a:spcPct val="100000"/>
              </a:lnSpc>
              <a:spcBef>
                <a:spcPts val="1000"/>
              </a:spcBef>
              <a:spcAft>
                <a:spcPts val="0"/>
              </a:spcAft>
              <a:buClr>
                <a:schemeClr val="accent6"/>
              </a:buClr>
              <a:buSzPts val="1200"/>
              <a:buFont typeface="Lato"/>
              <a:buNone/>
              <a:defRPr>
                <a:solidFill>
                  <a:schemeClr val="accent6"/>
                </a:solidFill>
              </a:defRPr>
            </a:lvl6pPr>
            <a:lvl7pPr lvl="6">
              <a:lnSpc>
                <a:spcPct val="100000"/>
              </a:lnSpc>
              <a:spcBef>
                <a:spcPts val="1000"/>
              </a:spcBef>
              <a:spcAft>
                <a:spcPts val="0"/>
              </a:spcAft>
              <a:buClr>
                <a:schemeClr val="accent6"/>
              </a:buClr>
              <a:buSzPts val="1200"/>
              <a:buFont typeface="Lato"/>
              <a:buNone/>
              <a:defRPr>
                <a:solidFill>
                  <a:schemeClr val="accent6"/>
                </a:solidFill>
              </a:defRPr>
            </a:lvl7pPr>
            <a:lvl8pPr lvl="7">
              <a:lnSpc>
                <a:spcPct val="100000"/>
              </a:lnSpc>
              <a:spcBef>
                <a:spcPts val="1000"/>
              </a:spcBef>
              <a:spcAft>
                <a:spcPts val="0"/>
              </a:spcAft>
              <a:buClr>
                <a:schemeClr val="accent6"/>
              </a:buClr>
              <a:buSzPts val="1200"/>
              <a:buFont typeface="Lato"/>
              <a:buNone/>
              <a:defRPr>
                <a:solidFill>
                  <a:schemeClr val="accent6"/>
                </a:solidFill>
              </a:defRPr>
            </a:lvl8pPr>
            <a:lvl9pPr lvl="8">
              <a:lnSpc>
                <a:spcPct val="100000"/>
              </a:lnSpc>
              <a:spcBef>
                <a:spcPts val="1000"/>
              </a:spcBef>
              <a:spcAft>
                <a:spcPts val="1000"/>
              </a:spcAft>
              <a:buClr>
                <a:schemeClr val="accent6"/>
              </a:buClr>
              <a:buSzPts val="1200"/>
              <a:buFont typeface="Lato"/>
              <a:buNone/>
              <a:defRPr>
                <a:solidFill>
                  <a:schemeClr val="accent6"/>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 Alt 11">
  <p:cSld name="BLANK_1_1_1_1_1_1_1_1_1_1_1_1_1_1_1">
    <p:bg>
      <p:bgPr>
        <a:solidFill>
          <a:schemeClr val="lt1"/>
        </a:solidFill>
        <a:effectLst/>
      </p:bgPr>
    </p:bg>
    <p:spTree>
      <p:nvGrpSpPr>
        <p:cNvPr id="1" name="Shape 135"/>
        <p:cNvGrpSpPr/>
        <p:nvPr/>
      </p:nvGrpSpPr>
      <p:grpSpPr>
        <a:xfrm>
          <a:off x="0" y="0"/>
          <a:ext cx="0" cy="0"/>
          <a:chOff x="0" y="0"/>
          <a:chExt cx="0" cy="0"/>
        </a:xfrm>
      </p:grpSpPr>
      <p:sp>
        <p:nvSpPr>
          <p:cNvPr id="136" name="Google Shape;136;p15"/>
          <p:cNvSpPr txBox="1">
            <a:spLocks noGrp="1"/>
          </p:cNvSpPr>
          <p:nvPr>
            <p:ph type="subTitle" idx="1"/>
          </p:nvPr>
        </p:nvSpPr>
        <p:spPr>
          <a:xfrm>
            <a:off x="455153" y="1847050"/>
            <a:ext cx="1278600" cy="410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37" name="Google Shape;137;p15"/>
          <p:cNvSpPr txBox="1">
            <a:spLocks noGrp="1"/>
          </p:cNvSpPr>
          <p:nvPr>
            <p:ph type="subTitle" idx="2"/>
          </p:nvPr>
        </p:nvSpPr>
        <p:spPr>
          <a:xfrm>
            <a:off x="455153" y="2961963"/>
            <a:ext cx="1278600" cy="410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38" name="Google Shape;138;p15"/>
          <p:cNvSpPr txBox="1">
            <a:spLocks noGrp="1"/>
          </p:cNvSpPr>
          <p:nvPr>
            <p:ph type="subTitle" idx="3"/>
          </p:nvPr>
        </p:nvSpPr>
        <p:spPr>
          <a:xfrm>
            <a:off x="455146" y="3929375"/>
            <a:ext cx="1278600" cy="410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39" name="Google Shape;139;p15"/>
          <p:cNvSpPr txBox="1">
            <a:spLocks noGrp="1"/>
          </p:cNvSpPr>
          <p:nvPr>
            <p:ph type="subTitle" idx="4"/>
          </p:nvPr>
        </p:nvSpPr>
        <p:spPr>
          <a:xfrm>
            <a:off x="1781075" y="1241375"/>
            <a:ext cx="1498800" cy="276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40" name="Google Shape;140;p15"/>
          <p:cNvSpPr txBox="1">
            <a:spLocks noGrp="1"/>
          </p:cNvSpPr>
          <p:nvPr>
            <p:ph type="subTitle" idx="5"/>
          </p:nvPr>
        </p:nvSpPr>
        <p:spPr>
          <a:xfrm>
            <a:off x="3596300" y="1241375"/>
            <a:ext cx="1498800" cy="276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41" name="Google Shape;141;p15"/>
          <p:cNvSpPr txBox="1">
            <a:spLocks noGrp="1"/>
          </p:cNvSpPr>
          <p:nvPr>
            <p:ph type="subTitle" idx="6"/>
          </p:nvPr>
        </p:nvSpPr>
        <p:spPr>
          <a:xfrm>
            <a:off x="5411525" y="1241375"/>
            <a:ext cx="1498800" cy="276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42" name="Google Shape;142;p15"/>
          <p:cNvSpPr txBox="1">
            <a:spLocks noGrp="1"/>
          </p:cNvSpPr>
          <p:nvPr>
            <p:ph type="subTitle" idx="7"/>
          </p:nvPr>
        </p:nvSpPr>
        <p:spPr>
          <a:xfrm>
            <a:off x="7226750" y="1241375"/>
            <a:ext cx="1498800" cy="264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43" name="Google Shape;143;p15"/>
          <p:cNvSpPr txBox="1">
            <a:spLocks noGrp="1"/>
          </p:cNvSpPr>
          <p:nvPr>
            <p:ph type="subTitle" idx="8"/>
          </p:nvPr>
        </p:nvSpPr>
        <p:spPr>
          <a:xfrm>
            <a:off x="1979675" y="17903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44" name="Google Shape;144;p15"/>
          <p:cNvSpPr txBox="1">
            <a:spLocks noGrp="1"/>
          </p:cNvSpPr>
          <p:nvPr>
            <p:ph type="subTitle" idx="9"/>
          </p:nvPr>
        </p:nvSpPr>
        <p:spPr>
          <a:xfrm>
            <a:off x="1979675" y="2883669"/>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45" name="Google Shape;145;p15"/>
          <p:cNvSpPr txBox="1">
            <a:spLocks noGrp="1"/>
          </p:cNvSpPr>
          <p:nvPr>
            <p:ph type="subTitle" idx="13"/>
          </p:nvPr>
        </p:nvSpPr>
        <p:spPr>
          <a:xfrm>
            <a:off x="1979675" y="40400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46" name="Google Shape;146;p15"/>
          <p:cNvSpPr txBox="1">
            <a:spLocks noGrp="1"/>
          </p:cNvSpPr>
          <p:nvPr>
            <p:ph type="subTitle" idx="14"/>
          </p:nvPr>
        </p:nvSpPr>
        <p:spPr>
          <a:xfrm>
            <a:off x="3805975" y="17903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47" name="Google Shape;147;p15"/>
          <p:cNvSpPr txBox="1">
            <a:spLocks noGrp="1"/>
          </p:cNvSpPr>
          <p:nvPr>
            <p:ph type="subTitle" idx="15"/>
          </p:nvPr>
        </p:nvSpPr>
        <p:spPr>
          <a:xfrm>
            <a:off x="3805975" y="2883669"/>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48" name="Google Shape;148;p15"/>
          <p:cNvSpPr txBox="1">
            <a:spLocks noGrp="1"/>
          </p:cNvSpPr>
          <p:nvPr>
            <p:ph type="subTitle" idx="16"/>
          </p:nvPr>
        </p:nvSpPr>
        <p:spPr>
          <a:xfrm>
            <a:off x="3805975" y="40400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49" name="Google Shape;149;p15"/>
          <p:cNvSpPr txBox="1">
            <a:spLocks noGrp="1"/>
          </p:cNvSpPr>
          <p:nvPr>
            <p:ph type="subTitle" idx="17"/>
          </p:nvPr>
        </p:nvSpPr>
        <p:spPr>
          <a:xfrm>
            <a:off x="5632275" y="17903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50" name="Google Shape;150;p15"/>
          <p:cNvSpPr txBox="1">
            <a:spLocks noGrp="1"/>
          </p:cNvSpPr>
          <p:nvPr>
            <p:ph type="subTitle" idx="18"/>
          </p:nvPr>
        </p:nvSpPr>
        <p:spPr>
          <a:xfrm>
            <a:off x="5632275" y="2883669"/>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51" name="Google Shape;151;p15"/>
          <p:cNvSpPr txBox="1">
            <a:spLocks noGrp="1"/>
          </p:cNvSpPr>
          <p:nvPr>
            <p:ph type="subTitle" idx="19"/>
          </p:nvPr>
        </p:nvSpPr>
        <p:spPr>
          <a:xfrm>
            <a:off x="5632275" y="40400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52" name="Google Shape;152;p15"/>
          <p:cNvSpPr txBox="1">
            <a:spLocks noGrp="1"/>
          </p:cNvSpPr>
          <p:nvPr>
            <p:ph type="subTitle" idx="20"/>
          </p:nvPr>
        </p:nvSpPr>
        <p:spPr>
          <a:xfrm>
            <a:off x="7458575" y="17903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53" name="Google Shape;153;p15"/>
          <p:cNvSpPr txBox="1">
            <a:spLocks noGrp="1"/>
          </p:cNvSpPr>
          <p:nvPr>
            <p:ph type="subTitle" idx="21"/>
          </p:nvPr>
        </p:nvSpPr>
        <p:spPr>
          <a:xfrm>
            <a:off x="7458575" y="2883669"/>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54" name="Google Shape;154;p15"/>
          <p:cNvSpPr txBox="1">
            <a:spLocks noGrp="1"/>
          </p:cNvSpPr>
          <p:nvPr>
            <p:ph type="subTitle" idx="22"/>
          </p:nvPr>
        </p:nvSpPr>
        <p:spPr>
          <a:xfrm>
            <a:off x="7458575" y="40400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55" name="Google Shape;155;p15"/>
          <p:cNvSpPr txBox="1">
            <a:spLocks noGrp="1"/>
          </p:cNvSpPr>
          <p:nvPr>
            <p:ph type="title"/>
          </p:nvPr>
        </p:nvSpPr>
        <p:spPr>
          <a:xfrm>
            <a:off x="452621" y="455239"/>
            <a:ext cx="6964800" cy="651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3000"/>
              <a:buNone/>
              <a:defRPr sz="2400">
                <a:solidFill>
                  <a:schemeClr val="accent6"/>
                </a:solidFill>
              </a:defRPr>
            </a:lvl1pPr>
            <a:lvl2pPr lvl="1">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 Alt 12">
  <p:cSld name="CUSTOM_14">
    <p:bg>
      <p:bgPr>
        <a:solidFill>
          <a:schemeClr val="lt1"/>
        </a:solidFill>
        <a:effectLst/>
      </p:bgPr>
    </p:bg>
    <p:spTree>
      <p:nvGrpSpPr>
        <p:cNvPr id="1" name="Shape 156"/>
        <p:cNvGrpSpPr/>
        <p:nvPr/>
      </p:nvGrpSpPr>
      <p:grpSpPr>
        <a:xfrm>
          <a:off x="0" y="0"/>
          <a:ext cx="0" cy="0"/>
          <a:chOff x="0" y="0"/>
          <a:chExt cx="0" cy="0"/>
        </a:xfrm>
      </p:grpSpPr>
      <p:sp>
        <p:nvSpPr>
          <p:cNvPr id="157" name="Google Shape;157;p16"/>
          <p:cNvSpPr txBox="1">
            <a:spLocks noGrp="1"/>
          </p:cNvSpPr>
          <p:nvPr>
            <p:ph type="title"/>
          </p:nvPr>
        </p:nvSpPr>
        <p:spPr>
          <a:xfrm>
            <a:off x="966625" y="1926200"/>
            <a:ext cx="1589700" cy="301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accent4"/>
              </a:buClr>
              <a:buSzPts val="1200"/>
              <a:buNone/>
              <a:defRPr sz="1200">
                <a:solidFill>
                  <a:schemeClr val="accent4"/>
                </a:solidFill>
                <a:latin typeface="Quantico"/>
                <a:ea typeface="Quantico"/>
                <a:cs typeface="Quantico"/>
                <a:sym typeface="Quantico"/>
              </a:defRPr>
            </a:lvl2pPr>
            <a:lvl3pPr lvl="2">
              <a:spcBef>
                <a:spcPts val="0"/>
              </a:spcBef>
              <a:spcAft>
                <a:spcPts val="0"/>
              </a:spcAft>
              <a:buClr>
                <a:schemeClr val="accent4"/>
              </a:buClr>
              <a:buSzPts val="1200"/>
              <a:buNone/>
              <a:defRPr sz="1200">
                <a:solidFill>
                  <a:schemeClr val="accent4"/>
                </a:solidFill>
                <a:latin typeface="Quantico"/>
                <a:ea typeface="Quantico"/>
                <a:cs typeface="Quantico"/>
                <a:sym typeface="Quantico"/>
              </a:defRPr>
            </a:lvl3pPr>
            <a:lvl4pPr lvl="3">
              <a:spcBef>
                <a:spcPts val="0"/>
              </a:spcBef>
              <a:spcAft>
                <a:spcPts val="0"/>
              </a:spcAft>
              <a:buClr>
                <a:schemeClr val="accent4"/>
              </a:buClr>
              <a:buSzPts val="1200"/>
              <a:buNone/>
              <a:defRPr sz="1200">
                <a:solidFill>
                  <a:schemeClr val="accent4"/>
                </a:solidFill>
                <a:latin typeface="Quantico"/>
                <a:ea typeface="Quantico"/>
                <a:cs typeface="Quantico"/>
                <a:sym typeface="Quantico"/>
              </a:defRPr>
            </a:lvl4pPr>
            <a:lvl5pPr lvl="4">
              <a:spcBef>
                <a:spcPts val="0"/>
              </a:spcBef>
              <a:spcAft>
                <a:spcPts val="0"/>
              </a:spcAft>
              <a:buClr>
                <a:schemeClr val="accent4"/>
              </a:buClr>
              <a:buSzPts val="1200"/>
              <a:buNone/>
              <a:defRPr sz="1200">
                <a:solidFill>
                  <a:schemeClr val="accent4"/>
                </a:solidFill>
                <a:latin typeface="Quantico"/>
                <a:ea typeface="Quantico"/>
                <a:cs typeface="Quantico"/>
                <a:sym typeface="Quantico"/>
              </a:defRPr>
            </a:lvl5pPr>
            <a:lvl6pPr lvl="5">
              <a:spcBef>
                <a:spcPts val="0"/>
              </a:spcBef>
              <a:spcAft>
                <a:spcPts val="0"/>
              </a:spcAft>
              <a:buClr>
                <a:schemeClr val="accent4"/>
              </a:buClr>
              <a:buSzPts val="1200"/>
              <a:buNone/>
              <a:defRPr sz="1200">
                <a:solidFill>
                  <a:schemeClr val="accent4"/>
                </a:solidFill>
                <a:latin typeface="Quantico"/>
                <a:ea typeface="Quantico"/>
                <a:cs typeface="Quantico"/>
                <a:sym typeface="Quantico"/>
              </a:defRPr>
            </a:lvl6pPr>
            <a:lvl7pPr lvl="6">
              <a:spcBef>
                <a:spcPts val="0"/>
              </a:spcBef>
              <a:spcAft>
                <a:spcPts val="0"/>
              </a:spcAft>
              <a:buClr>
                <a:schemeClr val="accent4"/>
              </a:buClr>
              <a:buSzPts val="1200"/>
              <a:buNone/>
              <a:defRPr sz="1200">
                <a:solidFill>
                  <a:schemeClr val="accent4"/>
                </a:solidFill>
                <a:latin typeface="Quantico"/>
                <a:ea typeface="Quantico"/>
                <a:cs typeface="Quantico"/>
                <a:sym typeface="Quantico"/>
              </a:defRPr>
            </a:lvl7pPr>
            <a:lvl8pPr lvl="7">
              <a:spcBef>
                <a:spcPts val="0"/>
              </a:spcBef>
              <a:spcAft>
                <a:spcPts val="0"/>
              </a:spcAft>
              <a:buClr>
                <a:schemeClr val="accent4"/>
              </a:buClr>
              <a:buSzPts val="1200"/>
              <a:buNone/>
              <a:defRPr sz="1200">
                <a:solidFill>
                  <a:schemeClr val="accent4"/>
                </a:solidFill>
                <a:latin typeface="Quantico"/>
                <a:ea typeface="Quantico"/>
                <a:cs typeface="Quantico"/>
                <a:sym typeface="Quantico"/>
              </a:defRPr>
            </a:lvl8pPr>
            <a:lvl9pPr lvl="8">
              <a:spcBef>
                <a:spcPts val="0"/>
              </a:spcBef>
              <a:spcAft>
                <a:spcPts val="0"/>
              </a:spcAft>
              <a:buClr>
                <a:schemeClr val="accent4"/>
              </a:buClr>
              <a:buSzPts val="1200"/>
              <a:buNone/>
              <a:defRPr sz="1200">
                <a:solidFill>
                  <a:schemeClr val="accent4"/>
                </a:solidFill>
                <a:latin typeface="Quantico"/>
                <a:ea typeface="Quantico"/>
                <a:cs typeface="Quantico"/>
                <a:sym typeface="Quantico"/>
              </a:defRPr>
            </a:lvl9pPr>
          </a:lstStyle>
          <a:p>
            <a:endParaRPr/>
          </a:p>
        </p:txBody>
      </p:sp>
      <p:sp>
        <p:nvSpPr>
          <p:cNvPr id="158" name="Google Shape;158;p16"/>
          <p:cNvSpPr txBox="1">
            <a:spLocks noGrp="1"/>
          </p:cNvSpPr>
          <p:nvPr>
            <p:ph type="title" idx="2"/>
          </p:nvPr>
        </p:nvSpPr>
        <p:spPr>
          <a:xfrm>
            <a:off x="2768150" y="1926200"/>
            <a:ext cx="1518900" cy="301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accent4"/>
              </a:buClr>
              <a:buSzPts val="1200"/>
              <a:buNone/>
              <a:defRPr sz="1200">
                <a:solidFill>
                  <a:schemeClr val="accent4"/>
                </a:solidFill>
                <a:latin typeface="Quantico"/>
                <a:ea typeface="Quantico"/>
                <a:cs typeface="Quantico"/>
                <a:sym typeface="Quantico"/>
              </a:defRPr>
            </a:lvl2pPr>
            <a:lvl3pPr lvl="2">
              <a:spcBef>
                <a:spcPts val="0"/>
              </a:spcBef>
              <a:spcAft>
                <a:spcPts val="0"/>
              </a:spcAft>
              <a:buClr>
                <a:schemeClr val="accent4"/>
              </a:buClr>
              <a:buSzPts val="1200"/>
              <a:buNone/>
              <a:defRPr sz="1200">
                <a:solidFill>
                  <a:schemeClr val="accent4"/>
                </a:solidFill>
                <a:latin typeface="Quantico"/>
                <a:ea typeface="Quantico"/>
                <a:cs typeface="Quantico"/>
                <a:sym typeface="Quantico"/>
              </a:defRPr>
            </a:lvl3pPr>
            <a:lvl4pPr lvl="3">
              <a:spcBef>
                <a:spcPts val="0"/>
              </a:spcBef>
              <a:spcAft>
                <a:spcPts val="0"/>
              </a:spcAft>
              <a:buClr>
                <a:schemeClr val="accent4"/>
              </a:buClr>
              <a:buSzPts val="1200"/>
              <a:buNone/>
              <a:defRPr sz="1200">
                <a:solidFill>
                  <a:schemeClr val="accent4"/>
                </a:solidFill>
                <a:latin typeface="Quantico"/>
                <a:ea typeface="Quantico"/>
                <a:cs typeface="Quantico"/>
                <a:sym typeface="Quantico"/>
              </a:defRPr>
            </a:lvl4pPr>
            <a:lvl5pPr lvl="4">
              <a:spcBef>
                <a:spcPts val="0"/>
              </a:spcBef>
              <a:spcAft>
                <a:spcPts val="0"/>
              </a:spcAft>
              <a:buClr>
                <a:schemeClr val="accent4"/>
              </a:buClr>
              <a:buSzPts val="1200"/>
              <a:buNone/>
              <a:defRPr sz="1200">
                <a:solidFill>
                  <a:schemeClr val="accent4"/>
                </a:solidFill>
                <a:latin typeface="Quantico"/>
                <a:ea typeface="Quantico"/>
                <a:cs typeface="Quantico"/>
                <a:sym typeface="Quantico"/>
              </a:defRPr>
            </a:lvl5pPr>
            <a:lvl6pPr lvl="5">
              <a:spcBef>
                <a:spcPts val="0"/>
              </a:spcBef>
              <a:spcAft>
                <a:spcPts val="0"/>
              </a:spcAft>
              <a:buClr>
                <a:schemeClr val="accent4"/>
              </a:buClr>
              <a:buSzPts val="1200"/>
              <a:buNone/>
              <a:defRPr sz="1200">
                <a:solidFill>
                  <a:schemeClr val="accent4"/>
                </a:solidFill>
                <a:latin typeface="Quantico"/>
                <a:ea typeface="Quantico"/>
                <a:cs typeface="Quantico"/>
                <a:sym typeface="Quantico"/>
              </a:defRPr>
            </a:lvl6pPr>
            <a:lvl7pPr lvl="6">
              <a:spcBef>
                <a:spcPts val="0"/>
              </a:spcBef>
              <a:spcAft>
                <a:spcPts val="0"/>
              </a:spcAft>
              <a:buClr>
                <a:schemeClr val="accent4"/>
              </a:buClr>
              <a:buSzPts val="1200"/>
              <a:buNone/>
              <a:defRPr sz="1200">
                <a:solidFill>
                  <a:schemeClr val="accent4"/>
                </a:solidFill>
                <a:latin typeface="Quantico"/>
                <a:ea typeface="Quantico"/>
                <a:cs typeface="Quantico"/>
                <a:sym typeface="Quantico"/>
              </a:defRPr>
            </a:lvl7pPr>
            <a:lvl8pPr lvl="7">
              <a:spcBef>
                <a:spcPts val="0"/>
              </a:spcBef>
              <a:spcAft>
                <a:spcPts val="0"/>
              </a:spcAft>
              <a:buClr>
                <a:schemeClr val="accent4"/>
              </a:buClr>
              <a:buSzPts val="1200"/>
              <a:buNone/>
              <a:defRPr sz="1200">
                <a:solidFill>
                  <a:schemeClr val="accent4"/>
                </a:solidFill>
                <a:latin typeface="Quantico"/>
                <a:ea typeface="Quantico"/>
                <a:cs typeface="Quantico"/>
                <a:sym typeface="Quantico"/>
              </a:defRPr>
            </a:lvl8pPr>
            <a:lvl9pPr lvl="8">
              <a:spcBef>
                <a:spcPts val="0"/>
              </a:spcBef>
              <a:spcAft>
                <a:spcPts val="0"/>
              </a:spcAft>
              <a:buClr>
                <a:schemeClr val="accent4"/>
              </a:buClr>
              <a:buSzPts val="1200"/>
              <a:buNone/>
              <a:defRPr sz="1200">
                <a:solidFill>
                  <a:schemeClr val="accent4"/>
                </a:solidFill>
                <a:latin typeface="Quantico"/>
                <a:ea typeface="Quantico"/>
                <a:cs typeface="Quantico"/>
                <a:sym typeface="Quantico"/>
              </a:defRPr>
            </a:lvl9pPr>
          </a:lstStyle>
          <a:p>
            <a:endParaRPr/>
          </a:p>
        </p:txBody>
      </p:sp>
      <p:sp>
        <p:nvSpPr>
          <p:cNvPr id="159" name="Google Shape;159;p16"/>
          <p:cNvSpPr txBox="1">
            <a:spLocks noGrp="1"/>
          </p:cNvSpPr>
          <p:nvPr>
            <p:ph type="title" idx="3"/>
          </p:nvPr>
        </p:nvSpPr>
        <p:spPr>
          <a:xfrm>
            <a:off x="4609425" y="1926200"/>
            <a:ext cx="1620000" cy="301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accent4"/>
              </a:buClr>
              <a:buSzPts val="1200"/>
              <a:buNone/>
              <a:defRPr sz="1200">
                <a:solidFill>
                  <a:schemeClr val="accent4"/>
                </a:solidFill>
                <a:latin typeface="Quantico"/>
                <a:ea typeface="Quantico"/>
                <a:cs typeface="Quantico"/>
                <a:sym typeface="Quantico"/>
              </a:defRPr>
            </a:lvl2pPr>
            <a:lvl3pPr lvl="2">
              <a:spcBef>
                <a:spcPts val="0"/>
              </a:spcBef>
              <a:spcAft>
                <a:spcPts val="0"/>
              </a:spcAft>
              <a:buClr>
                <a:schemeClr val="accent4"/>
              </a:buClr>
              <a:buSzPts val="1200"/>
              <a:buNone/>
              <a:defRPr sz="1200">
                <a:solidFill>
                  <a:schemeClr val="accent4"/>
                </a:solidFill>
                <a:latin typeface="Quantico"/>
                <a:ea typeface="Quantico"/>
                <a:cs typeface="Quantico"/>
                <a:sym typeface="Quantico"/>
              </a:defRPr>
            </a:lvl3pPr>
            <a:lvl4pPr lvl="3">
              <a:spcBef>
                <a:spcPts val="0"/>
              </a:spcBef>
              <a:spcAft>
                <a:spcPts val="0"/>
              </a:spcAft>
              <a:buClr>
                <a:schemeClr val="accent4"/>
              </a:buClr>
              <a:buSzPts val="1200"/>
              <a:buNone/>
              <a:defRPr sz="1200">
                <a:solidFill>
                  <a:schemeClr val="accent4"/>
                </a:solidFill>
                <a:latin typeface="Quantico"/>
                <a:ea typeface="Quantico"/>
                <a:cs typeface="Quantico"/>
                <a:sym typeface="Quantico"/>
              </a:defRPr>
            </a:lvl4pPr>
            <a:lvl5pPr lvl="4">
              <a:spcBef>
                <a:spcPts val="0"/>
              </a:spcBef>
              <a:spcAft>
                <a:spcPts val="0"/>
              </a:spcAft>
              <a:buClr>
                <a:schemeClr val="accent4"/>
              </a:buClr>
              <a:buSzPts val="1200"/>
              <a:buNone/>
              <a:defRPr sz="1200">
                <a:solidFill>
                  <a:schemeClr val="accent4"/>
                </a:solidFill>
                <a:latin typeface="Quantico"/>
                <a:ea typeface="Quantico"/>
                <a:cs typeface="Quantico"/>
                <a:sym typeface="Quantico"/>
              </a:defRPr>
            </a:lvl5pPr>
            <a:lvl6pPr lvl="5">
              <a:spcBef>
                <a:spcPts val="0"/>
              </a:spcBef>
              <a:spcAft>
                <a:spcPts val="0"/>
              </a:spcAft>
              <a:buClr>
                <a:schemeClr val="accent4"/>
              </a:buClr>
              <a:buSzPts val="1200"/>
              <a:buNone/>
              <a:defRPr sz="1200">
                <a:solidFill>
                  <a:schemeClr val="accent4"/>
                </a:solidFill>
                <a:latin typeface="Quantico"/>
                <a:ea typeface="Quantico"/>
                <a:cs typeface="Quantico"/>
                <a:sym typeface="Quantico"/>
              </a:defRPr>
            </a:lvl6pPr>
            <a:lvl7pPr lvl="6">
              <a:spcBef>
                <a:spcPts val="0"/>
              </a:spcBef>
              <a:spcAft>
                <a:spcPts val="0"/>
              </a:spcAft>
              <a:buClr>
                <a:schemeClr val="accent4"/>
              </a:buClr>
              <a:buSzPts val="1200"/>
              <a:buNone/>
              <a:defRPr sz="1200">
                <a:solidFill>
                  <a:schemeClr val="accent4"/>
                </a:solidFill>
                <a:latin typeface="Quantico"/>
                <a:ea typeface="Quantico"/>
                <a:cs typeface="Quantico"/>
                <a:sym typeface="Quantico"/>
              </a:defRPr>
            </a:lvl7pPr>
            <a:lvl8pPr lvl="7">
              <a:spcBef>
                <a:spcPts val="0"/>
              </a:spcBef>
              <a:spcAft>
                <a:spcPts val="0"/>
              </a:spcAft>
              <a:buClr>
                <a:schemeClr val="accent4"/>
              </a:buClr>
              <a:buSzPts val="1200"/>
              <a:buNone/>
              <a:defRPr sz="1200">
                <a:solidFill>
                  <a:schemeClr val="accent4"/>
                </a:solidFill>
                <a:latin typeface="Quantico"/>
                <a:ea typeface="Quantico"/>
                <a:cs typeface="Quantico"/>
                <a:sym typeface="Quantico"/>
              </a:defRPr>
            </a:lvl8pPr>
            <a:lvl9pPr lvl="8">
              <a:spcBef>
                <a:spcPts val="0"/>
              </a:spcBef>
              <a:spcAft>
                <a:spcPts val="0"/>
              </a:spcAft>
              <a:buClr>
                <a:schemeClr val="accent4"/>
              </a:buClr>
              <a:buSzPts val="1200"/>
              <a:buNone/>
              <a:defRPr sz="1200">
                <a:solidFill>
                  <a:schemeClr val="accent4"/>
                </a:solidFill>
                <a:latin typeface="Quantico"/>
                <a:ea typeface="Quantico"/>
                <a:cs typeface="Quantico"/>
                <a:sym typeface="Quantico"/>
              </a:defRPr>
            </a:lvl9pPr>
          </a:lstStyle>
          <a:p>
            <a:endParaRPr/>
          </a:p>
        </p:txBody>
      </p:sp>
      <p:sp>
        <p:nvSpPr>
          <p:cNvPr id="160" name="Google Shape;160;p16"/>
          <p:cNvSpPr txBox="1">
            <a:spLocks noGrp="1"/>
          </p:cNvSpPr>
          <p:nvPr>
            <p:ph type="title" idx="4"/>
          </p:nvPr>
        </p:nvSpPr>
        <p:spPr>
          <a:xfrm>
            <a:off x="2876400" y="4053150"/>
            <a:ext cx="1376700" cy="1091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9pPr>
          </a:lstStyle>
          <a:p>
            <a:endParaRPr/>
          </a:p>
        </p:txBody>
      </p:sp>
      <p:sp>
        <p:nvSpPr>
          <p:cNvPr id="161" name="Google Shape;161;p16"/>
          <p:cNvSpPr txBox="1">
            <a:spLocks noGrp="1"/>
          </p:cNvSpPr>
          <p:nvPr>
            <p:ph type="title" idx="5"/>
          </p:nvPr>
        </p:nvSpPr>
        <p:spPr>
          <a:xfrm>
            <a:off x="6564575" y="4053150"/>
            <a:ext cx="1376700" cy="1091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9pPr>
          </a:lstStyle>
          <a:p>
            <a:endParaRPr/>
          </a:p>
        </p:txBody>
      </p:sp>
      <p:sp>
        <p:nvSpPr>
          <p:cNvPr id="162" name="Google Shape;162;p16"/>
          <p:cNvSpPr txBox="1">
            <a:spLocks noGrp="1"/>
          </p:cNvSpPr>
          <p:nvPr>
            <p:ph type="title" idx="6"/>
          </p:nvPr>
        </p:nvSpPr>
        <p:spPr>
          <a:xfrm>
            <a:off x="966625" y="2228000"/>
            <a:ext cx="1294500" cy="10911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accent6"/>
              </a:buClr>
              <a:buSzPts val="1000"/>
              <a:buNone/>
              <a:defRPr sz="10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9pPr>
          </a:lstStyle>
          <a:p>
            <a:endParaRPr/>
          </a:p>
        </p:txBody>
      </p:sp>
      <p:sp>
        <p:nvSpPr>
          <p:cNvPr id="163" name="Google Shape;163;p16"/>
          <p:cNvSpPr txBox="1">
            <a:spLocks noGrp="1"/>
          </p:cNvSpPr>
          <p:nvPr>
            <p:ph type="title" idx="7"/>
          </p:nvPr>
        </p:nvSpPr>
        <p:spPr>
          <a:xfrm>
            <a:off x="2768161" y="2228000"/>
            <a:ext cx="1294500" cy="10911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accent6"/>
              </a:buClr>
              <a:buSzPts val="1000"/>
              <a:buNone/>
              <a:defRPr sz="10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9pPr>
          </a:lstStyle>
          <a:p>
            <a:endParaRPr/>
          </a:p>
        </p:txBody>
      </p:sp>
      <p:sp>
        <p:nvSpPr>
          <p:cNvPr id="164" name="Google Shape;164;p16"/>
          <p:cNvSpPr txBox="1">
            <a:spLocks noGrp="1"/>
          </p:cNvSpPr>
          <p:nvPr>
            <p:ph type="title" idx="8"/>
          </p:nvPr>
        </p:nvSpPr>
        <p:spPr>
          <a:xfrm>
            <a:off x="4609425" y="2228000"/>
            <a:ext cx="1376700" cy="10911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accent6"/>
              </a:buClr>
              <a:buSzPts val="1000"/>
              <a:buNone/>
              <a:defRPr sz="10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9pPr>
          </a:lstStyle>
          <a:p>
            <a:endParaRPr/>
          </a:p>
        </p:txBody>
      </p:sp>
      <p:sp>
        <p:nvSpPr>
          <p:cNvPr id="165" name="Google Shape;165;p16"/>
          <p:cNvSpPr txBox="1">
            <a:spLocks noGrp="1"/>
          </p:cNvSpPr>
          <p:nvPr>
            <p:ph type="title" idx="9"/>
          </p:nvPr>
        </p:nvSpPr>
        <p:spPr>
          <a:xfrm>
            <a:off x="6437300" y="1926200"/>
            <a:ext cx="1376700" cy="301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accent4"/>
              </a:buClr>
              <a:buSzPts val="1200"/>
              <a:buNone/>
              <a:defRPr sz="1200">
                <a:solidFill>
                  <a:schemeClr val="accent4"/>
                </a:solidFill>
                <a:latin typeface="Quantico"/>
                <a:ea typeface="Quantico"/>
                <a:cs typeface="Quantico"/>
                <a:sym typeface="Quantico"/>
              </a:defRPr>
            </a:lvl2pPr>
            <a:lvl3pPr lvl="2">
              <a:spcBef>
                <a:spcPts val="0"/>
              </a:spcBef>
              <a:spcAft>
                <a:spcPts val="0"/>
              </a:spcAft>
              <a:buClr>
                <a:schemeClr val="accent4"/>
              </a:buClr>
              <a:buSzPts val="1200"/>
              <a:buNone/>
              <a:defRPr sz="1200">
                <a:solidFill>
                  <a:schemeClr val="accent4"/>
                </a:solidFill>
                <a:latin typeface="Quantico"/>
                <a:ea typeface="Quantico"/>
                <a:cs typeface="Quantico"/>
                <a:sym typeface="Quantico"/>
              </a:defRPr>
            </a:lvl3pPr>
            <a:lvl4pPr lvl="3">
              <a:spcBef>
                <a:spcPts val="0"/>
              </a:spcBef>
              <a:spcAft>
                <a:spcPts val="0"/>
              </a:spcAft>
              <a:buClr>
                <a:schemeClr val="accent4"/>
              </a:buClr>
              <a:buSzPts val="1200"/>
              <a:buNone/>
              <a:defRPr sz="1200">
                <a:solidFill>
                  <a:schemeClr val="accent4"/>
                </a:solidFill>
                <a:latin typeface="Quantico"/>
                <a:ea typeface="Quantico"/>
                <a:cs typeface="Quantico"/>
                <a:sym typeface="Quantico"/>
              </a:defRPr>
            </a:lvl4pPr>
            <a:lvl5pPr lvl="4">
              <a:spcBef>
                <a:spcPts val="0"/>
              </a:spcBef>
              <a:spcAft>
                <a:spcPts val="0"/>
              </a:spcAft>
              <a:buClr>
                <a:schemeClr val="accent4"/>
              </a:buClr>
              <a:buSzPts val="1200"/>
              <a:buNone/>
              <a:defRPr sz="1200">
                <a:solidFill>
                  <a:schemeClr val="accent4"/>
                </a:solidFill>
                <a:latin typeface="Quantico"/>
                <a:ea typeface="Quantico"/>
                <a:cs typeface="Quantico"/>
                <a:sym typeface="Quantico"/>
              </a:defRPr>
            </a:lvl5pPr>
            <a:lvl6pPr lvl="5">
              <a:spcBef>
                <a:spcPts val="0"/>
              </a:spcBef>
              <a:spcAft>
                <a:spcPts val="0"/>
              </a:spcAft>
              <a:buClr>
                <a:schemeClr val="accent4"/>
              </a:buClr>
              <a:buSzPts val="1200"/>
              <a:buNone/>
              <a:defRPr sz="1200">
                <a:solidFill>
                  <a:schemeClr val="accent4"/>
                </a:solidFill>
                <a:latin typeface="Quantico"/>
                <a:ea typeface="Quantico"/>
                <a:cs typeface="Quantico"/>
                <a:sym typeface="Quantico"/>
              </a:defRPr>
            </a:lvl6pPr>
            <a:lvl7pPr lvl="6">
              <a:spcBef>
                <a:spcPts val="0"/>
              </a:spcBef>
              <a:spcAft>
                <a:spcPts val="0"/>
              </a:spcAft>
              <a:buClr>
                <a:schemeClr val="accent4"/>
              </a:buClr>
              <a:buSzPts val="1200"/>
              <a:buNone/>
              <a:defRPr sz="1200">
                <a:solidFill>
                  <a:schemeClr val="accent4"/>
                </a:solidFill>
                <a:latin typeface="Quantico"/>
                <a:ea typeface="Quantico"/>
                <a:cs typeface="Quantico"/>
                <a:sym typeface="Quantico"/>
              </a:defRPr>
            </a:lvl7pPr>
            <a:lvl8pPr lvl="7">
              <a:spcBef>
                <a:spcPts val="0"/>
              </a:spcBef>
              <a:spcAft>
                <a:spcPts val="0"/>
              </a:spcAft>
              <a:buClr>
                <a:schemeClr val="accent4"/>
              </a:buClr>
              <a:buSzPts val="1200"/>
              <a:buNone/>
              <a:defRPr sz="1200">
                <a:solidFill>
                  <a:schemeClr val="accent4"/>
                </a:solidFill>
                <a:latin typeface="Quantico"/>
                <a:ea typeface="Quantico"/>
                <a:cs typeface="Quantico"/>
                <a:sym typeface="Quantico"/>
              </a:defRPr>
            </a:lvl8pPr>
            <a:lvl9pPr lvl="8">
              <a:spcBef>
                <a:spcPts val="0"/>
              </a:spcBef>
              <a:spcAft>
                <a:spcPts val="0"/>
              </a:spcAft>
              <a:buClr>
                <a:schemeClr val="accent4"/>
              </a:buClr>
              <a:buSzPts val="1200"/>
              <a:buNone/>
              <a:defRPr sz="1200">
                <a:solidFill>
                  <a:schemeClr val="accent4"/>
                </a:solidFill>
                <a:latin typeface="Quantico"/>
                <a:ea typeface="Quantico"/>
                <a:cs typeface="Quantico"/>
                <a:sym typeface="Quantico"/>
              </a:defRPr>
            </a:lvl9pPr>
          </a:lstStyle>
          <a:p>
            <a:endParaRPr/>
          </a:p>
        </p:txBody>
      </p:sp>
      <p:sp>
        <p:nvSpPr>
          <p:cNvPr id="166" name="Google Shape;166;p16"/>
          <p:cNvSpPr txBox="1">
            <a:spLocks noGrp="1"/>
          </p:cNvSpPr>
          <p:nvPr>
            <p:ph type="title" idx="13"/>
          </p:nvPr>
        </p:nvSpPr>
        <p:spPr>
          <a:xfrm>
            <a:off x="6437293" y="2228000"/>
            <a:ext cx="1244400" cy="10911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accent6"/>
              </a:buClr>
              <a:buSzPts val="1000"/>
              <a:buNone/>
              <a:defRPr sz="10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9pPr>
          </a:lstStyle>
          <a:p>
            <a:endParaRPr/>
          </a:p>
        </p:txBody>
      </p:sp>
      <p:sp>
        <p:nvSpPr>
          <p:cNvPr id="167" name="Google Shape;167;p16"/>
          <p:cNvSpPr txBox="1">
            <a:spLocks noGrp="1"/>
          </p:cNvSpPr>
          <p:nvPr>
            <p:ph type="title" idx="14"/>
          </p:nvPr>
        </p:nvSpPr>
        <p:spPr>
          <a:xfrm>
            <a:off x="474675" y="467679"/>
            <a:ext cx="3593100" cy="10083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1500"/>
              <a:buNone/>
              <a:defRPr sz="1500">
                <a:solidFill>
                  <a:schemeClr val="accent6"/>
                </a:solidFill>
              </a:defRPr>
            </a:lvl1pPr>
            <a:lvl2pPr lvl="1">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 Alt 13">
  <p:cSld name="BLANK_1_1_1_1_1_1_1_1_1_1_1_1_1_1_2">
    <p:bg>
      <p:bgPr>
        <a:solidFill>
          <a:schemeClr val="lt1"/>
        </a:solidFill>
        <a:effectLst/>
      </p:bgPr>
    </p:bg>
    <p:spTree>
      <p:nvGrpSpPr>
        <p:cNvPr id="1" name="Shape 168"/>
        <p:cNvGrpSpPr/>
        <p:nvPr/>
      </p:nvGrpSpPr>
      <p:grpSpPr>
        <a:xfrm>
          <a:off x="0" y="0"/>
          <a:ext cx="0" cy="0"/>
          <a:chOff x="0" y="0"/>
          <a:chExt cx="0" cy="0"/>
        </a:xfrm>
      </p:grpSpPr>
      <p:sp>
        <p:nvSpPr>
          <p:cNvPr id="169" name="Google Shape;169;p17"/>
          <p:cNvSpPr/>
          <p:nvPr/>
        </p:nvSpPr>
        <p:spPr>
          <a:xfrm>
            <a:off x="2070256" y="436468"/>
            <a:ext cx="4729500" cy="4415700"/>
          </a:xfrm>
          <a:prstGeom prst="snip1Rect">
            <a:avLst>
              <a:gd name="adj" fmla="val 12424"/>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70" name="Google Shape;170;p17"/>
          <p:cNvSpPr/>
          <p:nvPr/>
        </p:nvSpPr>
        <p:spPr>
          <a:xfrm>
            <a:off x="847072" y="436468"/>
            <a:ext cx="4729500" cy="4415700"/>
          </a:xfrm>
          <a:prstGeom prst="snip1Rect">
            <a:avLst>
              <a:gd name="adj" fmla="val 12424"/>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71" name="Google Shape;171;p17"/>
          <p:cNvSpPr/>
          <p:nvPr/>
        </p:nvSpPr>
        <p:spPr>
          <a:xfrm>
            <a:off x="203824" y="436468"/>
            <a:ext cx="4729500" cy="4415700"/>
          </a:xfrm>
          <a:prstGeom prst="snip1Rect">
            <a:avLst>
              <a:gd name="adj" fmla="val 12424"/>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72" name="Google Shape;172;p17"/>
          <p:cNvSpPr/>
          <p:nvPr/>
        </p:nvSpPr>
        <p:spPr>
          <a:xfrm>
            <a:off x="0" y="432050"/>
            <a:ext cx="4665600" cy="4689000"/>
          </a:xfrm>
          <a:prstGeom prst="snip1Rect">
            <a:avLst>
              <a:gd name="adj" fmla="val 1153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73" name="Google Shape;173;p17"/>
          <p:cNvSpPr txBox="1">
            <a:spLocks noGrp="1"/>
          </p:cNvSpPr>
          <p:nvPr>
            <p:ph type="title"/>
          </p:nvPr>
        </p:nvSpPr>
        <p:spPr>
          <a:xfrm>
            <a:off x="443725" y="920775"/>
            <a:ext cx="3730500" cy="10959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2400"/>
              <a:buNone/>
              <a:defRPr sz="2400">
                <a:solidFill>
                  <a:schemeClr val="accent6"/>
                </a:solidFill>
              </a:defRPr>
            </a:lvl1pPr>
            <a:lvl2pPr lvl="1">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2pPr>
            <a:lvl3pPr lvl="2">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3pPr>
            <a:lvl4pPr lvl="3">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4pPr>
            <a:lvl5pPr lvl="4">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5pPr>
            <a:lvl6pPr lvl="5">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6pPr>
            <a:lvl7pPr lvl="6">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7pPr>
            <a:lvl8pPr lvl="7">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8pPr>
            <a:lvl9pPr lvl="8">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9pPr>
          </a:lstStyle>
          <a:p>
            <a:endParaRPr/>
          </a:p>
        </p:txBody>
      </p:sp>
      <p:sp>
        <p:nvSpPr>
          <p:cNvPr id="174" name="Google Shape;174;p17"/>
          <p:cNvSpPr/>
          <p:nvPr/>
        </p:nvSpPr>
        <p:spPr>
          <a:xfrm>
            <a:off x="24725" y="2393073"/>
            <a:ext cx="9144000" cy="2750400"/>
          </a:xfrm>
          <a:prstGeom prst="snip1Rect">
            <a:avLst>
              <a:gd name="adj" fmla="val 15953"/>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75" name="Google Shape;175;p17"/>
          <p:cNvSpPr/>
          <p:nvPr/>
        </p:nvSpPr>
        <p:spPr>
          <a:xfrm>
            <a:off x="0" y="2393075"/>
            <a:ext cx="3186600" cy="27504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76" name="Google Shape;176;p17"/>
          <p:cNvSpPr txBox="1">
            <a:spLocks noGrp="1"/>
          </p:cNvSpPr>
          <p:nvPr>
            <p:ph type="title" idx="2"/>
          </p:nvPr>
        </p:nvSpPr>
        <p:spPr>
          <a:xfrm>
            <a:off x="507250" y="2657169"/>
            <a:ext cx="2344800" cy="446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2900"/>
              <a:buFont typeface="Quantico"/>
              <a:buNone/>
              <a:defRPr sz="1200" b="1"/>
            </a:lvl1pPr>
            <a:lvl2pPr lvl="1">
              <a:lnSpc>
                <a:spcPct val="100000"/>
              </a:lnSpc>
              <a:spcBef>
                <a:spcPts val="0"/>
              </a:spcBef>
              <a:spcAft>
                <a:spcPts val="0"/>
              </a:spcAft>
              <a:buClr>
                <a:schemeClr val="dk1"/>
              </a:buClr>
              <a:buSzPts val="3000"/>
              <a:buNone/>
              <a:defRPr sz="1300" b="1">
                <a:latin typeface="Lato"/>
                <a:ea typeface="Lato"/>
                <a:cs typeface="Lato"/>
                <a:sym typeface="Lato"/>
              </a:defRPr>
            </a:lvl2pPr>
            <a:lvl3pPr lvl="2">
              <a:lnSpc>
                <a:spcPct val="100000"/>
              </a:lnSpc>
              <a:spcBef>
                <a:spcPts val="0"/>
              </a:spcBef>
              <a:spcAft>
                <a:spcPts val="0"/>
              </a:spcAft>
              <a:buClr>
                <a:schemeClr val="dk1"/>
              </a:buClr>
              <a:buSzPts val="3000"/>
              <a:buNone/>
              <a:defRPr sz="1300" b="1">
                <a:latin typeface="Lato"/>
                <a:ea typeface="Lato"/>
                <a:cs typeface="Lato"/>
                <a:sym typeface="Lato"/>
              </a:defRPr>
            </a:lvl3pPr>
            <a:lvl4pPr lvl="3">
              <a:lnSpc>
                <a:spcPct val="100000"/>
              </a:lnSpc>
              <a:spcBef>
                <a:spcPts val="0"/>
              </a:spcBef>
              <a:spcAft>
                <a:spcPts val="0"/>
              </a:spcAft>
              <a:buClr>
                <a:schemeClr val="dk1"/>
              </a:buClr>
              <a:buSzPts val="3000"/>
              <a:buNone/>
              <a:defRPr sz="1300" b="1">
                <a:latin typeface="Lato"/>
                <a:ea typeface="Lato"/>
                <a:cs typeface="Lato"/>
                <a:sym typeface="Lato"/>
              </a:defRPr>
            </a:lvl4pPr>
            <a:lvl5pPr lvl="4">
              <a:lnSpc>
                <a:spcPct val="100000"/>
              </a:lnSpc>
              <a:spcBef>
                <a:spcPts val="0"/>
              </a:spcBef>
              <a:spcAft>
                <a:spcPts val="0"/>
              </a:spcAft>
              <a:buClr>
                <a:schemeClr val="dk1"/>
              </a:buClr>
              <a:buSzPts val="3000"/>
              <a:buNone/>
              <a:defRPr sz="1300" b="1">
                <a:latin typeface="Lato"/>
                <a:ea typeface="Lato"/>
                <a:cs typeface="Lato"/>
                <a:sym typeface="Lato"/>
              </a:defRPr>
            </a:lvl5pPr>
            <a:lvl6pPr lvl="5">
              <a:lnSpc>
                <a:spcPct val="100000"/>
              </a:lnSpc>
              <a:spcBef>
                <a:spcPts val="0"/>
              </a:spcBef>
              <a:spcAft>
                <a:spcPts val="0"/>
              </a:spcAft>
              <a:buClr>
                <a:schemeClr val="dk1"/>
              </a:buClr>
              <a:buSzPts val="3000"/>
              <a:buNone/>
              <a:defRPr sz="1300" b="1">
                <a:latin typeface="Lato"/>
                <a:ea typeface="Lato"/>
                <a:cs typeface="Lato"/>
                <a:sym typeface="Lato"/>
              </a:defRPr>
            </a:lvl6pPr>
            <a:lvl7pPr lvl="6">
              <a:lnSpc>
                <a:spcPct val="100000"/>
              </a:lnSpc>
              <a:spcBef>
                <a:spcPts val="0"/>
              </a:spcBef>
              <a:spcAft>
                <a:spcPts val="0"/>
              </a:spcAft>
              <a:buClr>
                <a:schemeClr val="dk1"/>
              </a:buClr>
              <a:buSzPts val="3000"/>
              <a:buNone/>
              <a:defRPr sz="1300" b="1">
                <a:latin typeface="Lato"/>
                <a:ea typeface="Lato"/>
                <a:cs typeface="Lato"/>
                <a:sym typeface="Lato"/>
              </a:defRPr>
            </a:lvl7pPr>
            <a:lvl8pPr lvl="7">
              <a:lnSpc>
                <a:spcPct val="100000"/>
              </a:lnSpc>
              <a:spcBef>
                <a:spcPts val="0"/>
              </a:spcBef>
              <a:spcAft>
                <a:spcPts val="0"/>
              </a:spcAft>
              <a:buClr>
                <a:schemeClr val="dk1"/>
              </a:buClr>
              <a:buSzPts val="3000"/>
              <a:buNone/>
              <a:defRPr sz="1300" b="1">
                <a:latin typeface="Lato"/>
                <a:ea typeface="Lato"/>
                <a:cs typeface="Lato"/>
                <a:sym typeface="Lato"/>
              </a:defRPr>
            </a:lvl8pPr>
            <a:lvl9pPr lvl="8">
              <a:lnSpc>
                <a:spcPct val="100000"/>
              </a:lnSpc>
              <a:spcBef>
                <a:spcPts val="0"/>
              </a:spcBef>
              <a:spcAft>
                <a:spcPts val="0"/>
              </a:spcAft>
              <a:buClr>
                <a:schemeClr val="dk1"/>
              </a:buClr>
              <a:buSzPts val="3000"/>
              <a:buNone/>
              <a:defRPr sz="1300" b="1">
                <a:latin typeface="Lato"/>
                <a:ea typeface="Lato"/>
                <a:cs typeface="Lato"/>
                <a:sym typeface="Lato"/>
              </a:defRPr>
            </a:lvl9pPr>
          </a:lstStyle>
          <a:p>
            <a:endParaRPr/>
          </a:p>
        </p:txBody>
      </p:sp>
      <p:sp>
        <p:nvSpPr>
          <p:cNvPr id="177" name="Google Shape;177;p17"/>
          <p:cNvSpPr txBox="1">
            <a:spLocks noGrp="1"/>
          </p:cNvSpPr>
          <p:nvPr>
            <p:ph type="title" idx="3"/>
          </p:nvPr>
        </p:nvSpPr>
        <p:spPr>
          <a:xfrm>
            <a:off x="454725" y="1387875"/>
            <a:ext cx="3109200" cy="7080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1pPr>
            <a:lvl2pPr lvl="1">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2pPr>
            <a:lvl3pPr lvl="2">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3pPr>
            <a:lvl4pPr lvl="3">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4pPr>
            <a:lvl5pPr lvl="4">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5pPr>
            <a:lvl6pPr lvl="5">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6pPr>
            <a:lvl7pPr lvl="6">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7pPr>
            <a:lvl8pPr lvl="7">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8pPr>
            <a:lvl9pPr lvl="8">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9pPr>
          </a:lstStyle>
          <a:p>
            <a:endParaRPr/>
          </a:p>
        </p:txBody>
      </p:sp>
      <p:sp>
        <p:nvSpPr>
          <p:cNvPr id="178" name="Google Shape;178;p17"/>
          <p:cNvSpPr txBox="1">
            <a:spLocks noGrp="1"/>
          </p:cNvSpPr>
          <p:nvPr>
            <p:ph type="title" idx="4"/>
          </p:nvPr>
        </p:nvSpPr>
        <p:spPr>
          <a:xfrm>
            <a:off x="507250" y="3648688"/>
            <a:ext cx="2137800" cy="5745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3000"/>
              <a:buFont typeface="Quantico"/>
              <a:buNone/>
              <a:defRPr sz="1300" b="1"/>
            </a:lvl1pPr>
            <a:lvl2pPr lvl="1">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2pPr>
            <a:lvl3pPr lvl="2">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3pPr>
            <a:lvl4pPr lvl="3">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4pPr>
            <a:lvl5pPr lvl="4">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5pPr>
            <a:lvl6pPr lvl="5">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6pPr>
            <a:lvl7pPr lvl="6">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7pPr>
            <a:lvl8pPr lvl="7">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8pPr>
            <a:lvl9pPr lvl="8">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9pPr>
          </a:lstStyle>
          <a:p>
            <a:endParaRPr/>
          </a:p>
        </p:txBody>
      </p:sp>
      <p:sp>
        <p:nvSpPr>
          <p:cNvPr id="179" name="Google Shape;179;p17"/>
          <p:cNvSpPr txBox="1">
            <a:spLocks noGrp="1"/>
          </p:cNvSpPr>
          <p:nvPr>
            <p:ph type="title" idx="5"/>
          </p:nvPr>
        </p:nvSpPr>
        <p:spPr>
          <a:xfrm>
            <a:off x="507250" y="3960850"/>
            <a:ext cx="2242500" cy="708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
        <p:nvSpPr>
          <p:cNvPr id="180" name="Google Shape;180;p17"/>
          <p:cNvSpPr txBox="1">
            <a:spLocks noGrp="1"/>
          </p:cNvSpPr>
          <p:nvPr>
            <p:ph type="title" idx="6"/>
          </p:nvPr>
        </p:nvSpPr>
        <p:spPr>
          <a:xfrm>
            <a:off x="507250" y="2950200"/>
            <a:ext cx="2242500" cy="643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
        <p:nvSpPr>
          <p:cNvPr id="181" name="Google Shape;181;p17"/>
          <p:cNvSpPr txBox="1">
            <a:spLocks noGrp="1"/>
          </p:cNvSpPr>
          <p:nvPr>
            <p:ph type="title" idx="7"/>
          </p:nvPr>
        </p:nvSpPr>
        <p:spPr>
          <a:xfrm>
            <a:off x="5654225" y="2657175"/>
            <a:ext cx="961200" cy="40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2900"/>
              <a:buFont typeface="Quantico"/>
              <a:buNone/>
              <a:defRPr sz="1200" b="1"/>
            </a:lvl1pPr>
            <a:lvl2pPr lvl="1">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2pPr>
            <a:lvl3pPr lvl="2">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3pPr>
            <a:lvl4pPr lvl="3">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4pPr>
            <a:lvl5pPr lvl="4">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5pPr>
            <a:lvl6pPr lvl="5">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6pPr>
            <a:lvl7pPr lvl="6">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7pPr>
            <a:lvl8pPr lvl="7">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8pPr>
            <a:lvl9pPr lvl="8">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9pPr>
          </a:lstStyle>
          <a:p>
            <a:endParaRPr/>
          </a:p>
        </p:txBody>
      </p:sp>
      <p:sp>
        <p:nvSpPr>
          <p:cNvPr id="182" name="Google Shape;182;p17"/>
          <p:cNvSpPr txBox="1">
            <a:spLocks noGrp="1"/>
          </p:cNvSpPr>
          <p:nvPr>
            <p:ph type="title" idx="8"/>
          </p:nvPr>
        </p:nvSpPr>
        <p:spPr>
          <a:xfrm>
            <a:off x="7295800" y="2657175"/>
            <a:ext cx="1109100" cy="40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2900"/>
              <a:buFont typeface="Quantico"/>
              <a:buNone/>
              <a:defRPr sz="1200" b="1"/>
            </a:lvl1pPr>
            <a:lvl2pPr lvl="1">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2pPr>
            <a:lvl3pPr lvl="2">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3pPr>
            <a:lvl4pPr lvl="3">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4pPr>
            <a:lvl5pPr lvl="4">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5pPr>
            <a:lvl6pPr lvl="5">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6pPr>
            <a:lvl7pPr lvl="6">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7pPr>
            <a:lvl8pPr lvl="7">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8pPr>
            <a:lvl9pPr lvl="8">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9pPr>
          </a:lstStyle>
          <a:p>
            <a:endParaRPr/>
          </a:p>
        </p:txBody>
      </p:sp>
      <p:sp>
        <p:nvSpPr>
          <p:cNvPr id="183" name="Google Shape;183;p17"/>
          <p:cNvSpPr txBox="1">
            <a:spLocks noGrp="1"/>
          </p:cNvSpPr>
          <p:nvPr>
            <p:ph type="title" idx="9"/>
          </p:nvPr>
        </p:nvSpPr>
        <p:spPr>
          <a:xfrm>
            <a:off x="3958525" y="2657175"/>
            <a:ext cx="1003500" cy="40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2900"/>
              <a:buFont typeface="Quantico"/>
              <a:buNone/>
              <a:defRPr sz="1200" b="1"/>
            </a:lvl1pPr>
            <a:lvl2pPr lvl="1">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2pPr>
            <a:lvl3pPr lvl="2">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3pPr>
            <a:lvl4pPr lvl="3">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4pPr>
            <a:lvl5pPr lvl="4">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5pPr>
            <a:lvl6pPr lvl="5">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6pPr>
            <a:lvl7pPr lvl="6">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7pPr>
            <a:lvl8pPr lvl="7">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8pPr>
            <a:lvl9pPr lvl="8">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9pPr>
          </a:lstStyle>
          <a:p>
            <a:endParaRPr/>
          </a:p>
        </p:txBody>
      </p:sp>
      <p:sp>
        <p:nvSpPr>
          <p:cNvPr id="184" name="Google Shape;184;p17"/>
          <p:cNvSpPr txBox="1">
            <a:spLocks noGrp="1"/>
          </p:cNvSpPr>
          <p:nvPr>
            <p:ph type="title" idx="13"/>
          </p:nvPr>
        </p:nvSpPr>
        <p:spPr>
          <a:xfrm>
            <a:off x="3477950" y="3170975"/>
            <a:ext cx="1583400" cy="643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
        <p:nvSpPr>
          <p:cNvPr id="185" name="Google Shape;185;p17"/>
          <p:cNvSpPr txBox="1">
            <a:spLocks noGrp="1"/>
          </p:cNvSpPr>
          <p:nvPr>
            <p:ph type="title" idx="14"/>
          </p:nvPr>
        </p:nvSpPr>
        <p:spPr>
          <a:xfrm>
            <a:off x="5156125" y="3170975"/>
            <a:ext cx="15516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
        <p:nvSpPr>
          <p:cNvPr id="186" name="Google Shape;186;p17"/>
          <p:cNvSpPr txBox="1">
            <a:spLocks noGrp="1"/>
          </p:cNvSpPr>
          <p:nvPr>
            <p:ph type="title" idx="15"/>
          </p:nvPr>
        </p:nvSpPr>
        <p:spPr>
          <a:xfrm>
            <a:off x="6837850" y="3170975"/>
            <a:ext cx="2022000" cy="1596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
        <p:nvSpPr>
          <p:cNvPr id="187" name="Google Shape;187;p17"/>
          <p:cNvSpPr txBox="1">
            <a:spLocks noGrp="1"/>
          </p:cNvSpPr>
          <p:nvPr>
            <p:ph type="title" idx="16"/>
          </p:nvPr>
        </p:nvSpPr>
        <p:spPr>
          <a:xfrm>
            <a:off x="3624875" y="4016425"/>
            <a:ext cx="1436400" cy="750600"/>
          </a:xfrm>
          <a:prstGeom prst="rect">
            <a:avLst/>
          </a:prstGeom>
        </p:spPr>
        <p:txBody>
          <a:bodyPr spcFirstLastPara="1" wrap="square" lIns="0" tIns="0" rIns="91425" bIns="0" anchor="t" anchorCtr="0">
            <a:noAutofit/>
          </a:bodyPr>
          <a:lstStyle>
            <a:lvl1pPr lvl="0">
              <a:lnSpc>
                <a:spcPct val="15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5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5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5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5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5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5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5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5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
        <p:nvSpPr>
          <p:cNvPr id="188" name="Google Shape;188;p17"/>
          <p:cNvSpPr txBox="1">
            <a:spLocks noGrp="1"/>
          </p:cNvSpPr>
          <p:nvPr>
            <p:ph type="title" idx="17"/>
          </p:nvPr>
        </p:nvSpPr>
        <p:spPr>
          <a:xfrm>
            <a:off x="5303050" y="4016425"/>
            <a:ext cx="1404600" cy="750600"/>
          </a:xfrm>
          <a:prstGeom prst="rect">
            <a:avLst/>
          </a:prstGeom>
        </p:spPr>
        <p:txBody>
          <a:bodyPr spcFirstLastPara="1" wrap="square" lIns="0" tIns="0" rIns="91425" bIns="0" anchor="t" anchorCtr="0">
            <a:noAutofit/>
          </a:bodyPr>
          <a:lstStyle>
            <a:lvl1pPr lvl="0">
              <a:lnSpc>
                <a:spcPct val="15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5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5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5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5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5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5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5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5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 Alt 14">
  <p:cSld name="CUSTOM_5_1">
    <p:bg>
      <p:bgPr>
        <a:solidFill>
          <a:schemeClr val="lt1"/>
        </a:solidFill>
        <a:effectLst/>
      </p:bgPr>
    </p:bg>
    <p:spTree>
      <p:nvGrpSpPr>
        <p:cNvPr id="1" name="Shape 189"/>
        <p:cNvGrpSpPr/>
        <p:nvPr/>
      </p:nvGrpSpPr>
      <p:grpSpPr>
        <a:xfrm>
          <a:off x="0" y="0"/>
          <a:ext cx="0" cy="0"/>
          <a:chOff x="0" y="0"/>
          <a:chExt cx="0" cy="0"/>
        </a:xfrm>
      </p:grpSpPr>
      <p:sp>
        <p:nvSpPr>
          <p:cNvPr id="190" name="Google Shape;190;p18"/>
          <p:cNvSpPr/>
          <p:nvPr/>
        </p:nvSpPr>
        <p:spPr>
          <a:xfrm>
            <a:off x="1067025" y="437190"/>
            <a:ext cx="7197300" cy="3865800"/>
          </a:xfrm>
          <a:prstGeom prst="snip1Rect">
            <a:avLst>
              <a:gd name="adj" fmla="val 1150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91" name="Google Shape;191;p18"/>
          <p:cNvSpPr/>
          <p:nvPr/>
        </p:nvSpPr>
        <p:spPr>
          <a:xfrm>
            <a:off x="1491600" y="1330871"/>
            <a:ext cx="7197300" cy="3674400"/>
          </a:xfrm>
          <a:prstGeom prst="snip1Rect">
            <a:avLst>
              <a:gd name="adj" fmla="val 1150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92" name="Google Shape;192;p18"/>
          <p:cNvSpPr/>
          <p:nvPr/>
        </p:nvSpPr>
        <p:spPr>
          <a:xfrm>
            <a:off x="114875" y="875230"/>
            <a:ext cx="7197300" cy="3977100"/>
          </a:xfrm>
          <a:prstGeom prst="snip1Rect">
            <a:avLst>
              <a:gd name="adj" fmla="val 1150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93" name="Google Shape;193;p18"/>
          <p:cNvSpPr/>
          <p:nvPr/>
        </p:nvSpPr>
        <p:spPr>
          <a:xfrm>
            <a:off x="-8050" y="432050"/>
            <a:ext cx="3686700" cy="4689000"/>
          </a:xfrm>
          <a:prstGeom prst="snip1Rect">
            <a:avLst>
              <a:gd name="adj" fmla="val 1153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94" name="Google Shape;194;p18"/>
          <p:cNvSpPr txBox="1">
            <a:spLocks noGrp="1"/>
          </p:cNvSpPr>
          <p:nvPr>
            <p:ph type="title"/>
          </p:nvPr>
        </p:nvSpPr>
        <p:spPr>
          <a:xfrm>
            <a:off x="451900" y="843775"/>
            <a:ext cx="2968200" cy="10398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3000"/>
              <a:buNone/>
              <a:defRPr sz="2400">
                <a:solidFill>
                  <a:schemeClr val="accent6"/>
                </a:solidFill>
              </a:defRPr>
            </a:lvl1pPr>
            <a:lvl2pPr lvl="1">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195" name="Google Shape;195;p18"/>
          <p:cNvSpPr txBox="1">
            <a:spLocks noGrp="1"/>
          </p:cNvSpPr>
          <p:nvPr>
            <p:ph type="subTitle" idx="1"/>
          </p:nvPr>
        </p:nvSpPr>
        <p:spPr>
          <a:xfrm>
            <a:off x="478650" y="2476500"/>
            <a:ext cx="1374300" cy="4167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a:endParaRPr/>
          </a:p>
        </p:txBody>
      </p:sp>
      <p:sp>
        <p:nvSpPr>
          <p:cNvPr id="196" name="Google Shape;196;p18"/>
          <p:cNvSpPr txBox="1">
            <a:spLocks noGrp="1"/>
          </p:cNvSpPr>
          <p:nvPr>
            <p:ph type="title" idx="2"/>
          </p:nvPr>
        </p:nvSpPr>
        <p:spPr>
          <a:xfrm>
            <a:off x="488175" y="2044800"/>
            <a:ext cx="1452000" cy="372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2700"/>
              <a:buFont typeface="Quantico"/>
              <a:buNone/>
              <a:defRPr sz="1400" b="1"/>
            </a:lvl1pPr>
            <a:lvl2pPr lvl="1">
              <a:lnSpc>
                <a:spcPct val="80000"/>
              </a:lnSpc>
              <a:spcBef>
                <a:spcPts val="0"/>
              </a:spcBef>
              <a:spcAft>
                <a:spcPts val="0"/>
              </a:spcAft>
              <a:buClr>
                <a:schemeClr val="dk1"/>
              </a:buClr>
              <a:buSzPts val="3000"/>
              <a:buNone/>
              <a:defRPr sz="1700" b="1">
                <a:latin typeface="Lato"/>
                <a:ea typeface="Lato"/>
                <a:cs typeface="Lato"/>
                <a:sym typeface="Lato"/>
              </a:defRPr>
            </a:lvl2pPr>
            <a:lvl3pPr lvl="2">
              <a:lnSpc>
                <a:spcPct val="80000"/>
              </a:lnSpc>
              <a:spcBef>
                <a:spcPts val="0"/>
              </a:spcBef>
              <a:spcAft>
                <a:spcPts val="0"/>
              </a:spcAft>
              <a:buClr>
                <a:schemeClr val="dk1"/>
              </a:buClr>
              <a:buSzPts val="3000"/>
              <a:buNone/>
              <a:defRPr sz="1700" b="1">
                <a:latin typeface="Lato"/>
                <a:ea typeface="Lato"/>
                <a:cs typeface="Lato"/>
                <a:sym typeface="Lato"/>
              </a:defRPr>
            </a:lvl3pPr>
            <a:lvl4pPr lvl="3">
              <a:lnSpc>
                <a:spcPct val="80000"/>
              </a:lnSpc>
              <a:spcBef>
                <a:spcPts val="0"/>
              </a:spcBef>
              <a:spcAft>
                <a:spcPts val="0"/>
              </a:spcAft>
              <a:buClr>
                <a:schemeClr val="dk1"/>
              </a:buClr>
              <a:buSzPts val="3000"/>
              <a:buNone/>
              <a:defRPr sz="1700" b="1">
                <a:latin typeface="Lato"/>
                <a:ea typeface="Lato"/>
                <a:cs typeface="Lato"/>
                <a:sym typeface="Lato"/>
              </a:defRPr>
            </a:lvl4pPr>
            <a:lvl5pPr lvl="4">
              <a:lnSpc>
                <a:spcPct val="80000"/>
              </a:lnSpc>
              <a:spcBef>
                <a:spcPts val="0"/>
              </a:spcBef>
              <a:spcAft>
                <a:spcPts val="0"/>
              </a:spcAft>
              <a:buClr>
                <a:schemeClr val="dk1"/>
              </a:buClr>
              <a:buSzPts val="3000"/>
              <a:buNone/>
              <a:defRPr sz="1700" b="1">
                <a:latin typeface="Lato"/>
                <a:ea typeface="Lato"/>
                <a:cs typeface="Lato"/>
                <a:sym typeface="Lato"/>
              </a:defRPr>
            </a:lvl5pPr>
            <a:lvl6pPr lvl="5">
              <a:lnSpc>
                <a:spcPct val="80000"/>
              </a:lnSpc>
              <a:spcBef>
                <a:spcPts val="0"/>
              </a:spcBef>
              <a:spcAft>
                <a:spcPts val="0"/>
              </a:spcAft>
              <a:buClr>
                <a:schemeClr val="dk1"/>
              </a:buClr>
              <a:buSzPts val="3000"/>
              <a:buNone/>
              <a:defRPr sz="1700" b="1">
                <a:latin typeface="Lato"/>
                <a:ea typeface="Lato"/>
                <a:cs typeface="Lato"/>
                <a:sym typeface="Lato"/>
              </a:defRPr>
            </a:lvl6pPr>
            <a:lvl7pPr lvl="6">
              <a:lnSpc>
                <a:spcPct val="80000"/>
              </a:lnSpc>
              <a:spcBef>
                <a:spcPts val="0"/>
              </a:spcBef>
              <a:spcAft>
                <a:spcPts val="0"/>
              </a:spcAft>
              <a:buClr>
                <a:schemeClr val="dk1"/>
              </a:buClr>
              <a:buSzPts val="3000"/>
              <a:buNone/>
              <a:defRPr sz="1700" b="1">
                <a:latin typeface="Lato"/>
                <a:ea typeface="Lato"/>
                <a:cs typeface="Lato"/>
                <a:sym typeface="Lato"/>
              </a:defRPr>
            </a:lvl7pPr>
            <a:lvl8pPr lvl="7">
              <a:lnSpc>
                <a:spcPct val="80000"/>
              </a:lnSpc>
              <a:spcBef>
                <a:spcPts val="0"/>
              </a:spcBef>
              <a:spcAft>
                <a:spcPts val="0"/>
              </a:spcAft>
              <a:buClr>
                <a:schemeClr val="dk1"/>
              </a:buClr>
              <a:buSzPts val="3000"/>
              <a:buNone/>
              <a:defRPr sz="1700" b="1">
                <a:latin typeface="Lato"/>
                <a:ea typeface="Lato"/>
                <a:cs typeface="Lato"/>
                <a:sym typeface="Lato"/>
              </a:defRPr>
            </a:lvl8pPr>
            <a:lvl9pPr lvl="8">
              <a:lnSpc>
                <a:spcPct val="80000"/>
              </a:lnSpc>
              <a:spcBef>
                <a:spcPts val="0"/>
              </a:spcBef>
              <a:spcAft>
                <a:spcPts val="0"/>
              </a:spcAft>
              <a:buClr>
                <a:schemeClr val="dk1"/>
              </a:buClr>
              <a:buSzPts val="3000"/>
              <a:buNone/>
              <a:defRPr sz="1700" b="1">
                <a:latin typeface="Lato"/>
                <a:ea typeface="Lato"/>
                <a:cs typeface="Lato"/>
                <a:sym typeface="Lato"/>
              </a:defRPr>
            </a:lvl9pPr>
          </a:lstStyle>
          <a:p>
            <a:endParaRPr/>
          </a:p>
        </p:txBody>
      </p:sp>
      <p:sp>
        <p:nvSpPr>
          <p:cNvPr id="197" name="Google Shape;197;p18"/>
          <p:cNvSpPr txBox="1">
            <a:spLocks noGrp="1"/>
          </p:cNvSpPr>
          <p:nvPr>
            <p:ph type="subTitle" idx="3"/>
          </p:nvPr>
        </p:nvSpPr>
        <p:spPr>
          <a:xfrm>
            <a:off x="2102625" y="2476488"/>
            <a:ext cx="1374300" cy="4167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a:endParaRPr/>
          </a:p>
        </p:txBody>
      </p:sp>
      <p:sp>
        <p:nvSpPr>
          <p:cNvPr id="198" name="Google Shape;198;p18"/>
          <p:cNvSpPr txBox="1">
            <a:spLocks noGrp="1"/>
          </p:cNvSpPr>
          <p:nvPr>
            <p:ph type="title" idx="4"/>
          </p:nvPr>
        </p:nvSpPr>
        <p:spPr>
          <a:xfrm>
            <a:off x="2102625" y="2044800"/>
            <a:ext cx="1582500" cy="372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2700"/>
              <a:buFont typeface="Quantico"/>
              <a:buNone/>
              <a:defRPr sz="1400" b="1"/>
            </a:lvl1pPr>
            <a:lvl2pPr lvl="1">
              <a:lnSpc>
                <a:spcPct val="80000"/>
              </a:lnSpc>
              <a:spcBef>
                <a:spcPts val="0"/>
              </a:spcBef>
              <a:spcAft>
                <a:spcPts val="0"/>
              </a:spcAft>
              <a:buClr>
                <a:schemeClr val="dk1"/>
              </a:buClr>
              <a:buSzPts val="3000"/>
              <a:buNone/>
              <a:defRPr sz="1700" b="1">
                <a:latin typeface="Lato"/>
                <a:ea typeface="Lato"/>
                <a:cs typeface="Lato"/>
                <a:sym typeface="Lato"/>
              </a:defRPr>
            </a:lvl2pPr>
            <a:lvl3pPr lvl="2">
              <a:lnSpc>
                <a:spcPct val="80000"/>
              </a:lnSpc>
              <a:spcBef>
                <a:spcPts val="0"/>
              </a:spcBef>
              <a:spcAft>
                <a:spcPts val="0"/>
              </a:spcAft>
              <a:buClr>
                <a:schemeClr val="dk1"/>
              </a:buClr>
              <a:buSzPts val="3000"/>
              <a:buNone/>
              <a:defRPr sz="1700" b="1">
                <a:latin typeface="Lato"/>
                <a:ea typeface="Lato"/>
                <a:cs typeface="Lato"/>
                <a:sym typeface="Lato"/>
              </a:defRPr>
            </a:lvl3pPr>
            <a:lvl4pPr lvl="3">
              <a:lnSpc>
                <a:spcPct val="80000"/>
              </a:lnSpc>
              <a:spcBef>
                <a:spcPts val="0"/>
              </a:spcBef>
              <a:spcAft>
                <a:spcPts val="0"/>
              </a:spcAft>
              <a:buClr>
                <a:schemeClr val="dk1"/>
              </a:buClr>
              <a:buSzPts val="3000"/>
              <a:buNone/>
              <a:defRPr sz="1700" b="1">
                <a:latin typeface="Lato"/>
                <a:ea typeface="Lato"/>
                <a:cs typeface="Lato"/>
                <a:sym typeface="Lato"/>
              </a:defRPr>
            </a:lvl4pPr>
            <a:lvl5pPr lvl="4">
              <a:lnSpc>
                <a:spcPct val="80000"/>
              </a:lnSpc>
              <a:spcBef>
                <a:spcPts val="0"/>
              </a:spcBef>
              <a:spcAft>
                <a:spcPts val="0"/>
              </a:spcAft>
              <a:buClr>
                <a:schemeClr val="dk1"/>
              </a:buClr>
              <a:buSzPts val="3000"/>
              <a:buNone/>
              <a:defRPr sz="1700" b="1">
                <a:latin typeface="Lato"/>
                <a:ea typeface="Lato"/>
                <a:cs typeface="Lato"/>
                <a:sym typeface="Lato"/>
              </a:defRPr>
            </a:lvl5pPr>
            <a:lvl6pPr lvl="5">
              <a:lnSpc>
                <a:spcPct val="80000"/>
              </a:lnSpc>
              <a:spcBef>
                <a:spcPts val="0"/>
              </a:spcBef>
              <a:spcAft>
                <a:spcPts val="0"/>
              </a:spcAft>
              <a:buClr>
                <a:schemeClr val="dk1"/>
              </a:buClr>
              <a:buSzPts val="3000"/>
              <a:buNone/>
              <a:defRPr sz="1700" b="1">
                <a:latin typeface="Lato"/>
                <a:ea typeface="Lato"/>
                <a:cs typeface="Lato"/>
                <a:sym typeface="Lato"/>
              </a:defRPr>
            </a:lvl6pPr>
            <a:lvl7pPr lvl="6">
              <a:lnSpc>
                <a:spcPct val="80000"/>
              </a:lnSpc>
              <a:spcBef>
                <a:spcPts val="0"/>
              </a:spcBef>
              <a:spcAft>
                <a:spcPts val="0"/>
              </a:spcAft>
              <a:buClr>
                <a:schemeClr val="dk1"/>
              </a:buClr>
              <a:buSzPts val="3000"/>
              <a:buNone/>
              <a:defRPr sz="1700" b="1">
                <a:latin typeface="Lato"/>
                <a:ea typeface="Lato"/>
                <a:cs typeface="Lato"/>
                <a:sym typeface="Lato"/>
              </a:defRPr>
            </a:lvl7pPr>
            <a:lvl8pPr lvl="7">
              <a:lnSpc>
                <a:spcPct val="80000"/>
              </a:lnSpc>
              <a:spcBef>
                <a:spcPts val="0"/>
              </a:spcBef>
              <a:spcAft>
                <a:spcPts val="0"/>
              </a:spcAft>
              <a:buClr>
                <a:schemeClr val="dk1"/>
              </a:buClr>
              <a:buSzPts val="3000"/>
              <a:buNone/>
              <a:defRPr sz="1700" b="1">
                <a:latin typeface="Lato"/>
                <a:ea typeface="Lato"/>
                <a:cs typeface="Lato"/>
                <a:sym typeface="Lato"/>
              </a:defRPr>
            </a:lvl8pPr>
            <a:lvl9pPr lvl="8">
              <a:lnSpc>
                <a:spcPct val="80000"/>
              </a:lnSpc>
              <a:spcBef>
                <a:spcPts val="0"/>
              </a:spcBef>
              <a:spcAft>
                <a:spcPts val="0"/>
              </a:spcAft>
              <a:buClr>
                <a:schemeClr val="dk1"/>
              </a:buClr>
              <a:buSzPts val="3000"/>
              <a:buNone/>
              <a:defRPr sz="1700" b="1">
                <a:latin typeface="Lato"/>
                <a:ea typeface="Lato"/>
                <a:cs typeface="Lato"/>
                <a:sym typeface="Lato"/>
              </a:defRPr>
            </a:lvl9pPr>
          </a:lstStyle>
          <a:p>
            <a:endParaRPr/>
          </a:p>
        </p:txBody>
      </p:sp>
      <p:sp>
        <p:nvSpPr>
          <p:cNvPr id="199" name="Google Shape;199;p18"/>
          <p:cNvSpPr txBox="1">
            <a:spLocks noGrp="1"/>
          </p:cNvSpPr>
          <p:nvPr>
            <p:ph type="subTitle" idx="5"/>
          </p:nvPr>
        </p:nvSpPr>
        <p:spPr>
          <a:xfrm>
            <a:off x="3875050" y="2476488"/>
            <a:ext cx="1374300" cy="4167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a:endParaRPr/>
          </a:p>
        </p:txBody>
      </p:sp>
      <p:sp>
        <p:nvSpPr>
          <p:cNvPr id="200" name="Google Shape;200;p18"/>
          <p:cNvSpPr txBox="1">
            <a:spLocks noGrp="1"/>
          </p:cNvSpPr>
          <p:nvPr>
            <p:ph type="title" idx="6"/>
          </p:nvPr>
        </p:nvSpPr>
        <p:spPr>
          <a:xfrm>
            <a:off x="3875051" y="2044800"/>
            <a:ext cx="1557900" cy="372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2700"/>
              <a:buFont typeface="Quantico"/>
              <a:buNone/>
              <a:defRPr sz="1400" b="1"/>
            </a:lvl1pPr>
            <a:lvl2pPr lvl="1">
              <a:lnSpc>
                <a:spcPct val="80000"/>
              </a:lnSpc>
              <a:spcBef>
                <a:spcPts val="0"/>
              </a:spcBef>
              <a:spcAft>
                <a:spcPts val="0"/>
              </a:spcAft>
              <a:buClr>
                <a:schemeClr val="dk1"/>
              </a:buClr>
              <a:buSzPts val="3000"/>
              <a:buNone/>
              <a:defRPr sz="1700" b="1">
                <a:latin typeface="Lato"/>
                <a:ea typeface="Lato"/>
                <a:cs typeface="Lato"/>
                <a:sym typeface="Lato"/>
              </a:defRPr>
            </a:lvl2pPr>
            <a:lvl3pPr lvl="2">
              <a:lnSpc>
                <a:spcPct val="80000"/>
              </a:lnSpc>
              <a:spcBef>
                <a:spcPts val="0"/>
              </a:spcBef>
              <a:spcAft>
                <a:spcPts val="0"/>
              </a:spcAft>
              <a:buClr>
                <a:schemeClr val="dk1"/>
              </a:buClr>
              <a:buSzPts val="3000"/>
              <a:buNone/>
              <a:defRPr sz="1700" b="1">
                <a:latin typeface="Lato"/>
                <a:ea typeface="Lato"/>
                <a:cs typeface="Lato"/>
                <a:sym typeface="Lato"/>
              </a:defRPr>
            </a:lvl3pPr>
            <a:lvl4pPr lvl="3">
              <a:lnSpc>
                <a:spcPct val="80000"/>
              </a:lnSpc>
              <a:spcBef>
                <a:spcPts val="0"/>
              </a:spcBef>
              <a:spcAft>
                <a:spcPts val="0"/>
              </a:spcAft>
              <a:buClr>
                <a:schemeClr val="dk1"/>
              </a:buClr>
              <a:buSzPts val="3000"/>
              <a:buNone/>
              <a:defRPr sz="1700" b="1">
                <a:latin typeface="Lato"/>
                <a:ea typeface="Lato"/>
                <a:cs typeface="Lato"/>
                <a:sym typeface="Lato"/>
              </a:defRPr>
            </a:lvl4pPr>
            <a:lvl5pPr lvl="4">
              <a:lnSpc>
                <a:spcPct val="80000"/>
              </a:lnSpc>
              <a:spcBef>
                <a:spcPts val="0"/>
              </a:spcBef>
              <a:spcAft>
                <a:spcPts val="0"/>
              </a:spcAft>
              <a:buClr>
                <a:schemeClr val="dk1"/>
              </a:buClr>
              <a:buSzPts val="3000"/>
              <a:buNone/>
              <a:defRPr sz="1700" b="1">
                <a:latin typeface="Lato"/>
                <a:ea typeface="Lato"/>
                <a:cs typeface="Lato"/>
                <a:sym typeface="Lato"/>
              </a:defRPr>
            </a:lvl5pPr>
            <a:lvl6pPr lvl="5">
              <a:lnSpc>
                <a:spcPct val="80000"/>
              </a:lnSpc>
              <a:spcBef>
                <a:spcPts val="0"/>
              </a:spcBef>
              <a:spcAft>
                <a:spcPts val="0"/>
              </a:spcAft>
              <a:buClr>
                <a:schemeClr val="dk1"/>
              </a:buClr>
              <a:buSzPts val="3000"/>
              <a:buNone/>
              <a:defRPr sz="1700" b="1">
                <a:latin typeface="Lato"/>
                <a:ea typeface="Lato"/>
                <a:cs typeface="Lato"/>
                <a:sym typeface="Lato"/>
              </a:defRPr>
            </a:lvl6pPr>
            <a:lvl7pPr lvl="6">
              <a:lnSpc>
                <a:spcPct val="80000"/>
              </a:lnSpc>
              <a:spcBef>
                <a:spcPts val="0"/>
              </a:spcBef>
              <a:spcAft>
                <a:spcPts val="0"/>
              </a:spcAft>
              <a:buClr>
                <a:schemeClr val="dk1"/>
              </a:buClr>
              <a:buSzPts val="3000"/>
              <a:buNone/>
              <a:defRPr sz="1700" b="1">
                <a:latin typeface="Lato"/>
                <a:ea typeface="Lato"/>
                <a:cs typeface="Lato"/>
                <a:sym typeface="Lato"/>
              </a:defRPr>
            </a:lvl7pPr>
            <a:lvl8pPr lvl="7">
              <a:lnSpc>
                <a:spcPct val="80000"/>
              </a:lnSpc>
              <a:spcBef>
                <a:spcPts val="0"/>
              </a:spcBef>
              <a:spcAft>
                <a:spcPts val="0"/>
              </a:spcAft>
              <a:buClr>
                <a:schemeClr val="dk1"/>
              </a:buClr>
              <a:buSzPts val="3000"/>
              <a:buNone/>
              <a:defRPr sz="1700" b="1">
                <a:latin typeface="Lato"/>
                <a:ea typeface="Lato"/>
                <a:cs typeface="Lato"/>
                <a:sym typeface="Lato"/>
              </a:defRPr>
            </a:lvl8pPr>
            <a:lvl9pPr lvl="8">
              <a:lnSpc>
                <a:spcPct val="80000"/>
              </a:lnSpc>
              <a:spcBef>
                <a:spcPts val="0"/>
              </a:spcBef>
              <a:spcAft>
                <a:spcPts val="0"/>
              </a:spcAft>
              <a:buClr>
                <a:schemeClr val="dk1"/>
              </a:buClr>
              <a:buSzPts val="3000"/>
              <a:buNone/>
              <a:defRPr sz="1700" b="1">
                <a:latin typeface="Lato"/>
                <a:ea typeface="Lato"/>
                <a:cs typeface="Lato"/>
                <a:sym typeface="Lato"/>
              </a:defRPr>
            </a:lvl9pPr>
          </a:lstStyle>
          <a:p>
            <a:endParaRPr/>
          </a:p>
        </p:txBody>
      </p:sp>
      <p:sp>
        <p:nvSpPr>
          <p:cNvPr id="201" name="Google Shape;201;p18"/>
          <p:cNvSpPr txBox="1">
            <a:spLocks noGrp="1"/>
          </p:cNvSpPr>
          <p:nvPr>
            <p:ph type="subTitle" idx="7"/>
          </p:nvPr>
        </p:nvSpPr>
        <p:spPr>
          <a:xfrm>
            <a:off x="5618263" y="2476488"/>
            <a:ext cx="1374300" cy="4167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a:endParaRPr/>
          </a:p>
        </p:txBody>
      </p:sp>
      <p:sp>
        <p:nvSpPr>
          <p:cNvPr id="202" name="Google Shape;202;p18"/>
          <p:cNvSpPr txBox="1">
            <a:spLocks noGrp="1"/>
          </p:cNvSpPr>
          <p:nvPr>
            <p:ph type="title" idx="8"/>
          </p:nvPr>
        </p:nvSpPr>
        <p:spPr>
          <a:xfrm>
            <a:off x="5618275" y="2044800"/>
            <a:ext cx="1557900" cy="372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2700"/>
              <a:buFont typeface="Quantico"/>
              <a:buNone/>
              <a:defRPr sz="1400" b="1"/>
            </a:lvl1pPr>
            <a:lvl2pPr lvl="1">
              <a:lnSpc>
                <a:spcPct val="80000"/>
              </a:lnSpc>
              <a:spcBef>
                <a:spcPts val="0"/>
              </a:spcBef>
              <a:spcAft>
                <a:spcPts val="0"/>
              </a:spcAft>
              <a:buClr>
                <a:schemeClr val="dk1"/>
              </a:buClr>
              <a:buSzPts val="3000"/>
              <a:buNone/>
              <a:defRPr sz="1700" b="1">
                <a:latin typeface="Lato"/>
                <a:ea typeface="Lato"/>
                <a:cs typeface="Lato"/>
                <a:sym typeface="Lato"/>
              </a:defRPr>
            </a:lvl2pPr>
            <a:lvl3pPr lvl="2">
              <a:lnSpc>
                <a:spcPct val="80000"/>
              </a:lnSpc>
              <a:spcBef>
                <a:spcPts val="0"/>
              </a:spcBef>
              <a:spcAft>
                <a:spcPts val="0"/>
              </a:spcAft>
              <a:buClr>
                <a:schemeClr val="dk1"/>
              </a:buClr>
              <a:buSzPts val="3000"/>
              <a:buNone/>
              <a:defRPr sz="1700" b="1">
                <a:latin typeface="Lato"/>
                <a:ea typeface="Lato"/>
                <a:cs typeface="Lato"/>
                <a:sym typeface="Lato"/>
              </a:defRPr>
            </a:lvl3pPr>
            <a:lvl4pPr lvl="3">
              <a:lnSpc>
                <a:spcPct val="80000"/>
              </a:lnSpc>
              <a:spcBef>
                <a:spcPts val="0"/>
              </a:spcBef>
              <a:spcAft>
                <a:spcPts val="0"/>
              </a:spcAft>
              <a:buClr>
                <a:schemeClr val="dk1"/>
              </a:buClr>
              <a:buSzPts val="3000"/>
              <a:buNone/>
              <a:defRPr sz="1700" b="1">
                <a:latin typeface="Lato"/>
                <a:ea typeface="Lato"/>
                <a:cs typeface="Lato"/>
                <a:sym typeface="Lato"/>
              </a:defRPr>
            </a:lvl4pPr>
            <a:lvl5pPr lvl="4">
              <a:lnSpc>
                <a:spcPct val="80000"/>
              </a:lnSpc>
              <a:spcBef>
                <a:spcPts val="0"/>
              </a:spcBef>
              <a:spcAft>
                <a:spcPts val="0"/>
              </a:spcAft>
              <a:buClr>
                <a:schemeClr val="dk1"/>
              </a:buClr>
              <a:buSzPts val="3000"/>
              <a:buNone/>
              <a:defRPr sz="1700" b="1">
                <a:latin typeface="Lato"/>
                <a:ea typeface="Lato"/>
                <a:cs typeface="Lato"/>
                <a:sym typeface="Lato"/>
              </a:defRPr>
            </a:lvl5pPr>
            <a:lvl6pPr lvl="5">
              <a:lnSpc>
                <a:spcPct val="80000"/>
              </a:lnSpc>
              <a:spcBef>
                <a:spcPts val="0"/>
              </a:spcBef>
              <a:spcAft>
                <a:spcPts val="0"/>
              </a:spcAft>
              <a:buClr>
                <a:schemeClr val="dk1"/>
              </a:buClr>
              <a:buSzPts val="3000"/>
              <a:buNone/>
              <a:defRPr sz="1700" b="1">
                <a:latin typeface="Lato"/>
                <a:ea typeface="Lato"/>
                <a:cs typeface="Lato"/>
                <a:sym typeface="Lato"/>
              </a:defRPr>
            </a:lvl6pPr>
            <a:lvl7pPr lvl="6">
              <a:lnSpc>
                <a:spcPct val="80000"/>
              </a:lnSpc>
              <a:spcBef>
                <a:spcPts val="0"/>
              </a:spcBef>
              <a:spcAft>
                <a:spcPts val="0"/>
              </a:spcAft>
              <a:buClr>
                <a:schemeClr val="dk1"/>
              </a:buClr>
              <a:buSzPts val="3000"/>
              <a:buNone/>
              <a:defRPr sz="1700" b="1">
                <a:latin typeface="Lato"/>
                <a:ea typeface="Lato"/>
                <a:cs typeface="Lato"/>
                <a:sym typeface="Lato"/>
              </a:defRPr>
            </a:lvl7pPr>
            <a:lvl8pPr lvl="7">
              <a:lnSpc>
                <a:spcPct val="80000"/>
              </a:lnSpc>
              <a:spcBef>
                <a:spcPts val="0"/>
              </a:spcBef>
              <a:spcAft>
                <a:spcPts val="0"/>
              </a:spcAft>
              <a:buClr>
                <a:schemeClr val="dk1"/>
              </a:buClr>
              <a:buSzPts val="3000"/>
              <a:buNone/>
              <a:defRPr sz="1700" b="1">
                <a:latin typeface="Lato"/>
                <a:ea typeface="Lato"/>
                <a:cs typeface="Lato"/>
                <a:sym typeface="Lato"/>
              </a:defRPr>
            </a:lvl8pPr>
            <a:lvl9pPr lvl="8">
              <a:lnSpc>
                <a:spcPct val="80000"/>
              </a:lnSpc>
              <a:spcBef>
                <a:spcPts val="0"/>
              </a:spcBef>
              <a:spcAft>
                <a:spcPts val="0"/>
              </a:spcAft>
              <a:buClr>
                <a:schemeClr val="dk1"/>
              </a:buClr>
              <a:buSzPts val="3000"/>
              <a:buNone/>
              <a:defRPr sz="1700" b="1">
                <a:latin typeface="Lato"/>
                <a:ea typeface="Lato"/>
                <a:cs typeface="Lato"/>
                <a:sym typeface="Lato"/>
              </a:defRPr>
            </a:lvl9pPr>
          </a:lstStyle>
          <a:p>
            <a:endParaRPr/>
          </a:p>
        </p:txBody>
      </p:sp>
      <p:sp>
        <p:nvSpPr>
          <p:cNvPr id="203" name="Google Shape;203;p18"/>
          <p:cNvSpPr txBox="1">
            <a:spLocks noGrp="1"/>
          </p:cNvSpPr>
          <p:nvPr>
            <p:ph type="subTitle" idx="9"/>
          </p:nvPr>
        </p:nvSpPr>
        <p:spPr>
          <a:xfrm>
            <a:off x="7354438" y="2476488"/>
            <a:ext cx="1374300" cy="4167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a:endParaRPr/>
          </a:p>
        </p:txBody>
      </p:sp>
      <p:sp>
        <p:nvSpPr>
          <p:cNvPr id="204" name="Google Shape;204;p18"/>
          <p:cNvSpPr txBox="1">
            <a:spLocks noGrp="1"/>
          </p:cNvSpPr>
          <p:nvPr>
            <p:ph type="title" idx="13"/>
          </p:nvPr>
        </p:nvSpPr>
        <p:spPr>
          <a:xfrm>
            <a:off x="7354449" y="2044799"/>
            <a:ext cx="1797600" cy="372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2700"/>
              <a:buFont typeface="Quantico"/>
              <a:buNone/>
              <a:defRPr sz="1400" b="1"/>
            </a:lvl1pPr>
            <a:lvl2pPr lvl="1">
              <a:lnSpc>
                <a:spcPct val="80000"/>
              </a:lnSpc>
              <a:spcBef>
                <a:spcPts val="0"/>
              </a:spcBef>
              <a:spcAft>
                <a:spcPts val="0"/>
              </a:spcAft>
              <a:buClr>
                <a:schemeClr val="dk1"/>
              </a:buClr>
              <a:buSzPts val="3000"/>
              <a:buNone/>
              <a:defRPr sz="1700" b="1">
                <a:latin typeface="Lato"/>
                <a:ea typeface="Lato"/>
                <a:cs typeface="Lato"/>
                <a:sym typeface="Lato"/>
              </a:defRPr>
            </a:lvl2pPr>
            <a:lvl3pPr lvl="2">
              <a:lnSpc>
                <a:spcPct val="80000"/>
              </a:lnSpc>
              <a:spcBef>
                <a:spcPts val="0"/>
              </a:spcBef>
              <a:spcAft>
                <a:spcPts val="0"/>
              </a:spcAft>
              <a:buClr>
                <a:schemeClr val="dk1"/>
              </a:buClr>
              <a:buSzPts val="3000"/>
              <a:buNone/>
              <a:defRPr sz="1700" b="1">
                <a:latin typeface="Lato"/>
                <a:ea typeface="Lato"/>
                <a:cs typeface="Lato"/>
                <a:sym typeface="Lato"/>
              </a:defRPr>
            </a:lvl3pPr>
            <a:lvl4pPr lvl="3">
              <a:lnSpc>
                <a:spcPct val="80000"/>
              </a:lnSpc>
              <a:spcBef>
                <a:spcPts val="0"/>
              </a:spcBef>
              <a:spcAft>
                <a:spcPts val="0"/>
              </a:spcAft>
              <a:buClr>
                <a:schemeClr val="dk1"/>
              </a:buClr>
              <a:buSzPts val="3000"/>
              <a:buNone/>
              <a:defRPr sz="1700" b="1">
                <a:latin typeface="Lato"/>
                <a:ea typeface="Lato"/>
                <a:cs typeface="Lato"/>
                <a:sym typeface="Lato"/>
              </a:defRPr>
            </a:lvl4pPr>
            <a:lvl5pPr lvl="4">
              <a:lnSpc>
                <a:spcPct val="80000"/>
              </a:lnSpc>
              <a:spcBef>
                <a:spcPts val="0"/>
              </a:spcBef>
              <a:spcAft>
                <a:spcPts val="0"/>
              </a:spcAft>
              <a:buClr>
                <a:schemeClr val="dk1"/>
              </a:buClr>
              <a:buSzPts val="3000"/>
              <a:buNone/>
              <a:defRPr sz="1700" b="1">
                <a:latin typeface="Lato"/>
                <a:ea typeface="Lato"/>
                <a:cs typeface="Lato"/>
                <a:sym typeface="Lato"/>
              </a:defRPr>
            </a:lvl5pPr>
            <a:lvl6pPr lvl="5">
              <a:lnSpc>
                <a:spcPct val="80000"/>
              </a:lnSpc>
              <a:spcBef>
                <a:spcPts val="0"/>
              </a:spcBef>
              <a:spcAft>
                <a:spcPts val="0"/>
              </a:spcAft>
              <a:buClr>
                <a:schemeClr val="dk1"/>
              </a:buClr>
              <a:buSzPts val="3000"/>
              <a:buNone/>
              <a:defRPr sz="1700" b="1">
                <a:latin typeface="Lato"/>
                <a:ea typeface="Lato"/>
                <a:cs typeface="Lato"/>
                <a:sym typeface="Lato"/>
              </a:defRPr>
            </a:lvl6pPr>
            <a:lvl7pPr lvl="6">
              <a:lnSpc>
                <a:spcPct val="80000"/>
              </a:lnSpc>
              <a:spcBef>
                <a:spcPts val="0"/>
              </a:spcBef>
              <a:spcAft>
                <a:spcPts val="0"/>
              </a:spcAft>
              <a:buClr>
                <a:schemeClr val="dk1"/>
              </a:buClr>
              <a:buSzPts val="3000"/>
              <a:buNone/>
              <a:defRPr sz="1700" b="1">
                <a:latin typeface="Lato"/>
                <a:ea typeface="Lato"/>
                <a:cs typeface="Lato"/>
                <a:sym typeface="Lato"/>
              </a:defRPr>
            </a:lvl7pPr>
            <a:lvl8pPr lvl="7">
              <a:lnSpc>
                <a:spcPct val="80000"/>
              </a:lnSpc>
              <a:spcBef>
                <a:spcPts val="0"/>
              </a:spcBef>
              <a:spcAft>
                <a:spcPts val="0"/>
              </a:spcAft>
              <a:buClr>
                <a:schemeClr val="dk1"/>
              </a:buClr>
              <a:buSzPts val="3000"/>
              <a:buNone/>
              <a:defRPr sz="1700" b="1">
                <a:latin typeface="Lato"/>
                <a:ea typeface="Lato"/>
                <a:cs typeface="Lato"/>
                <a:sym typeface="Lato"/>
              </a:defRPr>
            </a:lvl8pPr>
            <a:lvl9pPr lvl="8">
              <a:lnSpc>
                <a:spcPct val="80000"/>
              </a:lnSpc>
              <a:spcBef>
                <a:spcPts val="0"/>
              </a:spcBef>
              <a:spcAft>
                <a:spcPts val="0"/>
              </a:spcAft>
              <a:buClr>
                <a:schemeClr val="dk1"/>
              </a:buClr>
              <a:buSzPts val="3000"/>
              <a:buNone/>
              <a:defRPr sz="1700" b="1">
                <a:latin typeface="Lato"/>
                <a:ea typeface="Lato"/>
                <a:cs typeface="Lato"/>
                <a:sym typeface="Lato"/>
              </a:defRPr>
            </a:lvl9pPr>
          </a:lstStyle>
          <a:p>
            <a:endParaRPr/>
          </a:p>
        </p:txBody>
      </p:sp>
      <p:sp>
        <p:nvSpPr>
          <p:cNvPr id="205" name="Google Shape;205;p18"/>
          <p:cNvSpPr txBox="1">
            <a:spLocks noGrp="1"/>
          </p:cNvSpPr>
          <p:nvPr>
            <p:ph type="subTitle" idx="14"/>
          </p:nvPr>
        </p:nvSpPr>
        <p:spPr>
          <a:xfrm>
            <a:off x="478650" y="3104100"/>
            <a:ext cx="1452000" cy="612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06" name="Google Shape;206;p18"/>
          <p:cNvSpPr txBox="1">
            <a:spLocks noGrp="1"/>
          </p:cNvSpPr>
          <p:nvPr>
            <p:ph type="subTitle" idx="15"/>
          </p:nvPr>
        </p:nvSpPr>
        <p:spPr>
          <a:xfrm>
            <a:off x="2102625" y="3104100"/>
            <a:ext cx="1582500" cy="642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07" name="Google Shape;207;p18"/>
          <p:cNvSpPr txBox="1">
            <a:spLocks noGrp="1"/>
          </p:cNvSpPr>
          <p:nvPr>
            <p:ph type="subTitle" idx="16"/>
          </p:nvPr>
        </p:nvSpPr>
        <p:spPr>
          <a:xfrm>
            <a:off x="5618275" y="3104109"/>
            <a:ext cx="1238400" cy="732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08" name="Google Shape;208;p18"/>
          <p:cNvSpPr txBox="1">
            <a:spLocks noGrp="1"/>
          </p:cNvSpPr>
          <p:nvPr>
            <p:ph type="subTitle" idx="17"/>
          </p:nvPr>
        </p:nvSpPr>
        <p:spPr>
          <a:xfrm>
            <a:off x="7354450" y="3104109"/>
            <a:ext cx="1238400" cy="732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09" name="Google Shape;209;p18"/>
          <p:cNvSpPr txBox="1">
            <a:spLocks noGrp="1"/>
          </p:cNvSpPr>
          <p:nvPr>
            <p:ph type="subTitle" idx="18"/>
          </p:nvPr>
        </p:nvSpPr>
        <p:spPr>
          <a:xfrm>
            <a:off x="625400" y="3960650"/>
            <a:ext cx="1139700" cy="732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Char char="●"/>
              <a:defRPr>
                <a:solidFill>
                  <a:schemeClr val="dk1"/>
                </a:solidFill>
              </a:defRPr>
            </a:lvl1pPr>
            <a:lvl2pPr lvl="1">
              <a:lnSpc>
                <a:spcPct val="100000"/>
              </a:lnSpc>
              <a:spcBef>
                <a:spcPts val="1000"/>
              </a:spcBef>
              <a:spcAft>
                <a:spcPts val="0"/>
              </a:spcAft>
              <a:buClr>
                <a:schemeClr val="dk1"/>
              </a:buClr>
              <a:buSzPts val="1200"/>
              <a:buFont typeface="Lato"/>
              <a:buChar char="○"/>
              <a:defRPr>
                <a:solidFill>
                  <a:schemeClr val="dk1"/>
                </a:solidFill>
              </a:defRPr>
            </a:lvl2pPr>
            <a:lvl3pPr lvl="2">
              <a:lnSpc>
                <a:spcPct val="100000"/>
              </a:lnSpc>
              <a:spcBef>
                <a:spcPts val="1000"/>
              </a:spcBef>
              <a:spcAft>
                <a:spcPts val="0"/>
              </a:spcAft>
              <a:buClr>
                <a:schemeClr val="dk1"/>
              </a:buClr>
              <a:buSzPts val="1200"/>
              <a:buFont typeface="Lato"/>
              <a:buChar char="■"/>
              <a:defRPr>
                <a:solidFill>
                  <a:schemeClr val="dk1"/>
                </a:solidFill>
              </a:defRPr>
            </a:lvl3pPr>
            <a:lvl4pPr lvl="3">
              <a:lnSpc>
                <a:spcPct val="100000"/>
              </a:lnSpc>
              <a:spcBef>
                <a:spcPts val="1000"/>
              </a:spcBef>
              <a:spcAft>
                <a:spcPts val="0"/>
              </a:spcAft>
              <a:buClr>
                <a:schemeClr val="dk1"/>
              </a:buClr>
              <a:buSzPts val="1200"/>
              <a:buFont typeface="Lato"/>
              <a:buChar char="●"/>
              <a:defRPr>
                <a:solidFill>
                  <a:schemeClr val="dk1"/>
                </a:solidFill>
              </a:defRPr>
            </a:lvl4pPr>
            <a:lvl5pPr lvl="4">
              <a:lnSpc>
                <a:spcPct val="100000"/>
              </a:lnSpc>
              <a:spcBef>
                <a:spcPts val="1000"/>
              </a:spcBef>
              <a:spcAft>
                <a:spcPts val="0"/>
              </a:spcAft>
              <a:buClr>
                <a:schemeClr val="dk1"/>
              </a:buClr>
              <a:buSzPts val="1200"/>
              <a:buFont typeface="Lato"/>
              <a:buChar char="○"/>
              <a:defRPr>
                <a:solidFill>
                  <a:schemeClr val="dk1"/>
                </a:solidFill>
              </a:defRPr>
            </a:lvl5pPr>
            <a:lvl6pPr lvl="5">
              <a:lnSpc>
                <a:spcPct val="100000"/>
              </a:lnSpc>
              <a:spcBef>
                <a:spcPts val="1000"/>
              </a:spcBef>
              <a:spcAft>
                <a:spcPts val="0"/>
              </a:spcAft>
              <a:buClr>
                <a:schemeClr val="dk1"/>
              </a:buClr>
              <a:buSzPts val="1200"/>
              <a:buFont typeface="Lato"/>
              <a:buChar char="■"/>
              <a:defRPr>
                <a:solidFill>
                  <a:schemeClr val="dk1"/>
                </a:solidFill>
              </a:defRPr>
            </a:lvl6pPr>
            <a:lvl7pPr lvl="6">
              <a:lnSpc>
                <a:spcPct val="100000"/>
              </a:lnSpc>
              <a:spcBef>
                <a:spcPts val="1000"/>
              </a:spcBef>
              <a:spcAft>
                <a:spcPts val="0"/>
              </a:spcAft>
              <a:buClr>
                <a:schemeClr val="dk1"/>
              </a:buClr>
              <a:buSzPts val="1200"/>
              <a:buFont typeface="Lato"/>
              <a:buChar char="●"/>
              <a:defRPr>
                <a:solidFill>
                  <a:schemeClr val="dk1"/>
                </a:solidFill>
              </a:defRPr>
            </a:lvl7pPr>
            <a:lvl8pPr lvl="7">
              <a:lnSpc>
                <a:spcPct val="100000"/>
              </a:lnSpc>
              <a:spcBef>
                <a:spcPts val="1000"/>
              </a:spcBef>
              <a:spcAft>
                <a:spcPts val="0"/>
              </a:spcAft>
              <a:buClr>
                <a:schemeClr val="dk1"/>
              </a:buClr>
              <a:buSzPts val="1200"/>
              <a:buFont typeface="Lato"/>
              <a:buChar char="○"/>
              <a:defRPr>
                <a:solidFill>
                  <a:schemeClr val="dk1"/>
                </a:solidFill>
              </a:defRPr>
            </a:lvl8pPr>
            <a:lvl9pPr lvl="8">
              <a:lnSpc>
                <a:spcPct val="100000"/>
              </a:lnSpc>
              <a:spcBef>
                <a:spcPts val="1000"/>
              </a:spcBef>
              <a:spcAft>
                <a:spcPts val="1000"/>
              </a:spcAft>
              <a:buClr>
                <a:schemeClr val="dk1"/>
              </a:buClr>
              <a:buSzPts val="1200"/>
              <a:buFont typeface="Lato"/>
              <a:buChar char="■"/>
              <a:defRPr>
                <a:solidFill>
                  <a:schemeClr val="dk1"/>
                </a:solidFill>
              </a:defRPr>
            </a:lvl9pPr>
          </a:lstStyle>
          <a:p>
            <a:endParaRPr/>
          </a:p>
        </p:txBody>
      </p:sp>
      <p:sp>
        <p:nvSpPr>
          <p:cNvPr id="210" name="Google Shape;210;p18"/>
          <p:cNvSpPr txBox="1">
            <a:spLocks noGrp="1"/>
          </p:cNvSpPr>
          <p:nvPr>
            <p:ph type="subTitle" idx="19"/>
          </p:nvPr>
        </p:nvSpPr>
        <p:spPr>
          <a:xfrm>
            <a:off x="2239700" y="3960657"/>
            <a:ext cx="1139700" cy="813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11" name="Google Shape;211;p18"/>
          <p:cNvSpPr txBox="1">
            <a:spLocks noGrp="1"/>
          </p:cNvSpPr>
          <p:nvPr>
            <p:ph type="subTitle" idx="20"/>
          </p:nvPr>
        </p:nvSpPr>
        <p:spPr>
          <a:xfrm>
            <a:off x="4021800" y="3960660"/>
            <a:ext cx="1139700" cy="897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12" name="Google Shape;212;p18"/>
          <p:cNvSpPr txBox="1">
            <a:spLocks noGrp="1"/>
          </p:cNvSpPr>
          <p:nvPr>
            <p:ph type="subTitle" idx="21"/>
          </p:nvPr>
        </p:nvSpPr>
        <p:spPr>
          <a:xfrm>
            <a:off x="5765025" y="3960650"/>
            <a:ext cx="1411200" cy="897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13" name="Google Shape;213;p18"/>
          <p:cNvSpPr txBox="1">
            <a:spLocks noGrp="1"/>
          </p:cNvSpPr>
          <p:nvPr>
            <p:ph type="subTitle" idx="22"/>
          </p:nvPr>
        </p:nvSpPr>
        <p:spPr>
          <a:xfrm>
            <a:off x="7491550" y="3960657"/>
            <a:ext cx="1139700" cy="774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14" name="Google Shape;214;p18"/>
          <p:cNvSpPr txBox="1">
            <a:spLocks noGrp="1"/>
          </p:cNvSpPr>
          <p:nvPr>
            <p:ph type="subTitle" idx="23"/>
          </p:nvPr>
        </p:nvSpPr>
        <p:spPr>
          <a:xfrm>
            <a:off x="3875050" y="3104100"/>
            <a:ext cx="1557900" cy="732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o-to-market ideas - ALT 1">
  <p:cSld name="CUSTOM_5_1_1_1_4">
    <p:spTree>
      <p:nvGrpSpPr>
        <p:cNvPr id="1" name="Shape 215"/>
        <p:cNvGrpSpPr/>
        <p:nvPr/>
      </p:nvGrpSpPr>
      <p:grpSpPr>
        <a:xfrm>
          <a:off x="0" y="0"/>
          <a:ext cx="0" cy="0"/>
          <a:chOff x="0" y="0"/>
          <a:chExt cx="0" cy="0"/>
        </a:xfrm>
      </p:grpSpPr>
      <p:sp>
        <p:nvSpPr>
          <p:cNvPr id="216" name="Google Shape;216;p19"/>
          <p:cNvSpPr>
            <a:spLocks noGrp="1"/>
          </p:cNvSpPr>
          <p:nvPr>
            <p:ph type="pic" idx="2"/>
          </p:nvPr>
        </p:nvSpPr>
        <p:spPr>
          <a:xfrm>
            <a:off x="-1600" y="1969350"/>
            <a:ext cx="9144000" cy="3174600"/>
          </a:xfrm>
          <a:prstGeom prst="snip1Rect">
            <a:avLst>
              <a:gd name="adj" fmla="val 19548"/>
            </a:avLst>
          </a:prstGeom>
          <a:noFill/>
          <a:ln>
            <a:noFill/>
          </a:ln>
        </p:spPr>
      </p:sp>
      <p:sp>
        <p:nvSpPr>
          <p:cNvPr id="217" name="Google Shape;217;p19"/>
          <p:cNvSpPr txBox="1">
            <a:spLocks noGrp="1"/>
          </p:cNvSpPr>
          <p:nvPr>
            <p:ph type="title"/>
          </p:nvPr>
        </p:nvSpPr>
        <p:spPr>
          <a:xfrm>
            <a:off x="525425" y="2247450"/>
            <a:ext cx="1624500" cy="160200"/>
          </a:xfrm>
          <a:prstGeom prst="rect">
            <a:avLst/>
          </a:prstGeom>
        </p:spPr>
        <p:txBody>
          <a:bodyPr spcFirstLastPara="1" wrap="square" lIns="0" tIns="0" rIns="0" bIns="0" anchor="ctr" anchorCtr="0">
            <a:noAutofit/>
          </a:bodyPr>
          <a:lstStyle>
            <a:lvl1pPr lvl="0">
              <a:spcBef>
                <a:spcPts val="0"/>
              </a:spcBef>
              <a:spcAft>
                <a:spcPts val="0"/>
              </a:spcAft>
              <a:buClr>
                <a:schemeClr val="dk1"/>
              </a:buClr>
              <a:buSzPts val="1300"/>
              <a:buFont typeface="Lato"/>
              <a:buNone/>
              <a:defRPr sz="1300" b="1">
                <a:latin typeface="Lato"/>
                <a:ea typeface="Lato"/>
                <a:cs typeface="Lato"/>
                <a:sym typeface="Lato"/>
              </a:defRPr>
            </a:lvl1pPr>
            <a:lvl2pPr lvl="1">
              <a:spcBef>
                <a:spcPts val="0"/>
              </a:spcBef>
              <a:spcAft>
                <a:spcPts val="0"/>
              </a:spcAft>
              <a:buClr>
                <a:schemeClr val="dk1"/>
              </a:buClr>
              <a:buSzPts val="1300"/>
              <a:buFont typeface="Lato"/>
              <a:buNone/>
              <a:defRPr sz="1300" b="1">
                <a:latin typeface="Lato"/>
                <a:ea typeface="Lato"/>
                <a:cs typeface="Lato"/>
                <a:sym typeface="Lato"/>
              </a:defRPr>
            </a:lvl2pPr>
            <a:lvl3pPr lvl="2">
              <a:spcBef>
                <a:spcPts val="0"/>
              </a:spcBef>
              <a:spcAft>
                <a:spcPts val="0"/>
              </a:spcAft>
              <a:buClr>
                <a:schemeClr val="dk1"/>
              </a:buClr>
              <a:buSzPts val="1300"/>
              <a:buFont typeface="Lato"/>
              <a:buNone/>
              <a:defRPr sz="1300" b="1">
                <a:latin typeface="Lato"/>
                <a:ea typeface="Lato"/>
                <a:cs typeface="Lato"/>
                <a:sym typeface="Lato"/>
              </a:defRPr>
            </a:lvl3pPr>
            <a:lvl4pPr lvl="3">
              <a:spcBef>
                <a:spcPts val="0"/>
              </a:spcBef>
              <a:spcAft>
                <a:spcPts val="0"/>
              </a:spcAft>
              <a:buClr>
                <a:schemeClr val="dk1"/>
              </a:buClr>
              <a:buSzPts val="1300"/>
              <a:buFont typeface="Lato"/>
              <a:buNone/>
              <a:defRPr sz="1300" b="1">
                <a:latin typeface="Lato"/>
                <a:ea typeface="Lato"/>
                <a:cs typeface="Lato"/>
                <a:sym typeface="Lato"/>
              </a:defRPr>
            </a:lvl4pPr>
            <a:lvl5pPr lvl="4">
              <a:spcBef>
                <a:spcPts val="0"/>
              </a:spcBef>
              <a:spcAft>
                <a:spcPts val="0"/>
              </a:spcAft>
              <a:buClr>
                <a:schemeClr val="dk1"/>
              </a:buClr>
              <a:buSzPts val="1300"/>
              <a:buFont typeface="Lato"/>
              <a:buNone/>
              <a:defRPr sz="1300" b="1">
                <a:latin typeface="Lato"/>
                <a:ea typeface="Lato"/>
                <a:cs typeface="Lato"/>
                <a:sym typeface="Lato"/>
              </a:defRPr>
            </a:lvl5pPr>
            <a:lvl6pPr lvl="5">
              <a:spcBef>
                <a:spcPts val="0"/>
              </a:spcBef>
              <a:spcAft>
                <a:spcPts val="0"/>
              </a:spcAft>
              <a:buClr>
                <a:schemeClr val="dk1"/>
              </a:buClr>
              <a:buSzPts val="1300"/>
              <a:buFont typeface="Lato"/>
              <a:buNone/>
              <a:defRPr sz="1300" b="1">
                <a:latin typeface="Lato"/>
                <a:ea typeface="Lato"/>
                <a:cs typeface="Lato"/>
                <a:sym typeface="Lato"/>
              </a:defRPr>
            </a:lvl6pPr>
            <a:lvl7pPr lvl="6">
              <a:spcBef>
                <a:spcPts val="0"/>
              </a:spcBef>
              <a:spcAft>
                <a:spcPts val="0"/>
              </a:spcAft>
              <a:buClr>
                <a:schemeClr val="dk1"/>
              </a:buClr>
              <a:buSzPts val="1300"/>
              <a:buFont typeface="Lato"/>
              <a:buNone/>
              <a:defRPr sz="1300" b="1">
                <a:latin typeface="Lato"/>
                <a:ea typeface="Lato"/>
                <a:cs typeface="Lato"/>
                <a:sym typeface="Lato"/>
              </a:defRPr>
            </a:lvl7pPr>
            <a:lvl8pPr lvl="7">
              <a:spcBef>
                <a:spcPts val="0"/>
              </a:spcBef>
              <a:spcAft>
                <a:spcPts val="0"/>
              </a:spcAft>
              <a:buClr>
                <a:schemeClr val="dk1"/>
              </a:buClr>
              <a:buSzPts val="1300"/>
              <a:buFont typeface="Lato"/>
              <a:buNone/>
              <a:defRPr sz="1300" b="1">
                <a:latin typeface="Lato"/>
                <a:ea typeface="Lato"/>
                <a:cs typeface="Lato"/>
                <a:sym typeface="Lato"/>
              </a:defRPr>
            </a:lvl8pPr>
            <a:lvl9pPr lvl="8">
              <a:spcBef>
                <a:spcPts val="0"/>
              </a:spcBef>
              <a:spcAft>
                <a:spcPts val="0"/>
              </a:spcAft>
              <a:buClr>
                <a:schemeClr val="dk1"/>
              </a:buClr>
              <a:buSzPts val="1300"/>
              <a:buFont typeface="Lato"/>
              <a:buNone/>
              <a:defRPr sz="1300" b="1">
                <a:latin typeface="Lato"/>
                <a:ea typeface="Lato"/>
                <a:cs typeface="Lato"/>
                <a:sym typeface="Lato"/>
              </a:defRPr>
            </a:lvl9pPr>
          </a:lstStyle>
          <a:p>
            <a:endParaRPr/>
          </a:p>
        </p:txBody>
      </p:sp>
      <p:sp>
        <p:nvSpPr>
          <p:cNvPr id="218" name="Google Shape;218;p19"/>
          <p:cNvSpPr txBox="1">
            <a:spLocks noGrp="1"/>
          </p:cNvSpPr>
          <p:nvPr>
            <p:ph type="body" idx="1"/>
          </p:nvPr>
        </p:nvSpPr>
        <p:spPr>
          <a:xfrm>
            <a:off x="525425" y="2446425"/>
            <a:ext cx="1624500" cy="869700"/>
          </a:xfrm>
          <a:prstGeom prst="rect">
            <a:avLst/>
          </a:prstGeom>
        </p:spPr>
        <p:txBody>
          <a:bodyPr spcFirstLastPara="1" wrap="square" lIns="0" tIns="91425" rIns="91425" bIns="91425"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
        <p:nvSpPr>
          <p:cNvPr id="219" name="Google Shape;219;p19"/>
          <p:cNvSpPr txBox="1">
            <a:spLocks noGrp="1"/>
          </p:cNvSpPr>
          <p:nvPr>
            <p:ph type="title" idx="3"/>
          </p:nvPr>
        </p:nvSpPr>
        <p:spPr>
          <a:xfrm>
            <a:off x="2409625" y="2247450"/>
            <a:ext cx="1624500" cy="160200"/>
          </a:xfrm>
          <a:prstGeom prst="rect">
            <a:avLst/>
          </a:prstGeom>
        </p:spPr>
        <p:txBody>
          <a:bodyPr spcFirstLastPara="1" wrap="square" lIns="0" tIns="0" rIns="0" bIns="0" anchor="ctr" anchorCtr="0">
            <a:noAutofit/>
          </a:bodyPr>
          <a:lstStyle>
            <a:lvl1pPr lvl="0">
              <a:spcBef>
                <a:spcPts val="0"/>
              </a:spcBef>
              <a:spcAft>
                <a:spcPts val="0"/>
              </a:spcAft>
              <a:buClr>
                <a:schemeClr val="dk1"/>
              </a:buClr>
              <a:buSzPts val="1300"/>
              <a:buFont typeface="Lato"/>
              <a:buNone/>
              <a:defRPr sz="1300" b="1">
                <a:latin typeface="Lato"/>
                <a:ea typeface="Lato"/>
                <a:cs typeface="Lato"/>
                <a:sym typeface="Lato"/>
              </a:defRPr>
            </a:lvl1pPr>
            <a:lvl2pPr lvl="1">
              <a:spcBef>
                <a:spcPts val="0"/>
              </a:spcBef>
              <a:spcAft>
                <a:spcPts val="0"/>
              </a:spcAft>
              <a:buClr>
                <a:schemeClr val="dk1"/>
              </a:buClr>
              <a:buSzPts val="1300"/>
              <a:buFont typeface="Lato"/>
              <a:buNone/>
              <a:defRPr sz="1300" b="1">
                <a:latin typeface="Lato"/>
                <a:ea typeface="Lato"/>
                <a:cs typeface="Lato"/>
                <a:sym typeface="Lato"/>
              </a:defRPr>
            </a:lvl2pPr>
            <a:lvl3pPr lvl="2">
              <a:spcBef>
                <a:spcPts val="0"/>
              </a:spcBef>
              <a:spcAft>
                <a:spcPts val="0"/>
              </a:spcAft>
              <a:buClr>
                <a:schemeClr val="dk1"/>
              </a:buClr>
              <a:buSzPts val="1300"/>
              <a:buFont typeface="Lato"/>
              <a:buNone/>
              <a:defRPr sz="1300" b="1">
                <a:latin typeface="Lato"/>
                <a:ea typeface="Lato"/>
                <a:cs typeface="Lato"/>
                <a:sym typeface="Lato"/>
              </a:defRPr>
            </a:lvl3pPr>
            <a:lvl4pPr lvl="3">
              <a:spcBef>
                <a:spcPts val="0"/>
              </a:spcBef>
              <a:spcAft>
                <a:spcPts val="0"/>
              </a:spcAft>
              <a:buClr>
                <a:schemeClr val="dk1"/>
              </a:buClr>
              <a:buSzPts val="1300"/>
              <a:buFont typeface="Lato"/>
              <a:buNone/>
              <a:defRPr sz="1300" b="1">
                <a:latin typeface="Lato"/>
                <a:ea typeface="Lato"/>
                <a:cs typeface="Lato"/>
                <a:sym typeface="Lato"/>
              </a:defRPr>
            </a:lvl4pPr>
            <a:lvl5pPr lvl="4">
              <a:spcBef>
                <a:spcPts val="0"/>
              </a:spcBef>
              <a:spcAft>
                <a:spcPts val="0"/>
              </a:spcAft>
              <a:buClr>
                <a:schemeClr val="dk1"/>
              </a:buClr>
              <a:buSzPts val="1300"/>
              <a:buFont typeface="Lato"/>
              <a:buNone/>
              <a:defRPr sz="1300" b="1">
                <a:latin typeface="Lato"/>
                <a:ea typeface="Lato"/>
                <a:cs typeface="Lato"/>
                <a:sym typeface="Lato"/>
              </a:defRPr>
            </a:lvl5pPr>
            <a:lvl6pPr lvl="5">
              <a:spcBef>
                <a:spcPts val="0"/>
              </a:spcBef>
              <a:spcAft>
                <a:spcPts val="0"/>
              </a:spcAft>
              <a:buClr>
                <a:schemeClr val="dk1"/>
              </a:buClr>
              <a:buSzPts val="1300"/>
              <a:buFont typeface="Lato"/>
              <a:buNone/>
              <a:defRPr sz="1300" b="1">
                <a:latin typeface="Lato"/>
                <a:ea typeface="Lato"/>
                <a:cs typeface="Lato"/>
                <a:sym typeface="Lato"/>
              </a:defRPr>
            </a:lvl6pPr>
            <a:lvl7pPr lvl="6">
              <a:spcBef>
                <a:spcPts val="0"/>
              </a:spcBef>
              <a:spcAft>
                <a:spcPts val="0"/>
              </a:spcAft>
              <a:buClr>
                <a:schemeClr val="dk1"/>
              </a:buClr>
              <a:buSzPts val="1300"/>
              <a:buFont typeface="Lato"/>
              <a:buNone/>
              <a:defRPr sz="1300" b="1">
                <a:latin typeface="Lato"/>
                <a:ea typeface="Lato"/>
                <a:cs typeface="Lato"/>
                <a:sym typeface="Lato"/>
              </a:defRPr>
            </a:lvl7pPr>
            <a:lvl8pPr lvl="7">
              <a:spcBef>
                <a:spcPts val="0"/>
              </a:spcBef>
              <a:spcAft>
                <a:spcPts val="0"/>
              </a:spcAft>
              <a:buClr>
                <a:schemeClr val="dk1"/>
              </a:buClr>
              <a:buSzPts val="1300"/>
              <a:buFont typeface="Lato"/>
              <a:buNone/>
              <a:defRPr sz="1300" b="1">
                <a:latin typeface="Lato"/>
                <a:ea typeface="Lato"/>
                <a:cs typeface="Lato"/>
                <a:sym typeface="Lato"/>
              </a:defRPr>
            </a:lvl8pPr>
            <a:lvl9pPr lvl="8">
              <a:spcBef>
                <a:spcPts val="0"/>
              </a:spcBef>
              <a:spcAft>
                <a:spcPts val="0"/>
              </a:spcAft>
              <a:buClr>
                <a:schemeClr val="dk1"/>
              </a:buClr>
              <a:buSzPts val="1300"/>
              <a:buFont typeface="Lato"/>
              <a:buNone/>
              <a:defRPr sz="1300" b="1">
                <a:latin typeface="Lato"/>
                <a:ea typeface="Lato"/>
                <a:cs typeface="Lato"/>
                <a:sym typeface="Lato"/>
              </a:defRPr>
            </a:lvl9pPr>
          </a:lstStyle>
          <a:p>
            <a:endParaRPr/>
          </a:p>
        </p:txBody>
      </p:sp>
      <p:sp>
        <p:nvSpPr>
          <p:cNvPr id="220" name="Google Shape;220;p19"/>
          <p:cNvSpPr txBox="1">
            <a:spLocks noGrp="1"/>
          </p:cNvSpPr>
          <p:nvPr>
            <p:ph type="body" idx="4"/>
          </p:nvPr>
        </p:nvSpPr>
        <p:spPr>
          <a:xfrm>
            <a:off x="2409625" y="2446425"/>
            <a:ext cx="1624500" cy="869700"/>
          </a:xfrm>
          <a:prstGeom prst="rect">
            <a:avLst/>
          </a:prstGeom>
        </p:spPr>
        <p:txBody>
          <a:bodyPr spcFirstLastPara="1" wrap="square" lIns="0" tIns="91425" rIns="91425" bIns="91425"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
        <p:nvSpPr>
          <p:cNvPr id="221" name="Google Shape;221;p19"/>
          <p:cNvSpPr txBox="1">
            <a:spLocks noGrp="1"/>
          </p:cNvSpPr>
          <p:nvPr>
            <p:ph type="title" idx="5"/>
          </p:nvPr>
        </p:nvSpPr>
        <p:spPr>
          <a:xfrm>
            <a:off x="4293825" y="2247450"/>
            <a:ext cx="1624500" cy="160200"/>
          </a:xfrm>
          <a:prstGeom prst="rect">
            <a:avLst/>
          </a:prstGeom>
        </p:spPr>
        <p:txBody>
          <a:bodyPr spcFirstLastPara="1" wrap="square" lIns="0" tIns="0" rIns="0" bIns="0" anchor="ctr" anchorCtr="0">
            <a:noAutofit/>
          </a:bodyPr>
          <a:lstStyle>
            <a:lvl1pPr lvl="0">
              <a:spcBef>
                <a:spcPts val="0"/>
              </a:spcBef>
              <a:spcAft>
                <a:spcPts val="0"/>
              </a:spcAft>
              <a:buClr>
                <a:schemeClr val="dk1"/>
              </a:buClr>
              <a:buSzPts val="1300"/>
              <a:buFont typeface="Lato"/>
              <a:buNone/>
              <a:defRPr sz="1300" b="1">
                <a:latin typeface="Lato"/>
                <a:ea typeface="Lato"/>
                <a:cs typeface="Lato"/>
                <a:sym typeface="Lato"/>
              </a:defRPr>
            </a:lvl1pPr>
            <a:lvl2pPr lvl="1">
              <a:spcBef>
                <a:spcPts val="0"/>
              </a:spcBef>
              <a:spcAft>
                <a:spcPts val="0"/>
              </a:spcAft>
              <a:buClr>
                <a:schemeClr val="dk1"/>
              </a:buClr>
              <a:buSzPts val="1300"/>
              <a:buFont typeface="Lato"/>
              <a:buNone/>
              <a:defRPr sz="1300" b="1">
                <a:latin typeface="Lato"/>
                <a:ea typeface="Lato"/>
                <a:cs typeface="Lato"/>
                <a:sym typeface="Lato"/>
              </a:defRPr>
            </a:lvl2pPr>
            <a:lvl3pPr lvl="2">
              <a:spcBef>
                <a:spcPts val="0"/>
              </a:spcBef>
              <a:spcAft>
                <a:spcPts val="0"/>
              </a:spcAft>
              <a:buClr>
                <a:schemeClr val="dk1"/>
              </a:buClr>
              <a:buSzPts val="1300"/>
              <a:buFont typeface="Lato"/>
              <a:buNone/>
              <a:defRPr sz="1300" b="1">
                <a:latin typeface="Lato"/>
                <a:ea typeface="Lato"/>
                <a:cs typeface="Lato"/>
                <a:sym typeface="Lato"/>
              </a:defRPr>
            </a:lvl3pPr>
            <a:lvl4pPr lvl="3">
              <a:spcBef>
                <a:spcPts val="0"/>
              </a:spcBef>
              <a:spcAft>
                <a:spcPts val="0"/>
              </a:spcAft>
              <a:buClr>
                <a:schemeClr val="dk1"/>
              </a:buClr>
              <a:buSzPts val="1300"/>
              <a:buFont typeface="Lato"/>
              <a:buNone/>
              <a:defRPr sz="1300" b="1">
                <a:latin typeface="Lato"/>
                <a:ea typeface="Lato"/>
                <a:cs typeface="Lato"/>
                <a:sym typeface="Lato"/>
              </a:defRPr>
            </a:lvl4pPr>
            <a:lvl5pPr lvl="4">
              <a:spcBef>
                <a:spcPts val="0"/>
              </a:spcBef>
              <a:spcAft>
                <a:spcPts val="0"/>
              </a:spcAft>
              <a:buClr>
                <a:schemeClr val="dk1"/>
              </a:buClr>
              <a:buSzPts val="1300"/>
              <a:buFont typeface="Lato"/>
              <a:buNone/>
              <a:defRPr sz="1300" b="1">
                <a:latin typeface="Lato"/>
                <a:ea typeface="Lato"/>
                <a:cs typeface="Lato"/>
                <a:sym typeface="Lato"/>
              </a:defRPr>
            </a:lvl5pPr>
            <a:lvl6pPr lvl="5">
              <a:spcBef>
                <a:spcPts val="0"/>
              </a:spcBef>
              <a:spcAft>
                <a:spcPts val="0"/>
              </a:spcAft>
              <a:buClr>
                <a:schemeClr val="dk1"/>
              </a:buClr>
              <a:buSzPts val="1300"/>
              <a:buFont typeface="Lato"/>
              <a:buNone/>
              <a:defRPr sz="1300" b="1">
                <a:latin typeface="Lato"/>
                <a:ea typeface="Lato"/>
                <a:cs typeface="Lato"/>
                <a:sym typeface="Lato"/>
              </a:defRPr>
            </a:lvl6pPr>
            <a:lvl7pPr lvl="6">
              <a:spcBef>
                <a:spcPts val="0"/>
              </a:spcBef>
              <a:spcAft>
                <a:spcPts val="0"/>
              </a:spcAft>
              <a:buClr>
                <a:schemeClr val="dk1"/>
              </a:buClr>
              <a:buSzPts val="1300"/>
              <a:buFont typeface="Lato"/>
              <a:buNone/>
              <a:defRPr sz="1300" b="1">
                <a:latin typeface="Lato"/>
                <a:ea typeface="Lato"/>
                <a:cs typeface="Lato"/>
                <a:sym typeface="Lato"/>
              </a:defRPr>
            </a:lvl7pPr>
            <a:lvl8pPr lvl="7">
              <a:spcBef>
                <a:spcPts val="0"/>
              </a:spcBef>
              <a:spcAft>
                <a:spcPts val="0"/>
              </a:spcAft>
              <a:buClr>
                <a:schemeClr val="dk1"/>
              </a:buClr>
              <a:buSzPts val="1300"/>
              <a:buFont typeface="Lato"/>
              <a:buNone/>
              <a:defRPr sz="1300" b="1">
                <a:latin typeface="Lato"/>
                <a:ea typeface="Lato"/>
                <a:cs typeface="Lato"/>
                <a:sym typeface="Lato"/>
              </a:defRPr>
            </a:lvl8pPr>
            <a:lvl9pPr lvl="8">
              <a:spcBef>
                <a:spcPts val="0"/>
              </a:spcBef>
              <a:spcAft>
                <a:spcPts val="0"/>
              </a:spcAft>
              <a:buClr>
                <a:schemeClr val="dk1"/>
              </a:buClr>
              <a:buSzPts val="1300"/>
              <a:buFont typeface="Lato"/>
              <a:buNone/>
              <a:defRPr sz="1300" b="1">
                <a:latin typeface="Lato"/>
                <a:ea typeface="Lato"/>
                <a:cs typeface="Lato"/>
                <a:sym typeface="Lato"/>
              </a:defRPr>
            </a:lvl9pPr>
          </a:lstStyle>
          <a:p>
            <a:endParaRPr/>
          </a:p>
        </p:txBody>
      </p:sp>
      <p:sp>
        <p:nvSpPr>
          <p:cNvPr id="222" name="Google Shape;222;p19"/>
          <p:cNvSpPr txBox="1">
            <a:spLocks noGrp="1"/>
          </p:cNvSpPr>
          <p:nvPr>
            <p:ph type="body" idx="6"/>
          </p:nvPr>
        </p:nvSpPr>
        <p:spPr>
          <a:xfrm>
            <a:off x="4293825" y="2446425"/>
            <a:ext cx="1624500" cy="869700"/>
          </a:xfrm>
          <a:prstGeom prst="rect">
            <a:avLst/>
          </a:prstGeom>
        </p:spPr>
        <p:txBody>
          <a:bodyPr spcFirstLastPara="1" wrap="square" lIns="0" tIns="91425" rIns="91425" bIns="91425"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
        <p:nvSpPr>
          <p:cNvPr id="223" name="Google Shape;223;p19"/>
          <p:cNvSpPr txBox="1">
            <a:spLocks noGrp="1"/>
          </p:cNvSpPr>
          <p:nvPr>
            <p:ph type="title" idx="7"/>
          </p:nvPr>
        </p:nvSpPr>
        <p:spPr>
          <a:xfrm>
            <a:off x="6178025" y="2247450"/>
            <a:ext cx="1624500" cy="160200"/>
          </a:xfrm>
          <a:prstGeom prst="rect">
            <a:avLst/>
          </a:prstGeom>
        </p:spPr>
        <p:txBody>
          <a:bodyPr spcFirstLastPara="1" wrap="square" lIns="0" tIns="0" rIns="0" bIns="0" anchor="ctr" anchorCtr="0">
            <a:noAutofit/>
          </a:bodyPr>
          <a:lstStyle>
            <a:lvl1pPr lvl="0">
              <a:spcBef>
                <a:spcPts val="0"/>
              </a:spcBef>
              <a:spcAft>
                <a:spcPts val="0"/>
              </a:spcAft>
              <a:buClr>
                <a:schemeClr val="dk1"/>
              </a:buClr>
              <a:buSzPts val="1300"/>
              <a:buFont typeface="Lato"/>
              <a:buNone/>
              <a:defRPr sz="1300" b="1">
                <a:latin typeface="Lato"/>
                <a:ea typeface="Lato"/>
                <a:cs typeface="Lato"/>
                <a:sym typeface="Lato"/>
              </a:defRPr>
            </a:lvl1pPr>
            <a:lvl2pPr lvl="1">
              <a:spcBef>
                <a:spcPts val="0"/>
              </a:spcBef>
              <a:spcAft>
                <a:spcPts val="0"/>
              </a:spcAft>
              <a:buClr>
                <a:schemeClr val="dk1"/>
              </a:buClr>
              <a:buSzPts val="1300"/>
              <a:buFont typeface="Lato"/>
              <a:buNone/>
              <a:defRPr sz="1300" b="1">
                <a:latin typeface="Lato"/>
                <a:ea typeface="Lato"/>
                <a:cs typeface="Lato"/>
                <a:sym typeface="Lato"/>
              </a:defRPr>
            </a:lvl2pPr>
            <a:lvl3pPr lvl="2">
              <a:spcBef>
                <a:spcPts val="0"/>
              </a:spcBef>
              <a:spcAft>
                <a:spcPts val="0"/>
              </a:spcAft>
              <a:buClr>
                <a:schemeClr val="dk1"/>
              </a:buClr>
              <a:buSzPts val="1300"/>
              <a:buFont typeface="Lato"/>
              <a:buNone/>
              <a:defRPr sz="1300" b="1">
                <a:latin typeface="Lato"/>
                <a:ea typeface="Lato"/>
                <a:cs typeface="Lato"/>
                <a:sym typeface="Lato"/>
              </a:defRPr>
            </a:lvl3pPr>
            <a:lvl4pPr lvl="3">
              <a:spcBef>
                <a:spcPts val="0"/>
              </a:spcBef>
              <a:spcAft>
                <a:spcPts val="0"/>
              </a:spcAft>
              <a:buClr>
                <a:schemeClr val="dk1"/>
              </a:buClr>
              <a:buSzPts val="1300"/>
              <a:buFont typeface="Lato"/>
              <a:buNone/>
              <a:defRPr sz="1300" b="1">
                <a:latin typeface="Lato"/>
                <a:ea typeface="Lato"/>
                <a:cs typeface="Lato"/>
                <a:sym typeface="Lato"/>
              </a:defRPr>
            </a:lvl4pPr>
            <a:lvl5pPr lvl="4">
              <a:spcBef>
                <a:spcPts val="0"/>
              </a:spcBef>
              <a:spcAft>
                <a:spcPts val="0"/>
              </a:spcAft>
              <a:buClr>
                <a:schemeClr val="dk1"/>
              </a:buClr>
              <a:buSzPts val="1300"/>
              <a:buFont typeface="Lato"/>
              <a:buNone/>
              <a:defRPr sz="1300" b="1">
                <a:latin typeface="Lato"/>
                <a:ea typeface="Lato"/>
                <a:cs typeface="Lato"/>
                <a:sym typeface="Lato"/>
              </a:defRPr>
            </a:lvl5pPr>
            <a:lvl6pPr lvl="5">
              <a:spcBef>
                <a:spcPts val="0"/>
              </a:spcBef>
              <a:spcAft>
                <a:spcPts val="0"/>
              </a:spcAft>
              <a:buClr>
                <a:schemeClr val="dk1"/>
              </a:buClr>
              <a:buSzPts val="1300"/>
              <a:buFont typeface="Lato"/>
              <a:buNone/>
              <a:defRPr sz="1300" b="1">
                <a:latin typeface="Lato"/>
                <a:ea typeface="Lato"/>
                <a:cs typeface="Lato"/>
                <a:sym typeface="Lato"/>
              </a:defRPr>
            </a:lvl6pPr>
            <a:lvl7pPr lvl="6">
              <a:spcBef>
                <a:spcPts val="0"/>
              </a:spcBef>
              <a:spcAft>
                <a:spcPts val="0"/>
              </a:spcAft>
              <a:buClr>
                <a:schemeClr val="dk1"/>
              </a:buClr>
              <a:buSzPts val="1300"/>
              <a:buFont typeface="Lato"/>
              <a:buNone/>
              <a:defRPr sz="1300" b="1">
                <a:latin typeface="Lato"/>
                <a:ea typeface="Lato"/>
                <a:cs typeface="Lato"/>
                <a:sym typeface="Lato"/>
              </a:defRPr>
            </a:lvl7pPr>
            <a:lvl8pPr lvl="7">
              <a:spcBef>
                <a:spcPts val="0"/>
              </a:spcBef>
              <a:spcAft>
                <a:spcPts val="0"/>
              </a:spcAft>
              <a:buClr>
                <a:schemeClr val="dk1"/>
              </a:buClr>
              <a:buSzPts val="1300"/>
              <a:buFont typeface="Lato"/>
              <a:buNone/>
              <a:defRPr sz="1300" b="1">
                <a:latin typeface="Lato"/>
                <a:ea typeface="Lato"/>
                <a:cs typeface="Lato"/>
                <a:sym typeface="Lato"/>
              </a:defRPr>
            </a:lvl8pPr>
            <a:lvl9pPr lvl="8">
              <a:spcBef>
                <a:spcPts val="0"/>
              </a:spcBef>
              <a:spcAft>
                <a:spcPts val="0"/>
              </a:spcAft>
              <a:buClr>
                <a:schemeClr val="dk1"/>
              </a:buClr>
              <a:buSzPts val="1300"/>
              <a:buFont typeface="Lato"/>
              <a:buNone/>
              <a:defRPr sz="1300" b="1">
                <a:latin typeface="Lato"/>
                <a:ea typeface="Lato"/>
                <a:cs typeface="Lato"/>
                <a:sym typeface="Lato"/>
              </a:defRPr>
            </a:lvl9pPr>
          </a:lstStyle>
          <a:p>
            <a:endParaRPr/>
          </a:p>
        </p:txBody>
      </p:sp>
      <p:sp>
        <p:nvSpPr>
          <p:cNvPr id="224" name="Google Shape;224;p19"/>
          <p:cNvSpPr txBox="1">
            <a:spLocks noGrp="1"/>
          </p:cNvSpPr>
          <p:nvPr>
            <p:ph type="body" idx="8"/>
          </p:nvPr>
        </p:nvSpPr>
        <p:spPr>
          <a:xfrm>
            <a:off x="6178025" y="2446425"/>
            <a:ext cx="1624500" cy="869700"/>
          </a:xfrm>
          <a:prstGeom prst="rect">
            <a:avLst/>
          </a:prstGeom>
        </p:spPr>
        <p:txBody>
          <a:bodyPr spcFirstLastPara="1" wrap="square" lIns="0" tIns="91425" rIns="91425" bIns="91425"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
        <p:nvSpPr>
          <p:cNvPr id="225" name="Google Shape;225;p19"/>
          <p:cNvSpPr txBox="1">
            <a:spLocks noGrp="1"/>
          </p:cNvSpPr>
          <p:nvPr>
            <p:ph type="subTitle" idx="9"/>
          </p:nvPr>
        </p:nvSpPr>
        <p:spPr>
          <a:xfrm>
            <a:off x="2409625" y="3381375"/>
            <a:ext cx="1624500" cy="1579200"/>
          </a:xfrm>
          <a:prstGeom prst="rect">
            <a:avLst/>
          </a:prstGeom>
        </p:spPr>
        <p:txBody>
          <a:bodyPr spcFirstLastPara="1" wrap="square" lIns="274300" tIns="91425" rIns="91425" bIns="91425" anchor="t" anchorCtr="0">
            <a:noAutofit/>
          </a:bodyPr>
          <a:lstStyle>
            <a:lvl1pPr lvl="0">
              <a:lnSpc>
                <a:spcPct val="225000"/>
              </a:lnSpc>
              <a:spcBef>
                <a:spcPts val="0"/>
              </a:spcBef>
              <a:spcAft>
                <a:spcPts val="0"/>
              </a:spcAft>
              <a:buClr>
                <a:schemeClr val="dk1"/>
              </a:buClr>
              <a:buSzPts val="1400"/>
              <a:buFont typeface="Quantico"/>
              <a:buNone/>
              <a:defRPr sz="1400" b="1">
                <a:solidFill>
                  <a:schemeClr val="dk1"/>
                </a:solidFill>
                <a:latin typeface="Quantico"/>
                <a:ea typeface="Quantico"/>
                <a:cs typeface="Quantico"/>
                <a:sym typeface="Quantico"/>
              </a:defRPr>
            </a:lvl1pPr>
            <a:lvl2pPr lvl="1">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2pPr>
            <a:lvl3pPr lvl="2">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3pPr>
            <a:lvl4pPr lvl="3">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4pPr>
            <a:lvl5pPr lvl="4">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5pPr>
            <a:lvl6pPr lvl="5">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6pPr>
            <a:lvl7pPr lvl="6">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7pPr>
            <a:lvl8pPr lvl="7">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8pPr>
            <a:lvl9pPr lvl="8">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9pPr>
          </a:lstStyle>
          <a:p>
            <a:endParaRPr/>
          </a:p>
        </p:txBody>
      </p:sp>
      <p:sp>
        <p:nvSpPr>
          <p:cNvPr id="226" name="Google Shape;226;p19"/>
          <p:cNvSpPr txBox="1">
            <a:spLocks noGrp="1"/>
          </p:cNvSpPr>
          <p:nvPr>
            <p:ph type="subTitle" idx="13"/>
          </p:nvPr>
        </p:nvSpPr>
        <p:spPr>
          <a:xfrm>
            <a:off x="525425" y="3381375"/>
            <a:ext cx="1624500" cy="1579200"/>
          </a:xfrm>
          <a:prstGeom prst="rect">
            <a:avLst/>
          </a:prstGeom>
        </p:spPr>
        <p:txBody>
          <a:bodyPr spcFirstLastPara="1" wrap="square" lIns="274300" tIns="91425" rIns="91425" bIns="91425" anchor="t" anchorCtr="0">
            <a:noAutofit/>
          </a:bodyPr>
          <a:lstStyle>
            <a:lvl1pPr lvl="0">
              <a:lnSpc>
                <a:spcPct val="225000"/>
              </a:lnSpc>
              <a:spcBef>
                <a:spcPts val="0"/>
              </a:spcBef>
              <a:spcAft>
                <a:spcPts val="0"/>
              </a:spcAft>
              <a:buClr>
                <a:schemeClr val="dk1"/>
              </a:buClr>
              <a:buSzPts val="1400"/>
              <a:buFont typeface="Quantico"/>
              <a:buNone/>
              <a:defRPr sz="1400" b="1">
                <a:solidFill>
                  <a:schemeClr val="dk1"/>
                </a:solidFill>
                <a:latin typeface="Quantico"/>
                <a:ea typeface="Quantico"/>
                <a:cs typeface="Quantico"/>
                <a:sym typeface="Quantico"/>
              </a:defRPr>
            </a:lvl1pPr>
            <a:lvl2pPr lvl="1">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2pPr>
            <a:lvl3pPr lvl="2">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3pPr>
            <a:lvl4pPr lvl="3">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4pPr>
            <a:lvl5pPr lvl="4">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5pPr>
            <a:lvl6pPr lvl="5">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6pPr>
            <a:lvl7pPr lvl="6">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7pPr>
            <a:lvl8pPr lvl="7">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8pPr>
            <a:lvl9pPr lvl="8">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9pPr>
          </a:lstStyle>
          <a:p>
            <a:endParaRPr/>
          </a:p>
        </p:txBody>
      </p:sp>
      <p:sp>
        <p:nvSpPr>
          <p:cNvPr id="227" name="Google Shape;227;p19"/>
          <p:cNvSpPr txBox="1">
            <a:spLocks noGrp="1"/>
          </p:cNvSpPr>
          <p:nvPr>
            <p:ph type="subTitle" idx="14"/>
          </p:nvPr>
        </p:nvSpPr>
        <p:spPr>
          <a:xfrm>
            <a:off x="4293825" y="3381375"/>
            <a:ext cx="1624500" cy="1579200"/>
          </a:xfrm>
          <a:prstGeom prst="rect">
            <a:avLst/>
          </a:prstGeom>
        </p:spPr>
        <p:txBody>
          <a:bodyPr spcFirstLastPara="1" wrap="square" lIns="274300" tIns="91425" rIns="91425" bIns="91425" anchor="t" anchorCtr="0">
            <a:noAutofit/>
          </a:bodyPr>
          <a:lstStyle>
            <a:lvl1pPr lvl="0">
              <a:lnSpc>
                <a:spcPct val="225000"/>
              </a:lnSpc>
              <a:spcBef>
                <a:spcPts val="0"/>
              </a:spcBef>
              <a:spcAft>
                <a:spcPts val="0"/>
              </a:spcAft>
              <a:buClr>
                <a:schemeClr val="dk1"/>
              </a:buClr>
              <a:buSzPts val="1400"/>
              <a:buFont typeface="Quantico"/>
              <a:buNone/>
              <a:defRPr sz="1400" b="1">
                <a:solidFill>
                  <a:schemeClr val="dk1"/>
                </a:solidFill>
                <a:latin typeface="Quantico"/>
                <a:ea typeface="Quantico"/>
                <a:cs typeface="Quantico"/>
                <a:sym typeface="Quantico"/>
              </a:defRPr>
            </a:lvl1pPr>
            <a:lvl2pPr lvl="1">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2pPr>
            <a:lvl3pPr lvl="2">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3pPr>
            <a:lvl4pPr lvl="3">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4pPr>
            <a:lvl5pPr lvl="4">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5pPr>
            <a:lvl6pPr lvl="5">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6pPr>
            <a:lvl7pPr lvl="6">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7pPr>
            <a:lvl8pPr lvl="7">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8pPr>
            <a:lvl9pPr lvl="8">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9pPr>
          </a:lstStyle>
          <a:p>
            <a:endParaRPr/>
          </a:p>
        </p:txBody>
      </p:sp>
      <p:sp>
        <p:nvSpPr>
          <p:cNvPr id="228" name="Google Shape;228;p19"/>
          <p:cNvSpPr txBox="1">
            <a:spLocks noGrp="1"/>
          </p:cNvSpPr>
          <p:nvPr>
            <p:ph type="subTitle" idx="15"/>
          </p:nvPr>
        </p:nvSpPr>
        <p:spPr>
          <a:xfrm>
            <a:off x="6178025" y="3381375"/>
            <a:ext cx="1624500" cy="1579200"/>
          </a:xfrm>
          <a:prstGeom prst="rect">
            <a:avLst/>
          </a:prstGeom>
        </p:spPr>
        <p:txBody>
          <a:bodyPr spcFirstLastPara="1" wrap="square" lIns="274300" tIns="91425" rIns="91425" bIns="91425" anchor="t" anchorCtr="0">
            <a:noAutofit/>
          </a:bodyPr>
          <a:lstStyle>
            <a:lvl1pPr lvl="0">
              <a:lnSpc>
                <a:spcPct val="225000"/>
              </a:lnSpc>
              <a:spcBef>
                <a:spcPts val="0"/>
              </a:spcBef>
              <a:spcAft>
                <a:spcPts val="0"/>
              </a:spcAft>
              <a:buClr>
                <a:schemeClr val="dk1"/>
              </a:buClr>
              <a:buSzPts val="1400"/>
              <a:buFont typeface="Quantico"/>
              <a:buNone/>
              <a:defRPr sz="1400" b="1">
                <a:solidFill>
                  <a:schemeClr val="dk1"/>
                </a:solidFill>
                <a:latin typeface="Quantico"/>
                <a:ea typeface="Quantico"/>
                <a:cs typeface="Quantico"/>
                <a:sym typeface="Quantico"/>
              </a:defRPr>
            </a:lvl1pPr>
            <a:lvl2pPr lvl="1">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2pPr>
            <a:lvl3pPr lvl="2">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3pPr>
            <a:lvl4pPr lvl="3">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4pPr>
            <a:lvl5pPr lvl="4">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5pPr>
            <a:lvl6pPr lvl="5">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6pPr>
            <a:lvl7pPr lvl="6">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7pPr>
            <a:lvl8pPr lvl="7">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8pPr>
            <a:lvl9pPr lvl="8">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9pPr>
          </a:lstStyle>
          <a:p>
            <a:endParaRPr/>
          </a:p>
        </p:txBody>
      </p:sp>
      <p:sp>
        <p:nvSpPr>
          <p:cNvPr id="229" name="Google Shape;229;p19"/>
          <p:cNvSpPr txBox="1">
            <a:spLocks noGrp="1"/>
          </p:cNvSpPr>
          <p:nvPr>
            <p:ph type="title" idx="16"/>
          </p:nvPr>
        </p:nvSpPr>
        <p:spPr>
          <a:xfrm>
            <a:off x="439550" y="765750"/>
            <a:ext cx="50457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3000"/>
              <a:buNone/>
              <a:defRPr sz="2400"/>
            </a:lvl1pPr>
            <a:lvl2pPr lvl="1">
              <a:spcBef>
                <a:spcPts val="0"/>
              </a:spcBef>
              <a:spcAft>
                <a:spcPts val="0"/>
              </a:spcAft>
              <a:buClr>
                <a:schemeClr val="dk1"/>
              </a:buClr>
              <a:buSzPts val="3000"/>
              <a:buNone/>
              <a:defRPr sz="2400">
                <a:latin typeface="Quantico"/>
                <a:ea typeface="Quantico"/>
                <a:cs typeface="Quantico"/>
                <a:sym typeface="Quantico"/>
              </a:defRPr>
            </a:lvl2pPr>
            <a:lvl3pPr lvl="2">
              <a:spcBef>
                <a:spcPts val="0"/>
              </a:spcBef>
              <a:spcAft>
                <a:spcPts val="0"/>
              </a:spcAft>
              <a:buClr>
                <a:schemeClr val="dk1"/>
              </a:buClr>
              <a:buSzPts val="3000"/>
              <a:buNone/>
              <a:defRPr sz="2400">
                <a:latin typeface="Quantico"/>
                <a:ea typeface="Quantico"/>
                <a:cs typeface="Quantico"/>
                <a:sym typeface="Quantico"/>
              </a:defRPr>
            </a:lvl3pPr>
            <a:lvl4pPr lvl="3">
              <a:spcBef>
                <a:spcPts val="0"/>
              </a:spcBef>
              <a:spcAft>
                <a:spcPts val="0"/>
              </a:spcAft>
              <a:buClr>
                <a:schemeClr val="dk1"/>
              </a:buClr>
              <a:buSzPts val="3000"/>
              <a:buNone/>
              <a:defRPr sz="2400">
                <a:latin typeface="Quantico"/>
                <a:ea typeface="Quantico"/>
                <a:cs typeface="Quantico"/>
                <a:sym typeface="Quantico"/>
              </a:defRPr>
            </a:lvl4pPr>
            <a:lvl5pPr lvl="4">
              <a:spcBef>
                <a:spcPts val="0"/>
              </a:spcBef>
              <a:spcAft>
                <a:spcPts val="0"/>
              </a:spcAft>
              <a:buClr>
                <a:schemeClr val="dk1"/>
              </a:buClr>
              <a:buSzPts val="3000"/>
              <a:buNone/>
              <a:defRPr sz="2400">
                <a:latin typeface="Quantico"/>
                <a:ea typeface="Quantico"/>
                <a:cs typeface="Quantico"/>
                <a:sym typeface="Quantico"/>
              </a:defRPr>
            </a:lvl5pPr>
            <a:lvl6pPr lvl="5">
              <a:spcBef>
                <a:spcPts val="0"/>
              </a:spcBef>
              <a:spcAft>
                <a:spcPts val="0"/>
              </a:spcAft>
              <a:buClr>
                <a:schemeClr val="dk1"/>
              </a:buClr>
              <a:buSzPts val="3000"/>
              <a:buNone/>
              <a:defRPr sz="2400">
                <a:latin typeface="Quantico"/>
                <a:ea typeface="Quantico"/>
                <a:cs typeface="Quantico"/>
                <a:sym typeface="Quantico"/>
              </a:defRPr>
            </a:lvl6pPr>
            <a:lvl7pPr lvl="6">
              <a:spcBef>
                <a:spcPts val="0"/>
              </a:spcBef>
              <a:spcAft>
                <a:spcPts val="0"/>
              </a:spcAft>
              <a:buClr>
                <a:schemeClr val="dk1"/>
              </a:buClr>
              <a:buSzPts val="3000"/>
              <a:buNone/>
              <a:defRPr sz="2400">
                <a:latin typeface="Quantico"/>
                <a:ea typeface="Quantico"/>
                <a:cs typeface="Quantico"/>
                <a:sym typeface="Quantico"/>
              </a:defRPr>
            </a:lvl7pPr>
            <a:lvl8pPr lvl="7">
              <a:spcBef>
                <a:spcPts val="0"/>
              </a:spcBef>
              <a:spcAft>
                <a:spcPts val="0"/>
              </a:spcAft>
              <a:buClr>
                <a:schemeClr val="dk1"/>
              </a:buClr>
              <a:buSzPts val="3000"/>
              <a:buNone/>
              <a:defRPr sz="2400">
                <a:latin typeface="Quantico"/>
                <a:ea typeface="Quantico"/>
                <a:cs typeface="Quantico"/>
                <a:sym typeface="Quantico"/>
              </a:defRPr>
            </a:lvl8pPr>
            <a:lvl9pPr lvl="8">
              <a:spcBef>
                <a:spcPts val="0"/>
              </a:spcBef>
              <a:spcAft>
                <a:spcPts val="0"/>
              </a:spcAft>
              <a:buClr>
                <a:schemeClr val="dk1"/>
              </a:buClr>
              <a:buSzPts val="3000"/>
              <a:buNone/>
              <a:defRPr sz="2400">
                <a:latin typeface="Quantico"/>
                <a:ea typeface="Quantico"/>
                <a:cs typeface="Quantico"/>
                <a:sym typeface="Quantico"/>
              </a:defRPr>
            </a:lvl9pPr>
          </a:lstStyle>
          <a:p>
            <a:endParaRPr/>
          </a:p>
        </p:txBody>
      </p:sp>
      <p:sp>
        <p:nvSpPr>
          <p:cNvPr id="230" name="Google Shape;230;p19"/>
          <p:cNvSpPr txBox="1">
            <a:spLocks noGrp="1"/>
          </p:cNvSpPr>
          <p:nvPr>
            <p:ph type="subTitle" idx="17"/>
          </p:nvPr>
        </p:nvSpPr>
        <p:spPr>
          <a:xfrm>
            <a:off x="446900" y="397650"/>
            <a:ext cx="53445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700"/>
              <a:buFont typeface="Lato"/>
              <a:buNone/>
              <a:defRPr sz="1600">
                <a:solidFill>
                  <a:schemeClr val="dk1"/>
                </a:solidFill>
              </a:defRPr>
            </a:lvl1pPr>
            <a:lvl2pPr lvl="1">
              <a:spcBef>
                <a:spcPts val="1000"/>
              </a:spcBef>
              <a:spcAft>
                <a:spcPts val="0"/>
              </a:spcAft>
              <a:buClr>
                <a:schemeClr val="dk1"/>
              </a:buClr>
              <a:buSzPts val="1700"/>
              <a:buFont typeface="Lato"/>
              <a:buNone/>
              <a:defRPr sz="1600">
                <a:solidFill>
                  <a:schemeClr val="dk1"/>
                </a:solidFill>
              </a:defRPr>
            </a:lvl2pPr>
            <a:lvl3pPr lvl="2">
              <a:spcBef>
                <a:spcPts val="1000"/>
              </a:spcBef>
              <a:spcAft>
                <a:spcPts val="0"/>
              </a:spcAft>
              <a:buClr>
                <a:schemeClr val="dk1"/>
              </a:buClr>
              <a:buSzPts val="1700"/>
              <a:buFont typeface="Lato"/>
              <a:buNone/>
              <a:defRPr sz="1600">
                <a:solidFill>
                  <a:schemeClr val="dk1"/>
                </a:solidFill>
              </a:defRPr>
            </a:lvl3pPr>
            <a:lvl4pPr lvl="3">
              <a:spcBef>
                <a:spcPts val="1000"/>
              </a:spcBef>
              <a:spcAft>
                <a:spcPts val="0"/>
              </a:spcAft>
              <a:buClr>
                <a:schemeClr val="dk1"/>
              </a:buClr>
              <a:buSzPts val="1700"/>
              <a:buFont typeface="Lato"/>
              <a:buNone/>
              <a:defRPr sz="1600">
                <a:solidFill>
                  <a:schemeClr val="dk1"/>
                </a:solidFill>
              </a:defRPr>
            </a:lvl4pPr>
            <a:lvl5pPr lvl="4">
              <a:spcBef>
                <a:spcPts val="1000"/>
              </a:spcBef>
              <a:spcAft>
                <a:spcPts val="0"/>
              </a:spcAft>
              <a:buClr>
                <a:schemeClr val="dk1"/>
              </a:buClr>
              <a:buSzPts val="1700"/>
              <a:buFont typeface="Lato"/>
              <a:buNone/>
              <a:defRPr sz="1600">
                <a:solidFill>
                  <a:schemeClr val="dk1"/>
                </a:solidFill>
              </a:defRPr>
            </a:lvl5pPr>
            <a:lvl6pPr lvl="5">
              <a:spcBef>
                <a:spcPts val="1000"/>
              </a:spcBef>
              <a:spcAft>
                <a:spcPts val="0"/>
              </a:spcAft>
              <a:buClr>
                <a:schemeClr val="dk1"/>
              </a:buClr>
              <a:buSzPts val="1700"/>
              <a:buFont typeface="Lato"/>
              <a:buNone/>
              <a:defRPr sz="1600">
                <a:solidFill>
                  <a:schemeClr val="dk1"/>
                </a:solidFill>
              </a:defRPr>
            </a:lvl6pPr>
            <a:lvl7pPr lvl="6">
              <a:spcBef>
                <a:spcPts val="1000"/>
              </a:spcBef>
              <a:spcAft>
                <a:spcPts val="0"/>
              </a:spcAft>
              <a:buClr>
                <a:schemeClr val="dk1"/>
              </a:buClr>
              <a:buSzPts val="1700"/>
              <a:buFont typeface="Lato"/>
              <a:buNone/>
              <a:defRPr sz="1600">
                <a:solidFill>
                  <a:schemeClr val="dk1"/>
                </a:solidFill>
              </a:defRPr>
            </a:lvl7pPr>
            <a:lvl8pPr lvl="7">
              <a:spcBef>
                <a:spcPts val="1000"/>
              </a:spcBef>
              <a:spcAft>
                <a:spcPts val="0"/>
              </a:spcAft>
              <a:buClr>
                <a:schemeClr val="dk1"/>
              </a:buClr>
              <a:buSzPts val="1700"/>
              <a:buFont typeface="Lato"/>
              <a:buNone/>
              <a:defRPr sz="1600">
                <a:solidFill>
                  <a:schemeClr val="dk1"/>
                </a:solidFill>
              </a:defRPr>
            </a:lvl8pPr>
            <a:lvl9pPr lvl="8">
              <a:spcBef>
                <a:spcPts val="1000"/>
              </a:spcBef>
              <a:spcAft>
                <a:spcPts val="1000"/>
              </a:spcAft>
              <a:buClr>
                <a:schemeClr val="dk1"/>
              </a:buClr>
              <a:buSzPts val="1700"/>
              <a:buFont typeface="Lato"/>
              <a:buNone/>
              <a:defRPr sz="1600">
                <a:solidFill>
                  <a:schemeClr val="dk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Go-to-market ideas - ALT 4">
  <p:cSld name="CUSTOM_5_1_1_1_1">
    <p:bg>
      <p:bgPr>
        <a:solidFill>
          <a:schemeClr val="lt1"/>
        </a:solidFill>
        <a:effectLst/>
      </p:bgPr>
    </p:bg>
    <p:spTree>
      <p:nvGrpSpPr>
        <p:cNvPr id="1" name="Shape 231"/>
        <p:cNvGrpSpPr/>
        <p:nvPr/>
      </p:nvGrpSpPr>
      <p:grpSpPr>
        <a:xfrm>
          <a:off x="0" y="0"/>
          <a:ext cx="0" cy="0"/>
          <a:chOff x="0" y="0"/>
          <a:chExt cx="0" cy="0"/>
        </a:xfrm>
      </p:grpSpPr>
      <p:sp>
        <p:nvSpPr>
          <p:cNvPr id="232" name="Google Shape;232;p20"/>
          <p:cNvSpPr txBox="1"/>
          <p:nvPr/>
        </p:nvSpPr>
        <p:spPr>
          <a:xfrm>
            <a:off x="8578200" y="4960647"/>
            <a:ext cx="281100" cy="107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500"/>
              <a:buFont typeface="Arial"/>
              <a:buNone/>
            </a:pPr>
            <a:fld id="{00000000-1234-1234-1234-123412341234}" type="slidenum">
              <a:rPr lang="en" sz="500">
                <a:solidFill>
                  <a:schemeClr val="dk2"/>
                </a:solidFill>
                <a:latin typeface="Lato"/>
                <a:ea typeface="Lato"/>
                <a:cs typeface="Lato"/>
                <a:sym typeface="Lato"/>
              </a:rPr>
              <a:t>‹#›</a:t>
            </a:fld>
            <a:endParaRPr sz="500">
              <a:solidFill>
                <a:schemeClr val="dk2"/>
              </a:solidFill>
              <a:latin typeface="Lato"/>
              <a:ea typeface="Lato"/>
              <a:cs typeface="Lato"/>
              <a:sym typeface="Lato"/>
            </a:endParaRPr>
          </a:p>
          <a:p>
            <a:pPr marL="0" lvl="0" indent="0" algn="r" rtl="0">
              <a:lnSpc>
                <a:spcPct val="150000"/>
              </a:lnSpc>
              <a:spcBef>
                <a:spcPts val="0"/>
              </a:spcBef>
              <a:spcAft>
                <a:spcPts val="0"/>
              </a:spcAft>
              <a:buSzPts val="500"/>
              <a:buNone/>
            </a:pPr>
            <a:endParaRPr sz="500">
              <a:solidFill>
                <a:schemeClr val="dk2"/>
              </a:solidFill>
              <a:latin typeface="Lato"/>
              <a:ea typeface="Lato"/>
              <a:cs typeface="Lato"/>
              <a:sym typeface="Lato"/>
            </a:endParaRPr>
          </a:p>
          <a:p>
            <a:pPr marL="0" lvl="0" indent="0" algn="r" rtl="0">
              <a:lnSpc>
                <a:spcPct val="150000"/>
              </a:lnSpc>
              <a:spcBef>
                <a:spcPts val="0"/>
              </a:spcBef>
              <a:spcAft>
                <a:spcPts val="0"/>
              </a:spcAft>
              <a:buSzPts val="500"/>
              <a:buNone/>
            </a:pPr>
            <a:endParaRPr sz="500">
              <a:solidFill>
                <a:schemeClr val="dk2"/>
              </a:solidFill>
              <a:latin typeface="Lato"/>
              <a:ea typeface="Lato"/>
              <a:cs typeface="Lato"/>
              <a:sym typeface="Lato"/>
            </a:endParaRPr>
          </a:p>
        </p:txBody>
      </p:sp>
      <p:sp>
        <p:nvSpPr>
          <p:cNvPr id="233" name="Google Shape;233;p20"/>
          <p:cNvSpPr txBox="1">
            <a:spLocks noGrp="1"/>
          </p:cNvSpPr>
          <p:nvPr>
            <p:ph type="title"/>
          </p:nvPr>
        </p:nvSpPr>
        <p:spPr>
          <a:xfrm>
            <a:off x="439550" y="765750"/>
            <a:ext cx="50457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234" name="Google Shape;234;p20"/>
          <p:cNvSpPr txBox="1">
            <a:spLocks noGrp="1"/>
          </p:cNvSpPr>
          <p:nvPr>
            <p:ph type="subTitle" idx="1"/>
          </p:nvPr>
        </p:nvSpPr>
        <p:spPr>
          <a:xfrm>
            <a:off x="446900" y="397650"/>
            <a:ext cx="53445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700"/>
              <a:buFont typeface="Lato"/>
              <a:buNone/>
              <a:defRPr sz="1600">
                <a:solidFill>
                  <a:schemeClr val="accent6"/>
                </a:solidFill>
              </a:defRPr>
            </a:lvl1pPr>
            <a:lvl2pPr lvl="1">
              <a:spcBef>
                <a:spcPts val="1000"/>
              </a:spcBef>
              <a:spcAft>
                <a:spcPts val="0"/>
              </a:spcAft>
              <a:buClr>
                <a:schemeClr val="accent6"/>
              </a:buClr>
              <a:buSzPts val="1700"/>
              <a:buFont typeface="Lato"/>
              <a:buNone/>
              <a:defRPr sz="1600">
                <a:solidFill>
                  <a:schemeClr val="accent6"/>
                </a:solidFill>
              </a:defRPr>
            </a:lvl2pPr>
            <a:lvl3pPr lvl="2">
              <a:spcBef>
                <a:spcPts val="1000"/>
              </a:spcBef>
              <a:spcAft>
                <a:spcPts val="0"/>
              </a:spcAft>
              <a:buClr>
                <a:schemeClr val="accent6"/>
              </a:buClr>
              <a:buSzPts val="1700"/>
              <a:buFont typeface="Lato"/>
              <a:buNone/>
              <a:defRPr sz="1600">
                <a:solidFill>
                  <a:schemeClr val="accent6"/>
                </a:solidFill>
              </a:defRPr>
            </a:lvl3pPr>
            <a:lvl4pPr lvl="3">
              <a:spcBef>
                <a:spcPts val="1000"/>
              </a:spcBef>
              <a:spcAft>
                <a:spcPts val="0"/>
              </a:spcAft>
              <a:buClr>
                <a:schemeClr val="accent6"/>
              </a:buClr>
              <a:buSzPts val="1700"/>
              <a:buFont typeface="Lato"/>
              <a:buNone/>
              <a:defRPr sz="1600">
                <a:solidFill>
                  <a:schemeClr val="accent6"/>
                </a:solidFill>
              </a:defRPr>
            </a:lvl4pPr>
            <a:lvl5pPr lvl="4">
              <a:spcBef>
                <a:spcPts val="1000"/>
              </a:spcBef>
              <a:spcAft>
                <a:spcPts val="0"/>
              </a:spcAft>
              <a:buClr>
                <a:schemeClr val="accent6"/>
              </a:buClr>
              <a:buSzPts val="1700"/>
              <a:buFont typeface="Lato"/>
              <a:buNone/>
              <a:defRPr sz="1600">
                <a:solidFill>
                  <a:schemeClr val="accent6"/>
                </a:solidFill>
              </a:defRPr>
            </a:lvl5pPr>
            <a:lvl6pPr lvl="5">
              <a:spcBef>
                <a:spcPts val="1000"/>
              </a:spcBef>
              <a:spcAft>
                <a:spcPts val="0"/>
              </a:spcAft>
              <a:buClr>
                <a:schemeClr val="accent6"/>
              </a:buClr>
              <a:buSzPts val="1700"/>
              <a:buFont typeface="Lato"/>
              <a:buNone/>
              <a:defRPr sz="1600">
                <a:solidFill>
                  <a:schemeClr val="accent6"/>
                </a:solidFill>
              </a:defRPr>
            </a:lvl6pPr>
            <a:lvl7pPr lvl="6">
              <a:spcBef>
                <a:spcPts val="1000"/>
              </a:spcBef>
              <a:spcAft>
                <a:spcPts val="0"/>
              </a:spcAft>
              <a:buClr>
                <a:schemeClr val="accent6"/>
              </a:buClr>
              <a:buSzPts val="1700"/>
              <a:buFont typeface="Lato"/>
              <a:buNone/>
              <a:defRPr sz="1600">
                <a:solidFill>
                  <a:schemeClr val="accent6"/>
                </a:solidFill>
              </a:defRPr>
            </a:lvl7pPr>
            <a:lvl8pPr lvl="7">
              <a:spcBef>
                <a:spcPts val="1000"/>
              </a:spcBef>
              <a:spcAft>
                <a:spcPts val="0"/>
              </a:spcAft>
              <a:buClr>
                <a:schemeClr val="accent6"/>
              </a:buClr>
              <a:buSzPts val="1700"/>
              <a:buFont typeface="Lato"/>
              <a:buNone/>
              <a:defRPr sz="1600">
                <a:solidFill>
                  <a:schemeClr val="accent6"/>
                </a:solidFill>
              </a:defRPr>
            </a:lvl8pPr>
            <a:lvl9pPr lvl="8">
              <a:spcBef>
                <a:spcPts val="1000"/>
              </a:spcBef>
              <a:spcAft>
                <a:spcPts val="1000"/>
              </a:spcAft>
              <a:buClr>
                <a:schemeClr val="accent6"/>
              </a:buClr>
              <a:buSzPts val="1700"/>
              <a:buFont typeface="Lato"/>
              <a:buNone/>
              <a:defRPr sz="1600">
                <a:solidFill>
                  <a:schemeClr val="accent6"/>
                </a:solidFill>
              </a:defRPr>
            </a:lvl9pPr>
          </a:lstStyle>
          <a:p>
            <a:endParaRPr/>
          </a:p>
        </p:txBody>
      </p:sp>
      <p:sp>
        <p:nvSpPr>
          <p:cNvPr id="235" name="Google Shape;235;p20"/>
          <p:cNvSpPr txBox="1">
            <a:spLocks noGrp="1"/>
          </p:cNvSpPr>
          <p:nvPr>
            <p:ph type="title" idx="2"/>
          </p:nvPr>
        </p:nvSpPr>
        <p:spPr>
          <a:xfrm>
            <a:off x="602600"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36" name="Google Shape;236;p20"/>
          <p:cNvSpPr txBox="1">
            <a:spLocks noGrp="1"/>
          </p:cNvSpPr>
          <p:nvPr>
            <p:ph type="body" idx="3"/>
          </p:nvPr>
        </p:nvSpPr>
        <p:spPr>
          <a:xfrm>
            <a:off x="602600"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37" name="Google Shape;237;p20"/>
          <p:cNvSpPr txBox="1">
            <a:spLocks noGrp="1"/>
          </p:cNvSpPr>
          <p:nvPr>
            <p:ph type="title" idx="4"/>
          </p:nvPr>
        </p:nvSpPr>
        <p:spPr>
          <a:xfrm>
            <a:off x="2253138"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38" name="Google Shape;238;p20"/>
          <p:cNvSpPr txBox="1">
            <a:spLocks noGrp="1"/>
          </p:cNvSpPr>
          <p:nvPr>
            <p:ph type="body" idx="5"/>
          </p:nvPr>
        </p:nvSpPr>
        <p:spPr>
          <a:xfrm>
            <a:off x="2253138"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39" name="Google Shape;239;p20"/>
          <p:cNvSpPr txBox="1">
            <a:spLocks noGrp="1"/>
          </p:cNvSpPr>
          <p:nvPr>
            <p:ph type="title" idx="6"/>
          </p:nvPr>
        </p:nvSpPr>
        <p:spPr>
          <a:xfrm>
            <a:off x="3903575"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40" name="Google Shape;240;p20"/>
          <p:cNvSpPr txBox="1">
            <a:spLocks noGrp="1"/>
          </p:cNvSpPr>
          <p:nvPr>
            <p:ph type="body" idx="7"/>
          </p:nvPr>
        </p:nvSpPr>
        <p:spPr>
          <a:xfrm>
            <a:off x="3903575"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41" name="Google Shape;241;p20"/>
          <p:cNvSpPr txBox="1">
            <a:spLocks noGrp="1"/>
          </p:cNvSpPr>
          <p:nvPr>
            <p:ph type="title" idx="8"/>
          </p:nvPr>
        </p:nvSpPr>
        <p:spPr>
          <a:xfrm>
            <a:off x="5554050"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42" name="Google Shape;242;p20"/>
          <p:cNvSpPr txBox="1">
            <a:spLocks noGrp="1"/>
          </p:cNvSpPr>
          <p:nvPr>
            <p:ph type="body" idx="9"/>
          </p:nvPr>
        </p:nvSpPr>
        <p:spPr>
          <a:xfrm>
            <a:off x="5554050"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43" name="Google Shape;243;p20"/>
          <p:cNvSpPr txBox="1">
            <a:spLocks noGrp="1"/>
          </p:cNvSpPr>
          <p:nvPr>
            <p:ph type="title" idx="13"/>
          </p:nvPr>
        </p:nvSpPr>
        <p:spPr>
          <a:xfrm>
            <a:off x="7204500"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44" name="Google Shape;244;p20"/>
          <p:cNvSpPr txBox="1">
            <a:spLocks noGrp="1"/>
          </p:cNvSpPr>
          <p:nvPr>
            <p:ph type="body" idx="14"/>
          </p:nvPr>
        </p:nvSpPr>
        <p:spPr>
          <a:xfrm>
            <a:off x="7204500"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 Alt 2">
  <p:cSld name="BLANK_1_1_1_1_1_1_1_1_1_1_1">
    <p:bg>
      <p:bgPr>
        <a:solidFill>
          <a:schemeClr val="lt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subTitle" idx="1"/>
          </p:nvPr>
        </p:nvSpPr>
        <p:spPr>
          <a:xfrm>
            <a:off x="411875" y="389750"/>
            <a:ext cx="2237100" cy="8169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1pPr>
            <a:lvl2pPr lvl="1">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2pPr>
            <a:lvl3pPr lvl="2">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3pPr>
            <a:lvl4pPr lvl="3">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4pPr>
            <a:lvl5pPr lvl="4">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5pPr>
            <a:lvl6pPr lvl="5">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6pPr>
            <a:lvl7pPr lvl="6">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7pPr>
            <a:lvl8pPr lvl="7">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8pPr>
            <a:lvl9pPr lvl="8">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9pPr>
          </a:lstStyle>
          <a:p>
            <a:endParaRPr/>
          </a:p>
        </p:txBody>
      </p:sp>
      <p:sp>
        <p:nvSpPr>
          <p:cNvPr id="16" name="Google Shape;16;p3"/>
          <p:cNvSpPr txBox="1">
            <a:spLocks noGrp="1"/>
          </p:cNvSpPr>
          <p:nvPr>
            <p:ph type="subTitle" idx="2"/>
          </p:nvPr>
        </p:nvSpPr>
        <p:spPr>
          <a:xfrm>
            <a:off x="3469838" y="218278"/>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accent6"/>
              </a:buClr>
              <a:buSzPts val="1000"/>
              <a:buNone/>
              <a:defRPr sz="2200">
                <a:solidFill>
                  <a:schemeClr val="accent6"/>
                </a:solidFill>
              </a:defRPr>
            </a:lvl1pPr>
            <a:lvl2pPr lvl="1">
              <a:lnSpc>
                <a:spcPct val="80000"/>
              </a:lnSpc>
              <a:spcBef>
                <a:spcPts val="0"/>
              </a:spcBef>
              <a:spcAft>
                <a:spcPts val="0"/>
              </a:spcAft>
              <a:buClr>
                <a:schemeClr val="accent6"/>
              </a:buClr>
              <a:buSzPts val="1000"/>
              <a:buNone/>
              <a:defRPr sz="2200">
                <a:solidFill>
                  <a:schemeClr val="accent6"/>
                </a:solidFill>
              </a:defRPr>
            </a:lvl2pPr>
            <a:lvl3pPr lvl="2">
              <a:lnSpc>
                <a:spcPct val="80000"/>
              </a:lnSpc>
              <a:spcBef>
                <a:spcPts val="0"/>
              </a:spcBef>
              <a:spcAft>
                <a:spcPts val="0"/>
              </a:spcAft>
              <a:buClr>
                <a:schemeClr val="accent6"/>
              </a:buClr>
              <a:buSzPts val="1000"/>
              <a:buNone/>
              <a:defRPr sz="2200">
                <a:solidFill>
                  <a:schemeClr val="accent6"/>
                </a:solidFill>
              </a:defRPr>
            </a:lvl3pPr>
            <a:lvl4pPr lvl="3">
              <a:lnSpc>
                <a:spcPct val="80000"/>
              </a:lnSpc>
              <a:spcBef>
                <a:spcPts val="0"/>
              </a:spcBef>
              <a:spcAft>
                <a:spcPts val="0"/>
              </a:spcAft>
              <a:buClr>
                <a:schemeClr val="accent6"/>
              </a:buClr>
              <a:buSzPts val="1000"/>
              <a:buNone/>
              <a:defRPr sz="2200">
                <a:solidFill>
                  <a:schemeClr val="accent6"/>
                </a:solidFill>
              </a:defRPr>
            </a:lvl4pPr>
            <a:lvl5pPr lvl="4">
              <a:lnSpc>
                <a:spcPct val="80000"/>
              </a:lnSpc>
              <a:spcBef>
                <a:spcPts val="0"/>
              </a:spcBef>
              <a:spcAft>
                <a:spcPts val="0"/>
              </a:spcAft>
              <a:buClr>
                <a:schemeClr val="accent6"/>
              </a:buClr>
              <a:buSzPts val="1000"/>
              <a:buNone/>
              <a:defRPr sz="2200">
                <a:solidFill>
                  <a:schemeClr val="accent6"/>
                </a:solidFill>
              </a:defRPr>
            </a:lvl5pPr>
            <a:lvl6pPr lvl="5">
              <a:lnSpc>
                <a:spcPct val="80000"/>
              </a:lnSpc>
              <a:spcBef>
                <a:spcPts val="0"/>
              </a:spcBef>
              <a:spcAft>
                <a:spcPts val="0"/>
              </a:spcAft>
              <a:buClr>
                <a:schemeClr val="accent6"/>
              </a:buClr>
              <a:buSzPts val="1000"/>
              <a:buNone/>
              <a:defRPr sz="2200">
                <a:solidFill>
                  <a:schemeClr val="accent6"/>
                </a:solidFill>
              </a:defRPr>
            </a:lvl6pPr>
            <a:lvl7pPr lvl="6">
              <a:lnSpc>
                <a:spcPct val="80000"/>
              </a:lnSpc>
              <a:spcBef>
                <a:spcPts val="0"/>
              </a:spcBef>
              <a:spcAft>
                <a:spcPts val="0"/>
              </a:spcAft>
              <a:buClr>
                <a:schemeClr val="accent6"/>
              </a:buClr>
              <a:buSzPts val="1000"/>
              <a:buNone/>
              <a:defRPr sz="2200">
                <a:solidFill>
                  <a:schemeClr val="accent6"/>
                </a:solidFill>
              </a:defRPr>
            </a:lvl7pPr>
            <a:lvl8pPr lvl="7">
              <a:lnSpc>
                <a:spcPct val="80000"/>
              </a:lnSpc>
              <a:spcBef>
                <a:spcPts val="0"/>
              </a:spcBef>
              <a:spcAft>
                <a:spcPts val="0"/>
              </a:spcAft>
              <a:buClr>
                <a:schemeClr val="accent6"/>
              </a:buClr>
              <a:buSzPts val="1000"/>
              <a:buNone/>
              <a:defRPr sz="2200">
                <a:solidFill>
                  <a:schemeClr val="accent6"/>
                </a:solidFill>
              </a:defRPr>
            </a:lvl8pPr>
            <a:lvl9pPr lvl="8">
              <a:lnSpc>
                <a:spcPct val="80000"/>
              </a:lnSpc>
              <a:spcBef>
                <a:spcPts val="0"/>
              </a:spcBef>
              <a:spcAft>
                <a:spcPts val="0"/>
              </a:spcAft>
              <a:buClr>
                <a:schemeClr val="accent6"/>
              </a:buClr>
              <a:buSzPts val="1000"/>
              <a:buNone/>
              <a:defRPr sz="2200">
                <a:solidFill>
                  <a:schemeClr val="accent6"/>
                </a:solidFill>
              </a:defRPr>
            </a:lvl9pPr>
          </a:lstStyle>
          <a:p>
            <a:endParaRPr/>
          </a:p>
        </p:txBody>
      </p:sp>
      <p:sp>
        <p:nvSpPr>
          <p:cNvPr id="17" name="Google Shape;17;p3"/>
          <p:cNvSpPr txBox="1">
            <a:spLocks noGrp="1"/>
          </p:cNvSpPr>
          <p:nvPr>
            <p:ph type="subTitle" idx="3"/>
          </p:nvPr>
        </p:nvSpPr>
        <p:spPr>
          <a:xfrm>
            <a:off x="3469838" y="1064402"/>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accent6"/>
              </a:buClr>
              <a:buSzPts val="1000"/>
              <a:buNone/>
              <a:defRPr sz="2200">
                <a:solidFill>
                  <a:schemeClr val="accent6"/>
                </a:solidFill>
              </a:defRPr>
            </a:lvl1pPr>
            <a:lvl2pPr lvl="1">
              <a:lnSpc>
                <a:spcPct val="80000"/>
              </a:lnSpc>
              <a:spcBef>
                <a:spcPts val="0"/>
              </a:spcBef>
              <a:spcAft>
                <a:spcPts val="0"/>
              </a:spcAft>
              <a:buClr>
                <a:schemeClr val="accent6"/>
              </a:buClr>
              <a:buSzPts val="1000"/>
              <a:buNone/>
              <a:defRPr sz="2200">
                <a:solidFill>
                  <a:schemeClr val="accent6"/>
                </a:solidFill>
              </a:defRPr>
            </a:lvl2pPr>
            <a:lvl3pPr lvl="2">
              <a:lnSpc>
                <a:spcPct val="80000"/>
              </a:lnSpc>
              <a:spcBef>
                <a:spcPts val="0"/>
              </a:spcBef>
              <a:spcAft>
                <a:spcPts val="0"/>
              </a:spcAft>
              <a:buClr>
                <a:schemeClr val="accent6"/>
              </a:buClr>
              <a:buSzPts val="1000"/>
              <a:buNone/>
              <a:defRPr sz="2200">
                <a:solidFill>
                  <a:schemeClr val="accent6"/>
                </a:solidFill>
              </a:defRPr>
            </a:lvl3pPr>
            <a:lvl4pPr lvl="3">
              <a:lnSpc>
                <a:spcPct val="80000"/>
              </a:lnSpc>
              <a:spcBef>
                <a:spcPts val="0"/>
              </a:spcBef>
              <a:spcAft>
                <a:spcPts val="0"/>
              </a:spcAft>
              <a:buClr>
                <a:schemeClr val="accent6"/>
              </a:buClr>
              <a:buSzPts val="1000"/>
              <a:buNone/>
              <a:defRPr sz="2200">
                <a:solidFill>
                  <a:schemeClr val="accent6"/>
                </a:solidFill>
              </a:defRPr>
            </a:lvl4pPr>
            <a:lvl5pPr lvl="4">
              <a:lnSpc>
                <a:spcPct val="80000"/>
              </a:lnSpc>
              <a:spcBef>
                <a:spcPts val="0"/>
              </a:spcBef>
              <a:spcAft>
                <a:spcPts val="0"/>
              </a:spcAft>
              <a:buClr>
                <a:schemeClr val="accent6"/>
              </a:buClr>
              <a:buSzPts val="1000"/>
              <a:buNone/>
              <a:defRPr sz="2200">
                <a:solidFill>
                  <a:schemeClr val="accent6"/>
                </a:solidFill>
              </a:defRPr>
            </a:lvl5pPr>
            <a:lvl6pPr lvl="5">
              <a:lnSpc>
                <a:spcPct val="80000"/>
              </a:lnSpc>
              <a:spcBef>
                <a:spcPts val="0"/>
              </a:spcBef>
              <a:spcAft>
                <a:spcPts val="0"/>
              </a:spcAft>
              <a:buClr>
                <a:schemeClr val="accent6"/>
              </a:buClr>
              <a:buSzPts val="1000"/>
              <a:buNone/>
              <a:defRPr sz="2200">
                <a:solidFill>
                  <a:schemeClr val="accent6"/>
                </a:solidFill>
              </a:defRPr>
            </a:lvl6pPr>
            <a:lvl7pPr lvl="6">
              <a:lnSpc>
                <a:spcPct val="80000"/>
              </a:lnSpc>
              <a:spcBef>
                <a:spcPts val="0"/>
              </a:spcBef>
              <a:spcAft>
                <a:spcPts val="0"/>
              </a:spcAft>
              <a:buClr>
                <a:schemeClr val="accent6"/>
              </a:buClr>
              <a:buSzPts val="1000"/>
              <a:buNone/>
              <a:defRPr sz="2200">
                <a:solidFill>
                  <a:schemeClr val="accent6"/>
                </a:solidFill>
              </a:defRPr>
            </a:lvl7pPr>
            <a:lvl8pPr lvl="7">
              <a:lnSpc>
                <a:spcPct val="80000"/>
              </a:lnSpc>
              <a:spcBef>
                <a:spcPts val="0"/>
              </a:spcBef>
              <a:spcAft>
                <a:spcPts val="0"/>
              </a:spcAft>
              <a:buClr>
                <a:schemeClr val="accent6"/>
              </a:buClr>
              <a:buSzPts val="1000"/>
              <a:buNone/>
              <a:defRPr sz="2200">
                <a:solidFill>
                  <a:schemeClr val="accent6"/>
                </a:solidFill>
              </a:defRPr>
            </a:lvl8pPr>
            <a:lvl9pPr lvl="8">
              <a:lnSpc>
                <a:spcPct val="80000"/>
              </a:lnSpc>
              <a:spcBef>
                <a:spcPts val="0"/>
              </a:spcBef>
              <a:spcAft>
                <a:spcPts val="0"/>
              </a:spcAft>
              <a:buClr>
                <a:schemeClr val="accent6"/>
              </a:buClr>
              <a:buSzPts val="1000"/>
              <a:buNone/>
              <a:defRPr sz="2200">
                <a:solidFill>
                  <a:schemeClr val="accent6"/>
                </a:solidFill>
              </a:defRPr>
            </a:lvl9pPr>
          </a:lstStyle>
          <a:p>
            <a:endParaRPr/>
          </a:p>
        </p:txBody>
      </p:sp>
      <p:sp>
        <p:nvSpPr>
          <p:cNvPr id="18" name="Google Shape;18;p3"/>
          <p:cNvSpPr txBox="1">
            <a:spLocks noGrp="1"/>
          </p:cNvSpPr>
          <p:nvPr>
            <p:ph type="subTitle" idx="4"/>
          </p:nvPr>
        </p:nvSpPr>
        <p:spPr>
          <a:xfrm>
            <a:off x="3469838" y="1923965"/>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accent6"/>
              </a:buClr>
              <a:buSzPts val="1000"/>
              <a:buNone/>
              <a:defRPr sz="2200">
                <a:solidFill>
                  <a:schemeClr val="accent6"/>
                </a:solidFill>
              </a:defRPr>
            </a:lvl1pPr>
            <a:lvl2pPr lvl="1">
              <a:lnSpc>
                <a:spcPct val="80000"/>
              </a:lnSpc>
              <a:spcBef>
                <a:spcPts val="0"/>
              </a:spcBef>
              <a:spcAft>
                <a:spcPts val="0"/>
              </a:spcAft>
              <a:buClr>
                <a:schemeClr val="accent6"/>
              </a:buClr>
              <a:buSzPts val="1000"/>
              <a:buNone/>
              <a:defRPr sz="2200">
                <a:solidFill>
                  <a:schemeClr val="accent6"/>
                </a:solidFill>
              </a:defRPr>
            </a:lvl2pPr>
            <a:lvl3pPr lvl="2">
              <a:lnSpc>
                <a:spcPct val="80000"/>
              </a:lnSpc>
              <a:spcBef>
                <a:spcPts val="0"/>
              </a:spcBef>
              <a:spcAft>
                <a:spcPts val="0"/>
              </a:spcAft>
              <a:buClr>
                <a:schemeClr val="accent6"/>
              </a:buClr>
              <a:buSzPts val="1000"/>
              <a:buNone/>
              <a:defRPr sz="2200">
                <a:solidFill>
                  <a:schemeClr val="accent6"/>
                </a:solidFill>
              </a:defRPr>
            </a:lvl3pPr>
            <a:lvl4pPr lvl="3">
              <a:lnSpc>
                <a:spcPct val="80000"/>
              </a:lnSpc>
              <a:spcBef>
                <a:spcPts val="0"/>
              </a:spcBef>
              <a:spcAft>
                <a:spcPts val="0"/>
              </a:spcAft>
              <a:buClr>
                <a:schemeClr val="accent6"/>
              </a:buClr>
              <a:buSzPts val="1000"/>
              <a:buNone/>
              <a:defRPr sz="2200">
                <a:solidFill>
                  <a:schemeClr val="accent6"/>
                </a:solidFill>
              </a:defRPr>
            </a:lvl4pPr>
            <a:lvl5pPr lvl="4">
              <a:lnSpc>
                <a:spcPct val="80000"/>
              </a:lnSpc>
              <a:spcBef>
                <a:spcPts val="0"/>
              </a:spcBef>
              <a:spcAft>
                <a:spcPts val="0"/>
              </a:spcAft>
              <a:buClr>
                <a:schemeClr val="accent6"/>
              </a:buClr>
              <a:buSzPts val="1000"/>
              <a:buNone/>
              <a:defRPr sz="2200">
                <a:solidFill>
                  <a:schemeClr val="accent6"/>
                </a:solidFill>
              </a:defRPr>
            </a:lvl5pPr>
            <a:lvl6pPr lvl="5">
              <a:lnSpc>
                <a:spcPct val="80000"/>
              </a:lnSpc>
              <a:spcBef>
                <a:spcPts val="0"/>
              </a:spcBef>
              <a:spcAft>
                <a:spcPts val="0"/>
              </a:spcAft>
              <a:buClr>
                <a:schemeClr val="accent6"/>
              </a:buClr>
              <a:buSzPts val="1000"/>
              <a:buNone/>
              <a:defRPr sz="2200">
                <a:solidFill>
                  <a:schemeClr val="accent6"/>
                </a:solidFill>
              </a:defRPr>
            </a:lvl6pPr>
            <a:lvl7pPr lvl="6">
              <a:lnSpc>
                <a:spcPct val="80000"/>
              </a:lnSpc>
              <a:spcBef>
                <a:spcPts val="0"/>
              </a:spcBef>
              <a:spcAft>
                <a:spcPts val="0"/>
              </a:spcAft>
              <a:buClr>
                <a:schemeClr val="accent6"/>
              </a:buClr>
              <a:buSzPts val="1000"/>
              <a:buNone/>
              <a:defRPr sz="2200">
                <a:solidFill>
                  <a:schemeClr val="accent6"/>
                </a:solidFill>
              </a:defRPr>
            </a:lvl7pPr>
            <a:lvl8pPr lvl="7">
              <a:lnSpc>
                <a:spcPct val="80000"/>
              </a:lnSpc>
              <a:spcBef>
                <a:spcPts val="0"/>
              </a:spcBef>
              <a:spcAft>
                <a:spcPts val="0"/>
              </a:spcAft>
              <a:buClr>
                <a:schemeClr val="accent6"/>
              </a:buClr>
              <a:buSzPts val="1000"/>
              <a:buNone/>
              <a:defRPr sz="2200">
                <a:solidFill>
                  <a:schemeClr val="accent6"/>
                </a:solidFill>
              </a:defRPr>
            </a:lvl8pPr>
            <a:lvl9pPr lvl="8">
              <a:lnSpc>
                <a:spcPct val="80000"/>
              </a:lnSpc>
              <a:spcBef>
                <a:spcPts val="0"/>
              </a:spcBef>
              <a:spcAft>
                <a:spcPts val="0"/>
              </a:spcAft>
              <a:buClr>
                <a:schemeClr val="accent6"/>
              </a:buClr>
              <a:buSzPts val="1000"/>
              <a:buNone/>
              <a:defRPr sz="2200">
                <a:solidFill>
                  <a:schemeClr val="accent6"/>
                </a:solidFill>
              </a:defRPr>
            </a:lvl9pPr>
          </a:lstStyle>
          <a:p>
            <a:endParaRPr/>
          </a:p>
        </p:txBody>
      </p:sp>
      <p:sp>
        <p:nvSpPr>
          <p:cNvPr id="19" name="Google Shape;19;p3"/>
          <p:cNvSpPr txBox="1">
            <a:spLocks noGrp="1"/>
          </p:cNvSpPr>
          <p:nvPr>
            <p:ph type="subTitle" idx="5"/>
          </p:nvPr>
        </p:nvSpPr>
        <p:spPr>
          <a:xfrm>
            <a:off x="3469838" y="2810376"/>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dk1"/>
              </a:buClr>
              <a:buSzPts val="1000"/>
              <a:buNone/>
              <a:defRPr sz="2200">
                <a:solidFill>
                  <a:schemeClr val="dk1"/>
                </a:solidFill>
              </a:defRPr>
            </a:lvl1pPr>
            <a:lvl2pPr lvl="1">
              <a:lnSpc>
                <a:spcPct val="80000"/>
              </a:lnSpc>
              <a:spcBef>
                <a:spcPts val="0"/>
              </a:spcBef>
              <a:spcAft>
                <a:spcPts val="0"/>
              </a:spcAft>
              <a:buClr>
                <a:schemeClr val="dk1"/>
              </a:buClr>
              <a:buSzPts val="1000"/>
              <a:buNone/>
              <a:defRPr sz="2200">
                <a:solidFill>
                  <a:schemeClr val="dk1"/>
                </a:solidFill>
              </a:defRPr>
            </a:lvl2pPr>
            <a:lvl3pPr lvl="2">
              <a:lnSpc>
                <a:spcPct val="80000"/>
              </a:lnSpc>
              <a:spcBef>
                <a:spcPts val="0"/>
              </a:spcBef>
              <a:spcAft>
                <a:spcPts val="0"/>
              </a:spcAft>
              <a:buClr>
                <a:schemeClr val="dk1"/>
              </a:buClr>
              <a:buSzPts val="1000"/>
              <a:buNone/>
              <a:defRPr sz="2200">
                <a:solidFill>
                  <a:schemeClr val="dk1"/>
                </a:solidFill>
              </a:defRPr>
            </a:lvl3pPr>
            <a:lvl4pPr lvl="3">
              <a:lnSpc>
                <a:spcPct val="80000"/>
              </a:lnSpc>
              <a:spcBef>
                <a:spcPts val="0"/>
              </a:spcBef>
              <a:spcAft>
                <a:spcPts val="0"/>
              </a:spcAft>
              <a:buClr>
                <a:schemeClr val="dk1"/>
              </a:buClr>
              <a:buSzPts val="1000"/>
              <a:buNone/>
              <a:defRPr sz="2200">
                <a:solidFill>
                  <a:schemeClr val="dk1"/>
                </a:solidFill>
              </a:defRPr>
            </a:lvl4pPr>
            <a:lvl5pPr lvl="4">
              <a:lnSpc>
                <a:spcPct val="80000"/>
              </a:lnSpc>
              <a:spcBef>
                <a:spcPts val="0"/>
              </a:spcBef>
              <a:spcAft>
                <a:spcPts val="0"/>
              </a:spcAft>
              <a:buClr>
                <a:schemeClr val="dk1"/>
              </a:buClr>
              <a:buSzPts val="1000"/>
              <a:buNone/>
              <a:defRPr sz="2200">
                <a:solidFill>
                  <a:schemeClr val="dk1"/>
                </a:solidFill>
              </a:defRPr>
            </a:lvl5pPr>
            <a:lvl6pPr lvl="5">
              <a:lnSpc>
                <a:spcPct val="80000"/>
              </a:lnSpc>
              <a:spcBef>
                <a:spcPts val="0"/>
              </a:spcBef>
              <a:spcAft>
                <a:spcPts val="0"/>
              </a:spcAft>
              <a:buClr>
                <a:schemeClr val="dk1"/>
              </a:buClr>
              <a:buSzPts val="1000"/>
              <a:buNone/>
              <a:defRPr sz="2200">
                <a:solidFill>
                  <a:schemeClr val="dk1"/>
                </a:solidFill>
              </a:defRPr>
            </a:lvl6pPr>
            <a:lvl7pPr lvl="6">
              <a:lnSpc>
                <a:spcPct val="80000"/>
              </a:lnSpc>
              <a:spcBef>
                <a:spcPts val="0"/>
              </a:spcBef>
              <a:spcAft>
                <a:spcPts val="0"/>
              </a:spcAft>
              <a:buClr>
                <a:schemeClr val="dk1"/>
              </a:buClr>
              <a:buSzPts val="1000"/>
              <a:buNone/>
              <a:defRPr sz="2200">
                <a:solidFill>
                  <a:schemeClr val="dk1"/>
                </a:solidFill>
              </a:defRPr>
            </a:lvl7pPr>
            <a:lvl8pPr lvl="7">
              <a:lnSpc>
                <a:spcPct val="80000"/>
              </a:lnSpc>
              <a:spcBef>
                <a:spcPts val="0"/>
              </a:spcBef>
              <a:spcAft>
                <a:spcPts val="0"/>
              </a:spcAft>
              <a:buClr>
                <a:schemeClr val="dk1"/>
              </a:buClr>
              <a:buSzPts val="1000"/>
              <a:buNone/>
              <a:defRPr sz="2200">
                <a:solidFill>
                  <a:schemeClr val="dk1"/>
                </a:solidFill>
              </a:defRPr>
            </a:lvl8pPr>
            <a:lvl9pPr lvl="8">
              <a:lnSpc>
                <a:spcPct val="80000"/>
              </a:lnSpc>
              <a:spcBef>
                <a:spcPts val="0"/>
              </a:spcBef>
              <a:spcAft>
                <a:spcPts val="0"/>
              </a:spcAft>
              <a:buClr>
                <a:schemeClr val="dk1"/>
              </a:buClr>
              <a:buSzPts val="1000"/>
              <a:buNone/>
              <a:defRPr sz="2200">
                <a:solidFill>
                  <a:schemeClr val="dk1"/>
                </a:solidFill>
              </a:defRPr>
            </a:lvl9pPr>
          </a:lstStyle>
          <a:p>
            <a:endParaRPr/>
          </a:p>
        </p:txBody>
      </p:sp>
      <p:sp>
        <p:nvSpPr>
          <p:cNvPr id="20" name="Google Shape;20;p3"/>
          <p:cNvSpPr txBox="1">
            <a:spLocks noGrp="1"/>
          </p:cNvSpPr>
          <p:nvPr>
            <p:ph type="subTitle" idx="6"/>
          </p:nvPr>
        </p:nvSpPr>
        <p:spPr>
          <a:xfrm>
            <a:off x="3469838" y="3646164"/>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dk1"/>
              </a:buClr>
              <a:buSzPts val="1000"/>
              <a:buNone/>
              <a:defRPr sz="2200">
                <a:solidFill>
                  <a:schemeClr val="dk1"/>
                </a:solidFill>
              </a:defRPr>
            </a:lvl1pPr>
            <a:lvl2pPr lvl="1">
              <a:lnSpc>
                <a:spcPct val="80000"/>
              </a:lnSpc>
              <a:spcBef>
                <a:spcPts val="0"/>
              </a:spcBef>
              <a:spcAft>
                <a:spcPts val="0"/>
              </a:spcAft>
              <a:buClr>
                <a:schemeClr val="dk1"/>
              </a:buClr>
              <a:buSzPts val="1000"/>
              <a:buNone/>
              <a:defRPr sz="2200">
                <a:solidFill>
                  <a:schemeClr val="dk1"/>
                </a:solidFill>
              </a:defRPr>
            </a:lvl2pPr>
            <a:lvl3pPr lvl="2">
              <a:lnSpc>
                <a:spcPct val="80000"/>
              </a:lnSpc>
              <a:spcBef>
                <a:spcPts val="0"/>
              </a:spcBef>
              <a:spcAft>
                <a:spcPts val="0"/>
              </a:spcAft>
              <a:buClr>
                <a:schemeClr val="dk1"/>
              </a:buClr>
              <a:buSzPts val="1000"/>
              <a:buNone/>
              <a:defRPr sz="2200">
                <a:solidFill>
                  <a:schemeClr val="dk1"/>
                </a:solidFill>
              </a:defRPr>
            </a:lvl3pPr>
            <a:lvl4pPr lvl="3">
              <a:lnSpc>
                <a:spcPct val="80000"/>
              </a:lnSpc>
              <a:spcBef>
                <a:spcPts val="0"/>
              </a:spcBef>
              <a:spcAft>
                <a:spcPts val="0"/>
              </a:spcAft>
              <a:buClr>
                <a:schemeClr val="dk1"/>
              </a:buClr>
              <a:buSzPts val="1000"/>
              <a:buNone/>
              <a:defRPr sz="2200">
                <a:solidFill>
                  <a:schemeClr val="dk1"/>
                </a:solidFill>
              </a:defRPr>
            </a:lvl4pPr>
            <a:lvl5pPr lvl="4">
              <a:lnSpc>
                <a:spcPct val="80000"/>
              </a:lnSpc>
              <a:spcBef>
                <a:spcPts val="0"/>
              </a:spcBef>
              <a:spcAft>
                <a:spcPts val="0"/>
              </a:spcAft>
              <a:buClr>
                <a:schemeClr val="dk1"/>
              </a:buClr>
              <a:buSzPts val="1000"/>
              <a:buNone/>
              <a:defRPr sz="2200">
                <a:solidFill>
                  <a:schemeClr val="dk1"/>
                </a:solidFill>
              </a:defRPr>
            </a:lvl5pPr>
            <a:lvl6pPr lvl="5">
              <a:lnSpc>
                <a:spcPct val="80000"/>
              </a:lnSpc>
              <a:spcBef>
                <a:spcPts val="0"/>
              </a:spcBef>
              <a:spcAft>
                <a:spcPts val="0"/>
              </a:spcAft>
              <a:buClr>
                <a:schemeClr val="dk1"/>
              </a:buClr>
              <a:buSzPts val="1000"/>
              <a:buNone/>
              <a:defRPr sz="2200">
                <a:solidFill>
                  <a:schemeClr val="dk1"/>
                </a:solidFill>
              </a:defRPr>
            </a:lvl6pPr>
            <a:lvl7pPr lvl="6">
              <a:lnSpc>
                <a:spcPct val="80000"/>
              </a:lnSpc>
              <a:spcBef>
                <a:spcPts val="0"/>
              </a:spcBef>
              <a:spcAft>
                <a:spcPts val="0"/>
              </a:spcAft>
              <a:buClr>
                <a:schemeClr val="dk1"/>
              </a:buClr>
              <a:buSzPts val="1000"/>
              <a:buNone/>
              <a:defRPr sz="2200">
                <a:solidFill>
                  <a:schemeClr val="dk1"/>
                </a:solidFill>
              </a:defRPr>
            </a:lvl7pPr>
            <a:lvl8pPr lvl="7">
              <a:lnSpc>
                <a:spcPct val="80000"/>
              </a:lnSpc>
              <a:spcBef>
                <a:spcPts val="0"/>
              </a:spcBef>
              <a:spcAft>
                <a:spcPts val="0"/>
              </a:spcAft>
              <a:buClr>
                <a:schemeClr val="dk1"/>
              </a:buClr>
              <a:buSzPts val="1000"/>
              <a:buNone/>
              <a:defRPr sz="2200">
                <a:solidFill>
                  <a:schemeClr val="dk1"/>
                </a:solidFill>
              </a:defRPr>
            </a:lvl8pPr>
            <a:lvl9pPr lvl="8">
              <a:lnSpc>
                <a:spcPct val="80000"/>
              </a:lnSpc>
              <a:spcBef>
                <a:spcPts val="0"/>
              </a:spcBef>
              <a:spcAft>
                <a:spcPts val="0"/>
              </a:spcAft>
              <a:buClr>
                <a:schemeClr val="dk1"/>
              </a:buClr>
              <a:buSzPts val="1000"/>
              <a:buNone/>
              <a:defRPr sz="2200">
                <a:solidFill>
                  <a:schemeClr val="dk1"/>
                </a:solidFill>
              </a:defRPr>
            </a:lvl9pPr>
          </a:lstStyle>
          <a:p>
            <a:endParaRPr/>
          </a:p>
        </p:txBody>
      </p:sp>
      <p:sp>
        <p:nvSpPr>
          <p:cNvPr id="21" name="Google Shape;21;p3"/>
          <p:cNvSpPr txBox="1">
            <a:spLocks noGrp="1"/>
          </p:cNvSpPr>
          <p:nvPr>
            <p:ph type="subTitle" idx="7"/>
          </p:nvPr>
        </p:nvSpPr>
        <p:spPr>
          <a:xfrm>
            <a:off x="3469838" y="4530963"/>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dk1"/>
              </a:buClr>
              <a:buSzPts val="1000"/>
              <a:buNone/>
              <a:defRPr sz="2200">
                <a:solidFill>
                  <a:schemeClr val="dk1"/>
                </a:solidFill>
              </a:defRPr>
            </a:lvl1pPr>
            <a:lvl2pPr lvl="1">
              <a:lnSpc>
                <a:spcPct val="80000"/>
              </a:lnSpc>
              <a:spcBef>
                <a:spcPts val="0"/>
              </a:spcBef>
              <a:spcAft>
                <a:spcPts val="0"/>
              </a:spcAft>
              <a:buClr>
                <a:schemeClr val="dk1"/>
              </a:buClr>
              <a:buSzPts val="1000"/>
              <a:buNone/>
              <a:defRPr sz="2200">
                <a:solidFill>
                  <a:schemeClr val="dk1"/>
                </a:solidFill>
              </a:defRPr>
            </a:lvl2pPr>
            <a:lvl3pPr lvl="2">
              <a:lnSpc>
                <a:spcPct val="80000"/>
              </a:lnSpc>
              <a:spcBef>
                <a:spcPts val="0"/>
              </a:spcBef>
              <a:spcAft>
                <a:spcPts val="0"/>
              </a:spcAft>
              <a:buClr>
                <a:schemeClr val="dk1"/>
              </a:buClr>
              <a:buSzPts val="1000"/>
              <a:buNone/>
              <a:defRPr sz="2200">
                <a:solidFill>
                  <a:schemeClr val="dk1"/>
                </a:solidFill>
              </a:defRPr>
            </a:lvl3pPr>
            <a:lvl4pPr lvl="3">
              <a:lnSpc>
                <a:spcPct val="80000"/>
              </a:lnSpc>
              <a:spcBef>
                <a:spcPts val="0"/>
              </a:spcBef>
              <a:spcAft>
                <a:spcPts val="0"/>
              </a:spcAft>
              <a:buClr>
                <a:schemeClr val="dk1"/>
              </a:buClr>
              <a:buSzPts val="1000"/>
              <a:buNone/>
              <a:defRPr sz="2200">
                <a:solidFill>
                  <a:schemeClr val="dk1"/>
                </a:solidFill>
              </a:defRPr>
            </a:lvl4pPr>
            <a:lvl5pPr lvl="4">
              <a:lnSpc>
                <a:spcPct val="80000"/>
              </a:lnSpc>
              <a:spcBef>
                <a:spcPts val="0"/>
              </a:spcBef>
              <a:spcAft>
                <a:spcPts val="0"/>
              </a:spcAft>
              <a:buClr>
                <a:schemeClr val="dk1"/>
              </a:buClr>
              <a:buSzPts val="1000"/>
              <a:buNone/>
              <a:defRPr sz="2200">
                <a:solidFill>
                  <a:schemeClr val="dk1"/>
                </a:solidFill>
              </a:defRPr>
            </a:lvl5pPr>
            <a:lvl6pPr lvl="5">
              <a:lnSpc>
                <a:spcPct val="80000"/>
              </a:lnSpc>
              <a:spcBef>
                <a:spcPts val="0"/>
              </a:spcBef>
              <a:spcAft>
                <a:spcPts val="0"/>
              </a:spcAft>
              <a:buClr>
                <a:schemeClr val="dk1"/>
              </a:buClr>
              <a:buSzPts val="1000"/>
              <a:buNone/>
              <a:defRPr sz="2200">
                <a:solidFill>
                  <a:schemeClr val="dk1"/>
                </a:solidFill>
              </a:defRPr>
            </a:lvl6pPr>
            <a:lvl7pPr lvl="6">
              <a:lnSpc>
                <a:spcPct val="80000"/>
              </a:lnSpc>
              <a:spcBef>
                <a:spcPts val="0"/>
              </a:spcBef>
              <a:spcAft>
                <a:spcPts val="0"/>
              </a:spcAft>
              <a:buClr>
                <a:schemeClr val="dk1"/>
              </a:buClr>
              <a:buSzPts val="1000"/>
              <a:buNone/>
              <a:defRPr sz="2200">
                <a:solidFill>
                  <a:schemeClr val="dk1"/>
                </a:solidFill>
              </a:defRPr>
            </a:lvl7pPr>
            <a:lvl8pPr lvl="7">
              <a:lnSpc>
                <a:spcPct val="80000"/>
              </a:lnSpc>
              <a:spcBef>
                <a:spcPts val="0"/>
              </a:spcBef>
              <a:spcAft>
                <a:spcPts val="0"/>
              </a:spcAft>
              <a:buClr>
                <a:schemeClr val="dk1"/>
              </a:buClr>
              <a:buSzPts val="1000"/>
              <a:buNone/>
              <a:defRPr sz="2200">
                <a:solidFill>
                  <a:schemeClr val="dk1"/>
                </a:solidFill>
              </a:defRPr>
            </a:lvl8pPr>
            <a:lvl9pPr lvl="8">
              <a:lnSpc>
                <a:spcPct val="80000"/>
              </a:lnSpc>
              <a:spcBef>
                <a:spcPts val="0"/>
              </a:spcBef>
              <a:spcAft>
                <a:spcPts val="0"/>
              </a:spcAft>
              <a:buClr>
                <a:schemeClr val="dk1"/>
              </a:buClr>
              <a:buSzPts val="1000"/>
              <a:buNone/>
              <a:defRPr sz="2200">
                <a:solidFill>
                  <a:schemeClr val="dk1"/>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big ideas - Alt 2">
  <p:cSld name="CUSTOM_3">
    <p:bg>
      <p:bgPr>
        <a:solidFill>
          <a:schemeClr val="accent4"/>
        </a:solidFill>
        <a:effectLst/>
      </p:bgPr>
    </p:bg>
    <p:spTree>
      <p:nvGrpSpPr>
        <p:cNvPr id="1" name="Shape 245"/>
        <p:cNvGrpSpPr/>
        <p:nvPr/>
      </p:nvGrpSpPr>
      <p:grpSpPr>
        <a:xfrm>
          <a:off x="0" y="0"/>
          <a:ext cx="0" cy="0"/>
          <a:chOff x="0" y="0"/>
          <a:chExt cx="0" cy="0"/>
        </a:xfrm>
      </p:grpSpPr>
      <p:sp>
        <p:nvSpPr>
          <p:cNvPr id="246" name="Google Shape;246;p21"/>
          <p:cNvSpPr/>
          <p:nvPr/>
        </p:nvSpPr>
        <p:spPr>
          <a:xfrm>
            <a:off x="0" y="0"/>
            <a:ext cx="5521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47" name="Google Shape;247;p21"/>
          <p:cNvSpPr txBox="1">
            <a:spLocks noGrp="1"/>
          </p:cNvSpPr>
          <p:nvPr>
            <p:ph type="subTitle" idx="1"/>
          </p:nvPr>
        </p:nvSpPr>
        <p:spPr>
          <a:xfrm>
            <a:off x="462950" y="419900"/>
            <a:ext cx="53445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700"/>
              <a:buFont typeface="Lato"/>
              <a:buNone/>
              <a:defRPr sz="1600">
                <a:solidFill>
                  <a:schemeClr val="dk1"/>
                </a:solidFill>
              </a:defRPr>
            </a:lvl1pPr>
            <a:lvl2pPr lvl="1">
              <a:spcBef>
                <a:spcPts val="1000"/>
              </a:spcBef>
              <a:spcAft>
                <a:spcPts val="0"/>
              </a:spcAft>
              <a:buClr>
                <a:schemeClr val="dk1"/>
              </a:buClr>
              <a:buSzPts val="1700"/>
              <a:buFont typeface="Lato"/>
              <a:buNone/>
              <a:defRPr sz="1600">
                <a:solidFill>
                  <a:schemeClr val="dk1"/>
                </a:solidFill>
              </a:defRPr>
            </a:lvl2pPr>
            <a:lvl3pPr lvl="2">
              <a:spcBef>
                <a:spcPts val="1000"/>
              </a:spcBef>
              <a:spcAft>
                <a:spcPts val="0"/>
              </a:spcAft>
              <a:buClr>
                <a:schemeClr val="dk1"/>
              </a:buClr>
              <a:buSzPts val="1700"/>
              <a:buFont typeface="Lato"/>
              <a:buNone/>
              <a:defRPr sz="1600">
                <a:solidFill>
                  <a:schemeClr val="dk1"/>
                </a:solidFill>
              </a:defRPr>
            </a:lvl3pPr>
            <a:lvl4pPr lvl="3">
              <a:spcBef>
                <a:spcPts val="1000"/>
              </a:spcBef>
              <a:spcAft>
                <a:spcPts val="0"/>
              </a:spcAft>
              <a:buClr>
                <a:schemeClr val="dk1"/>
              </a:buClr>
              <a:buSzPts val="1700"/>
              <a:buFont typeface="Lato"/>
              <a:buNone/>
              <a:defRPr sz="1600">
                <a:solidFill>
                  <a:schemeClr val="dk1"/>
                </a:solidFill>
              </a:defRPr>
            </a:lvl4pPr>
            <a:lvl5pPr lvl="4">
              <a:spcBef>
                <a:spcPts val="1000"/>
              </a:spcBef>
              <a:spcAft>
                <a:spcPts val="0"/>
              </a:spcAft>
              <a:buClr>
                <a:schemeClr val="dk1"/>
              </a:buClr>
              <a:buSzPts val="1700"/>
              <a:buFont typeface="Lato"/>
              <a:buNone/>
              <a:defRPr sz="1600">
                <a:solidFill>
                  <a:schemeClr val="dk1"/>
                </a:solidFill>
              </a:defRPr>
            </a:lvl5pPr>
            <a:lvl6pPr lvl="5">
              <a:spcBef>
                <a:spcPts val="1000"/>
              </a:spcBef>
              <a:spcAft>
                <a:spcPts val="0"/>
              </a:spcAft>
              <a:buClr>
                <a:schemeClr val="dk1"/>
              </a:buClr>
              <a:buSzPts val="1700"/>
              <a:buFont typeface="Lato"/>
              <a:buNone/>
              <a:defRPr sz="1600">
                <a:solidFill>
                  <a:schemeClr val="dk1"/>
                </a:solidFill>
              </a:defRPr>
            </a:lvl6pPr>
            <a:lvl7pPr lvl="6">
              <a:spcBef>
                <a:spcPts val="1000"/>
              </a:spcBef>
              <a:spcAft>
                <a:spcPts val="0"/>
              </a:spcAft>
              <a:buClr>
                <a:schemeClr val="dk1"/>
              </a:buClr>
              <a:buSzPts val="1700"/>
              <a:buFont typeface="Lato"/>
              <a:buNone/>
              <a:defRPr sz="1600">
                <a:solidFill>
                  <a:schemeClr val="dk1"/>
                </a:solidFill>
              </a:defRPr>
            </a:lvl7pPr>
            <a:lvl8pPr lvl="7">
              <a:spcBef>
                <a:spcPts val="1000"/>
              </a:spcBef>
              <a:spcAft>
                <a:spcPts val="0"/>
              </a:spcAft>
              <a:buClr>
                <a:schemeClr val="dk1"/>
              </a:buClr>
              <a:buSzPts val="1700"/>
              <a:buFont typeface="Lato"/>
              <a:buNone/>
              <a:defRPr sz="1600">
                <a:solidFill>
                  <a:schemeClr val="dk1"/>
                </a:solidFill>
              </a:defRPr>
            </a:lvl8pPr>
            <a:lvl9pPr lvl="8">
              <a:spcBef>
                <a:spcPts val="1000"/>
              </a:spcBef>
              <a:spcAft>
                <a:spcPts val="1000"/>
              </a:spcAft>
              <a:buClr>
                <a:schemeClr val="dk1"/>
              </a:buClr>
              <a:buSzPts val="1700"/>
              <a:buFont typeface="Lato"/>
              <a:buNone/>
              <a:defRPr sz="1600">
                <a:solidFill>
                  <a:schemeClr val="dk1"/>
                </a:solidFill>
              </a:defRPr>
            </a:lvl9pPr>
          </a:lstStyle>
          <a:p>
            <a:endParaRPr/>
          </a:p>
        </p:txBody>
      </p:sp>
      <p:sp>
        <p:nvSpPr>
          <p:cNvPr id="248" name="Google Shape;248;p21"/>
          <p:cNvSpPr txBox="1">
            <a:spLocks noGrp="1"/>
          </p:cNvSpPr>
          <p:nvPr>
            <p:ph type="title"/>
          </p:nvPr>
        </p:nvSpPr>
        <p:spPr>
          <a:xfrm>
            <a:off x="459325" y="1827800"/>
            <a:ext cx="3977700" cy="611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2800"/>
              <a:buNone/>
              <a:defRPr sz="1000">
                <a:latin typeface="Lato"/>
                <a:ea typeface="Lato"/>
                <a:cs typeface="Lato"/>
                <a:sym typeface="Lato"/>
              </a:defRPr>
            </a:lvl1pPr>
            <a:lvl2pPr lvl="1">
              <a:lnSpc>
                <a:spcPct val="100000"/>
              </a:lnSpc>
              <a:spcBef>
                <a:spcPts val="0"/>
              </a:spcBef>
              <a:spcAft>
                <a:spcPts val="0"/>
              </a:spcAft>
              <a:buClr>
                <a:schemeClr val="dk1"/>
              </a:buClr>
              <a:buSzPts val="2800"/>
              <a:buNone/>
              <a:defRPr sz="1000">
                <a:latin typeface="Lato"/>
                <a:ea typeface="Lato"/>
                <a:cs typeface="Lato"/>
                <a:sym typeface="Lato"/>
              </a:defRPr>
            </a:lvl2pPr>
            <a:lvl3pPr lvl="2">
              <a:lnSpc>
                <a:spcPct val="100000"/>
              </a:lnSpc>
              <a:spcBef>
                <a:spcPts val="0"/>
              </a:spcBef>
              <a:spcAft>
                <a:spcPts val="0"/>
              </a:spcAft>
              <a:buClr>
                <a:schemeClr val="dk1"/>
              </a:buClr>
              <a:buSzPts val="2800"/>
              <a:buNone/>
              <a:defRPr sz="1000">
                <a:latin typeface="Lato"/>
                <a:ea typeface="Lato"/>
                <a:cs typeface="Lato"/>
                <a:sym typeface="Lato"/>
              </a:defRPr>
            </a:lvl3pPr>
            <a:lvl4pPr lvl="3">
              <a:lnSpc>
                <a:spcPct val="100000"/>
              </a:lnSpc>
              <a:spcBef>
                <a:spcPts val="0"/>
              </a:spcBef>
              <a:spcAft>
                <a:spcPts val="0"/>
              </a:spcAft>
              <a:buClr>
                <a:schemeClr val="dk1"/>
              </a:buClr>
              <a:buSzPts val="2800"/>
              <a:buNone/>
              <a:defRPr sz="1000">
                <a:latin typeface="Lato"/>
                <a:ea typeface="Lato"/>
                <a:cs typeface="Lato"/>
                <a:sym typeface="Lato"/>
              </a:defRPr>
            </a:lvl4pPr>
            <a:lvl5pPr lvl="4">
              <a:lnSpc>
                <a:spcPct val="100000"/>
              </a:lnSpc>
              <a:spcBef>
                <a:spcPts val="0"/>
              </a:spcBef>
              <a:spcAft>
                <a:spcPts val="0"/>
              </a:spcAft>
              <a:buClr>
                <a:schemeClr val="dk1"/>
              </a:buClr>
              <a:buSzPts val="2800"/>
              <a:buNone/>
              <a:defRPr sz="1000">
                <a:latin typeface="Lato"/>
                <a:ea typeface="Lato"/>
                <a:cs typeface="Lato"/>
                <a:sym typeface="Lato"/>
              </a:defRPr>
            </a:lvl5pPr>
            <a:lvl6pPr lvl="5">
              <a:lnSpc>
                <a:spcPct val="100000"/>
              </a:lnSpc>
              <a:spcBef>
                <a:spcPts val="0"/>
              </a:spcBef>
              <a:spcAft>
                <a:spcPts val="0"/>
              </a:spcAft>
              <a:buClr>
                <a:schemeClr val="dk1"/>
              </a:buClr>
              <a:buSzPts val="2800"/>
              <a:buNone/>
              <a:defRPr sz="1000">
                <a:latin typeface="Lato"/>
                <a:ea typeface="Lato"/>
                <a:cs typeface="Lato"/>
                <a:sym typeface="Lato"/>
              </a:defRPr>
            </a:lvl6pPr>
            <a:lvl7pPr lvl="6">
              <a:lnSpc>
                <a:spcPct val="100000"/>
              </a:lnSpc>
              <a:spcBef>
                <a:spcPts val="0"/>
              </a:spcBef>
              <a:spcAft>
                <a:spcPts val="0"/>
              </a:spcAft>
              <a:buClr>
                <a:schemeClr val="dk1"/>
              </a:buClr>
              <a:buSzPts val="2800"/>
              <a:buNone/>
              <a:defRPr sz="1000">
                <a:latin typeface="Lato"/>
                <a:ea typeface="Lato"/>
                <a:cs typeface="Lato"/>
                <a:sym typeface="Lato"/>
              </a:defRPr>
            </a:lvl7pPr>
            <a:lvl8pPr lvl="7">
              <a:lnSpc>
                <a:spcPct val="100000"/>
              </a:lnSpc>
              <a:spcBef>
                <a:spcPts val="0"/>
              </a:spcBef>
              <a:spcAft>
                <a:spcPts val="0"/>
              </a:spcAft>
              <a:buClr>
                <a:schemeClr val="dk1"/>
              </a:buClr>
              <a:buSzPts val="2800"/>
              <a:buNone/>
              <a:defRPr sz="1000">
                <a:latin typeface="Lato"/>
                <a:ea typeface="Lato"/>
                <a:cs typeface="Lato"/>
                <a:sym typeface="Lato"/>
              </a:defRPr>
            </a:lvl8pPr>
            <a:lvl9pPr lvl="8">
              <a:lnSpc>
                <a:spcPct val="100000"/>
              </a:lnSpc>
              <a:spcBef>
                <a:spcPts val="0"/>
              </a:spcBef>
              <a:spcAft>
                <a:spcPts val="0"/>
              </a:spcAft>
              <a:buClr>
                <a:schemeClr val="dk1"/>
              </a:buClr>
              <a:buSzPts val="2800"/>
              <a:buNone/>
              <a:defRPr sz="1000">
                <a:latin typeface="Lato"/>
                <a:ea typeface="Lato"/>
                <a:cs typeface="Lato"/>
                <a:sym typeface="Lato"/>
              </a:defRPr>
            </a:lvl9pPr>
          </a:lstStyle>
          <a:p>
            <a:endParaRPr/>
          </a:p>
        </p:txBody>
      </p:sp>
      <p:sp>
        <p:nvSpPr>
          <p:cNvPr id="249" name="Google Shape;249;p21"/>
          <p:cNvSpPr txBox="1">
            <a:spLocks noGrp="1"/>
          </p:cNvSpPr>
          <p:nvPr>
            <p:ph type="title" idx="2"/>
          </p:nvPr>
        </p:nvSpPr>
        <p:spPr>
          <a:xfrm>
            <a:off x="642250" y="2940425"/>
            <a:ext cx="1927500" cy="5745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400"/>
              <a:buNone/>
              <a:defRPr sz="1400" b="1"/>
            </a:lvl1pPr>
            <a:lvl2pPr lvl="1">
              <a:spcBef>
                <a:spcPts val="0"/>
              </a:spcBef>
              <a:spcAft>
                <a:spcPts val="0"/>
              </a:spcAft>
              <a:buClr>
                <a:schemeClr val="dk1"/>
              </a:buClr>
              <a:buSzPts val="1400"/>
              <a:buNone/>
              <a:defRPr sz="1400" b="1">
                <a:latin typeface="Quantico"/>
                <a:ea typeface="Quantico"/>
                <a:cs typeface="Quantico"/>
                <a:sym typeface="Quantico"/>
              </a:defRPr>
            </a:lvl2pPr>
            <a:lvl3pPr lvl="2">
              <a:spcBef>
                <a:spcPts val="0"/>
              </a:spcBef>
              <a:spcAft>
                <a:spcPts val="0"/>
              </a:spcAft>
              <a:buClr>
                <a:schemeClr val="dk1"/>
              </a:buClr>
              <a:buSzPts val="1400"/>
              <a:buNone/>
              <a:defRPr sz="1400" b="1">
                <a:latin typeface="Quantico"/>
                <a:ea typeface="Quantico"/>
                <a:cs typeface="Quantico"/>
                <a:sym typeface="Quantico"/>
              </a:defRPr>
            </a:lvl3pPr>
            <a:lvl4pPr lvl="3">
              <a:spcBef>
                <a:spcPts val="0"/>
              </a:spcBef>
              <a:spcAft>
                <a:spcPts val="0"/>
              </a:spcAft>
              <a:buClr>
                <a:schemeClr val="dk1"/>
              </a:buClr>
              <a:buSzPts val="1400"/>
              <a:buNone/>
              <a:defRPr sz="1400" b="1">
                <a:latin typeface="Quantico"/>
                <a:ea typeface="Quantico"/>
                <a:cs typeface="Quantico"/>
                <a:sym typeface="Quantico"/>
              </a:defRPr>
            </a:lvl4pPr>
            <a:lvl5pPr lvl="4">
              <a:spcBef>
                <a:spcPts val="0"/>
              </a:spcBef>
              <a:spcAft>
                <a:spcPts val="0"/>
              </a:spcAft>
              <a:buClr>
                <a:schemeClr val="dk1"/>
              </a:buClr>
              <a:buSzPts val="1400"/>
              <a:buNone/>
              <a:defRPr sz="1400" b="1">
                <a:latin typeface="Quantico"/>
                <a:ea typeface="Quantico"/>
                <a:cs typeface="Quantico"/>
                <a:sym typeface="Quantico"/>
              </a:defRPr>
            </a:lvl5pPr>
            <a:lvl6pPr lvl="5">
              <a:spcBef>
                <a:spcPts val="0"/>
              </a:spcBef>
              <a:spcAft>
                <a:spcPts val="0"/>
              </a:spcAft>
              <a:buClr>
                <a:schemeClr val="dk1"/>
              </a:buClr>
              <a:buSzPts val="1400"/>
              <a:buNone/>
              <a:defRPr sz="1400" b="1">
                <a:latin typeface="Quantico"/>
                <a:ea typeface="Quantico"/>
                <a:cs typeface="Quantico"/>
                <a:sym typeface="Quantico"/>
              </a:defRPr>
            </a:lvl6pPr>
            <a:lvl7pPr lvl="6">
              <a:spcBef>
                <a:spcPts val="0"/>
              </a:spcBef>
              <a:spcAft>
                <a:spcPts val="0"/>
              </a:spcAft>
              <a:buClr>
                <a:schemeClr val="dk1"/>
              </a:buClr>
              <a:buSzPts val="1400"/>
              <a:buNone/>
              <a:defRPr sz="1400" b="1">
                <a:latin typeface="Quantico"/>
                <a:ea typeface="Quantico"/>
                <a:cs typeface="Quantico"/>
                <a:sym typeface="Quantico"/>
              </a:defRPr>
            </a:lvl7pPr>
            <a:lvl8pPr lvl="7">
              <a:spcBef>
                <a:spcPts val="0"/>
              </a:spcBef>
              <a:spcAft>
                <a:spcPts val="0"/>
              </a:spcAft>
              <a:buClr>
                <a:schemeClr val="dk1"/>
              </a:buClr>
              <a:buSzPts val="1400"/>
              <a:buNone/>
              <a:defRPr sz="1400" b="1">
                <a:latin typeface="Quantico"/>
                <a:ea typeface="Quantico"/>
                <a:cs typeface="Quantico"/>
                <a:sym typeface="Quantico"/>
              </a:defRPr>
            </a:lvl8pPr>
            <a:lvl9pPr lvl="8">
              <a:spcBef>
                <a:spcPts val="0"/>
              </a:spcBef>
              <a:spcAft>
                <a:spcPts val="0"/>
              </a:spcAft>
              <a:buClr>
                <a:schemeClr val="dk1"/>
              </a:buClr>
              <a:buSzPts val="1400"/>
              <a:buNone/>
              <a:defRPr sz="1400" b="1">
                <a:latin typeface="Quantico"/>
                <a:ea typeface="Quantico"/>
                <a:cs typeface="Quantico"/>
                <a:sym typeface="Quantico"/>
              </a:defRPr>
            </a:lvl9pPr>
          </a:lstStyle>
          <a:p>
            <a:endParaRPr/>
          </a:p>
        </p:txBody>
      </p:sp>
      <p:sp>
        <p:nvSpPr>
          <p:cNvPr id="250" name="Google Shape;250;p21"/>
          <p:cNvSpPr txBox="1">
            <a:spLocks noGrp="1"/>
          </p:cNvSpPr>
          <p:nvPr>
            <p:ph type="title" idx="3"/>
          </p:nvPr>
        </p:nvSpPr>
        <p:spPr>
          <a:xfrm>
            <a:off x="639625" y="3619500"/>
            <a:ext cx="2212500" cy="1113300"/>
          </a:xfrm>
          <a:prstGeom prst="rect">
            <a:avLst/>
          </a:prstGeom>
        </p:spPr>
        <p:txBody>
          <a:bodyPr spcFirstLastPara="1" wrap="square" lIns="0" tIns="0" rIns="91425" bIns="0" anchor="t" anchorCtr="0">
            <a:noAutofit/>
          </a:bodyPr>
          <a:lstStyle>
            <a:lvl1pPr lvl="0">
              <a:lnSpc>
                <a:spcPct val="150000"/>
              </a:lnSpc>
              <a:spcBef>
                <a:spcPts val="0"/>
              </a:spcBef>
              <a:spcAft>
                <a:spcPts val="0"/>
              </a:spcAft>
              <a:buClr>
                <a:schemeClr val="dk1"/>
              </a:buClr>
              <a:buSzPts val="2800"/>
              <a:buNone/>
              <a:defRPr sz="1000">
                <a:latin typeface="Lato"/>
                <a:ea typeface="Lato"/>
                <a:cs typeface="Lato"/>
                <a:sym typeface="Lato"/>
              </a:defRPr>
            </a:lvl1pPr>
            <a:lvl2pPr lvl="1">
              <a:lnSpc>
                <a:spcPct val="150000"/>
              </a:lnSpc>
              <a:spcBef>
                <a:spcPts val="0"/>
              </a:spcBef>
              <a:spcAft>
                <a:spcPts val="0"/>
              </a:spcAft>
              <a:buClr>
                <a:schemeClr val="dk1"/>
              </a:buClr>
              <a:buSzPts val="2800"/>
              <a:buNone/>
              <a:defRPr sz="1000">
                <a:latin typeface="Lato"/>
                <a:ea typeface="Lato"/>
                <a:cs typeface="Lato"/>
                <a:sym typeface="Lato"/>
              </a:defRPr>
            </a:lvl2pPr>
            <a:lvl3pPr lvl="2">
              <a:lnSpc>
                <a:spcPct val="150000"/>
              </a:lnSpc>
              <a:spcBef>
                <a:spcPts val="0"/>
              </a:spcBef>
              <a:spcAft>
                <a:spcPts val="0"/>
              </a:spcAft>
              <a:buClr>
                <a:schemeClr val="dk1"/>
              </a:buClr>
              <a:buSzPts val="2800"/>
              <a:buNone/>
              <a:defRPr sz="1000">
                <a:latin typeface="Lato"/>
                <a:ea typeface="Lato"/>
                <a:cs typeface="Lato"/>
                <a:sym typeface="Lato"/>
              </a:defRPr>
            </a:lvl3pPr>
            <a:lvl4pPr lvl="3">
              <a:lnSpc>
                <a:spcPct val="150000"/>
              </a:lnSpc>
              <a:spcBef>
                <a:spcPts val="0"/>
              </a:spcBef>
              <a:spcAft>
                <a:spcPts val="0"/>
              </a:spcAft>
              <a:buClr>
                <a:schemeClr val="dk1"/>
              </a:buClr>
              <a:buSzPts val="2800"/>
              <a:buNone/>
              <a:defRPr sz="1000">
                <a:latin typeface="Lato"/>
                <a:ea typeface="Lato"/>
                <a:cs typeface="Lato"/>
                <a:sym typeface="Lato"/>
              </a:defRPr>
            </a:lvl4pPr>
            <a:lvl5pPr lvl="4">
              <a:lnSpc>
                <a:spcPct val="150000"/>
              </a:lnSpc>
              <a:spcBef>
                <a:spcPts val="0"/>
              </a:spcBef>
              <a:spcAft>
                <a:spcPts val="0"/>
              </a:spcAft>
              <a:buClr>
                <a:schemeClr val="dk1"/>
              </a:buClr>
              <a:buSzPts val="2800"/>
              <a:buNone/>
              <a:defRPr sz="1000">
                <a:latin typeface="Lato"/>
                <a:ea typeface="Lato"/>
                <a:cs typeface="Lato"/>
                <a:sym typeface="Lato"/>
              </a:defRPr>
            </a:lvl5pPr>
            <a:lvl6pPr lvl="5">
              <a:lnSpc>
                <a:spcPct val="150000"/>
              </a:lnSpc>
              <a:spcBef>
                <a:spcPts val="0"/>
              </a:spcBef>
              <a:spcAft>
                <a:spcPts val="0"/>
              </a:spcAft>
              <a:buClr>
                <a:schemeClr val="dk1"/>
              </a:buClr>
              <a:buSzPts val="2800"/>
              <a:buNone/>
              <a:defRPr sz="1000">
                <a:latin typeface="Lato"/>
                <a:ea typeface="Lato"/>
                <a:cs typeface="Lato"/>
                <a:sym typeface="Lato"/>
              </a:defRPr>
            </a:lvl6pPr>
            <a:lvl7pPr lvl="6">
              <a:lnSpc>
                <a:spcPct val="150000"/>
              </a:lnSpc>
              <a:spcBef>
                <a:spcPts val="0"/>
              </a:spcBef>
              <a:spcAft>
                <a:spcPts val="0"/>
              </a:spcAft>
              <a:buClr>
                <a:schemeClr val="dk1"/>
              </a:buClr>
              <a:buSzPts val="2800"/>
              <a:buNone/>
              <a:defRPr sz="1000">
                <a:latin typeface="Lato"/>
                <a:ea typeface="Lato"/>
                <a:cs typeface="Lato"/>
                <a:sym typeface="Lato"/>
              </a:defRPr>
            </a:lvl7pPr>
            <a:lvl8pPr lvl="7">
              <a:lnSpc>
                <a:spcPct val="150000"/>
              </a:lnSpc>
              <a:spcBef>
                <a:spcPts val="0"/>
              </a:spcBef>
              <a:spcAft>
                <a:spcPts val="0"/>
              </a:spcAft>
              <a:buClr>
                <a:schemeClr val="dk1"/>
              </a:buClr>
              <a:buSzPts val="2800"/>
              <a:buNone/>
              <a:defRPr sz="1000">
                <a:latin typeface="Lato"/>
                <a:ea typeface="Lato"/>
                <a:cs typeface="Lato"/>
                <a:sym typeface="Lato"/>
              </a:defRPr>
            </a:lvl8pPr>
            <a:lvl9pPr lvl="8">
              <a:lnSpc>
                <a:spcPct val="150000"/>
              </a:lnSpc>
              <a:spcBef>
                <a:spcPts val="0"/>
              </a:spcBef>
              <a:spcAft>
                <a:spcPts val="0"/>
              </a:spcAft>
              <a:buClr>
                <a:schemeClr val="dk1"/>
              </a:buClr>
              <a:buSzPts val="2800"/>
              <a:buNone/>
              <a:defRPr sz="1000">
                <a:latin typeface="Lato"/>
                <a:ea typeface="Lato"/>
                <a:cs typeface="Lato"/>
                <a:sym typeface="Lato"/>
              </a:defRPr>
            </a:lvl9pPr>
          </a:lstStyle>
          <a:p>
            <a:endParaRPr/>
          </a:p>
        </p:txBody>
      </p:sp>
      <p:sp>
        <p:nvSpPr>
          <p:cNvPr id="251" name="Google Shape;251;p21"/>
          <p:cNvSpPr txBox="1">
            <a:spLocks noGrp="1"/>
          </p:cNvSpPr>
          <p:nvPr>
            <p:ph type="title" idx="4"/>
          </p:nvPr>
        </p:nvSpPr>
        <p:spPr>
          <a:xfrm>
            <a:off x="3222225" y="2940425"/>
            <a:ext cx="1927500" cy="5745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400"/>
              <a:buNone/>
              <a:defRPr sz="1400" b="1"/>
            </a:lvl1pPr>
            <a:lvl2pPr lvl="1">
              <a:spcBef>
                <a:spcPts val="0"/>
              </a:spcBef>
              <a:spcAft>
                <a:spcPts val="0"/>
              </a:spcAft>
              <a:buClr>
                <a:schemeClr val="dk1"/>
              </a:buClr>
              <a:buSzPts val="1400"/>
              <a:buNone/>
              <a:defRPr sz="1400" b="1">
                <a:latin typeface="Quantico"/>
                <a:ea typeface="Quantico"/>
                <a:cs typeface="Quantico"/>
                <a:sym typeface="Quantico"/>
              </a:defRPr>
            </a:lvl2pPr>
            <a:lvl3pPr lvl="2">
              <a:spcBef>
                <a:spcPts val="0"/>
              </a:spcBef>
              <a:spcAft>
                <a:spcPts val="0"/>
              </a:spcAft>
              <a:buClr>
                <a:schemeClr val="dk1"/>
              </a:buClr>
              <a:buSzPts val="1400"/>
              <a:buNone/>
              <a:defRPr sz="1400" b="1">
                <a:latin typeface="Quantico"/>
                <a:ea typeface="Quantico"/>
                <a:cs typeface="Quantico"/>
                <a:sym typeface="Quantico"/>
              </a:defRPr>
            </a:lvl3pPr>
            <a:lvl4pPr lvl="3">
              <a:spcBef>
                <a:spcPts val="0"/>
              </a:spcBef>
              <a:spcAft>
                <a:spcPts val="0"/>
              </a:spcAft>
              <a:buClr>
                <a:schemeClr val="dk1"/>
              </a:buClr>
              <a:buSzPts val="1400"/>
              <a:buNone/>
              <a:defRPr sz="1400" b="1">
                <a:latin typeface="Quantico"/>
                <a:ea typeface="Quantico"/>
                <a:cs typeface="Quantico"/>
                <a:sym typeface="Quantico"/>
              </a:defRPr>
            </a:lvl4pPr>
            <a:lvl5pPr lvl="4">
              <a:spcBef>
                <a:spcPts val="0"/>
              </a:spcBef>
              <a:spcAft>
                <a:spcPts val="0"/>
              </a:spcAft>
              <a:buClr>
                <a:schemeClr val="dk1"/>
              </a:buClr>
              <a:buSzPts val="1400"/>
              <a:buNone/>
              <a:defRPr sz="1400" b="1">
                <a:latin typeface="Quantico"/>
                <a:ea typeface="Quantico"/>
                <a:cs typeface="Quantico"/>
                <a:sym typeface="Quantico"/>
              </a:defRPr>
            </a:lvl5pPr>
            <a:lvl6pPr lvl="5">
              <a:spcBef>
                <a:spcPts val="0"/>
              </a:spcBef>
              <a:spcAft>
                <a:spcPts val="0"/>
              </a:spcAft>
              <a:buClr>
                <a:schemeClr val="dk1"/>
              </a:buClr>
              <a:buSzPts val="1400"/>
              <a:buNone/>
              <a:defRPr sz="1400" b="1">
                <a:latin typeface="Quantico"/>
                <a:ea typeface="Quantico"/>
                <a:cs typeface="Quantico"/>
                <a:sym typeface="Quantico"/>
              </a:defRPr>
            </a:lvl6pPr>
            <a:lvl7pPr lvl="6">
              <a:spcBef>
                <a:spcPts val="0"/>
              </a:spcBef>
              <a:spcAft>
                <a:spcPts val="0"/>
              </a:spcAft>
              <a:buClr>
                <a:schemeClr val="dk1"/>
              </a:buClr>
              <a:buSzPts val="1400"/>
              <a:buNone/>
              <a:defRPr sz="1400" b="1">
                <a:latin typeface="Quantico"/>
                <a:ea typeface="Quantico"/>
                <a:cs typeface="Quantico"/>
                <a:sym typeface="Quantico"/>
              </a:defRPr>
            </a:lvl7pPr>
            <a:lvl8pPr lvl="7">
              <a:spcBef>
                <a:spcPts val="0"/>
              </a:spcBef>
              <a:spcAft>
                <a:spcPts val="0"/>
              </a:spcAft>
              <a:buClr>
                <a:schemeClr val="dk1"/>
              </a:buClr>
              <a:buSzPts val="1400"/>
              <a:buNone/>
              <a:defRPr sz="1400" b="1">
                <a:latin typeface="Quantico"/>
                <a:ea typeface="Quantico"/>
                <a:cs typeface="Quantico"/>
                <a:sym typeface="Quantico"/>
              </a:defRPr>
            </a:lvl8pPr>
            <a:lvl9pPr lvl="8">
              <a:spcBef>
                <a:spcPts val="0"/>
              </a:spcBef>
              <a:spcAft>
                <a:spcPts val="0"/>
              </a:spcAft>
              <a:buClr>
                <a:schemeClr val="dk1"/>
              </a:buClr>
              <a:buSzPts val="1400"/>
              <a:buNone/>
              <a:defRPr sz="1400" b="1">
                <a:latin typeface="Quantico"/>
                <a:ea typeface="Quantico"/>
                <a:cs typeface="Quantico"/>
                <a:sym typeface="Quantico"/>
              </a:defRPr>
            </a:lvl9pPr>
          </a:lstStyle>
          <a:p>
            <a:endParaRPr/>
          </a:p>
        </p:txBody>
      </p:sp>
      <p:sp>
        <p:nvSpPr>
          <p:cNvPr id="252" name="Google Shape;252;p21"/>
          <p:cNvSpPr txBox="1">
            <a:spLocks noGrp="1"/>
          </p:cNvSpPr>
          <p:nvPr>
            <p:ph type="title" idx="5"/>
          </p:nvPr>
        </p:nvSpPr>
        <p:spPr>
          <a:xfrm>
            <a:off x="3219600" y="3619500"/>
            <a:ext cx="2212500" cy="1113300"/>
          </a:xfrm>
          <a:prstGeom prst="rect">
            <a:avLst/>
          </a:prstGeom>
        </p:spPr>
        <p:txBody>
          <a:bodyPr spcFirstLastPara="1" wrap="square" lIns="0" tIns="0" rIns="91425" bIns="0" anchor="t" anchorCtr="0">
            <a:noAutofit/>
          </a:bodyPr>
          <a:lstStyle>
            <a:lvl1pPr lvl="0">
              <a:lnSpc>
                <a:spcPct val="150000"/>
              </a:lnSpc>
              <a:spcBef>
                <a:spcPts val="0"/>
              </a:spcBef>
              <a:spcAft>
                <a:spcPts val="0"/>
              </a:spcAft>
              <a:buClr>
                <a:schemeClr val="dk1"/>
              </a:buClr>
              <a:buSzPts val="2800"/>
              <a:buNone/>
              <a:defRPr sz="1000">
                <a:latin typeface="Lato"/>
                <a:ea typeface="Lato"/>
                <a:cs typeface="Lato"/>
                <a:sym typeface="Lato"/>
              </a:defRPr>
            </a:lvl1pPr>
            <a:lvl2pPr lvl="1">
              <a:lnSpc>
                <a:spcPct val="150000"/>
              </a:lnSpc>
              <a:spcBef>
                <a:spcPts val="0"/>
              </a:spcBef>
              <a:spcAft>
                <a:spcPts val="0"/>
              </a:spcAft>
              <a:buClr>
                <a:schemeClr val="dk1"/>
              </a:buClr>
              <a:buSzPts val="2800"/>
              <a:buNone/>
              <a:defRPr sz="1000">
                <a:latin typeface="Lato"/>
                <a:ea typeface="Lato"/>
                <a:cs typeface="Lato"/>
                <a:sym typeface="Lato"/>
              </a:defRPr>
            </a:lvl2pPr>
            <a:lvl3pPr lvl="2">
              <a:lnSpc>
                <a:spcPct val="150000"/>
              </a:lnSpc>
              <a:spcBef>
                <a:spcPts val="0"/>
              </a:spcBef>
              <a:spcAft>
                <a:spcPts val="0"/>
              </a:spcAft>
              <a:buClr>
                <a:schemeClr val="dk1"/>
              </a:buClr>
              <a:buSzPts val="2800"/>
              <a:buNone/>
              <a:defRPr sz="1000">
                <a:latin typeface="Lato"/>
                <a:ea typeface="Lato"/>
                <a:cs typeface="Lato"/>
                <a:sym typeface="Lato"/>
              </a:defRPr>
            </a:lvl3pPr>
            <a:lvl4pPr lvl="3">
              <a:lnSpc>
                <a:spcPct val="150000"/>
              </a:lnSpc>
              <a:spcBef>
                <a:spcPts val="0"/>
              </a:spcBef>
              <a:spcAft>
                <a:spcPts val="0"/>
              </a:spcAft>
              <a:buClr>
                <a:schemeClr val="dk1"/>
              </a:buClr>
              <a:buSzPts val="2800"/>
              <a:buNone/>
              <a:defRPr sz="1000">
                <a:latin typeface="Lato"/>
                <a:ea typeface="Lato"/>
                <a:cs typeface="Lato"/>
                <a:sym typeface="Lato"/>
              </a:defRPr>
            </a:lvl4pPr>
            <a:lvl5pPr lvl="4">
              <a:lnSpc>
                <a:spcPct val="150000"/>
              </a:lnSpc>
              <a:spcBef>
                <a:spcPts val="0"/>
              </a:spcBef>
              <a:spcAft>
                <a:spcPts val="0"/>
              </a:spcAft>
              <a:buClr>
                <a:schemeClr val="dk1"/>
              </a:buClr>
              <a:buSzPts val="2800"/>
              <a:buNone/>
              <a:defRPr sz="1000">
                <a:latin typeface="Lato"/>
                <a:ea typeface="Lato"/>
                <a:cs typeface="Lato"/>
                <a:sym typeface="Lato"/>
              </a:defRPr>
            </a:lvl5pPr>
            <a:lvl6pPr lvl="5">
              <a:lnSpc>
                <a:spcPct val="150000"/>
              </a:lnSpc>
              <a:spcBef>
                <a:spcPts val="0"/>
              </a:spcBef>
              <a:spcAft>
                <a:spcPts val="0"/>
              </a:spcAft>
              <a:buClr>
                <a:schemeClr val="dk1"/>
              </a:buClr>
              <a:buSzPts val="2800"/>
              <a:buNone/>
              <a:defRPr sz="1000">
                <a:latin typeface="Lato"/>
                <a:ea typeface="Lato"/>
                <a:cs typeface="Lato"/>
                <a:sym typeface="Lato"/>
              </a:defRPr>
            </a:lvl6pPr>
            <a:lvl7pPr lvl="6">
              <a:lnSpc>
                <a:spcPct val="150000"/>
              </a:lnSpc>
              <a:spcBef>
                <a:spcPts val="0"/>
              </a:spcBef>
              <a:spcAft>
                <a:spcPts val="0"/>
              </a:spcAft>
              <a:buClr>
                <a:schemeClr val="dk1"/>
              </a:buClr>
              <a:buSzPts val="2800"/>
              <a:buNone/>
              <a:defRPr sz="1000">
                <a:latin typeface="Lato"/>
                <a:ea typeface="Lato"/>
                <a:cs typeface="Lato"/>
                <a:sym typeface="Lato"/>
              </a:defRPr>
            </a:lvl7pPr>
            <a:lvl8pPr lvl="7">
              <a:lnSpc>
                <a:spcPct val="150000"/>
              </a:lnSpc>
              <a:spcBef>
                <a:spcPts val="0"/>
              </a:spcBef>
              <a:spcAft>
                <a:spcPts val="0"/>
              </a:spcAft>
              <a:buClr>
                <a:schemeClr val="dk1"/>
              </a:buClr>
              <a:buSzPts val="2800"/>
              <a:buNone/>
              <a:defRPr sz="1000">
                <a:latin typeface="Lato"/>
                <a:ea typeface="Lato"/>
                <a:cs typeface="Lato"/>
                <a:sym typeface="Lato"/>
              </a:defRPr>
            </a:lvl8pPr>
            <a:lvl9pPr lvl="8">
              <a:lnSpc>
                <a:spcPct val="150000"/>
              </a:lnSpc>
              <a:spcBef>
                <a:spcPts val="0"/>
              </a:spcBef>
              <a:spcAft>
                <a:spcPts val="0"/>
              </a:spcAft>
              <a:buClr>
                <a:schemeClr val="dk1"/>
              </a:buClr>
              <a:buSzPts val="2800"/>
              <a:buNone/>
              <a:defRPr sz="1000">
                <a:latin typeface="Lato"/>
                <a:ea typeface="Lato"/>
                <a:cs typeface="Lato"/>
                <a:sym typeface="Lato"/>
              </a:defRPr>
            </a:lvl9pPr>
          </a:lstStyle>
          <a:p>
            <a:endParaRPr/>
          </a:p>
        </p:txBody>
      </p:sp>
      <p:sp>
        <p:nvSpPr>
          <p:cNvPr id="253" name="Google Shape;253;p21"/>
          <p:cNvSpPr txBox="1">
            <a:spLocks noGrp="1"/>
          </p:cNvSpPr>
          <p:nvPr>
            <p:ph type="title" idx="6"/>
          </p:nvPr>
        </p:nvSpPr>
        <p:spPr>
          <a:xfrm>
            <a:off x="5807450" y="2940425"/>
            <a:ext cx="1927500" cy="5745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400"/>
              <a:buNone/>
              <a:defRPr sz="1400" b="1"/>
            </a:lvl1pPr>
            <a:lvl2pPr lvl="1">
              <a:spcBef>
                <a:spcPts val="0"/>
              </a:spcBef>
              <a:spcAft>
                <a:spcPts val="0"/>
              </a:spcAft>
              <a:buClr>
                <a:schemeClr val="dk1"/>
              </a:buClr>
              <a:buSzPts val="1400"/>
              <a:buNone/>
              <a:defRPr sz="1400" b="1">
                <a:latin typeface="Quantico"/>
                <a:ea typeface="Quantico"/>
                <a:cs typeface="Quantico"/>
                <a:sym typeface="Quantico"/>
              </a:defRPr>
            </a:lvl2pPr>
            <a:lvl3pPr lvl="2">
              <a:spcBef>
                <a:spcPts val="0"/>
              </a:spcBef>
              <a:spcAft>
                <a:spcPts val="0"/>
              </a:spcAft>
              <a:buClr>
                <a:schemeClr val="dk1"/>
              </a:buClr>
              <a:buSzPts val="1400"/>
              <a:buNone/>
              <a:defRPr sz="1400" b="1">
                <a:latin typeface="Quantico"/>
                <a:ea typeface="Quantico"/>
                <a:cs typeface="Quantico"/>
                <a:sym typeface="Quantico"/>
              </a:defRPr>
            </a:lvl3pPr>
            <a:lvl4pPr lvl="3">
              <a:spcBef>
                <a:spcPts val="0"/>
              </a:spcBef>
              <a:spcAft>
                <a:spcPts val="0"/>
              </a:spcAft>
              <a:buClr>
                <a:schemeClr val="dk1"/>
              </a:buClr>
              <a:buSzPts val="1400"/>
              <a:buNone/>
              <a:defRPr sz="1400" b="1">
                <a:latin typeface="Quantico"/>
                <a:ea typeface="Quantico"/>
                <a:cs typeface="Quantico"/>
                <a:sym typeface="Quantico"/>
              </a:defRPr>
            </a:lvl4pPr>
            <a:lvl5pPr lvl="4">
              <a:spcBef>
                <a:spcPts val="0"/>
              </a:spcBef>
              <a:spcAft>
                <a:spcPts val="0"/>
              </a:spcAft>
              <a:buClr>
                <a:schemeClr val="dk1"/>
              </a:buClr>
              <a:buSzPts val="1400"/>
              <a:buNone/>
              <a:defRPr sz="1400" b="1">
                <a:latin typeface="Quantico"/>
                <a:ea typeface="Quantico"/>
                <a:cs typeface="Quantico"/>
                <a:sym typeface="Quantico"/>
              </a:defRPr>
            </a:lvl5pPr>
            <a:lvl6pPr lvl="5">
              <a:spcBef>
                <a:spcPts val="0"/>
              </a:spcBef>
              <a:spcAft>
                <a:spcPts val="0"/>
              </a:spcAft>
              <a:buClr>
                <a:schemeClr val="dk1"/>
              </a:buClr>
              <a:buSzPts val="1400"/>
              <a:buNone/>
              <a:defRPr sz="1400" b="1">
                <a:latin typeface="Quantico"/>
                <a:ea typeface="Quantico"/>
                <a:cs typeface="Quantico"/>
                <a:sym typeface="Quantico"/>
              </a:defRPr>
            </a:lvl6pPr>
            <a:lvl7pPr lvl="6">
              <a:spcBef>
                <a:spcPts val="0"/>
              </a:spcBef>
              <a:spcAft>
                <a:spcPts val="0"/>
              </a:spcAft>
              <a:buClr>
                <a:schemeClr val="dk1"/>
              </a:buClr>
              <a:buSzPts val="1400"/>
              <a:buNone/>
              <a:defRPr sz="1400" b="1">
                <a:latin typeface="Quantico"/>
                <a:ea typeface="Quantico"/>
                <a:cs typeface="Quantico"/>
                <a:sym typeface="Quantico"/>
              </a:defRPr>
            </a:lvl7pPr>
            <a:lvl8pPr lvl="7">
              <a:spcBef>
                <a:spcPts val="0"/>
              </a:spcBef>
              <a:spcAft>
                <a:spcPts val="0"/>
              </a:spcAft>
              <a:buClr>
                <a:schemeClr val="dk1"/>
              </a:buClr>
              <a:buSzPts val="1400"/>
              <a:buNone/>
              <a:defRPr sz="1400" b="1">
                <a:latin typeface="Quantico"/>
                <a:ea typeface="Quantico"/>
                <a:cs typeface="Quantico"/>
                <a:sym typeface="Quantico"/>
              </a:defRPr>
            </a:lvl8pPr>
            <a:lvl9pPr lvl="8">
              <a:spcBef>
                <a:spcPts val="0"/>
              </a:spcBef>
              <a:spcAft>
                <a:spcPts val="0"/>
              </a:spcAft>
              <a:buClr>
                <a:schemeClr val="dk1"/>
              </a:buClr>
              <a:buSzPts val="1400"/>
              <a:buNone/>
              <a:defRPr sz="1400" b="1">
                <a:latin typeface="Quantico"/>
                <a:ea typeface="Quantico"/>
                <a:cs typeface="Quantico"/>
                <a:sym typeface="Quantico"/>
              </a:defRPr>
            </a:lvl9pPr>
          </a:lstStyle>
          <a:p>
            <a:endParaRPr/>
          </a:p>
        </p:txBody>
      </p:sp>
      <p:sp>
        <p:nvSpPr>
          <p:cNvPr id="254" name="Google Shape;254;p21"/>
          <p:cNvSpPr txBox="1">
            <a:spLocks noGrp="1"/>
          </p:cNvSpPr>
          <p:nvPr>
            <p:ph type="title" idx="7"/>
          </p:nvPr>
        </p:nvSpPr>
        <p:spPr>
          <a:xfrm>
            <a:off x="5804825" y="3619500"/>
            <a:ext cx="2212500" cy="1113300"/>
          </a:xfrm>
          <a:prstGeom prst="rect">
            <a:avLst/>
          </a:prstGeom>
        </p:spPr>
        <p:txBody>
          <a:bodyPr spcFirstLastPara="1" wrap="square" lIns="0" tIns="0" rIns="91425" bIns="0" anchor="t" anchorCtr="0">
            <a:noAutofit/>
          </a:bodyPr>
          <a:lstStyle>
            <a:lvl1pPr lvl="0">
              <a:lnSpc>
                <a:spcPct val="150000"/>
              </a:lnSpc>
              <a:spcBef>
                <a:spcPts val="0"/>
              </a:spcBef>
              <a:spcAft>
                <a:spcPts val="0"/>
              </a:spcAft>
              <a:buClr>
                <a:schemeClr val="dk1"/>
              </a:buClr>
              <a:buSzPts val="2800"/>
              <a:buNone/>
              <a:defRPr sz="1000">
                <a:latin typeface="Lato"/>
                <a:ea typeface="Lato"/>
                <a:cs typeface="Lato"/>
                <a:sym typeface="Lato"/>
              </a:defRPr>
            </a:lvl1pPr>
            <a:lvl2pPr lvl="1">
              <a:lnSpc>
                <a:spcPct val="150000"/>
              </a:lnSpc>
              <a:spcBef>
                <a:spcPts val="0"/>
              </a:spcBef>
              <a:spcAft>
                <a:spcPts val="0"/>
              </a:spcAft>
              <a:buClr>
                <a:schemeClr val="dk1"/>
              </a:buClr>
              <a:buSzPts val="2800"/>
              <a:buNone/>
              <a:defRPr sz="1000">
                <a:latin typeface="Lato"/>
                <a:ea typeface="Lato"/>
                <a:cs typeface="Lato"/>
                <a:sym typeface="Lato"/>
              </a:defRPr>
            </a:lvl2pPr>
            <a:lvl3pPr lvl="2">
              <a:lnSpc>
                <a:spcPct val="150000"/>
              </a:lnSpc>
              <a:spcBef>
                <a:spcPts val="0"/>
              </a:spcBef>
              <a:spcAft>
                <a:spcPts val="0"/>
              </a:spcAft>
              <a:buClr>
                <a:schemeClr val="dk1"/>
              </a:buClr>
              <a:buSzPts val="2800"/>
              <a:buNone/>
              <a:defRPr sz="1000">
                <a:latin typeface="Lato"/>
                <a:ea typeface="Lato"/>
                <a:cs typeface="Lato"/>
                <a:sym typeface="Lato"/>
              </a:defRPr>
            </a:lvl3pPr>
            <a:lvl4pPr lvl="3">
              <a:lnSpc>
                <a:spcPct val="150000"/>
              </a:lnSpc>
              <a:spcBef>
                <a:spcPts val="0"/>
              </a:spcBef>
              <a:spcAft>
                <a:spcPts val="0"/>
              </a:spcAft>
              <a:buClr>
                <a:schemeClr val="dk1"/>
              </a:buClr>
              <a:buSzPts val="2800"/>
              <a:buNone/>
              <a:defRPr sz="1000">
                <a:latin typeface="Lato"/>
                <a:ea typeface="Lato"/>
                <a:cs typeface="Lato"/>
                <a:sym typeface="Lato"/>
              </a:defRPr>
            </a:lvl4pPr>
            <a:lvl5pPr lvl="4">
              <a:lnSpc>
                <a:spcPct val="150000"/>
              </a:lnSpc>
              <a:spcBef>
                <a:spcPts val="0"/>
              </a:spcBef>
              <a:spcAft>
                <a:spcPts val="0"/>
              </a:spcAft>
              <a:buClr>
                <a:schemeClr val="dk1"/>
              </a:buClr>
              <a:buSzPts val="2800"/>
              <a:buNone/>
              <a:defRPr sz="1000">
                <a:latin typeface="Lato"/>
                <a:ea typeface="Lato"/>
                <a:cs typeface="Lato"/>
                <a:sym typeface="Lato"/>
              </a:defRPr>
            </a:lvl5pPr>
            <a:lvl6pPr lvl="5">
              <a:lnSpc>
                <a:spcPct val="150000"/>
              </a:lnSpc>
              <a:spcBef>
                <a:spcPts val="0"/>
              </a:spcBef>
              <a:spcAft>
                <a:spcPts val="0"/>
              </a:spcAft>
              <a:buClr>
                <a:schemeClr val="dk1"/>
              </a:buClr>
              <a:buSzPts val="2800"/>
              <a:buNone/>
              <a:defRPr sz="1000">
                <a:latin typeface="Lato"/>
                <a:ea typeface="Lato"/>
                <a:cs typeface="Lato"/>
                <a:sym typeface="Lato"/>
              </a:defRPr>
            </a:lvl6pPr>
            <a:lvl7pPr lvl="6">
              <a:lnSpc>
                <a:spcPct val="150000"/>
              </a:lnSpc>
              <a:spcBef>
                <a:spcPts val="0"/>
              </a:spcBef>
              <a:spcAft>
                <a:spcPts val="0"/>
              </a:spcAft>
              <a:buClr>
                <a:schemeClr val="dk1"/>
              </a:buClr>
              <a:buSzPts val="2800"/>
              <a:buNone/>
              <a:defRPr sz="1000">
                <a:latin typeface="Lato"/>
                <a:ea typeface="Lato"/>
                <a:cs typeface="Lato"/>
                <a:sym typeface="Lato"/>
              </a:defRPr>
            </a:lvl7pPr>
            <a:lvl8pPr lvl="7">
              <a:lnSpc>
                <a:spcPct val="150000"/>
              </a:lnSpc>
              <a:spcBef>
                <a:spcPts val="0"/>
              </a:spcBef>
              <a:spcAft>
                <a:spcPts val="0"/>
              </a:spcAft>
              <a:buClr>
                <a:schemeClr val="dk1"/>
              </a:buClr>
              <a:buSzPts val="2800"/>
              <a:buNone/>
              <a:defRPr sz="1000">
                <a:latin typeface="Lato"/>
                <a:ea typeface="Lato"/>
                <a:cs typeface="Lato"/>
                <a:sym typeface="Lato"/>
              </a:defRPr>
            </a:lvl8pPr>
            <a:lvl9pPr lvl="8">
              <a:lnSpc>
                <a:spcPct val="150000"/>
              </a:lnSpc>
              <a:spcBef>
                <a:spcPts val="0"/>
              </a:spcBef>
              <a:spcAft>
                <a:spcPts val="0"/>
              </a:spcAft>
              <a:buClr>
                <a:schemeClr val="dk1"/>
              </a:buClr>
              <a:buSzPts val="2800"/>
              <a:buNone/>
              <a:defRPr sz="1000">
                <a:latin typeface="Lato"/>
                <a:ea typeface="Lato"/>
                <a:cs typeface="Lato"/>
                <a:sym typeface="Lato"/>
              </a:defRPr>
            </a:lvl9pPr>
          </a:lstStyle>
          <a:p>
            <a:endParaRPr/>
          </a:p>
        </p:txBody>
      </p:sp>
      <p:sp>
        <p:nvSpPr>
          <p:cNvPr id="255" name="Google Shape;255;p21"/>
          <p:cNvSpPr txBox="1">
            <a:spLocks noGrp="1"/>
          </p:cNvSpPr>
          <p:nvPr>
            <p:ph type="title" idx="8"/>
          </p:nvPr>
        </p:nvSpPr>
        <p:spPr>
          <a:xfrm>
            <a:off x="459325" y="788000"/>
            <a:ext cx="46482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3000"/>
              <a:buNone/>
              <a:defRPr sz="2400"/>
            </a:lvl1pPr>
            <a:lvl2pPr lvl="1">
              <a:spcBef>
                <a:spcPts val="0"/>
              </a:spcBef>
              <a:spcAft>
                <a:spcPts val="0"/>
              </a:spcAft>
              <a:buClr>
                <a:schemeClr val="dk1"/>
              </a:buClr>
              <a:buSzPts val="3000"/>
              <a:buNone/>
              <a:defRPr sz="2400">
                <a:latin typeface="Quantico"/>
                <a:ea typeface="Quantico"/>
                <a:cs typeface="Quantico"/>
                <a:sym typeface="Quantico"/>
              </a:defRPr>
            </a:lvl2pPr>
            <a:lvl3pPr lvl="2">
              <a:spcBef>
                <a:spcPts val="0"/>
              </a:spcBef>
              <a:spcAft>
                <a:spcPts val="0"/>
              </a:spcAft>
              <a:buClr>
                <a:schemeClr val="dk1"/>
              </a:buClr>
              <a:buSzPts val="3000"/>
              <a:buNone/>
              <a:defRPr sz="2400">
                <a:latin typeface="Quantico"/>
                <a:ea typeface="Quantico"/>
                <a:cs typeface="Quantico"/>
                <a:sym typeface="Quantico"/>
              </a:defRPr>
            </a:lvl3pPr>
            <a:lvl4pPr lvl="3">
              <a:spcBef>
                <a:spcPts val="0"/>
              </a:spcBef>
              <a:spcAft>
                <a:spcPts val="0"/>
              </a:spcAft>
              <a:buClr>
                <a:schemeClr val="dk1"/>
              </a:buClr>
              <a:buSzPts val="3000"/>
              <a:buNone/>
              <a:defRPr sz="2400">
                <a:latin typeface="Quantico"/>
                <a:ea typeface="Quantico"/>
                <a:cs typeface="Quantico"/>
                <a:sym typeface="Quantico"/>
              </a:defRPr>
            </a:lvl4pPr>
            <a:lvl5pPr lvl="4">
              <a:spcBef>
                <a:spcPts val="0"/>
              </a:spcBef>
              <a:spcAft>
                <a:spcPts val="0"/>
              </a:spcAft>
              <a:buClr>
                <a:schemeClr val="dk1"/>
              </a:buClr>
              <a:buSzPts val="3000"/>
              <a:buNone/>
              <a:defRPr sz="2400">
                <a:latin typeface="Quantico"/>
                <a:ea typeface="Quantico"/>
                <a:cs typeface="Quantico"/>
                <a:sym typeface="Quantico"/>
              </a:defRPr>
            </a:lvl5pPr>
            <a:lvl6pPr lvl="5">
              <a:spcBef>
                <a:spcPts val="0"/>
              </a:spcBef>
              <a:spcAft>
                <a:spcPts val="0"/>
              </a:spcAft>
              <a:buClr>
                <a:schemeClr val="dk1"/>
              </a:buClr>
              <a:buSzPts val="3000"/>
              <a:buNone/>
              <a:defRPr sz="2400">
                <a:latin typeface="Quantico"/>
                <a:ea typeface="Quantico"/>
                <a:cs typeface="Quantico"/>
                <a:sym typeface="Quantico"/>
              </a:defRPr>
            </a:lvl6pPr>
            <a:lvl7pPr lvl="6">
              <a:spcBef>
                <a:spcPts val="0"/>
              </a:spcBef>
              <a:spcAft>
                <a:spcPts val="0"/>
              </a:spcAft>
              <a:buClr>
                <a:schemeClr val="dk1"/>
              </a:buClr>
              <a:buSzPts val="3000"/>
              <a:buNone/>
              <a:defRPr sz="2400">
                <a:latin typeface="Quantico"/>
                <a:ea typeface="Quantico"/>
                <a:cs typeface="Quantico"/>
                <a:sym typeface="Quantico"/>
              </a:defRPr>
            </a:lvl7pPr>
            <a:lvl8pPr lvl="7">
              <a:spcBef>
                <a:spcPts val="0"/>
              </a:spcBef>
              <a:spcAft>
                <a:spcPts val="0"/>
              </a:spcAft>
              <a:buClr>
                <a:schemeClr val="dk1"/>
              </a:buClr>
              <a:buSzPts val="3000"/>
              <a:buNone/>
              <a:defRPr sz="2400">
                <a:latin typeface="Quantico"/>
                <a:ea typeface="Quantico"/>
                <a:cs typeface="Quantico"/>
                <a:sym typeface="Quantico"/>
              </a:defRPr>
            </a:lvl8pPr>
            <a:lvl9pPr lvl="8">
              <a:spcBef>
                <a:spcPts val="0"/>
              </a:spcBef>
              <a:spcAft>
                <a:spcPts val="0"/>
              </a:spcAft>
              <a:buClr>
                <a:schemeClr val="dk1"/>
              </a:buClr>
              <a:buSzPts val="3000"/>
              <a:buNone/>
              <a:defRPr sz="2400">
                <a:latin typeface="Quantico"/>
                <a:ea typeface="Quantico"/>
                <a:cs typeface="Quantico"/>
                <a:sym typeface="Quantico"/>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Go-to-market ideas - ALT 3">
  <p:cSld name="CUSTOM_5_1_1_1_2">
    <p:bg>
      <p:bgPr>
        <a:solidFill>
          <a:schemeClr val="lt1"/>
        </a:solidFill>
        <a:effectLst/>
      </p:bgPr>
    </p:bg>
    <p:spTree>
      <p:nvGrpSpPr>
        <p:cNvPr id="1" name="Shape 256"/>
        <p:cNvGrpSpPr/>
        <p:nvPr/>
      </p:nvGrpSpPr>
      <p:grpSpPr>
        <a:xfrm>
          <a:off x="0" y="0"/>
          <a:ext cx="0" cy="0"/>
          <a:chOff x="0" y="0"/>
          <a:chExt cx="0" cy="0"/>
        </a:xfrm>
      </p:grpSpPr>
      <p:sp>
        <p:nvSpPr>
          <p:cNvPr id="257" name="Google Shape;257;p22"/>
          <p:cNvSpPr txBox="1"/>
          <p:nvPr/>
        </p:nvSpPr>
        <p:spPr>
          <a:xfrm>
            <a:off x="8578200" y="4960647"/>
            <a:ext cx="281100" cy="107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500"/>
              <a:buFont typeface="Arial"/>
              <a:buNone/>
            </a:pPr>
            <a:fld id="{00000000-1234-1234-1234-123412341234}" type="slidenum">
              <a:rPr lang="en" sz="500">
                <a:solidFill>
                  <a:schemeClr val="dk2"/>
                </a:solidFill>
                <a:latin typeface="Lato"/>
                <a:ea typeface="Lato"/>
                <a:cs typeface="Lato"/>
                <a:sym typeface="Lato"/>
              </a:rPr>
              <a:t>‹#›</a:t>
            </a:fld>
            <a:endParaRPr sz="500">
              <a:solidFill>
                <a:schemeClr val="dk2"/>
              </a:solidFill>
              <a:latin typeface="Lato"/>
              <a:ea typeface="Lato"/>
              <a:cs typeface="Lato"/>
              <a:sym typeface="Lato"/>
            </a:endParaRPr>
          </a:p>
          <a:p>
            <a:pPr marL="0" lvl="0" indent="0" algn="r" rtl="0">
              <a:lnSpc>
                <a:spcPct val="150000"/>
              </a:lnSpc>
              <a:spcBef>
                <a:spcPts val="0"/>
              </a:spcBef>
              <a:spcAft>
                <a:spcPts val="0"/>
              </a:spcAft>
              <a:buSzPts val="500"/>
              <a:buNone/>
            </a:pPr>
            <a:endParaRPr sz="500">
              <a:solidFill>
                <a:schemeClr val="dk2"/>
              </a:solidFill>
              <a:latin typeface="Lato"/>
              <a:ea typeface="Lato"/>
              <a:cs typeface="Lato"/>
              <a:sym typeface="Lato"/>
            </a:endParaRPr>
          </a:p>
          <a:p>
            <a:pPr marL="0" lvl="0" indent="0" algn="r" rtl="0">
              <a:lnSpc>
                <a:spcPct val="150000"/>
              </a:lnSpc>
              <a:spcBef>
                <a:spcPts val="0"/>
              </a:spcBef>
              <a:spcAft>
                <a:spcPts val="0"/>
              </a:spcAft>
              <a:buSzPts val="500"/>
              <a:buNone/>
            </a:pPr>
            <a:endParaRPr sz="500">
              <a:solidFill>
                <a:schemeClr val="dk2"/>
              </a:solidFill>
              <a:latin typeface="Lato"/>
              <a:ea typeface="Lato"/>
              <a:cs typeface="Lato"/>
              <a:sym typeface="Lato"/>
            </a:endParaRPr>
          </a:p>
        </p:txBody>
      </p:sp>
      <p:sp>
        <p:nvSpPr>
          <p:cNvPr id="258" name="Google Shape;258;p22"/>
          <p:cNvSpPr txBox="1">
            <a:spLocks noGrp="1"/>
          </p:cNvSpPr>
          <p:nvPr>
            <p:ph type="title"/>
          </p:nvPr>
        </p:nvSpPr>
        <p:spPr>
          <a:xfrm>
            <a:off x="439550" y="765750"/>
            <a:ext cx="50457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259" name="Google Shape;259;p22"/>
          <p:cNvSpPr txBox="1">
            <a:spLocks noGrp="1"/>
          </p:cNvSpPr>
          <p:nvPr>
            <p:ph type="subTitle" idx="1"/>
          </p:nvPr>
        </p:nvSpPr>
        <p:spPr>
          <a:xfrm>
            <a:off x="446900" y="397650"/>
            <a:ext cx="53445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700"/>
              <a:buFont typeface="Lato"/>
              <a:buNone/>
              <a:defRPr sz="1600">
                <a:solidFill>
                  <a:schemeClr val="accent6"/>
                </a:solidFill>
              </a:defRPr>
            </a:lvl1pPr>
            <a:lvl2pPr lvl="1">
              <a:spcBef>
                <a:spcPts val="1000"/>
              </a:spcBef>
              <a:spcAft>
                <a:spcPts val="0"/>
              </a:spcAft>
              <a:buClr>
                <a:schemeClr val="accent6"/>
              </a:buClr>
              <a:buSzPts val="1700"/>
              <a:buFont typeface="Lato"/>
              <a:buNone/>
              <a:defRPr sz="1600">
                <a:solidFill>
                  <a:schemeClr val="accent6"/>
                </a:solidFill>
              </a:defRPr>
            </a:lvl2pPr>
            <a:lvl3pPr lvl="2">
              <a:spcBef>
                <a:spcPts val="1000"/>
              </a:spcBef>
              <a:spcAft>
                <a:spcPts val="0"/>
              </a:spcAft>
              <a:buClr>
                <a:schemeClr val="accent6"/>
              </a:buClr>
              <a:buSzPts val="1700"/>
              <a:buFont typeface="Lato"/>
              <a:buNone/>
              <a:defRPr sz="1600">
                <a:solidFill>
                  <a:schemeClr val="accent6"/>
                </a:solidFill>
              </a:defRPr>
            </a:lvl3pPr>
            <a:lvl4pPr lvl="3">
              <a:spcBef>
                <a:spcPts val="1000"/>
              </a:spcBef>
              <a:spcAft>
                <a:spcPts val="0"/>
              </a:spcAft>
              <a:buClr>
                <a:schemeClr val="accent6"/>
              </a:buClr>
              <a:buSzPts val="1700"/>
              <a:buFont typeface="Lato"/>
              <a:buNone/>
              <a:defRPr sz="1600">
                <a:solidFill>
                  <a:schemeClr val="accent6"/>
                </a:solidFill>
              </a:defRPr>
            </a:lvl4pPr>
            <a:lvl5pPr lvl="4">
              <a:spcBef>
                <a:spcPts val="1000"/>
              </a:spcBef>
              <a:spcAft>
                <a:spcPts val="0"/>
              </a:spcAft>
              <a:buClr>
                <a:schemeClr val="accent6"/>
              </a:buClr>
              <a:buSzPts val="1700"/>
              <a:buFont typeface="Lato"/>
              <a:buNone/>
              <a:defRPr sz="1600">
                <a:solidFill>
                  <a:schemeClr val="accent6"/>
                </a:solidFill>
              </a:defRPr>
            </a:lvl5pPr>
            <a:lvl6pPr lvl="5">
              <a:spcBef>
                <a:spcPts val="1000"/>
              </a:spcBef>
              <a:spcAft>
                <a:spcPts val="0"/>
              </a:spcAft>
              <a:buClr>
                <a:schemeClr val="accent6"/>
              </a:buClr>
              <a:buSzPts val="1700"/>
              <a:buFont typeface="Lato"/>
              <a:buNone/>
              <a:defRPr sz="1600">
                <a:solidFill>
                  <a:schemeClr val="accent6"/>
                </a:solidFill>
              </a:defRPr>
            </a:lvl6pPr>
            <a:lvl7pPr lvl="6">
              <a:spcBef>
                <a:spcPts val="1000"/>
              </a:spcBef>
              <a:spcAft>
                <a:spcPts val="0"/>
              </a:spcAft>
              <a:buClr>
                <a:schemeClr val="accent6"/>
              </a:buClr>
              <a:buSzPts val="1700"/>
              <a:buFont typeface="Lato"/>
              <a:buNone/>
              <a:defRPr sz="1600">
                <a:solidFill>
                  <a:schemeClr val="accent6"/>
                </a:solidFill>
              </a:defRPr>
            </a:lvl7pPr>
            <a:lvl8pPr lvl="7">
              <a:spcBef>
                <a:spcPts val="1000"/>
              </a:spcBef>
              <a:spcAft>
                <a:spcPts val="0"/>
              </a:spcAft>
              <a:buClr>
                <a:schemeClr val="accent6"/>
              </a:buClr>
              <a:buSzPts val="1700"/>
              <a:buFont typeface="Lato"/>
              <a:buNone/>
              <a:defRPr sz="1600">
                <a:solidFill>
                  <a:schemeClr val="accent6"/>
                </a:solidFill>
              </a:defRPr>
            </a:lvl8pPr>
            <a:lvl9pPr lvl="8">
              <a:spcBef>
                <a:spcPts val="1000"/>
              </a:spcBef>
              <a:spcAft>
                <a:spcPts val="1000"/>
              </a:spcAft>
              <a:buClr>
                <a:schemeClr val="accent6"/>
              </a:buClr>
              <a:buSzPts val="1700"/>
              <a:buFont typeface="Lato"/>
              <a:buNone/>
              <a:defRPr sz="1600">
                <a:solidFill>
                  <a:schemeClr val="accent6"/>
                </a:solidFill>
              </a:defRPr>
            </a:lvl9pPr>
          </a:lstStyle>
          <a:p>
            <a:endParaRPr/>
          </a:p>
        </p:txBody>
      </p:sp>
      <p:sp>
        <p:nvSpPr>
          <p:cNvPr id="260" name="Google Shape;260;p22"/>
          <p:cNvSpPr txBox="1">
            <a:spLocks noGrp="1"/>
          </p:cNvSpPr>
          <p:nvPr>
            <p:ph type="title" idx="2"/>
          </p:nvPr>
        </p:nvSpPr>
        <p:spPr>
          <a:xfrm>
            <a:off x="423025" y="2331750"/>
            <a:ext cx="1600200" cy="252000"/>
          </a:xfrm>
          <a:prstGeom prst="rect">
            <a:avLst/>
          </a:prstGeom>
        </p:spPr>
        <p:txBody>
          <a:bodyPr spcFirstLastPara="1" wrap="square" lIns="0" tIns="0" rIns="91425" bIns="0" anchor="ctr" anchorCtr="0">
            <a:noAutofit/>
          </a:bodyPr>
          <a:lstStyle>
            <a:lvl1pPr lvl="0">
              <a:spcBef>
                <a:spcPts val="0"/>
              </a:spcBef>
              <a:spcAft>
                <a:spcPts val="0"/>
              </a:spcAft>
              <a:buClr>
                <a:schemeClr val="accent6"/>
              </a:buClr>
              <a:buSzPts val="1200"/>
              <a:buNone/>
              <a:defRPr sz="1200">
                <a:solidFill>
                  <a:schemeClr val="accent6"/>
                </a:solidFill>
              </a:defRPr>
            </a:lvl1pPr>
            <a:lvl2pPr lvl="1">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2pPr>
            <a:lvl3pPr lvl="2">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3pPr>
            <a:lvl4pPr lvl="3">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4pPr>
            <a:lvl5pPr lvl="4">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5pPr>
            <a:lvl6pPr lvl="5">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6pPr>
            <a:lvl7pPr lvl="6">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7pPr>
            <a:lvl8pPr lvl="7">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8pPr>
            <a:lvl9pPr lvl="8">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9pPr>
          </a:lstStyle>
          <a:p>
            <a:endParaRPr/>
          </a:p>
        </p:txBody>
      </p:sp>
      <p:sp>
        <p:nvSpPr>
          <p:cNvPr id="261" name="Google Shape;261;p22"/>
          <p:cNvSpPr txBox="1">
            <a:spLocks noGrp="1"/>
          </p:cNvSpPr>
          <p:nvPr>
            <p:ph type="body" idx="3"/>
          </p:nvPr>
        </p:nvSpPr>
        <p:spPr>
          <a:xfrm>
            <a:off x="423025" y="2733050"/>
            <a:ext cx="1600200" cy="1957200"/>
          </a:xfrm>
          <a:prstGeom prst="rect">
            <a:avLst/>
          </a:prstGeom>
        </p:spPr>
        <p:txBody>
          <a:bodyPr spcFirstLastPara="1" wrap="square" lIns="0" tIns="0" rIns="0" bIns="0" anchor="t" anchorCtr="0">
            <a:normAutofit/>
          </a:bodyPr>
          <a:lstStyle>
            <a:lvl1pPr marL="457200" lvl="0" indent="-285750">
              <a:lnSpc>
                <a:spcPct val="115000"/>
              </a:lnSpc>
              <a:spcBef>
                <a:spcPts val="0"/>
              </a:spcBef>
              <a:spcAft>
                <a:spcPts val="0"/>
              </a:spcAft>
              <a:buClr>
                <a:schemeClr val="accent6"/>
              </a:buClr>
              <a:buSzPts val="900"/>
              <a:buChar char="●"/>
              <a:defRPr sz="900">
                <a:solidFill>
                  <a:schemeClr val="accent6"/>
                </a:solidFill>
              </a:defRPr>
            </a:lvl1pPr>
            <a:lvl2pPr marL="914400" lvl="1" indent="-285750">
              <a:lnSpc>
                <a:spcPct val="115000"/>
              </a:lnSpc>
              <a:spcBef>
                <a:spcPts val="1000"/>
              </a:spcBef>
              <a:spcAft>
                <a:spcPts val="0"/>
              </a:spcAft>
              <a:buClr>
                <a:schemeClr val="accent6"/>
              </a:buClr>
              <a:buSzPts val="900"/>
              <a:buChar char="○"/>
              <a:defRPr sz="900">
                <a:solidFill>
                  <a:schemeClr val="accent6"/>
                </a:solidFill>
              </a:defRPr>
            </a:lvl2pPr>
            <a:lvl3pPr marL="1371600" lvl="2" indent="-285750">
              <a:lnSpc>
                <a:spcPct val="115000"/>
              </a:lnSpc>
              <a:spcBef>
                <a:spcPts val="1000"/>
              </a:spcBef>
              <a:spcAft>
                <a:spcPts val="0"/>
              </a:spcAft>
              <a:buClr>
                <a:schemeClr val="accent6"/>
              </a:buClr>
              <a:buSzPts val="900"/>
              <a:buChar char="■"/>
              <a:defRPr sz="900">
                <a:solidFill>
                  <a:schemeClr val="accent6"/>
                </a:solidFill>
              </a:defRPr>
            </a:lvl3pPr>
            <a:lvl4pPr marL="1828800" lvl="3" indent="-285750">
              <a:lnSpc>
                <a:spcPct val="115000"/>
              </a:lnSpc>
              <a:spcBef>
                <a:spcPts val="1000"/>
              </a:spcBef>
              <a:spcAft>
                <a:spcPts val="0"/>
              </a:spcAft>
              <a:buClr>
                <a:schemeClr val="accent6"/>
              </a:buClr>
              <a:buSzPts val="900"/>
              <a:buChar char="●"/>
              <a:defRPr sz="900">
                <a:solidFill>
                  <a:schemeClr val="accent6"/>
                </a:solidFill>
              </a:defRPr>
            </a:lvl4pPr>
            <a:lvl5pPr marL="2286000" lvl="4" indent="-285750">
              <a:lnSpc>
                <a:spcPct val="115000"/>
              </a:lnSpc>
              <a:spcBef>
                <a:spcPts val="1000"/>
              </a:spcBef>
              <a:spcAft>
                <a:spcPts val="0"/>
              </a:spcAft>
              <a:buClr>
                <a:schemeClr val="accent6"/>
              </a:buClr>
              <a:buSzPts val="900"/>
              <a:buChar char="○"/>
              <a:defRPr sz="900">
                <a:solidFill>
                  <a:schemeClr val="accent6"/>
                </a:solidFill>
              </a:defRPr>
            </a:lvl5pPr>
            <a:lvl6pPr marL="2743200" lvl="5" indent="-285750">
              <a:lnSpc>
                <a:spcPct val="115000"/>
              </a:lnSpc>
              <a:spcBef>
                <a:spcPts val="1000"/>
              </a:spcBef>
              <a:spcAft>
                <a:spcPts val="0"/>
              </a:spcAft>
              <a:buClr>
                <a:schemeClr val="accent6"/>
              </a:buClr>
              <a:buSzPts val="900"/>
              <a:buChar char="■"/>
              <a:defRPr sz="900">
                <a:solidFill>
                  <a:schemeClr val="accent6"/>
                </a:solidFill>
              </a:defRPr>
            </a:lvl6pPr>
            <a:lvl7pPr marL="3200400" lvl="6" indent="-285750">
              <a:lnSpc>
                <a:spcPct val="115000"/>
              </a:lnSpc>
              <a:spcBef>
                <a:spcPts val="1000"/>
              </a:spcBef>
              <a:spcAft>
                <a:spcPts val="0"/>
              </a:spcAft>
              <a:buClr>
                <a:schemeClr val="accent6"/>
              </a:buClr>
              <a:buSzPts val="900"/>
              <a:buChar char="●"/>
              <a:defRPr sz="900">
                <a:solidFill>
                  <a:schemeClr val="accent6"/>
                </a:solidFill>
              </a:defRPr>
            </a:lvl7pPr>
            <a:lvl8pPr marL="3657600" lvl="7" indent="-285750">
              <a:lnSpc>
                <a:spcPct val="115000"/>
              </a:lnSpc>
              <a:spcBef>
                <a:spcPts val="1000"/>
              </a:spcBef>
              <a:spcAft>
                <a:spcPts val="0"/>
              </a:spcAft>
              <a:buClr>
                <a:schemeClr val="accent6"/>
              </a:buClr>
              <a:buSzPts val="900"/>
              <a:buChar char="○"/>
              <a:defRPr sz="900">
                <a:solidFill>
                  <a:schemeClr val="accent6"/>
                </a:solidFill>
              </a:defRPr>
            </a:lvl8pPr>
            <a:lvl9pPr marL="4114800" lvl="8" indent="-285750">
              <a:lnSpc>
                <a:spcPct val="115000"/>
              </a:lnSpc>
              <a:spcBef>
                <a:spcPts val="1000"/>
              </a:spcBef>
              <a:spcAft>
                <a:spcPts val="1000"/>
              </a:spcAft>
              <a:buClr>
                <a:schemeClr val="accent6"/>
              </a:buClr>
              <a:buSzPts val="900"/>
              <a:buChar char="■"/>
              <a:defRPr sz="900">
                <a:solidFill>
                  <a:schemeClr val="accent6"/>
                </a:solidFill>
              </a:defRPr>
            </a:lvl9pPr>
          </a:lstStyle>
          <a:p>
            <a:endParaRPr/>
          </a:p>
        </p:txBody>
      </p:sp>
      <p:sp>
        <p:nvSpPr>
          <p:cNvPr id="262" name="Google Shape;262;p22"/>
          <p:cNvSpPr txBox="1">
            <a:spLocks noGrp="1"/>
          </p:cNvSpPr>
          <p:nvPr>
            <p:ph type="title" idx="4"/>
          </p:nvPr>
        </p:nvSpPr>
        <p:spPr>
          <a:xfrm>
            <a:off x="2568575" y="2331750"/>
            <a:ext cx="1722300" cy="252000"/>
          </a:xfrm>
          <a:prstGeom prst="rect">
            <a:avLst/>
          </a:prstGeom>
        </p:spPr>
        <p:txBody>
          <a:bodyPr spcFirstLastPara="1" wrap="square" lIns="0" tIns="0" rIns="91425" bIns="0" anchor="ctr" anchorCtr="0">
            <a:noAutofit/>
          </a:bodyPr>
          <a:lstStyle>
            <a:lvl1pPr lvl="0">
              <a:spcBef>
                <a:spcPts val="0"/>
              </a:spcBef>
              <a:spcAft>
                <a:spcPts val="0"/>
              </a:spcAft>
              <a:buClr>
                <a:schemeClr val="accent6"/>
              </a:buClr>
              <a:buSzPts val="1200"/>
              <a:buNone/>
              <a:defRPr sz="1200">
                <a:solidFill>
                  <a:schemeClr val="accent6"/>
                </a:solidFill>
              </a:defRPr>
            </a:lvl1pPr>
            <a:lvl2pPr lvl="1">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2pPr>
            <a:lvl3pPr lvl="2">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3pPr>
            <a:lvl4pPr lvl="3">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4pPr>
            <a:lvl5pPr lvl="4">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5pPr>
            <a:lvl6pPr lvl="5">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6pPr>
            <a:lvl7pPr lvl="6">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7pPr>
            <a:lvl8pPr lvl="7">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8pPr>
            <a:lvl9pPr lvl="8">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9pPr>
          </a:lstStyle>
          <a:p>
            <a:endParaRPr/>
          </a:p>
        </p:txBody>
      </p:sp>
      <p:sp>
        <p:nvSpPr>
          <p:cNvPr id="263" name="Google Shape;263;p22"/>
          <p:cNvSpPr txBox="1">
            <a:spLocks noGrp="1"/>
          </p:cNvSpPr>
          <p:nvPr>
            <p:ph type="body" idx="5"/>
          </p:nvPr>
        </p:nvSpPr>
        <p:spPr>
          <a:xfrm>
            <a:off x="2568575" y="2733050"/>
            <a:ext cx="1722300" cy="1957200"/>
          </a:xfrm>
          <a:prstGeom prst="rect">
            <a:avLst/>
          </a:prstGeom>
        </p:spPr>
        <p:txBody>
          <a:bodyPr spcFirstLastPara="1" wrap="square" lIns="0" tIns="0" rIns="0" bIns="0" anchor="t" anchorCtr="0">
            <a:normAutofit/>
          </a:bodyPr>
          <a:lstStyle>
            <a:lvl1pPr marL="457200" lvl="0" indent="-285750">
              <a:lnSpc>
                <a:spcPct val="115000"/>
              </a:lnSpc>
              <a:spcBef>
                <a:spcPts val="0"/>
              </a:spcBef>
              <a:spcAft>
                <a:spcPts val="0"/>
              </a:spcAft>
              <a:buClr>
                <a:schemeClr val="accent6"/>
              </a:buClr>
              <a:buSzPts val="900"/>
              <a:buChar char="●"/>
              <a:defRPr sz="900">
                <a:solidFill>
                  <a:schemeClr val="accent6"/>
                </a:solidFill>
              </a:defRPr>
            </a:lvl1pPr>
            <a:lvl2pPr marL="914400" lvl="1" indent="-285750">
              <a:lnSpc>
                <a:spcPct val="115000"/>
              </a:lnSpc>
              <a:spcBef>
                <a:spcPts val="1000"/>
              </a:spcBef>
              <a:spcAft>
                <a:spcPts val="0"/>
              </a:spcAft>
              <a:buClr>
                <a:schemeClr val="accent6"/>
              </a:buClr>
              <a:buSzPts val="900"/>
              <a:buChar char="○"/>
              <a:defRPr sz="900">
                <a:solidFill>
                  <a:schemeClr val="accent6"/>
                </a:solidFill>
              </a:defRPr>
            </a:lvl2pPr>
            <a:lvl3pPr marL="1371600" lvl="2" indent="-285750">
              <a:lnSpc>
                <a:spcPct val="115000"/>
              </a:lnSpc>
              <a:spcBef>
                <a:spcPts val="1000"/>
              </a:spcBef>
              <a:spcAft>
                <a:spcPts val="0"/>
              </a:spcAft>
              <a:buClr>
                <a:schemeClr val="accent6"/>
              </a:buClr>
              <a:buSzPts val="900"/>
              <a:buChar char="■"/>
              <a:defRPr sz="900">
                <a:solidFill>
                  <a:schemeClr val="accent6"/>
                </a:solidFill>
              </a:defRPr>
            </a:lvl3pPr>
            <a:lvl4pPr marL="1828800" lvl="3" indent="-285750">
              <a:lnSpc>
                <a:spcPct val="115000"/>
              </a:lnSpc>
              <a:spcBef>
                <a:spcPts val="1000"/>
              </a:spcBef>
              <a:spcAft>
                <a:spcPts val="0"/>
              </a:spcAft>
              <a:buClr>
                <a:schemeClr val="accent6"/>
              </a:buClr>
              <a:buSzPts val="900"/>
              <a:buChar char="●"/>
              <a:defRPr sz="900">
                <a:solidFill>
                  <a:schemeClr val="accent6"/>
                </a:solidFill>
              </a:defRPr>
            </a:lvl4pPr>
            <a:lvl5pPr marL="2286000" lvl="4" indent="-285750">
              <a:lnSpc>
                <a:spcPct val="115000"/>
              </a:lnSpc>
              <a:spcBef>
                <a:spcPts val="1000"/>
              </a:spcBef>
              <a:spcAft>
                <a:spcPts val="0"/>
              </a:spcAft>
              <a:buClr>
                <a:schemeClr val="accent6"/>
              </a:buClr>
              <a:buSzPts val="900"/>
              <a:buChar char="○"/>
              <a:defRPr sz="900">
                <a:solidFill>
                  <a:schemeClr val="accent6"/>
                </a:solidFill>
              </a:defRPr>
            </a:lvl5pPr>
            <a:lvl6pPr marL="2743200" lvl="5" indent="-285750">
              <a:lnSpc>
                <a:spcPct val="115000"/>
              </a:lnSpc>
              <a:spcBef>
                <a:spcPts val="1000"/>
              </a:spcBef>
              <a:spcAft>
                <a:spcPts val="0"/>
              </a:spcAft>
              <a:buClr>
                <a:schemeClr val="accent6"/>
              </a:buClr>
              <a:buSzPts val="900"/>
              <a:buChar char="■"/>
              <a:defRPr sz="900">
                <a:solidFill>
                  <a:schemeClr val="accent6"/>
                </a:solidFill>
              </a:defRPr>
            </a:lvl6pPr>
            <a:lvl7pPr marL="3200400" lvl="6" indent="-285750">
              <a:lnSpc>
                <a:spcPct val="115000"/>
              </a:lnSpc>
              <a:spcBef>
                <a:spcPts val="1000"/>
              </a:spcBef>
              <a:spcAft>
                <a:spcPts val="0"/>
              </a:spcAft>
              <a:buClr>
                <a:schemeClr val="accent6"/>
              </a:buClr>
              <a:buSzPts val="900"/>
              <a:buChar char="●"/>
              <a:defRPr sz="900">
                <a:solidFill>
                  <a:schemeClr val="accent6"/>
                </a:solidFill>
              </a:defRPr>
            </a:lvl7pPr>
            <a:lvl8pPr marL="3657600" lvl="7" indent="-285750">
              <a:lnSpc>
                <a:spcPct val="115000"/>
              </a:lnSpc>
              <a:spcBef>
                <a:spcPts val="1000"/>
              </a:spcBef>
              <a:spcAft>
                <a:spcPts val="0"/>
              </a:spcAft>
              <a:buClr>
                <a:schemeClr val="accent6"/>
              </a:buClr>
              <a:buSzPts val="900"/>
              <a:buChar char="○"/>
              <a:defRPr sz="900">
                <a:solidFill>
                  <a:schemeClr val="accent6"/>
                </a:solidFill>
              </a:defRPr>
            </a:lvl8pPr>
            <a:lvl9pPr marL="4114800" lvl="8" indent="-285750">
              <a:lnSpc>
                <a:spcPct val="115000"/>
              </a:lnSpc>
              <a:spcBef>
                <a:spcPts val="1000"/>
              </a:spcBef>
              <a:spcAft>
                <a:spcPts val="1000"/>
              </a:spcAft>
              <a:buClr>
                <a:schemeClr val="accent6"/>
              </a:buClr>
              <a:buSzPts val="900"/>
              <a:buChar char="■"/>
              <a:defRPr sz="900">
                <a:solidFill>
                  <a:schemeClr val="accent6"/>
                </a:solidFill>
              </a:defRPr>
            </a:lvl9pPr>
          </a:lstStyle>
          <a:p>
            <a:endParaRPr/>
          </a:p>
        </p:txBody>
      </p:sp>
      <p:sp>
        <p:nvSpPr>
          <p:cNvPr id="264" name="Google Shape;264;p22"/>
          <p:cNvSpPr txBox="1">
            <a:spLocks noGrp="1"/>
          </p:cNvSpPr>
          <p:nvPr>
            <p:ph type="title" idx="6"/>
          </p:nvPr>
        </p:nvSpPr>
        <p:spPr>
          <a:xfrm>
            <a:off x="4751950" y="2331750"/>
            <a:ext cx="1722300" cy="252000"/>
          </a:xfrm>
          <a:prstGeom prst="rect">
            <a:avLst/>
          </a:prstGeom>
        </p:spPr>
        <p:txBody>
          <a:bodyPr spcFirstLastPara="1" wrap="square" lIns="0" tIns="0" rIns="91425" bIns="0" anchor="ctr" anchorCtr="0">
            <a:noAutofit/>
          </a:bodyPr>
          <a:lstStyle>
            <a:lvl1pPr lvl="0">
              <a:spcBef>
                <a:spcPts val="0"/>
              </a:spcBef>
              <a:spcAft>
                <a:spcPts val="0"/>
              </a:spcAft>
              <a:buClr>
                <a:schemeClr val="accent6"/>
              </a:buClr>
              <a:buSzPts val="1200"/>
              <a:buNone/>
              <a:defRPr sz="1200">
                <a:solidFill>
                  <a:schemeClr val="accent6"/>
                </a:solidFill>
              </a:defRPr>
            </a:lvl1pPr>
            <a:lvl2pPr lvl="1">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2pPr>
            <a:lvl3pPr lvl="2">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3pPr>
            <a:lvl4pPr lvl="3">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4pPr>
            <a:lvl5pPr lvl="4">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5pPr>
            <a:lvl6pPr lvl="5">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6pPr>
            <a:lvl7pPr lvl="6">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7pPr>
            <a:lvl8pPr lvl="7">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8pPr>
            <a:lvl9pPr lvl="8">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9pPr>
          </a:lstStyle>
          <a:p>
            <a:endParaRPr/>
          </a:p>
        </p:txBody>
      </p:sp>
      <p:sp>
        <p:nvSpPr>
          <p:cNvPr id="265" name="Google Shape;265;p22"/>
          <p:cNvSpPr txBox="1">
            <a:spLocks noGrp="1"/>
          </p:cNvSpPr>
          <p:nvPr>
            <p:ph type="body" idx="7"/>
          </p:nvPr>
        </p:nvSpPr>
        <p:spPr>
          <a:xfrm>
            <a:off x="4751950" y="2733050"/>
            <a:ext cx="1722300" cy="1957200"/>
          </a:xfrm>
          <a:prstGeom prst="rect">
            <a:avLst/>
          </a:prstGeom>
        </p:spPr>
        <p:txBody>
          <a:bodyPr spcFirstLastPara="1" wrap="square" lIns="0" tIns="0" rIns="0" bIns="0" anchor="t" anchorCtr="0">
            <a:normAutofit/>
          </a:bodyPr>
          <a:lstStyle>
            <a:lvl1pPr marL="457200" lvl="0" indent="-285750">
              <a:lnSpc>
                <a:spcPct val="115000"/>
              </a:lnSpc>
              <a:spcBef>
                <a:spcPts val="0"/>
              </a:spcBef>
              <a:spcAft>
                <a:spcPts val="0"/>
              </a:spcAft>
              <a:buClr>
                <a:schemeClr val="accent6"/>
              </a:buClr>
              <a:buSzPts val="900"/>
              <a:buChar char="●"/>
              <a:defRPr sz="900">
                <a:solidFill>
                  <a:schemeClr val="accent6"/>
                </a:solidFill>
              </a:defRPr>
            </a:lvl1pPr>
            <a:lvl2pPr marL="914400" lvl="1" indent="-285750">
              <a:lnSpc>
                <a:spcPct val="115000"/>
              </a:lnSpc>
              <a:spcBef>
                <a:spcPts val="1000"/>
              </a:spcBef>
              <a:spcAft>
                <a:spcPts val="0"/>
              </a:spcAft>
              <a:buClr>
                <a:schemeClr val="accent6"/>
              </a:buClr>
              <a:buSzPts val="900"/>
              <a:buChar char="○"/>
              <a:defRPr sz="900">
                <a:solidFill>
                  <a:schemeClr val="accent6"/>
                </a:solidFill>
              </a:defRPr>
            </a:lvl2pPr>
            <a:lvl3pPr marL="1371600" lvl="2" indent="-285750">
              <a:lnSpc>
                <a:spcPct val="115000"/>
              </a:lnSpc>
              <a:spcBef>
                <a:spcPts val="1000"/>
              </a:spcBef>
              <a:spcAft>
                <a:spcPts val="0"/>
              </a:spcAft>
              <a:buClr>
                <a:schemeClr val="accent6"/>
              </a:buClr>
              <a:buSzPts val="900"/>
              <a:buChar char="■"/>
              <a:defRPr sz="900">
                <a:solidFill>
                  <a:schemeClr val="accent6"/>
                </a:solidFill>
              </a:defRPr>
            </a:lvl3pPr>
            <a:lvl4pPr marL="1828800" lvl="3" indent="-285750">
              <a:lnSpc>
                <a:spcPct val="115000"/>
              </a:lnSpc>
              <a:spcBef>
                <a:spcPts val="1000"/>
              </a:spcBef>
              <a:spcAft>
                <a:spcPts val="0"/>
              </a:spcAft>
              <a:buClr>
                <a:schemeClr val="accent6"/>
              </a:buClr>
              <a:buSzPts val="900"/>
              <a:buChar char="●"/>
              <a:defRPr sz="900">
                <a:solidFill>
                  <a:schemeClr val="accent6"/>
                </a:solidFill>
              </a:defRPr>
            </a:lvl4pPr>
            <a:lvl5pPr marL="2286000" lvl="4" indent="-285750">
              <a:lnSpc>
                <a:spcPct val="115000"/>
              </a:lnSpc>
              <a:spcBef>
                <a:spcPts val="1000"/>
              </a:spcBef>
              <a:spcAft>
                <a:spcPts val="0"/>
              </a:spcAft>
              <a:buClr>
                <a:schemeClr val="accent6"/>
              </a:buClr>
              <a:buSzPts val="900"/>
              <a:buChar char="○"/>
              <a:defRPr sz="900">
                <a:solidFill>
                  <a:schemeClr val="accent6"/>
                </a:solidFill>
              </a:defRPr>
            </a:lvl5pPr>
            <a:lvl6pPr marL="2743200" lvl="5" indent="-285750">
              <a:lnSpc>
                <a:spcPct val="115000"/>
              </a:lnSpc>
              <a:spcBef>
                <a:spcPts val="1000"/>
              </a:spcBef>
              <a:spcAft>
                <a:spcPts val="0"/>
              </a:spcAft>
              <a:buClr>
                <a:schemeClr val="accent6"/>
              </a:buClr>
              <a:buSzPts val="900"/>
              <a:buChar char="■"/>
              <a:defRPr sz="900">
                <a:solidFill>
                  <a:schemeClr val="accent6"/>
                </a:solidFill>
              </a:defRPr>
            </a:lvl6pPr>
            <a:lvl7pPr marL="3200400" lvl="6" indent="-285750">
              <a:lnSpc>
                <a:spcPct val="115000"/>
              </a:lnSpc>
              <a:spcBef>
                <a:spcPts val="1000"/>
              </a:spcBef>
              <a:spcAft>
                <a:spcPts val="0"/>
              </a:spcAft>
              <a:buClr>
                <a:schemeClr val="accent6"/>
              </a:buClr>
              <a:buSzPts val="900"/>
              <a:buChar char="●"/>
              <a:defRPr sz="900">
                <a:solidFill>
                  <a:schemeClr val="accent6"/>
                </a:solidFill>
              </a:defRPr>
            </a:lvl7pPr>
            <a:lvl8pPr marL="3657600" lvl="7" indent="-285750">
              <a:lnSpc>
                <a:spcPct val="115000"/>
              </a:lnSpc>
              <a:spcBef>
                <a:spcPts val="1000"/>
              </a:spcBef>
              <a:spcAft>
                <a:spcPts val="0"/>
              </a:spcAft>
              <a:buClr>
                <a:schemeClr val="accent6"/>
              </a:buClr>
              <a:buSzPts val="900"/>
              <a:buChar char="○"/>
              <a:defRPr sz="900">
                <a:solidFill>
                  <a:schemeClr val="accent6"/>
                </a:solidFill>
              </a:defRPr>
            </a:lvl8pPr>
            <a:lvl9pPr marL="4114800" lvl="8" indent="-285750">
              <a:lnSpc>
                <a:spcPct val="115000"/>
              </a:lnSpc>
              <a:spcBef>
                <a:spcPts val="1000"/>
              </a:spcBef>
              <a:spcAft>
                <a:spcPts val="1000"/>
              </a:spcAft>
              <a:buClr>
                <a:schemeClr val="accent6"/>
              </a:buClr>
              <a:buSzPts val="900"/>
              <a:buChar char="■"/>
              <a:defRPr sz="900">
                <a:solidFill>
                  <a:schemeClr val="accent6"/>
                </a:solidFill>
              </a:defRPr>
            </a:lvl9pPr>
          </a:lstStyle>
          <a:p>
            <a:endParaRPr/>
          </a:p>
        </p:txBody>
      </p:sp>
      <p:sp>
        <p:nvSpPr>
          <p:cNvPr id="266" name="Google Shape;266;p22"/>
          <p:cNvSpPr txBox="1">
            <a:spLocks noGrp="1"/>
          </p:cNvSpPr>
          <p:nvPr>
            <p:ph type="title" idx="8"/>
          </p:nvPr>
        </p:nvSpPr>
        <p:spPr>
          <a:xfrm>
            <a:off x="6909425" y="2331750"/>
            <a:ext cx="1722300" cy="252000"/>
          </a:xfrm>
          <a:prstGeom prst="rect">
            <a:avLst/>
          </a:prstGeom>
        </p:spPr>
        <p:txBody>
          <a:bodyPr spcFirstLastPara="1" wrap="square" lIns="0" tIns="0" rIns="91425" bIns="0" anchor="ctr" anchorCtr="0">
            <a:noAutofit/>
          </a:bodyPr>
          <a:lstStyle>
            <a:lvl1pPr lvl="0">
              <a:spcBef>
                <a:spcPts val="0"/>
              </a:spcBef>
              <a:spcAft>
                <a:spcPts val="0"/>
              </a:spcAft>
              <a:buClr>
                <a:schemeClr val="accent6"/>
              </a:buClr>
              <a:buSzPts val="1200"/>
              <a:buNone/>
              <a:defRPr sz="1200">
                <a:solidFill>
                  <a:schemeClr val="accent6"/>
                </a:solidFill>
              </a:defRPr>
            </a:lvl1pPr>
            <a:lvl2pPr lvl="1">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2pPr>
            <a:lvl3pPr lvl="2">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3pPr>
            <a:lvl4pPr lvl="3">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4pPr>
            <a:lvl5pPr lvl="4">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5pPr>
            <a:lvl6pPr lvl="5">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6pPr>
            <a:lvl7pPr lvl="6">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7pPr>
            <a:lvl8pPr lvl="7">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8pPr>
            <a:lvl9pPr lvl="8">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9pPr>
          </a:lstStyle>
          <a:p>
            <a:endParaRPr/>
          </a:p>
        </p:txBody>
      </p:sp>
      <p:sp>
        <p:nvSpPr>
          <p:cNvPr id="267" name="Google Shape;267;p22"/>
          <p:cNvSpPr txBox="1">
            <a:spLocks noGrp="1"/>
          </p:cNvSpPr>
          <p:nvPr>
            <p:ph type="body" idx="9"/>
          </p:nvPr>
        </p:nvSpPr>
        <p:spPr>
          <a:xfrm>
            <a:off x="6855900" y="2733050"/>
            <a:ext cx="1722300" cy="1957200"/>
          </a:xfrm>
          <a:prstGeom prst="rect">
            <a:avLst/>
          </a:prstGeom>
        </p:spPr>
        <p:txBody>
          <a:bodyPr spcFirstLastPara="1" wrap="square" lIns="0" tIns="0" rIns="0" bIns="0" anchor="t" anchorCtr="0">
            <a:normAutofit/>
          </a:bodyPr>
          <a:lstStyle>
            <a:lvl1pPr marL="457200" lvl="0" indent="-285750">
              <a:lnSpc>
                <a:spcPct val="115000"/>
              </a:lnSpc>
              <a:spcBef>
                <a:spcPts val="0"/>
              </a:spcBef>
              <a:spcAft>
                <a:spcPts val="0"/>
              </a:spcAft>
              <a:buClr>
                <a:schemeClr val="accent6"/>
              </a:buClr>
              <a:buSzPts val="900"/>
              <a:buChar char="●"/>
              <a:defRPr sz="900">
                <a:solidFill>
                  <a:schemeClr val="accent6"/>
                </a:solidFill>
              </a:defRPr>
            </a:lvl1pPr>
            <a:lvl2pPr marL="914400" lvl="1" indent="-285750">
              <a:lnSpc>
                <a:spcPct val="115000"/>
              </a:lnSpc>
              <a:spcBef>
                <a:spcPts val="1000"/>
              </a:spcBef>
              <a:spcAft>
                <a:spcPts val="0"/>
              </a:spcAft>
              <a:buClr>
                <a:schemeClr val="accent6"/>
              </a:buClr>
              <a:buSzPts val="900"/>
              <a:buChar char="○"/>
              <a:defRPr sz="900">
                <a:solidFill>
                  <a:schemeClr val="accent6"/>
                </a:solidFill>
              </a:defRPr>
            </a:lvl2pPr>
            <a:lvl3pPr marL="1371600" lvl="2" indent="-285750">
              <a:lnSpc>
                <a:spcPct val="115000"/>
              </a:lnSpc>
              <a:spcBef>
                <a:spcPts val="1000"/>
              </a:spcBef>
              <a:spcAft>
                <a:spcPts val="0"/>
              </a:spcAft>
              <a:buClr>
                <a:schemeClr val="accent6"/>
              </a:buClr>
              <a:buSzPts val="900"/>
              <a:buChar char="■"/>
              <a:defRPr sz="900">
                <a:solidFill>
                  <a:schemeClr val="accent6"/>
                </a:solidFill>
              </a:defRPr>
            </a:lvl3pPr>
            <a:lvl4pPr marL="1828800" lvl="3" indent="-285750">
              <a:lnSpc>
                <a:spcPct val="115000"/>
              </a:lnSpc>
              <a:spcBef>
                <a:spcPts val="1000"/>
              </a:spcBef>
              <a:spcAft>
                <a:spcPts val="0"/>
              </a:spcAft>
              <a:buClr>
                <a:schemeClr val="accent6"/>
              </a:buClr>
              <a:buSzPts val="900"/>
              <a:buChar char="●"/>
              <a:defRPr sz="900">
                <a:solidFill>
                  <a:schemeClr val="accent6"/>
                </a:solidFill>
              </a:defRPr>
            </a:lvl4pPr>
            <a:lvl5pPr marL="2286000" lvl="4" indent="-285750">
              <a:lnSpc>
                <a:spcPct val="115000"/>
              </a:lnSpc>
              <a:spcBef>
                <a:spcPts val="1000"/>
              </a:spcBef>
              <a:spcAft>
                <a:spcPts val="0"/>
              </a:spcAft>
              <a:buClr>
                <a:schemeClr val="accent6"/>
              </a:buClr>
              <a:buSzPts val="900"/>
              <a:buChar char="○"/>
              <a:defRPr sz="900">
                <a:solidFill>
                  <a:schemeClr val="accent6"/>
                </a:solidFill>
              </a:defRPr>
            </a:lvl5pPr>
            <a:lvl6pPr marL="2743200" lvl="5" indent="-285750">
              <a:lnSpc>
                <a:spcPct val="115000"/>
              </a:lnSpc>
              <a:spcBef>
                <a:spcPts val="1000"/>
              </a:spcBef>
              <a:spcAft>
                <a:spcPts val="0"/>
              </a:spcAft>
              <a:buClr>
                <a:schemeClr val="accent6"/>
              </a:buClr>
              <a:buSzPts val="900"/>
              <a:buChar char="■"/>
              <a:defRPr sz="900">
                <a:solidFill>
                  <a:schemeClr val="accent6"/>
                </a:solidFill>
              </a:defRPr>
            </a:lvl6pPr>
            <a:lvl7pPr marL="3200400" lvl="6" indent="-285750">
              <a:lnSpc>
                <a:spcPct val="115000"/>
              </a:lnSpc>
              <a:spcBef>
                <a:spcPts val="1000"/>
              </a:spcBef>
              <a:spcAft>
                <a:spcPts val="0"/>
              </a:spcAft>
              <a:buClr>
                <a:schemeClr val="accent6"/>
              </a:buClr>
              <a:buSzPts val="900"/>
              <a:buChar char="●"/>
              <a:defRPr sz="900">
                <a:solidFill>
                  <a:schemeClr val="accent6"/>
                </a:solidFill>
              </a:defRPr>
            </a:lvl7pPr>
            <a:lvl8pPr marL="3657600" lvl="7" indent="-285750">
              <a:lnSpc>
                <a:spcPct val="115000"/>
              </a:lnSpc>
              <a:spcBef>
                <a:spcPts val="1000"/>
              </a:spcBef>
              <a:spcAft>
                <a:spcPts val="0"/>
              </a:spcAft>
              <a:buClr>
                <a:schemeClr val="accent6"/>
              </a:buClr>
              <a:buSzPts val="900"/>
              <a:buChar char="○"/>
              <a:defRPr sz="900">
                <a:solidFill>
                  <a:schemeClr val="accent6"/>
                </a:solidFill>
              </a:defRPr>
            </a:lvl8pPr>
            <a:lvl9pPr marL="4114800" lvl="8" indent="-285750">
              <a:lnSpc>
                <a:spcPct val="115000"/>
              </a:lnSpc>
              <a:spcBef>
                <a:spcPts val="1000"/>
              </a:spcBef>
              <a:spcAft>
                <a:spcPts val="1000"/>
              </a:spcAft>
              <a:buClr>
                <a:schemeClr val="accent6"/>
              </a:buClr>
              <a:buSzPts val="900"/>
              <a:buChar char="■"/>
              <a:defRPr sz="900">
                <a:solidFill>
                  <a:schemeClr val="accent6"/>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Go-to-market ideas - ALT 2">
  <p:cSld name="CUSTOM_5_1_1_1_3">
    <p:bg>
      <p:bgPr>
        <a:solidFill>
          <a:schemeClr val="lt1"/>
        </a:solidFill>
        <a:effectLst/>
      </p:bgPr>
    </p:bg>
    <p:spTree>
      <p:nvGrpSpPr>
        <p:cNvPr id="1" name="Shape 268"/>
        <p:cNvGrpSpPr/>
        <p:nvPr/>
      </p:nvGrpSpPr>
      <p:grpSpPr>
        <a:xfrm>
          <a:off x="0" y="0"/>
          <a:ext cx="0" cy="0"/>
          <a:chOff x="0" y="0"/>
          <a:chExt cx="0" cy="0"/>
        </a:xfrm>
      </p:grpSpPr>
      <p:sp>
        <p:nvSpPr>
          <p:cNvPr id="269" name="Google Shape;269;p23"/>
          <p:cNvSpPr txBox="1">
            <a:spLocks noGrp="1"/>
          </p:cNvSpPr>
          <p:nvPr>
            <p:ph type="title"/>
          </p:nvPr>
        </p:nvSpPr>
        <p:spPr>
          <a:xfrm>
            <a:off x="439550" y="765750"/>
            <a:ext cx="50457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270" name="Google Shape;270;p23"/>
          <p:cNvSpPr txBox="1">
            <a:spLocks noGrp="1"/>
          </p:cNvSpPr>
          <p:nvPr>
            <p:ph type="subTitle" idx="1"/>
          </p:nvPr>
        </p:nvSpPr>
        <p:spPr>
          <a:xfrm>
            <a:off x="446900" y="397650"/>
            <a:ext cx="53445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700"/>
              <a:buFont typeface="Lato"/>
              <a:buNone/>
              <a:defRPr sz="1600">
                <a:solidFill>
                  <a:schemeClr val="accent6"/>
                </a:solidFill>
              </a:defRPr>
            </a:lvl1pPr>
            <a:lvl2pPr lvl="1">
              <a:spcBef>
                <a:spcPts val="1000"/>
              </a:spcBef>
              <a:spcAft>
                <a:spcPts val="0"/>
              </a:spcAft>
              <a:buClr>
                <a:schemeClr val="accent6"/>
              </a:buClr>
              <a:buSzPts val="1700"/>
              <a:buFont typeface="Lato"/>
              <a:buNone/>
              <a:defRPr sz="1600">
                <a:solidFill>
                  <a:schemeClr val="accent6"/>
                </a:solidFill>
              </a:defRPr>
            </a:lvl2pPr>
            <a:lvl3pPr lvl="2">
              <a:spcBef>
                <a:spcPts val="1000"/>
              </a:spcBef>
              <a:spcAft>
                <a:spcPts val="0"/>
              </a:spcAft>
              <a:buClr>
                <a:schemeClr val="accent6"/>
              </a:buClr>
              <a:buSzPts val="1700"/>
              <a:buFont typeface="Lato"/>
              <a:buNone/>
              <a:defRPr sz="1600">
                <a:solidFill>
                  <a:schemeClr val="accent6"/>
                </a:solidFill>
              </a:defRPr>
            </a:lvl3pPr>
            <a:lvl4pPr lvl="3">
              <a:spcBef>
                <a:spcPts val="1000"/>
              </a:spcBef>
              <a:spcAft>
                <a:spcPts val="0"/>
              </a:spcAft>
              <a:buClr>
                <a:schemeClr val="accent6"/>
              </a:buClr>
              <a:buSzPts val="1700"/>
              <a:buFont typeface="Lato"/>
              <a:buNone/>
              <a:defRPr sz="1600">
                <a:solidFill>
                  <a:schemeClr val="accent6"/>
                </a:solidFill>
              </a:defRPr>
            </a:lvl4pPr>
            <a:lvl5pPr lvl="4">
              <a:spcBef>
                <a:spcPts val="1000"/>
              </a:spcBef>
              <a:spcAft>
                <a:spcPts val="0"/>
              </a:spcAft>
              <a:buClr>
                <a:schemeClr val="accent6"/>
              </a:buClr>
              <a:buSzPts val="1700"/>
              <a:buFont typeface="Lato"/>
              <a:buNone/>
              <a:defRPr sz="1600">
                <a:solidFill>
                  <a:schemeClr val="accent6"/>
                </a:solidFill>
              </a:defRPr>
            </a:lvl5pPr>
            <a:lvl6pPr lvl="5">
              <a:spcBef>
                <a:spcPts val="1000"/>
              </a:spcBef>
              <a:spcAft>
                <a:spcPts val="0"/>
              </a:spcAft>
              <a:buClr>
                <a:schemeClr val="accent6"/>
              </a:buClr>
              <a:buSzPts val="1700"/>
              <a:buFont typeface="Lato"/>
              <a:buNone/>
              <a:defRPr sz="1600">
                <a:solidFill>
                  <a:schemeClr val="accent6"/>
                </a:solidFill>
              </a:defRPr>
            </a:lvl6pPr>
            <a:lvl7pPr lvl="6">
              <a:spcBef>
                <a:spcPts val="1000"/>
              </a:spcBef>
              <a:spcAft>
                <a:spcPts val="0"/>
              </a:spcAft>
              <a:buClr>
                <a:schemeClr val="accent6"/>
              </a:buClr>
              <a:buSzPts val="1700"/>
              <a:buFont typeface="Lato"/>
              <a:buNone/>
              <a:defRPr sz="1600">
                <a:solidFill>
                  <a:schemeClr val="accent6"/>
                </a:solidFill>
              </a:defRPr>
            </a:lvl7pPr>
            <a:lvl8pPr lvl="7">
              <a:spcBef>
                <a:spcPts val="1000"/>
              </a:spcBef>
              <a:spcAft>
                <a:spcPts val="0"/>
              </a:spcAft>
              <a:buClr>
                <a:schemeClr val="accent6"/>
              </a:buClr>
              <a:buSzPts val="1700"/>
              <a:buFont typeface="Lato"/>
              <a:buNone/>
              <a:defRPr sz="1600">
                <a:solidFill>
                  <a:schemeClr val="accent6"/>
                </a:solidFill>
              </a:defRPr>
            </a:lvl8pPr>
            <a:lvl9pPr lvl="8">
              <a:spcBef>
                <a:spcPts val="1000"/>
              </a:spcBef>
              <a:spcAft>
                <a:spcPts val="1000"/>
              </a:spcAft>
              <a:buClr>
                <a:schemeClr val="accent6"/>
              </a:buClr>
              <a:buSzPts val="1700"/>
              <a:buFont typeface="Lato"/>
              <a:buNone/>
              <a:defRPr sz="1600">
                <a:solidFill>
                  <a:schemeClr val="accent6"/>
                </a:solidFill>
              </a:defRPr>
            </a:lvl9pPr>
          </a:lstStyle>
          <a:p>
            <a:endParaRPr/>
          </a:p>
        </p:txBody>
      </p:sp>
      <p:sp>
        <p:nvSpPr>
          <p:cNvPr id="271" name="Google Shape;271;p23"/>
          <p:cNvSpPr txBox="1">
            <a:spLocks noGrp="1"/>
          </p:cNvSpPr>
          <p:nvPr>
            <p:ph type="subTitle" idx="2"/>
          </p:nvPr>
        </p:nvSpPr>
        <p:spPr>
          <a:xfrm>
            <a:off x="705575" y="2387975"/>
            <a:ext cx="1236900" cy="391500"/>
          </a:xfrm>
          <a:prstGeom prst="rect">
            <a:avLst/>
          </a:prstGeom>
        </p:spPr>
        <p:txBody>
          <a:bodyPr spcFirstLastPara="1" wrap="square" lIns="0" tIns="0" rIns="91425" bIns="0" anchor="ctr" anchorCtr="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a:endParaRPr/>
          </a:p>
        </p:txBody>
      </p:sp>
      <p:sp>
        <p:nvSpPr>
          <p:cNvPr id="272" name="Google Shape;272;p23"/>
          <p:cNvSpPr txBox="1">
            <a:spLocks noGrp="1"/>
          </p:cNvSpPr>
          <p:nvPr>
            <p:ph type="subTitle" idx="3"/>
          </p:nvPr>
        </p:nvSpPr>
        <p:spPr>
          <a:xfrm>
            <a:off x="705575" y="2948575"/>
            <a:ext cx="1236900" cy="391500"/>
          </a:xfrm>
          <a:prstGeom prst="rect">
            <a:avLst/>
          </a:prstGeom>
        </p:spPr>
        <p:txBody>
          <a:bodyPr spcFirstLastPara="1" wrap="square" lIns="0" tIns="0" rIns="91425" bIns="0" anchor="ctr" anchorCtr="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a:endParaRPr/>
          </a:p>
        </p:txBody>
      </p:sp>
      <p:sp>
        <p:nvSpPr>
          <p:cNvPr id="273" name="Google Shape;273;p23"/>
          <p:cNvSpPr txBox="1">
            <a:spLocks noGrp="1"/>
          </p:cNvSpPr>
          <p:nvPr>
            <p:ph type="subTitle" idx="4"/>
          </p:nvPr>
        </p:nvSpPr>
        <p:spPr>
          <a:xfrm>
            <a:off x="705575" y="3518838"/>
            <a:ext cx="1236900" cy="391500"/>
          </a:xfrm>
          <a:prstGeom prst="rect">
            <a:avLst/>
          </a:prstGeom>
        </p:spPr>
        <p:txBody>
          <a:bodyPr spcFirstLastPara="1" wrap="square" lIns="0" tIns="0" rIns="91425" bIns="0" anchor="ctr" anchorCtr="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a:endParaRPr/>
          </a:p>
        </p:txBody>
      </p:sp>
      <p:sp>
        <p:nvSpPr>
          <p:cNvPr id="274" name="Google Shape;274;p23"/>
          <p:cNvSpPr txBox="1">
            <a:spLocks noGrp="1"/>
          </p:cNvSpPr>
          <p:nvPr>
            <p:ph type="subTitle" idx="5"/>
          </p:nvPr>
        </p:nvSpPr>
        <p:spPr>
          <a:xfrm>
            <a:off x="705575" y="4092600"/>
            <a:ext cx="1236900" cy="391500"/>
          </a:xfrm>
          <a:prstGeom prst="rect">
            <a:avLst/>
          </a:prstGeom>
        </p:spPr>
        <p:txBody>
          <a:bodyPr spcFirstLastPara="1" wrap="square" lIns="0" tIns="0" rIns="91425" bIns="0" anchor="ctr" anchorCtr="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a:endParaRPr/>
          </a:p>
        </p:txBody>
      </p:sp>
      <p:sp>
        <p:nvSpPr>
          <p:cNvPr id="275" name="Google Shape;275;p23"/>
          <p:cNvSpPr txBox="1">
            <a:spLocks noGrp="1"/>
          </p:cNvSpPr>
          <p:nvPr>
            <p:ph type="subTitle" idx="6"/>
          </p:nvPr>
        </p:nvSpPr>
        <p:spPr>
          <a:xfrm>
            <a:off x="705575" y="4654250"/>
            <a:ext cx="1236900" cy="391500"/>
          </a:xfrm>
          <a:prstGeom prst="rect">
            <a:avLst/>
          </a:prstGeom>
        </p:spPr>
        <p:txBody>
          <a:bodyPr spcFirstLastPara="1" wrap="square" lIns="0" tIns="0" rIns="91425" bIns="0" anchor="ctr" anchorCtr="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a:endParaRPr/>
          </a:p>
        </p:txBody>
      </p:sp>
      <p:sp>
        <p:nvSpPr>
          <p:cNvPr id="276" name="Google Shape;276;p23"/>
          <p:cNvSpPr txBox="1">
            <a:spLocks noGrp="1"/>
          </p:cNvSpPr>
          <p:nvPr>
            <p:ph type="body" idx="7"/>
          </p:nvPr>
        </p:nvSpPr>
        <p:spPr>
          <a:xfrm>
            <a:off x="5843600" y="4634675"/>
            <a:ext cx="24771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77" name="Google Shape;277;p23"/>
          <p:cNvSpPr txBox="1">
            <a:spLocks noGrp="1"/>
          </p:cNvSpPr>
          <p:nvPr>
            <p:ph type="body" idx="8"/>
          </p:nvPr>
        </p:nvSpPr>
        <p:spPr>
          <a:xfrm>
            <a:off x="5843600" y="4088050"/>
            <a:ext cx="24771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78" name="Google Shape;278;p23"/>
          <p:cNvSpPr txBox="1">
            <a:spLocks noGrp="1"/>
          </p:cNvSpPr>
          <p:nvPr>
            <p:ph type="body" idx="9"/>
          </p:nvPr>
        </p:nvSpPr>
        <p:spPr>
          <a:xfrm>
            <a:off x="5843600" y="3509538"/>
            <a:ext cx="24771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79" name="Google Shape;279;p23"/>
          <p:cNvSpPr txBox="1">
            <a:spLocks noGrp="1"/>
          </p:cNvSpPr>
          <p:nvPr>
            <p:ph type="body" idx="13"/>
          </p:nvPr>
        </p:nvSpPr>
        <p:spPr>
          <a:xfrm>
            <a:off x="5843600" y="2948725"/>
            <a:ext cx="24771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80" name="Google Shape;280;p23"/>
          <p:cNvSpPr txBox="1">
            <a:spLocks noGrp="1"/>
          </p:cNvSpPr>
          <p:nvPr>
            <p:ph type="title" idx="14"/>
          </p:nvPr>
        </p:nvSpPr>
        <p:spPr>
          <a:xfrm>
            <a:off x="523500" y="1876038"/>
            <a:ext cx="1419000" cy="338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6"/>
              </a:buClr>
              <a:buSzPts val="1000"/>
              <a:buNone/>
              <a:defRPr sz="1000">
                <a:solidFill>
                  <a:schemeClr val="accent6"/>
                </a:solidFill>
              </a:defRPr>
            </a:lvl1pPr>
            <a:lvl2pPr lvl="1">
              <a:lnSpc>
                <a:spcPct val="100000"/>
              </a:lnSpc>
              <a:spcBef>
                <a:spcPts val="0"/>
              </a:spcBef>
              <a:spcAft>
                <a:spcPts val="0"/>
              </a:spcAft>
              <a:buClr>
                <a:schemeClr val="accent6"/>
              </a:buClr>
              <a:buSzPts val="1000"/>
              <a:buNone/>
              <a:defRPr sz="1000">
                <a:solidFill>
                  <a:schemeClr val="accent6"/>
                </a:solidFill>
              </a:defRPr>
            </a:lvl2pPr>
            <a:lvl3pPr lvl="2">
              <a:lnSpc>
                <a:spcPct val="100000"/>
              </a:lnSpc>
              <a:spcBef>
                <a:spcPts val="0"/>
              </a:spcBef>
              <a:spcAft>
                <a:spcPts val="0"/>
              </a:spcAft>
              <a:buClr>
                <a:schemeClr val="accent6"/>
              </a:buClr>
              <a:buSzPts val="1000"/>
              <a:buNone/>
              <a:defRPr sz="1000">
                <a:solidFill>
                  <a:schemeClr val="accent6"/>
                </a:solidFill>
              </a:defRPr>
            </a:lvl3pPr>
            <a:lvl4pPr lvl="3">
              <a:lnSpc>
                <a:spcPct val="100000"/>
              </a:lnSpc>
              <a:spcBef>
                <a:spcPts val="0"/>
              </a:spcBef>
              <a:spcAft>
                <a:spcPts val="0"/>
              </a:spcAft>
              <a:buClr>
                <a:schemeClr val="accent6"/>
              </a:buClr>
              <a:buSzPts val="1000"/>
              <a:buNone/>
              <a:defRPr sz="1000">
                <a:solidFill>
                  <a:schemeClr val="accent6"/>
                </a:solidFill>
              </a:defRPr>
            </a:lvl4pPr>
            <a:lvl5pPr lvl="4">
              <a:lnSpc>
                <a:spcPct val="100000"/>
              </a:lnSpc>
              <a:spcBef>
                <a:spcPts val="0"/>
              </a:spcBef>
              <a:spcAft>
                <a:spcPts val="0"/>
              </a:spcAft>
              <a:buClr>
                <a:schemeClr val="accent6"/>
              </a:buClr>
              <a:buSzPts val="1000"/>
              <a:buNone/>
              <a:defRPr sz="1000">
                <a:solidFill>
                  <a:schemeClr val="accent6"/>
                </a:solidFill>
              </a:defRPr>
            </a:lvl5pPr>
            <a:lvl6pPr lvl="5">
              <a:lnSpc>
                <a:spcPct val="100000"/>
              </a:lnSpc>
              <a:spcBef>
                <a:spcPts val="0"/>
              </a:spcBef>
              <a:spcAft>
                <a:spcPts val="0"/>
              </a:spcAft>
              <a:buClr>
                <a:schemeClr val="accent6"/>
              </a:buClr>
              <a:buSzPts val="1000"/>
              <a:buNone/>
              <a:defRPr sz="1000">
                <a:solidFill>
                  <a:schemeClr val="accent6"/>
                </a:solidFill>
              </a:defRPr>
            </a:lvl6pPr>
            <a:lvl7pPr lvl="6">
              <a:lnSpc>
                <a:spcPct val="100000"/>
              </a:lnSpc>
              <a:spcBef>
                <a:spcPts val="0"/>
              </a:spcBef>
              <a:spcAft>
                <a:spcPts val="0"/>
              </a:spcAft>
              <a:buClr>
                <a:schemeClr val="accent6"/>
              </a:buClr>
              <a:buSzPts val="1000"/>
              <a:buNone/>
              <a:defRPr sz="1000">
                <a:solidFill>
                  <a:schemeClr val="accent6"/>
                </a:solidFill>
              </a:defRPr>
            </a:lvl7pPr>
            <a:lvl8pPr lvl="7">
              <a:lnSpc>
                <a:spcPct val="100000"/>
              </a:lnSpc>
              <a:spcBef>
                <a:spcPts val="0"/>
              </a:spcBef>
              <a:spcAft>
                <a:spcPts val="0"/>
              </a:spcAft>
              <a:buClr>
                <a:schemeClr val="accent6"/>
              </a:buClr>
              <a:buSzPts val="1000"/>
              <a:buNone/>
              <a:defRPr sz="1000">
                <a:solidFill>
                  <a:schemeClr val="accent6"/>
                </a:solidFill>
              </a:defRPr>
            </a:lvl8pPr>
            <a:lvl9pPr lvl="8">
              <a:lnSpc>
                <a:spcPct val="100000"/>
              </a:lnSpc>
              <a:spcBef>
                <a:spcPts val="0"/>
              </a:spcBef>
              <a:spcAft>
                <a:spcPts val="0"/>
              </a:spcAft>
              <a:buClr>
                <a:schemeClr val="accent6"/>
              </a:buClr>
              <a:buSzPts val="1000"/>
              <a:buNone/>
              <a:defRPr sz="1000">
                <a:solidFill>
                  <a:schemeClr val="accent6"/>
                </a:solidFill>
              </a:defRPr>
            </a:lvl9pPr>
          </a:lstStyle>
          <a:p>
            <a:endParaRPr/>
          </a:p>
        </p:txBody>
      </p:sp>
      <p:sp>
        <p:nvSpPr>
          <p:cNvPr id="281" name="Google Shape;281;p23"/>
          <p:cNvSpPr txBox="1">
            <a:spLocks noGrp="1"/>
          </p:cNvSpPr>
          <p:nvPr>
            <p:ph type="title" idx="15"/>
          </p:nvPr>
        </p:nvSpPr>
        <p:spPr>
          <a:xfrm>
            <a:off x="2227800" y="1876038"/>
            <a:ext cx="1419000" cy="338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6"/>
              </a:buClr>
              <a:buSzPts val="1000"/>
              <a:buNone/>
              <a:defRPr sz="1000">
                <a:solidFill>
                  <a:schemeClr val="accent6"/>
                </a:solidFill>
              </a:defRPr>
            </a:lvl1pPr>
            <a:lvl2pPr lvl="1">
              <a:lnSpc>
                <a:spcPct val="100000"/>
              </a:lnSpc>
              <a:spcBef>
                <a:spcPts val="0"/>
              </a:spcBef>
              <a:spcAft>
                <a:spcPts val="0"/>
              </a:spcAft>
              <a:buClr>
                <a:schemeClr val="accent6"/>
              </a:buClr>
              <a:buSzPts val="1000"/>
              <a:buNone/>
              <a:defRPr sz="1000">
                <a:solidFill>
                  <a:schemeClr val="accent6"/>
                </a:solidFill>
              </a:defRPr>
            </a:lvl2pPr>
            <a:lvl3pPr lvl="2">
              <a:lnSpc>
                <a:spcPct val="100000"/>
              </a:lnSpc>
              <a:spcBef>
                <a:spcPts val="0"/>
              </a:spcBef>
              <a:spcAft>
                <a:spcPts val="0"/>
              </a:spcAft>
              <a:buClr>
                <a:schemeClr val="accent6"/>
              </a:buClr>
              <a:buSzPts val="1000"/>
              <a:buNone/>
              <a:defRPr sz="1000">
                <a:solidFill>
                  <a:schemeClr val="accent6"/>
                </a:solidFill>
              </a:defRPr>
            </a:lvl3pPr>
            <a:lvl4pPr lvl="3">
              <a:lnSpc>
                <a:spcPct val="100000"/>
              </a:lnSpc>
              <a:spcBef>
                <a:spcPts val="0"/>
              </a:spcBef>
              <a:spcAft>
                <a:spcPts val="0"/>
              </a:spcAft>
              <a:buClr>
                <a:schemeClr val="accent6"/>
              </a:buClr>
              <a:buSzPts val="1000"/>
              <a:buNone/>
              <a:defRPr sz="1000">
                <a:solidFill>
                  <a:schemeClr val="accent6"/>
                </a:solidFill>
              </a:defRPr>
            </a:lvl4pPr>
            <a:lvl5pPr lvl="4">
              <a:lnSpc>
                <a:spcPct val="100000"/>
              </a:lnSpc>
              <a:spcBef>
                <a:spcPts val="0"/>
              </a:spcBef>
              <a:spcAft>
                <a:spcPts val="0"/>
              </a:spcAft>
              <a:buClr>
                <a:schemeClr val="accent6"/>
              </a:buClr>
              <a:buSzPts val="1000"/>
              <a:buNone/>
              <a:defRPr sz="1000">
                <a:solidFill>
                  <a:schemeClr val="accent6"/>
                </a:solidFill>
              </a:defRPr>
            </a:lvl5pPr>
            <a:lvl6pPr lvl="5">
              <a:lnSpc>
                <a:spcPct val="100000"/>
              </a:lnSpc>
              <a:spcBef>
                <a:spcPts val="0"/>
              </a:spcBef>
              <a:spcAft>
                <a:spcPts val="0"/>
              </a:spcAft>
              <a:buClr>
                <a:schemeClr val="accent6"/>
              </a:buClr>
              <a:buSzPts val="1000"/>
              <a:buNone/>
              <a:defRPr sz="1000">
                <a:solidFill>
                  <a:schemeClr val="accent6"/>
                </a:solidFill>
              </a:defRPr>
            </a:lvl6pPr>
            <a:lvl7pPr lvl="6">
              <a:lnSpc>
                <a:spcPct val="100000"/>
              </a:lnSpc>
              <a:spcBef>
                <a:spcPts val="0"/>
              </a:spcBef>
              <a:spcAft>
                <a:spcPts val="0"/>
              </a:spcAft>
              <a:buClr>
                <a:schemeClr val="accent6"/>
              </a:buClr>
              <a:buSzPts val="1000"/>
              <a:buNone/>
              <a:defRPr sz="1000">
                <a:solidFill>
                  <a:schemeClr val="accent6"/>
                </a:solidFill>
              </a:defRPr>
            </a:lvl7pPr>
            <a:lvl8pPr lvl="7">
              <a:lnSpc>
                <a:spcPct val="100000"/>
              </a:lnSpc>
              <a:spcBef>
                <a:spcPts val="0"/>
              </a:spcBef>
              <a:spcAft>
                <a:spcPts val="0"/>
              </a:spcAft>
              <a:buClr>
                <a:schemeClr val="accent6"/>
              </a:buClr>
              <a:buSzPts val="1000"/>
              <a:buNone/>
              <a:defRPr sz="1000">
                <a:solidFill>
                  <a:schemeClr val="accent6"/>
                </a:solidFill>
              </a:defRPr>
            </a:lvl8pPr>
            <a:lvl9pPr lvl="8">
              <a:lnSpc>
                <a:spcPct val="100000"/>
              </a:lnSpc>
              <a:spcBef>
                <a:spcPts val="0"/>
              </a:spcBef>
              <a:spcAft>
                <a:spcPts val="0"/>
              </a:spcAft>
              <a:buClr>
                <a:schemeClr val="accent6"/>
              </a:buClr>
              <a:buSzPts val="1000"/>
              <a:buNone/>
              <a:defRPr sz="1000">
                <a:solidFill>
                  <a:schemeClr val="accent6"/>
                </a:solidFill>
              </a:defRPr>
            </a:lvl9pPr>
          </a:lstStyle>
          <a:p>
            <a:endParaRPr/>
          </a:p>
        </p:txBody>
      </p:sp>
      <p:sp>
        <p:nvSpPr>
          <p:cNvPr id="282" name="Google Shape;282;p23"/>
          <p:cNvSpPr txBox="1">
            <a:spLocks noGrp="1"/>
          </p:cNvSpPr>
          <p:nvPr>
            <p:ph type="title" idx="16"/>
          </p:nvPr>
        </p:nvSpPr>
        <p:spPr>
          <a:xfrm>
            <a:off x="3932100" y="1876038"/>
            <a:ext cx="1419000" cy="338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6"/>
              </a:buClr>
              <a:buSzPts val="1000"/>
              <a:buNone/>
              <a:defRPr sz="1000">
                <a:solidFill>
                  <a:schemeClr val="accent6"/>
                </a:solidFill>
              </a:defRPr>
            </a:lvl1pPr>
            <a:lvl2pPr lvl="1">
              <a:lnSpc>
                <a:spcPct val="100000"/>
              </a:lnSpc>
              <a:spcBef>
                <a:spcPts val="0"/>
              </a:spcBef>
              <a:spcAft>
                <a:spcPts val="0"/>
              </a:spcAft>
              <a:buClr>
                <a:schemeClr val="accent6"/>
              </a:buClr>
              <a:buSzPts val="1000"/>
              <a:buNone/>
              <a:defRPr sz="1000">
                <a:solidFill>
                  <a:schemeClr val="accent6"/>
                </a:solidFill>
              </a:defRPr>
            </a:lvl2pPr>
            <a:lvl3pPr lvl="2">
              <a:lnSpc>
                <a:spcPct val="100000"/>
              </a:lnSpc>
              <a:spcBef>
                <a:spcPts val="0"/>
              </a:spcBef>
              <a:spcAft>
                <a:spcPts val="0"/>
              </a:spcAft>
              <a:buClr>
                <a:schemeClr val="accent6"/>
              </a:buClr>
              <a:buSzPts val="1000"/>
              <a:buNone/>
              <a:defRPr sz="1000">
                <a:solidFill>
                  <a:schemeClr val="accent6"/>
                </a:solidFill>
              </a:defRPr>
            </a:lvl3pPr>
            <a:lvl4pPr lvl="3">
              <a:lnSpc>
                <a:spcPct val="100000"/>
              </a:lnSpc>
              <a:spcBef>
                <a:spcPts val="0"/>
              </a:spcBef>
              <a:spcAft>
                <a:spcPts val="0"/>
              </a:spcAft>
              <a:buClr>
                <a:schemeClr val="accent6"/>
              </a:buClr>
              <a:buSzPts val="1000"/>
              <a:buNone/>
              <a:defRPr sz="1000">
                <a:solidFill>
                  <a:schemeClr val="accent6"/>
                </a:solidFill>
              </a:defRPr>
            </a:lvl4pPr>
            <a:lvl5pPr lvl="4">
              <a:lnSpc>
                <a:spcPct val="100000"/>
              </a:lnSpc>
              <a:spcBef>
                <a:spcPts val="0"/>
              </a:spcBef>
              <a:spcAft>
                <a:spcPts val="0"/>
              </a:spcAft>
              <a:buClr>
                <a:schemeClr val="accent6"/>
              </a:buClr>
              <a:buSzPts val="1000"/>
              <a:buNone/>
              <a:defRPr sz="1000">
                <a:solidFill>
                  <a:schemeClr val="accent6"/>
                </a:solidFill>
              </a:defRPr>
            </a:lvl5pPr>
            <a:lvl6pPr lvl="5">
              <a:lnSpc>
                <a:spcPct val="100000"/>
              </a:lnSpc>
              <a:spcBef>
                <a:spcPts val="0"/>
              </a:spcBef>
              <a:spcAft>
                <a:spcPts val="0"/>
              </a:spcAft>
              <a:buClr>
                <a:schemeClr val="accent6"/>
              </a:buClr>
              <a:buSzPts val="1000"/>
              <a:buNone/>
              <a:defRPr sz="1000">
                <a:solidFill>
                  <a:schemeClr val="accent6"/>
                </a:solidFill>
              </a:defRPr>
            </a:lvl6pPr>
            <a:lvl7pPr lvl="6">
              <a:lnSpc>
                <a:spcPct val="100000"/>
              </a:lnSpc>
              <a:spcBef>
                <a:spcPts val="0"/>
              </a:spcBef>
              <a:spcAft>
                <a:spcPts val="0"/>
              </a:spcAft>
              <a:buClr>
                <a:schemeClr val="accent6"/>
              </a:buClr>
              <a:buSzPts val="1000"/>
              <a:buNone/>
              <a:defRPr sz="1000">
                <a:solidFill>
                  <a:schemeClr val="accent6"/>
                </a:solidFill>
              </a:defRPr>
            </a:lvl7pPr>
            <a:lvl8pPr lvl="7">
              <a:lnSpc>
                <a:spcPct val="100000"/>
              </a:lnSpc>
              <a:spcBef>
                <a:spcPts val="0"/>
              </a:spcBef>
              <a:spcAft>
                <a:spcPts val="0"/>
              </a:spcAft>
              <a:buClr>
                <a:schemeClr val="accent6"/>
              </a:buClr>
              <a:buSzPts val="1000"/>
              <a:buNone/>
              <a:defRPr sz="1000">
                <a:solidFill>
                  <a:schemeClr val="accent6"/>
                </a:solidFill>
              </a:defRPr>
            </a:lvl8pPr>
            <a:lvl9pPr lvl="8">
              <a:lnSpc>
                <a:spcPct val="100000"/>
              </a:lnSpc>
              <a:spcBef>
                <a:spcPts val="0"/>
              </a:spcBef>
              <a:spcAft>
                <a:spcPts val="0"/>
              </a:spcAft>
              <a:buClr>
                <a:schemeClr val="accent6"/>
              </a:buClr>
              <a:buSzPts val="1000"/>
              <a:buNone/>
              <a:defRPr sz="1000">
                <a:solidFill>
                  <a:schemeClr val="accent6"/>
                </a:solidFill>
              </a:defRPr>
            </a:lvl9pPr>
          </a:lstStyle>
          <a:p>
            <a:endParaRPr/>
          </a:p>
        </p:txBody>
      </p:sp>
      <p:sp>
        <p:nvSpPr>
          <p:cNvPr id="283" name="Google Shape;283;p23"/>
          <p:cNvSpPr txBox="1">
            <a:spLocks noGrp="1"/>
          </p:cNvSpPr>
          <p:nvPr>
            <p:ph type="title" idx="17"/>
          </p:nvPr>
        </p:nvSpPr>
        <p:spPr>
          <a:xfrm>
            <a:off x="5845325" y="1876038"/>
            <a:ext cx="1419000" cy="338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6"/>
              </a:buClr>
              <a:buSzPts val="1000"/>
              <a:buNone/>
              <a:defRPr sz="1000">
                <a:solidFill>
                  <a:schemeClr val="accent6"/>
                </a:solidFill>
              </a:defRPr>
            </a:lvl1pPr>
            <a:lvl2pPr lvl="1">
              <a:lnSpc>
                <a:spcPct val="100000"/>
              </a:lnSpc>
              <a:spcBef>
                <a:spcPts val="0"/>
              </a:spcBef>
              <a:spcAft>
                <a:spcPts val="0"/>
              </a:spcAft>
              <a:buClr>
                <a:schemeClr val="accent6"/>
              </a:buClr>
              <a:buSzPts val="1000"/>
              <a:buNone/>
              <a:defRPr sz="1000">
                <a:solidFill>
                  <a:schemeClr val="accent6"/>
                </a:solidFill>
              </a:defRPr>
            </a:lvl2pPr>
            <a:lvl3pPr lvl="2">
              <a:lnSpc>
                <a:spcPct val="100000"/>
              </a:lnSpc>
              <a:spcBef>
                <a:spcPts val="0"/>
              </a:spcBef>
              <a:spcAft>
                <a:spcPts val="0"/>
              </a:spcAft>
              <a:buClr>
                <a:schemeClr val="accent6"/>
              </a:buClr>
              <a:buSzPts val="1000"/>
              <a:buNone/>
              <a:defRPr sz="1000">
                <a:solidFill>
                  <a:schemeClr val="accent6"/>
                </a:solidFill>
              </a:defRPr>
            </a:lvl3pPr>
            <a:lvl4pPr lvl="3">
              <a:lnSpc>
                <a:spcPct val="100000"/>
              </a:lnSpc>
              <a:spcBef>
                <a:spcPts val="0"/>
              </a:spcBef>
              <a:spcAft>
                <a:spcPts val="0"/>
              </a:spcAft>
              <a:buClr>
                <a:schemeClr val="accent6"/>
              </a:buClr>
              <a:buSzPts val="1000"/>
              <a:buNone/>
              <a:defRPr sz="1000">
                <a:solidFill>
                  <a:schemeClr val="accent6"/>
                </a:solidFill>
              </a:defRPr>
            </a:lvl4pPr>
            <a:lvl5pPr lvl="4">
              <a:lnSpc>
                <a:spcPct val="100000"/>
              </a:lnSpc>
              <a:spcBef>
                <a:spcPts val="0"/>
              </a:spcBef>
              <a:spcAft>
                <a:spcPts val="0"/>
              </a:spcAft>
              <a:buClr>
                <a:schemeClr val="accent6"/>
              </a:buClr>
              <a:buSzPts val="1000"/>
              <a:buNone/>
              <a:defRPr sz="1000">
                <a:solidFill>
                  <a:schemeClr val="accent6"/>
                </a:solidFill>
              </a:defRPr>
            </a:lvl5pPr>
            <a:lvl6pPr lvl="5">
              <a:lnSpc>
                <a:spcPct val="100000"/>
              </a:lnSpc>
              <a:spcBef>
                <a:spcPts val="0"/>
              </a:spcBef>
              <a:spcAft>
                <a:spcPts val="0"/>
              </a:spcAft>
              <a:buClr>
                <a:schemeClr val="accent6"/>
              </a:buClr>
              <a:buSzPts val="1000"/>
              <a:buNone/>
              <a:defRPr sz="1000">
                <a:solidFill>
                  <a:schemeClr val="accent6"/>
                </a:solidFill>
              </a:defRPr>
            </a:lvl6pPr>
            <a:lvl7pPr lvl="6">
              <a:lnSpc>
                <a:spcPct val="100000"/>
              </a:lnSpc>
              <a:spcBef>
                <a:spcPts val="0"/>
              </a:spcBef>
              <a:spcAft>
                <a:spcPts val="0"/>
              </a:spcAft>
              <a:buClr>
                <a:schemeClr val="accent6"/>
              </a:buClr>
              <a:buSzPts val="1000"/>
              <a:buNone/>
              <a:defRPr sz="1000">
                <a:solidFill>
                  <a:schemeClr val="accent6"/>
                </a:solidFill>
              </a:defRPr>
            </a:lvl7pPr>
            <a:lvl8pPr lvl="7">
              <a:lnSpc>
                <a:spcPct val="100000"/>
              </a:lnSpc>
              <a:spcBef>
                <a:spcPts val="0"/>
              </a:spcBef>
              <a:spcAft>
                <a:spcPts val="0"/>
              </a:spcAft>
              <a:buClr>
                <a:schemeClr val="accent6"/>
              </a:buClr>
              <a:buSzPts val="1000"/>
              <a:buNone/>
              <a:defRPr sz="1000">
                <a:solidFill>
                  <a:schemeClr val="accent6"/>
                </a:solidFill>
              </a:defRPr>
            </a:lvl8pPr>
            <a:lvl9pPr lvl="8">
              <a:lnSpc>
                <a:spcPct val="100000"/>
              </a:lnSpc>
              <a:spcBef>
                <a:spcPts val="0"/>
              </a:spcBef>
              <a:spcAft>
                <a:spcPts val="0"/>
              </a:spcAft>
              <a:buClr>
                <a:schemeClr val="accent6"/>
              </a:buClr>
              <a:buSzPts val="1000"/>
              <a:buNone/>
              <a:defRPr sz="1000">
                <a:solidFill>
                  <a:schemeClr val="accent6"/>
                </a:solidFill>
              </a:defRPr>
            </a:lvl9pPr>
          </a:lstStyle>
          <a:p>
            <a:endParaRPr/>
          </a:p>
        </p:txBody>
      </p:sp>
      <p:sp>
        <p:nvSpPr>
          <p:cNvPr id="284" name="Google Shape;284;p23"/>
          <p:cNvSpPr txBox="1">
            <a:spLocks noGrp="1"/>
          </p:cNvSpPr>
          <p:nvPr>
            <p:ph type="body" idx="18"/>
          </p:nvPr>
        </p:nvSpPr>
        <p:spPr>
          <a:xfrm>
            <a:off x="3930375" y="4634677"/>
            <a:ext cx="17538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85" name="Google Shape;285;p23"/>
          <p:cNvSpPr txBox="1">
            <a:spLocks noGrp="1"/>
          </p:cNvSpPr>
          <p:nvPr>
            <p:ph type="body" idx="19"/>
          </p:nvPr>
        </p:nvSpPr>
        <p:spPr>
          <a:xfrm>
            <a:off x="3930375" y="4088055"/>
            <a:ext cx="17538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86" name="Google Shape;286;p23"/>
          <p:cNvSpPr txBox="1">
            <a:spLocks noGrp="1"/>
          </p:cNvSpPr>
          <p:nvPr>
            <p:ph type="body" idx="20"/>
          </p:nvPr>
        </p:nvSpPr>
        <p:spPr>
          <a:xfrm>
            <a:off x="3930375" y="3509545"/>
            <a:ext cx="17538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87" name="Google Shape;287;p23"/>
          <p:cNvSpPr txBox="1">
            <a:spLocks noGrp="1"/>
          </p:cNvSpPr>
          <p:nvPr>
            <p:ph type="body" idx="21"/>
          </p:nvPr>
        </p:nvSpPr>
        <p:spPr>
          <a:xfrm>
            <a:off x="3930375" y="2948735"/>
            <a:ext cx="17538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88" name="Google Shape;288;p23"/>
          <p:cNvSpPr txBox="1">
            <a:spLocks noGrp="1"/>
          </p:cNvSpPr>
          <p:nvPr>
            <p:ph type="body" idx="22"/>
          </p:nvPr>
        </p:nvSpPr>
        <p:spPr>
          <a:xfrm>
            <a:off x="2226950" y="4634675"/>
            <a:ext cx="16620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89" name="Google Shape;289;p23"/>
          <p:cNvSpPr txBox="1">
            <a:spLocks noGrp="1"/>
          </p:cNvSpPr>
          <p:nvPr>
            <p:ph type="body" idx="23"/>
          </p:nvPr>
        </p:nvSpPr>
        <p:spPr>
          <a:xfrm>
            <a:off x="2226950" y="4088053"/>
            <a:ext cx="16620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90" name="Google Shape;290;p23"/>
          <p:cNvSpPr txBox="1">
            <a:spLocks noGrp="1"/>
          </p:cNvSpPr>
          <p:nvPr>
            <p:ph type="body" idx="24"/>
          </p:nvPr>
        </p:nvSpPr>
        <p:spPr>
          <a:xfrm>
            <a:off x="2226950" y="3509544"/>
            <a:ext cx="16620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91" name="Google Shape;291;p23"/>
          <p:cNvSpPr txBox="1">
            <a:spLocks noGrp="1"/>
          </p:cNvSpPr>
          <p:nvPr>
            <p:ph type="body" idx="25"/>
          </p:nvPr>
        </p:nvSpPr>
        <p:spPr>
          <a:xfrm>
            <a:off x="2226950" y="2948734"/>
            <a:ext cx="16620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92" name="Google Shape;292;p23"/>
          <p:cNvSpPr txBox="1">
            <a:spLocks noGrp="1"/>
          </p:cNvSpPr>
          <p:nvPr>
            <p:ph type="body" idx="26"/>
          </p:nvPr>
        </p:nvSpPr>
        <p:spPr>
          <a:xfrm>
            <a:off x="5843600" y="2388163"/>
            <a:ext cx="24771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93" name="Google Shape;293;p23"/>
          <p:cNvSpPr txBox="1">
            <a:spLocks noGrp="1"/>
          </p:cNvSpPr>
          <p:nvPr>
            <p:ph type="body" idx="27"/>
          </p:nvPr>
        </p:nvSpPr>
        <p:spPr>
          <a:xfrm>
            <a:off x="3930375" y="2388175"/>
            <a:ext cx="17538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94" name="Google Shape;294;p23"/>
          <p:cNvSpPr txBox="1">
            <a:spLocks noGrp="1"/>
          </p:cNvSpPr>
          <p:nvPr>
            <p:ph type="body" idx="28"/>
          </p:nvPr>
        </p:nvSpPr>
        <p:spPr>
          <a:xfrm>
            <a:off x="2226950" y="2388175"/>
            <a:ext cx="16620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 Alt 20">
  <p:cSld name="CUSTOM_2_1_1">
    <p:bg>
      <p:bgPr>
        <a:solidFill>
          <a:schemeClr val="lt1"/>
        </a:solidFill>
        <a:effectLst/>
      </p:bgPr>
    </p:bg>
    <p:spTree>
      <p:nvGrpSpPr>
        <p:cNvPr id="1" name="Shape 295"/>
        <p:cNvGrpSpPr/>
        <p:nvPr/>
      </p:nvGrpSpPr>
      <p:grpSpPr>
        <a:xfrm>
          <a:off x="0" y="0"/>
          <a:ext cx="0" cy="0"/>
          <a:chOff x="0" y="0"/>
          <a:chExt cx="0" cy="0"/>
        </a:xfrm>
      </p:grpSpPr>
      <p:sp>
        <p:nvSpPr>
          <p:cNvPr id="296" name="Google Shape;296;p24"/>
          <p:cNvSpPr txBox="1">
            <a:spLocks noGrp="1"/>
          </p:cNvSpPr>
          <p:nvPr>
            <p:ph type="title"/>
          </p:nvPr>
        </p:nvSpPr>
        <p:spPr>
          <a:xfrm>
            <a:off x="5135225" y="2600350"/>
            <a:ext cx="554100" cy="367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2"/>
              </a:buClr>
              <a:buSzPts val="2800"/>
              <a:buNone/>
              <a:defRPr sz="2200" b="1">
                <a:solidFill>
                  <a:schemeClr val="accent2"/>
                </a:solidFill>
              </a:defRPr>
            </a:lvl1pPr>
            <a:lvl2pPr lvl="1">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2pPr>
            <a:lvl3pPr lvl="2">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3pPr>
            <a:lvl4pPr lvl="3">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4pPr>
            <a:lvl5pPr lvl="4">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5pPr>
            <a:lvl6pPr lvl="5">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6pPr>
            <a:lvl7pPr lvl="6">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7pPr>
            <a:lvl8pPr lvl="7">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8pPr>
            <a:lvl9pPr lvl="8">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9pPr>
          </a:lstStyle>
          <a:p>
            <a:endParaRPr/>
          </a:p>
        </p:txBody>
      </p:sp>
      <p:sp>
        <p:nvSpPr>
          <p:cNvPr id="297" name="Google Shape;297;p24"/>
          <p:cNvSpPr txBox="1">
            <a:spLocks noGrp="1"/>
          </p:cNvSpPr>
          <p:nvPr>
            <p:ph type="title" idx="2"/>
          </p:nvPr>
        </p:nvSpPr>
        <p:spPr>
          <a:xfrm>
            <a:off x="5135225" y="3562743"/>
            <a:ext cx="554100" cy="367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2"/>
              </a:buClr>
              <a:buSzPts val="2800"/>
              <a:buNone/>
              <a:defRPr sz="2200" b="1">
                <a:solidFill>
                  <a:schemeClr val="accent2"/>
                </a:solidFill>
              </a:defRPr>
            </a:lvl1pPr>
            <a:lvl2pPr lvl="1">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2pPr>
            <a:lvl3pPr lvl="2">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3pPr>
            <a:lvl4pPr lvl="3">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4pPr>
            <a:lvl5pPr lvl="4">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5pPr>
            <a:lvl6pPr lvl="5">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6pPr>
            <a:lvl7pPr lvl="6">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7pPr>
            <a:lvl8pPr lvl="7">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8pPr>
            <a:lvl9pPr lvl="8">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9pPr>
          </a:lstStyle>
          <a:p>
            <a:endParaRPr/>
          </a:p>
        </p:txBody>
      </p:sp>
      <p:sp>
        <p:nvSpPr>
          <p:cNvPr id="298" name="Google Shape;298;p24"/>
          <p:cNvSpPr txBox="1">
            <a:spLocks noGrp="1"/>
          </p:cNvSpPr>
          <p:nvPr>
            <p:ph type="title" idx="3"/>
          </p:nvPr>
        </p:nvSpPr>
        <p:spPr>
          <a:xfrm>
            <a:off x="5135225" y="4500074"/>
            <a:ext cx="554100" cy="367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2"/>
              </a:buClr>
              <a:buSzPts val="2800"/>
              <a:buNone/>
              <a:defRPr sz="2200" b="1">
                <a:solidFill>
                  <a:schemeClr val="accent2"/>
                </a:solidFill>
              </a:defRPr>
            </a:lvl1pPr>
            <a:lvl2pPr lvl="1">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2pPr>
            <a:lvl3pPr lvl="2">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3pPr>
            <a:lvl4pPr lvl="3">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4pPr>
            <a:lvl5pPr lvl="4">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5pPr>
            <a:lvl6pPr lvl="5">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6pPr>
            <a:lvl7pPr lvl="6">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7pPr>
            <a:lvl8pPr lvl="7">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8pPr>
            <a:lvl9pPr lvl="8">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9pPr>
          </a:lstStyle>
          <a:p>
            <a:endParaRPr/>
          </a:p>
        </p:txBody>
      </p:sp>
      <p:sp>
        <p:nvSpPr>
          <p:cNvPr id="299" name="Google Shape;299;p24"/>
          <p:cNvSpPr txBox="1">
            <a:spLocks noGrp="1"/>
          </p:cNvSpPr>
          <p:nvPr>
            <p:ph type="title" idx="4"/>
          </p:nvPr>
        </p:nvSpPr>
        <p:spPr>
          <a:xfrm>
            <a:off x="439550" y="765750"/>
            <a:ext cx="50457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300" name="Google Shape;300;p24"/>
          <p:cNvSpPr txBox="1">
            <a:spLocks noGrp="1"/>
          </p:cNvSpPr>
          <p:nvPr>
            <p:ph type="subTitle" idx="1"/>
          </p:nvPr>
        </p:nvSpPr>
        <p:spPr>
          <a:xfrm>
            <a:off x="446900" y="397650"/>
            <a:ext cx="5344500" cy="3099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700"/>
              <a:buFont typeface="Lato"/>
              <a:buNone/>
              <a:defRPr sz="1600">
                <a:solidFill>
                  <a:schemeClr val="accent6"/>
                </a:solidFill>
              </a:defRPr>
            </a:lvl1pPr>
            <a:lvl2pPr lvl="1">
              <a:spcBef>
                <a:spcPts val="1000"/>
              </a:spcBef>
              <a:spcAft>
                <a:spcPts val="0"/>
              </a:spcAft>
              <a:buClr>
                <a:schemeClr val="accent6"/>
              </a:buClr>
              <a:buSzPts val="1700"/>
              <a:buFont typeface="Lato"/>
              <a:buNone/>
              <a:defRPr sz="1600">
                <a:solidFill>
                  <a:schemeClr val="accent6"/>
                </a:solidFill>
              </a:defRPr>
            </a:lvl2pPr>
            <a:lvl3pPr lvl="2">
              <a:spcBef>
                <a:spcPts val="1000"/>
              </a:spcBef>
              <a:spcAft>
                <a:spcPts val="0"/>
              </a:spcAft>
              <a:buClr>
                <a:schemeClr val="accent6"/>
              </a:buClr>
              <a:buSzPts val="1700"/>
              <a:buFont typeface="Lato"/>
              <a:buNone/>
              <a:defRPr sz="1600">
                <a:solidFill>
                  <a:schemeClr val="accent6"/>
                </a:solidFill>
              </a:defRPr>
            </a:lvl3pPr>
            <a:lvl4pPr lvl="3">
              <a:spcBef>
                <a:spcPts val="1000"/>
              </a:spcBef>
              <a:spcAft>
                <a:spcPts val="0"/>
              </a:spcAft>
              <a:buClr>
                <a:schemeClr val="accent6"/>
              </a:buClr>
              <a:buSzPts val="1700"/>
              <a:buFont typeface="Lato"/>
              <a:buNone/>
              <a:defRPr sz="1600">
                <a:solidFill>
                  <a:schemeClr val="accent6"/>
                </a:solidFill>
              </a:defRPr>
            </a:lvl4pPr>
            <a:lvl5pPr lvl="4">
              <a:spcBef>
                <a:spcPts val="1000"/>
              </a:spcBef>
              <a:spcAft>
                <a:spcPts val="0"/>
              </a:spcAft>
              <a:buClr>
                <a:schemeClr val="accent6"/>
              </a:buClr>
              <a:buSzPts val="1700"/>
              <a:buFont typeface="Lato"/>
              <a:buNone/>
              <a:defRPr sz="1600">
                <a:solidFill>
                  <a:schemeClr val="accent6"/>
                </a:solidFill>
              </a:defRPr>
            </a:lvl5pPr>
            <a:lvl6pPr lvl="5">
              <a:spcBef>
                <a:spcPts val="1000"/>
              </a:spcBef>
              <a:spcAft>
                <a:spcPts val="0"/>
              </a:spcAft>
              <a:buClr>
                <a:schemeClr val="accent6"/>
              </a:buClr>
              <a:buSzPts val="1700"/>
              <a:buFont typeface="Lato"/>
              <a:buNone/>
              <a:defRPr sz="1600">
                <a:solidFill>
                  <a:schemeClr val="accent6"/>
                </a:solidFill>
              </a:defRPr>
            </a:lvl6pPr>
            <a:lvl7pPr lvl="6">
              <a:spcBef>
                <a:spcPts val="1000"/>
              </a:spcBef>
              <a:spcAft>
                <a:spcPts val="0"/>
              </a:spcAft>
              <a:buClr>
                <a:schemeClr val="accent6"/>
              </a:buClr>
              <a:buSzPts val="1700"/>
              <a:buFont typeface="Lato"/>
              <a:buNone/>
              <a:defRPr sz="1600">
                <a:solidFill>
                  <a:schemeClr val="accent6"/>
                </a:solidFill>
              </a:defRPr>
            </a:lvl7pPr>
            <a:lvl8pPr lvl="7">
              <a:spcBef>
                <a:spcPts val="1000"/>
              </a:spcBef>
              <a:spcAft>
                <a:spcPts val="0"/>
              </a:spcAft>
              <a:buClr>
                <a:schemeClr val="accent6"/>
              </a:buClr>
              <a:buSzPts val="1700"/>
              <a:buFont typeface="Lato"/>
              <a:buNone/>
              <a:defRPr sz="1600">
                <a:solidFill>
                  <a:schemeClr val="accent6"/>
                </a:solidFill>
              </a:defRPr>
            </a:lvl8pPr>
            <a:lvl9pPr lvl="8">
              <a:spcBef>
                <a:spcPts val="1000"/>
              </a:spcBef>
              <a:spcAft>
                <a:spcPts val="1000"/>
              </a:spcAft>
              <a:buClr>
                <a:schemeClr val="accent6"/>
              </a:buClr>
              <a:buSzPts val="1700"/>
              <a:buFont typeface="Lato"/>
              <a:buNone/>
              <a:defRPr sz="1600">
                <a:solidFill>
                  <a:schemeClr val="accent6"/>
                </a:solidFill>
              </a:defRPr>
            </a:lvl9pPr>
          </a:lstStyle>
          <a:p>
            <a:endParaRPr/>
          </a:p>
        </p:txBody>
      </p:sp>
      <p:sp>
        <p:nvSpPr>
          <p:cNvPr id="301" name="Google Shape;301;p24"/>
          <p:cNvSpPr txBox="1">
            <a:spLocks noGrp="1"/>
          </p:cNvSpPr>
          <p:nvPr>
            <p:ph type="body" idx="5"/>
          </p:nvPr>
        </p:nvSpPr>
        <p:spPr>
          <a:xfrm>
            <a:off x="5761162" y="2472057"/>
            <a:ext cx="2955900" cy="518400"/>
          </a:xfrm>
          <a:prstGeom prst="rect">
            <a:avLst/>
          </a:prstGeom>
        </p:spPr>
        <p:txBody>
          <a:bodyPr spcFirstLastPara="1" wrap="square" lIns="0" tIns="0" rIns="91425" bIns="0"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02" name="Google Shape;302;p24"/>
          <p:cNvSpPr txBox="1">
            <a:spLocks noGrp="1"/>
          </p:cNvSpPr>
          <p:nvPr>
            <p:ph type="body" idx="6"/>
          </p:nvPr>
        </p:nvSpPr>
        <p:spPr>
          <a:xfrm>
            <a:off x="5761162" y="3436244"/>
            <a:ext cx="2955900" cy="518400"/>
          </a:xfrm>
          <a:prstGeom prst="rect">
            <a:avLst/>
          </a:prstGeom>
        </p:spPr>
        <p:txBody>
          <a:bodyPr spcFirstLastPara="1" wrap="square" lIns="0" tIns="0" rIns="91425" bIns="0"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03" name="Google Shape;303;p24"/>
          <p:cNvSpPr txBox="1">
            <a:spLocks noGrp="1"/>
          </p:cNvSpPr>
          <p:nvPr>
            <p:ph type="body" idx="7"/>
          </p:nvPr>
        </p:nvSpPr>
        <p:spPr>
          <a:xfrm>
            <a:off x="5761162" y="4399826"/>
            <a:ext cx="2955900" cy="518400"/>
          </a:xfrm>
          <a:prstGeom prst="rect">
            <a:avLst/>
          </a:prstGeom>
        </p:spPr>
        <p:txBody>
          <a:bodyPr spcFirstLastPara="1" wrap="square" lIns="0" tIns="0" rIns="91425" bIns="0"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04" name="Google Shape;304;p24"/>
          <p:cNvSpPr txBox="1">
            <a:spLocks noGrp="1"/>
          </p:cNvSpPr>
          <p:nvPr>
            <p:ph type="body" idx="8"/>
          </p:nvPr>
        </p:nvSpPr>
        <p:spPr>
          <a:xfrm>
            <a:off x="706399" y="2753996"/>
            <a:ext cx="3288300" cy="1731000"/>
          </a:xfrm>
          <a:prstGeom prst="rect">
            <a:avLst/>
          </a:prstGeom>
        </p:spPr>
        <p:txBody>
          <a:bodyPr spcFirstLastPara="1" wrap="square" lIns="0" tIns="0" rIns="91425" bIns="0" anchor="ctr" anchorCtr="0">
            <a:noAutofit/>
          </a:bodyPr>
          <a:lstStyle>
            <a:lvl1pPr marL="457200" lvl="0" indent="-330200">
              <a:lnSpc>
                <a:spcPct val="115000"/>
              </a:lnSpc>
              <a:spcBef>
                <a:spcPts val="0"/>
              </a:spcBef>
              <a:spcAft>
                <a:spcPts val="0"/>
              </a:spcAft>
              <a:buClr>
                <a:schemeClr val="accent6"/>
              </a:buClr>
              <a:buSzPts val="1600"/>
              <a:buChar char="●"/>
              <a:defRPr sz="1600">
                <a:solidFill>
                  <a:schemeClr val="accent6"/>
                </a:solidFill>
              </a:defRPr>
            </a:lvl1pPr>
            <a:lvl2pPr marL="914400" lvl="1" indent="-330200">
              <a:lnSpc>
                <a:spcPct val="115000"/>
              </a:lnSpc>
              <a:spcBef>
                <a:spcPts val="1000"/>
              </a:spcBef>
              <a:spcAft>
                <a:spcPts val="0"/>
              </a:spcAft>
              <a:buClr>
                <a:schemeClr val="accent6"/>
              </a:buClr>
              <a:buSzPts val="1600"/>
              <a:buChar char="○"/>
              <a:defRPr sz="1600">
                <a:solidFill>
                  <a:schemeClr val="accent6"/>
                </a:solidFill>
              </a:defRPr>
            </a:lvl2pPr>
            <a:lvl3pPr marL="1371600" lvl="2" indent="-330200">
              <a:lnSpc>
                <a:spcPct val="115000"/>
              </a:lnSpc>
              <a:spcBef>
                <a:spcPts val="1000"/>
              </a:spcBef>
              <a:spcAft>
                <a:spcPts val="0"/>
              </a:spcAft>
              <a:buClr>
                <a:schemeClr val="accent6"/>
              </a:buClr>
              <a:buSzPts val="1600"/>
              <a:buChar char="■"/>
              <a:defRPr sz="1600">
                <a:solidFill>
                  <a:schemeClr val="accent6"/>
                </a:solidFill>
              </a:defRPr>
            </a:lvl3pPr>
            <a:lvl4pPr marL="1828800" lvl="3" indent="-330200">
              <a:lnSpc>
                <a:spcPct val="115000"/>
              </a:lnSpc>
              <a:spcBef>
                <a:spcPts val="1000"/>
              </a:spcBef>
              <a:spcAft>
                <a:spcPts val="0"/>
              </a:spcAft>
              <a:buClr>
                <a:schemeClr val="accent6"/>
              </a:buClr>
              <a:buSzPts val="1600"/>
              <a:buChar char="●"/>
              <a:defRPr sz="1600">
                <a:solidFill>
                  <a:schemeClr val="accent6"/>
                </a:solidFill>
              </a:defRPr>
            </a:lvl4pPr>
            <a:lvl5pPr marL="2286000" lvl="4" indent="-330200">
              <a:lnSpc>
                <a:spcPct val="115000"/>
              </a:lnSpc>
              <a:spcBef>
                <a:spcPts val="1000"/>
              </a:spcBef>
              <a:spcAft>
                <a:spcPts val="0"/>
              </a:spcAft>
              <a:buClr>
                <a:schemeClr val="accent6"/>
              </a:buClr>
              <a:buSzPts val="1600"/>
              <a:buChar char="○"/>
              <a:defRPr sz="1600">
                <a:solidFill>
                  <a:schemeClr val="accent6"/>
                </a:solidFill>
              </a:defRPr>
            </a:lvl5pPr>
            <a:lvl6pPr marL="2743200" lvl="5" indent="-330200">
              <a:lnSpc>
                <a:spcPct val="115000"/>
              </a:lnSpc>
              <a:spcBef>
                <a:spcPts val="1000"/>
              </a:spcBef>
              <a:spcAft>
                <a:spcPts val="0"/>
              </a:spcAft>
              <a:buClr>
                <a:schemeClr val="accent6"/>
              </a:buClr>
              <a:buSzPts val="1600"/>
              <a:buChar char="■"/>
              <a:defRPr sz="1600">
                <a:solidFill>
                  <a:schemeClr val="accent6"/>
                </a:solidFill>
              </a:defRPr>
            </a:lvl6pPr>
            <a:lvl7pPr marL="3200400" lvl="6" indent="-330200">
              <a:lnSpc>
                <a:spcPct val="115000"/>
              </a:lnSpc>
              <a:spcBef>
                <a:spcPts val="1000"/>
              </a:spcBef>
              <a:spcAft>
                <a:spcPts val="0"/>
              </a:spcAft>
              <a:buClr>
                <a:schemeClr val="accent6"/>
              </a:buClr>
              <a:buSzPts val="1600"/>
              <a:buChar char="●"/>
              <a:defRPr sz="1600">
                <a:solidFill>
                  <a:schemeClr val="accent6"/>
                </a:solidFill>
              </a:defRPr>
            </a:lvl7pPr>
            <a:lvl8pPr marL="3657600" lvl="7" indent="-330200">
              <a:lnSpc>
                <a:spcPct val="115000"/>
              </a:lnSpc>
              <a:spcBef>
                <a:spcPts val="1000"/>
              </a:spcBef>
              <a:spcAft>
                <a:spcPts val="0"/>
              </a:spcAft>
              <a:buClr>
                <a:schemeClr val="accent6"/>
              </a:buClr>
              <a:buSzPts val="1600"/>
              <a:buChar char="○"/>
              <a:defRPr sz="1600">
                <a:solidFill>
                  <a:schemeClr val="accent6"/>
                </a:solidFill>
              </a:defRPr>
            </a:lvl8pPr>
            <a:lvl9pPr marL="4114800" lvl="8" indent="-330200">
              <a:lnSpc>
                <a:spcPct val="115000"/>
              </a:lnSpc>
              <a:spcBef>
                <a:spcPts val="1000"/>
              </a:spcBef>
              <a:spcAft>
                <a:spcPts val="1000"/>
              </a:spcAft>
              <a:buClr>
                <a:schemeClr val="accent6"/>
              </a:buClr>
              <a:buSzPts val="1600"/>
              <a:buChar char="■"/>
              <a:defRPr sz="1600">
                <a:solidFill>
                  <a:schemeClr val="accent6"/>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p:cSld name="CUSTOM_2">
    <p:bg>
      <p:bgPr>
        <a:solidFill>
          <a:schemeClr val="lt1"/>
        </a:solidFill>
        <a:effectLst/>
      </p:bgPr>
    </p:bg>
    <p:spTree>
      <p:nvGrpSpPr>
        <p:cNvPr id="1" name="Shape 305"/>
        <p:cNvGrpSpPr/>
        <p:nvPr/>
      </p:nvGrpSpPr>
      <p:grpSpPr>
        <a:xfrm>
          <a:off x="0" y="0"/>
          <a:ext cx="0" cy="0"/>
          <a:chOff x="0" y="0"/>
          <a:chExt cx="0" cy="0"/>
        </a:xfrm>
      </p:grpSpPr>
      <p:sp>
        <p:nvSpPr>
          <p:cNvPr id="306" name="Google Shape;306;p25"/>
          <p:cNvSpPr/>
          <p:nvPr/>
        </p:nvSpPr>
        <p:spPr>
          <a:xfrm>
            <a:off x="0" y="1088675"/>
            <a:ext cx="3627900" cy="4054800"/>
          </a:xfrm>
          <a:prstGeom prst="snip1Rect">
            <a:avLst>
              <a:gd name="adj" fmla="val 1091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07" name="Google Shape;307;p25"/>
          <p:cNvSpPr txBox="1">
            <a:spLocks noGrp="1"/>
          </p:cNvSpPr>
          <p:nvPr>
            <p:ph type="title"/>
          </p:nvPr>
        </p:nvSpPr>
        <p:spPr>
          <a:xfrm>
            <a:off x="446100" y="396225"/>
            <a:ext cx="5101800" cy="8532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308" name="Google Shape;308;p25"/>
          <p:cNvSpPr txBox="1">
            <a:spLocks noGrp="1"/>
          </p:cNvSpPr>
          <p:nvPr>
            <p:ph type="body" idx="1"/>
          </p:nvPr>
        </p:nvSpPr>
        <p:spPr>
          <a:xfrm>
            <a:off x="3869875" y="1390269"/>
            <a:ext cx="3173400" cy="34215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accent6"/>
              </a:buClr>
              <a:buSzPts val="1000"/>
              <a:buChar char="●"/>
              <a:defRPr>
                <a:solidFill>
                  <a:schemeClr val="accent6"/>
                </a:solidFill>
              </a:defRPr>
            </a:lvl1pPr>
            <a:lvl2pPr marL="914400" lvl="1" indent="-292100">
              <a:spcBef>
                <a:spcPts val="1000"/>
              </a:spcBef>
              <a:spcAft>
                <a:spcPts val="0"/>
              </a:spcAft>
              <a:buClr>
                <a:schemeClr val="accent6"/>
              </a:buClr>
              <a:buSzPts val="1000"/>
              <a:buChar char="○"/>
              <a:defRPr>
                <a:solidFill>
                  <a:schemeClr val="accent6"/>
                </a:solidFill>
              </a:defRPr>
            </a:lvl2pPr>
            <a:lvl3pPr marL="1371600" lvl="2" indent="-292100">
              <a:spcBef>
                <a:spcPts val="1000"/>
              </a:spcBef>
              <a:spcAft>
                <a:spcPts val="0"/>
              </a:spcAft>
              <a:buClr>
                <a:schemeClr val="accent6"/>
              </a:buClr>
              <a:buSzPts val="1000"/>
              <a:buChar char="■"/>
              <a:defRPr>
                <a:solidFill>
                  <a:schemeClr val="accent6"/>
                </a:solidFill>
              </a:defRPr>
            </a:lvl3pPr>
            <a:lvl4pPr marL="1828800" lvl="3" indent="-292100">
              <a:spcBef>
                <a:spcPts val="1000"/>
              </a:spcBef>
              <a:spcAft>
                <a:spcPts val="0"/>
              </a:spcAft>
              <a:buClr>
                <a:schemeClr val="accent6"/>
              </a:buClr>
              <a:buSzPts val="1000"/>
              <a:buChar char="●"/>
              <a:defRPr>
                <a:solidFill>
                  <a:schemeClr val="accent6"/>
                </a:solidFill>
              </a:defRPr>
            </a:lvl4pPr>
            <a:lvl5pPr marL="2286000" lvl="4" indent="-292100">
              <a:spcBef>
                <a:spcPts val="1000"/>
              </a:spcBef>
              <a:spcAft>
                <a:spcPts val="0"/>
              </a:spcAft>
              <a:buClr>
                <a:schemeClr val="accent6"/>
              </a:buClr>
              <a:buSzPts val="1000"/>
              <a:buChar char="○"/>
              <a:defRPr>
                <a:solidFill>
                  <a:schemeClr val="accent6"/>
                </a:solidFill>
              </a:defRPr>
            </a:lvl5pPr>
            <a:lvl6pPr marL="2743200" lvl="5" indent="-292100">
              <a:spcBef>
                <a:spcPts val="1000"/>
              </a:spcBef>
              <a:spcAft>
                <a:spcPts val="0"/>
              </a:spcAft>
              <a:buClr>
                <a:schemeClr val="accent6"/>
              </a:buClr>
              <a:buSzPts val="1000"/>
              <a:buChar char="■"/>
              <a:defRPr>
                <a:solidFill>
                  <a:schemeClr val="accent6"/>
                </a:solidFill>
              </a:defRPr>
            </a:lvl6pPr>
            <a:lvl7pPr marL="3200400" lvl="6" indent="-292100">
              <a:spcBef>
                <a:spcPts val="1000"/>
              </a:spcBef>
              <a:spcAft>
                <a:spcPts val="0"/>
              </a:spcAft>
              <a:buClr>
                <a:schemeClr val="accent6"/>
              </a:buClr>
              <a:buSzPts val="1000"/>
              <a:buChar char="●"/>
              <a:defRPr>
                <a:solidFill>
                  <a:schemeClr val="accent6"/>
                </a:solidFill>
              </a:defRPr>
            </a:lvl7pPr>
            <a:lvl8pPr marL="3657600" lvl="7" indent="-292100">
              <a:spcBef>
                <a:spcPts val="1000"/>
              </a:spcBef>
              <a:spcAft>
                <a:spcPts val="0"/>
              </a:spcAft>
              <a:buClr>
                <a:schemeClr val="accent6"/>
              </a:buClr>
              <a:buSzPts val="1000"/>
              <a:buChar char="○"/>
              <a:defRPr>
                <a:solidFill>
                  <a:schemeClr val="accent6"/>
                </a:solidFill>
              </a:defRPr>
            </a:lvl8pPr>
            <a:lvl9pPr marL="4114800" lvl="8" indent="-292100">
              <a:spcBef>
                <a:spcPts val="1000"/>
              </a:spcBef>
              <a:spcAft>
                <a:spcPts val="1000"/>
              </a:spcAft>
              <a:buClr>
                <a:schemeClr val="accent6"/>
              </a:buClr>
              <a:buSzPts val="1000"/>
              <a:buChar char="■"/>
              <a:defRPr>
                <a:solidFill>
                  <a:schemeClr val="accent6"/>
                </a:solidFill>
              </a:defRPr>
            </a:lvl9pPr>
          </a:lstStyle>
          <a:p>
            <a:endParaRPr/>
          </a:p>
        </p:txBody>
      </p:sp>
      <p:sp>
        <p:nvSpPr>
          <p:cNvPr id="309" name="Google Shape;309;p25"/>
          <p:cNvSpPr txBox="1">
            <a:spLocks noGrp="1"/>
          </p:cNvSpPr>
          <p:nvPr>
            <p:ph type="body" idx="2"/>
          </p:nvPr>
        </p:nvSpPr>
        <p:spPr>
          <a:xfrm>
            <a:off x="474675" y="1390150"/>
            <a:ext cx="2571300" cy="34215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accent6"/>
              </a:buClr>
              <a:buSzPts val="1000"/>
              <a:buChar char="●"/>
              <a:defRPr>
                <a:solidFill>
                  <a:schemeClr val="accent6"/>
                </a:solidFill>
              </a:defRPr>
            </a:lvl1pPr>
            <a:lvl2pPr marL="914400" lvl="1" indent="-292100">
              <a:spcBef>
                <a:spcPts val="1000"/>
              </a:spcBef>
              <a:spcAft>
                <a:spcPts val="0"/>
              </a:spcAft>
              <a:buClr>
                <a:schemeClr val="accent6"/>
              </a:buClr>
              <a:buSzPts val="1000"/>
              <a:buChar char="○"/>
              <a:defRPr>
                <a:solidFill>
                  <a:schemeClr val="accent6"/>
                </a:solidFill>
              </a:defRPr>
            </a:lvl2pPr>
            <a:lvl3pPr marL="1371600" lvl="2" indent="-292100">
              <a:spcBef>
                <a:spcPts val="1000"/>
              </a:spcBef>
              <a:spcAft>
                <a:spcPts val="0"/>
              </a:spcAft>
              <a:buClr>
                <a:schemeClr val="accent6"/>
              </a:buClr>
              <a:buSzPts val="1000"/>
              <a:buChar char="■"/>
              <a:defRPr>
                <a:solidFill>
                  <a:schemeClr val="accent6"/>
                </a:solidFill>
              </a:defRPr>
            </a:lvl3pPr>
            <a:lvl4pPr marL="1828800" lvl="3" indent="-292100">
              <a:spcBef>
                <a:spcPts val="1000"/>
              </a:spcBef>
              <a:spcAft>
                <a:spcPts val="0"/>
              </a:spcAft>
              <a:buClr>
                <a:schemeClr val="accent6"/>
              </a:buClr>
              <a:buSzPts val="1000"/>
              <a:buChar char="●"/>
              <a:defRPr>
                <a:solidFill>
                  <a:schemeClr val="accent6"/>
                </a:solidFill>
              </a:defRPr>
            </a:lvl4pPr>
            <a:lvl5pPr marL="2286000" lvl="4" indent="-292100">
              <a:spcBef>
                <a:spcPts val="1000"/>
              </a:spcBef>
              <a:spcAft>
                <a:spcPts val="0"/>
              </a:spcAft>
              <a:buClr>
                <a:schemeClr val="accent6"/>
              </a:buClr>
              <a:buSzPts val="1000"/>
              <a:buChar char="○"/>
              <a:defRPr>
                <a:solidFill>
                  <a:schemeClr val="accent6"/>
                </a:solidFill>
              </a:defRPr>
            </a:lvl5pPr>
            <a:lvl6pPr marL="2743200" lvl="5" indent="-292100">
              <a:spcBef>
                <a:spcPts val="1000"/>
              </a:spcBef>
              <a:spcAft>
                <a:spcPts val="0"/>
              </a:spcAft>
              <a:buClr>
                <a:schemeClr val="accent6"/>
              </a:buClr>
              <a:buSzPts val="1000"/>
              <a:buChar char="■"/>
              <a:defRPr>
                <a:solidFill>
                  <a:schemeClr val="accent6"/>
                </a:solidFill>
              </a:defRPr>
            </a:lvl6pPr>
            <a:lvl7pPr marL="3200400" lvl="6" indent="-292100">
              <a:spcBef>
                <a:spcPts val="1000"/>
              </a:spcBef>
              <a:spcAft>
                <a:spcPts val="0"/>
              </a:spcAft>
              <a:buClr>
                <a:schemeClr val="accent6"/>
              </a:buClr>
              <a:buSzPts val="1000"/>
              <a:buChar char="●"/>
              <a:defRPr>
                <a:solidFill>
                  <a:schemeClr val="accent6"/>
                </a:solidFill>
              </a:defRPr>
            </a:lvl7pPr>
            <a:lvl8pPr marL="3657600" lvl="7" indent="-292100">
              <a:spcBef>
                <a:spcPts val="1000"/>
              </a:spcBef>
              <a:spcAft>
                <a:spcPts val="0"/>
              </a:spcAft>
              <a:buClr>
                <a:schemeClr val="accent6"/>
              </a:buClr>
              <a:buSzPts val="1000"/>
              <a:buChar char="○"/>
              <a:defRPr>
                <a:solidFill>
                  <a:schemeClr val="accent6"/>
                </a:solidFill>
              </a:defRPr>
            </a:lvl8pPr>
            <a:lvl9pPr marL="4114800" lvl="8" indent="-292100">
              <a:spcBef>
                <a:spcPts val="1000"/>
              </a:spcBef>
              <a:spcAft>
                <a:spcPts val="1000"/>
              </a:spcAft>
              <a:buClr>
                <a:schemeClr val="accent6"/>
              </a:buClr>
              <a:buSzPts val="1000"/>
              <a:buChar char="■"/>
              <a:defRPr>
                <a:solidFill>
                  <a:schemeClr val="accent6"/>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 Alt 19">
  <p:cSld name="CUSTOM_1">
    <p:bg>
      <p:bgPr>
        <a:solidFill>
          <a:schemeClr val="accent1"/>
        </a:solidFill>
        <a:effectLst/>
      </p:bgPr>
    </p:bg>
    <p:spTree>
      <p:nvGrpSpPr>
        <p:cNvPr id="1" name="Shape 310"/>
        <p:cNvGrpSpPr/>
        <p:nvPr/>
      </p:nvGrpSpPr>
      <p:grpSpPr>
        <a:xfrm>
          <a:off x="0" y="0"/>
          <a:ext cx="0" cy="0"/>
          <a:chOff x="0" y="0"/>
          <a:chExt cx="0" cy="0"/>
        </a:xfrm>
      </p:grpSpPr>
      <p:sp>
        <p:nvSpPr>
          <p:cNvPr id="311" name="Google Shape;311;p26"/>
          <p:cNvSpPr/>
          <p:nvPr/>
        </p:nvSpPr>
        <p:spPr>
          <a:xfrm flipH="1">
            <a:off x="433300" y="-6150"/>
            <a:ext cx="8560200" cy="5151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12" name="Google Shape;312;p26"/>
          <p:cNvSpPr/>
          <p:nvPr/>
        </p:nvSpPr>
        <p:spPr>
          <a:xfrm flipH="1">
            <a:off x="433300" y="-2175"/>
            <a:ext cx="8415900" cy="5151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13" name="Google Shape;313;p26"/>
          <p:cNvSpPr/>
          <p:nvPr/>
        </p:nvSpPr>
        <p:spPr>
          <a:xfrm flipH="1">
            <a:off x="-10550" y="-6150"/>
            <a:ext cx="8710800" cy="51558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14" name="Google Shape;314;p26"/>
          <p:cNvSpPr txBox="1">
            <a:spLocks noGrp="1"/>
          </p:cNvSpPr>
          <p:nvPr>
            <p:ph type="title"/>
          </p:nvPr>
        </p:nvSpPr>
        <p:spPr>
          <a:xfrm>
            <a:off x="409625" y="401500"/>
            <a:ext cx="4011600" cy="4371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3000"/>
              <a:buNone/>
              <a:defRPr sz="2400"/>
            </a:lvl1pPr>
            <a:lvl2pPr lvl="1">
              <a:spcBef>
                <a:spcPts val="0"/>
              </a:spcBef>
              <a:spcAft>
                <a:spcPts val="0"/>
              </a:spcAft>
              <a:buClr>
                <a:schemeClr val="dk1"/>
              </a:buClr>
              <a:buSzPts val="3000"/>
              <a:buNone/>
              <a:defRPr sz="2400">
                <a:latin typeface="Quantico"/>
                <a:ea typeface="Quantico"/>
                <a:cs typeface="Quantico"/>
                <a:sym typeface="Quantico"/>
              </a:defRPr>
            </a:lvl2pPr>
            <a:lvl3pPr lvl="2">
              <a:spcBef>
                <a:spcPts val="0"/>
              </a:spcBef>
              <a:spcAft>
                <a:spcPts val="0"/>
              </a:spcAft>
              <a:buClr>
                <a:schemeClr val="dk1"/>
              </a:buClr>
              <a:buSzPts val="3000"/>
              <a:buNone/>
              <a:defRPr sz="2400">
                <a:latin typeface="Quantico"/>
                <a:ea typeface="Quantico"/>
                <a:cs typeface="Quantico"/>
                <a:sym typeface="Quantico"/>
              </a:defRPr>
            </a:lvl3pPr>
            <a:lvl4pPr lvl="3">
              <a:spcBef>
                <a:spcPts val="0"/>
              </a:spcBef>
              <a:spcAft>
                <a:spcPts val="0"/>
              </a:spcAft>
              <a:buClr>
                <a:schemeClr val="dk1"/>
              </a:buClr>
              <a:buSzPts val="3000"/>
              <a:buNone/>
              <a:defRPr sz="2400">
                <a:latin typeface="Quantico"/>
                <a:ea typeface="Quantico"/>
                <a:cs typeface="Quantico"/>
                <a:sym typeface="Quantico"/>
              </a:defRPr>
            </a:lvl4pPr>
            <a:lvl5pPr lvl="4">
              <a:spcBef>
                <a:spcPts val="0"/>
              </a:spcBef>
              <a:spcAft>
                <a:spcPts val="0"/>
              </a:spcAft>
              <a:buClr>
                <a:schemeClr val="dk1"/>
              </a:buClr>
              <a:buSzPts val="3000"/>
              <a:buNone/>
              <a:defRPr sz="2400">
                <a:latin typeface="Quantico"/>
                <a:ea typeface="Quantico"/>
                <a:cs typeface="Quantico"/>
                <a:sym typeface="Quantico"/>
              </a:defRPr>
            </a:lvl5pPr>
            <a:lvl6pPr lvl="5">
              <a:spcBef>
                <a:spcPts val="0"/>
              </a:spcBef>
              <a:spcAft>
                <a:spcPts val="0"/>
              </a:spcAft>
              <a:buClr>
                <a:schemeClr val="dk1"/>
              </a:buClr>
              <a:buSzPts val="3000"/>
              <a:buNone/>
              <a:defRPr sz="2400">
                <a:latin typeface="Quantico"/>
                <a:ea typeface="Quantico"/>
                <a:cs typeface="Quantico"/>
                <a:sym typeface="Quantico"/>
              </a:defRPr>
            </a:lvl6pPr>
            <a:lvl7pPr lvl="6">
              <a:spcBef>
                <a:spcPts val="0"/>
              </a:spcBef>
              <a:spcAft>
                <a:spcPts val="0"/>
              </a:spcAft>
              <a:buClr>
                <a:schemeClr val="dk1"/>
              </a:buClr>
              <a:buSzPts val="3000"/>
              <a:buNone/>
              <a:defRPr sz="2400">
                <a:latin typeface="Quantico"/>
                <a:ea typeface="Quantico"/>
                <a:cs typeface="Quantico"/>
                <a:sym typeface="Quantico"/>
              </a:defRPr>
            </a:lvl7pPr>
            <a:lvl8pPr lvl="7">
              <a:spcBef>
                <a:spcPts val="0"/>
              </a:spcBef>
              <a:spcAft>
                <a:spcPts val="0"/>
              </a:spcAft>
              <a:buClr>
                <a:schemeClr val="dk1"/>
              </a:buClr>
              <a:buSzPts val="3000"/>
              <a:buNone/>
              <a:defRPr sz="2400">
                <a:latin typeface="Quantico"/>
                <a:ea typeface="Quantico"/>
                <a:cs typeface="Quantico"/>
                <a:sym typeface="Quantico"/>
              </a:defRPr>
            </a:lvl8pPr>
            <a:lvl9pPr lvl="8">
              <a:spcBef>
                <a:spcPts val="0"/>
              </a:spcBef>
              <a:spcAft>
                <a:spcPts val="0"/>
              </a:spcAft>
              <a:buClr>
                <a:schemeClr val="dk1"/>
              </a:buClr>
              <a:buSzPts val="3000"/>
              <a:buNone/>
              <a:defRPr sz="2400">
                <a:latin typeface="Quantico"/>
                <a:ea typeface="Quantico"/>
                <a:cs typeface="Quantico"/>
                <a:sym typeface="Quantico"/>
              </a:defRPr>
            </a:lvl9pPr>
          </a:lstStyle>
          <a:p>
            <a:endParaRPr/>
          </a:p>
        </p:txBody>
      </p:sp>
      <p:sp>
        <p:nvSpPr>
          <p:cNvPr id="315" name="Google Shape;315;p26"/>
          <p:cNvSpPr txBox="1">
            <a:spLocks noGrp="1"/>
          </p:cNvSpPr>
          <p:nvPr>
            <p:ph type="title" idx="2"/>
          </p:nvPr>
        </p:nvSpPr>
        <p:spPr>
          <a:xfrm>
            <a:off x="420000" y="860450"/>
            <a:ext cx="3511200" cy="1091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3400"/>
              <a:buNone/>
              <a:defRPr sz="1600">
                <a:latin typeface="Lato"/>
                <a:ea typeface="Lato"/>
                <a:cs typeface="Lato"/>
                <a:sym typeface="Lato"/>
              </a:defRPr>
            </a:lvl1pPr>
            <a:lvl2pPr lvl="1">
              <a:lnSpc>
                <a:spcPct val="100000"/>
              </a:lnSpc>
              <a:spcBef>
                <a:spcPts val="0"/>
              </a:spcBef>
              <a:spcAft>
                <a:spcPts val="0"/>
              </a:spcAft>
              <a:buClr>
                <a:schemeClr val="dk1"/>
              </a:buClr>
              <a:buSzPts val="3400"/>
              <a:buNone/>
              <a:defRPr sz="1600">
                <a:latin typeface="Lato"/>
                <a:ea typeface="Lato"/>
                <a:cs typeface="Lato"/>
                <a:sym typeface="Lato"/>
              </a:defRPr>
            </a:lvl2pPr>
            <a:lvl3pPr lvl="2">
              <a:lnSpc>
                <a:spcPct val="100000"/>
              </a:lnSpc>
              <a:spcBef>
                <a:spcPts val="0"/>
              </a:spcBef>
              <a:spcAft>
                <a:spcPts val="0"/>
              </a:spcAft>
              <a:buClr>
                <a:schemeClr val="dk1"/>
              </a:buClr>
              <a:buSzPts val="3400"/>
              <a:buNone/>
              <a:defRPr sz="1600">
                <a:latin typeface="Lato"/>
                <a:ea typeface="Lato"/>
                <a:cs typeface="Lato"/>
                <a:sym typeface="Lato"/>
              </a:defRPr>
            </a:lvl3pPr>
            <a:lvl4pPr lvl="3">
              <a:lnSpc>
                <a:spcPct val="100000"/>
              </a:lnSpc>
              <a:spcBef>
                <a:spcPts val="0"/>
              </a:spcBef>
              <a:spcAft>
                <a:spcPts val="0"/>
              </a:spcAft>
              <a:buClr>
                <a:schemeClr val="dk1"/>
              </a:buClr>
              <a:buSzPts val="3400"/>
              <a:buNone/>
              <a:defRPr sz="1600">
                <a:latin typeface="Lato"/>
                <a:ea typeface="Lato"/>
                <a:cs typeface="Lato"/>
                <a:sym typeface="Lato"/>
              </a:defRPr>
            </a:lvl4pPr>
            <a:lvl5pPr lvl="4">
              <a:lnSpc>
                <a:spcPct val="100000"/>
              </a:lnSpc>
              <a:spcBef>
                <a:spcPts val="0"/>
              </a:spcBef>
              <a:spcAft>
                <a:spcPts val="0"/>
              </a:spcAft>
              <a:buClr>
                <a:schemeClr val="dk1"/>
              </a:buClr>
              <a:buSzPts val="3400"/>
              <a:buNone/>
              <a:defRPr sz="1600">
                <a:latin typeface="Lato"/>
                <a:ea typeface="Lato"/>
                <a:cs typeface="Lato"/>
                <a:sym typeface="Lato"/>
              </a:defRPr>
            </a:lvl5pPr>
            <a:lvl6pPr lvl="5">
              <a:lnSpc>
                <a:spcPct val="100000"/>
              </a:lnSpc>
              <a:spcBef>
                <a:spcPts val="0"/>
              </a:spcBef>
              <a:spcAft>
                <a:spcPts val="0"/>
              </a:spcAft>
              <a:buClr>
                <a:schemeClr val="dk1"/>
              </a:buClr>
              <a:buSzPts val="3400"/>
              <a:buNone/>
              <a:defRPr sz="1600">
                <a:latin typeface="Lato"/>
                <a:ea typeface="Lato"/>
                <a:cs typeface="Lato"/>
                <a:sym typeface="Lato"/>
              </a:defRPr>
            </a:lvl6pPr>
            <a:lvl7pPr lvl="6">
              <a:lnSpc>
                <a:spcPct val="100000"/>
              </a:lnSpc>
              <a:spcBef>
                <a:spcPts val="0"/>
              </a:spcBef>
              <a:spcAft>
                <a:spcPts val="0"/>
              </a:spcAft>
              <a:buClr>
                <a:schemeClr val="dk1"/>
              </a:buClr>
              <a:buSzPts val="3400"/>
              <a:buNone/>
              <a:defRPr sz="1600">
                <a:latin typeface="Lato"/>
                <a:ea typeface="Lato"/>
                <a:cs typeface="Lato"/>
                <a:sym typeface="Lato"/>
              </a:defRPr>
            </a:lvl7pPr>
            <a:lvl8pPr lvl="7">
              <a:lnSpc>
                <a:spcPct val="100000"/>
              </a:lnSpc>
              <a:spcBef>
                <a:spcPts val="0"/>
              </a:spcBef>
              <a:spcAft>
                <a:spcPts val="0"/>
              </a:spcAft>
              <a:buClr>
                <a:schemeClr val="dk1"/>
              </a:buClr>
              <a:buSzPts val="3400"/>
              <a:buNone/>
              <a:defRPr sz="1600">
                <a:latin typeface="Lato"/>
                <a:ea typeface="Lato"/>
                <a:cs typeface="Lato"/>
                <a:sym typeface="Lato"/>
              </a:defRPr>
            </a:lvl8pPr>
            <a:lvl9pPr lvl="8">
              <a:lnSpc>
                <a:spcPct val="100000"/>
              </a:lnSpc>
              <a:spcBef>
                <a:spcPts val="0"/>
              </a:spcBef>
              <a:spcAft>
                <a:spcPts val="0"/>
              </a:spcAft>
              <a:buClr>
                <a:schemeClr val="dk1"/>
              </a:buClr>
              <a:buSzPts val="3400"/>
              <a:buNone/>
              <a:defRPr sz="1600">
                <a:latin typeface="Lato"/>
                <a:ea typeface="Lato"/>
                <a:cs typeface="Lato"/>
                <a:sym typeface="Lato"/>
              </a:defRPr>
            </a:lvl9pPr>
          </a:lstStyle>
          <a:p>
            <a:endParaRPr/>
          </a:p>
        </p:txBody>
      </p:sp>
      <p:sp>
        <p:nvSpPr>
          <p:cNvPr id="316" name="Google Shape;316;p26"/>
          <p:cNvSpPr txBox="1">
            <a:spLocks noGrp="1"/>
          </p:cNvSpPr>
          <p:nvPr>
            <p:ph type="title" idx="3"/>
          </p:nvPr>
        </p:nvSpPr>
        <p:spPr>
          <a:xfrm>
            <a:off x="5128700" y="3896025"/>
            <a:ext cx="2026500" cy="385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a:latin typeface="Lato"/>
                <a:ea typeface="Lato"/>
                <a:cs typeface="Lato"/>
                <a:sym typeface="Lato"/>
              </a:defRPr>
            </a:lvl9pPr>
          </a:lstStyle>
          <a:p>
            <a:endParaRPr/>
          </a:p>
        </p:txBody>
      </p:sp>
      <p:sp>
        <p:nvSpPr>
          <p:cNvPr id="317" name="Google Shape;317;p26"/>
          <p:cNvSpPr txBox="1">
            <a:spLocks noGrp="1"/>
          </p:cNvSpPr>
          <p:nvPr>
            <p:ph type="subTitle" idx="1"/>
          </p:nvPr>
        </p:nvSpPr>
        <p:spPr>
          <a:xfrm>
            <a:off x="7258100" y="3896025"/>
            <a:ext cx="811500" cy="3858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1"/>
              </a:buClr>
              <a:buSzPts val="1000"/>
              <a:buNone/>
              <a:defRPr>
                <a:solidFill>
                  <a:schemeClr val="accent1"/>
                </a:solidFill>
                <a:latin typeface="Quantico"/>
                <a:ea typeface="Quantico"/>
                <a:cs typeface="Quantico"/>
                <a:sym typeface="Quantico"/>
              </a:defRPr>
            </a:lvl1pPr>
            <a:lvl2pPr lvl="1">
              <a:spcBef>
                <a:spcPts val="1000"/>
              </a:spcBef>
              <a:spcAft>
                <a:spcPts val="0"/>
              </a:spcAft>
              <a:buClr>
                <a:schemeClr val="accent1"/>
              </a:buClr>
              <a:buSzPts val="1000"/>
              <a:buNone/>
              <a:defRPr>
                <a:solidFill>
                  <a:schemeClr val="accent1"/>
                </a:solidFill>
              </a:defRPr>
            </a:lvl2pPr>
            <a:lvl3pPr lvl="2">
              <a:spcBef>
                <a:spcPts val="1000"/>
              </a:spcBef>
              <a:spcAft>
                <a:spcPts val="0"/>
              </a:spcAft>
              <a:buClr>
                <a:schemeClr val="accent1"/>
              </a:buClr>
              <a:buSzPts val="1000"/>
              <a:buNone/>
              <a:defRPr>
                <a:solidFill>
                  <a:schemeClr val="accent1"/>
                </a:solidFill>
              </a:defRPr>
            </a:lvl3pPr>
            <a:lvl4pPr lvl="3">
              <a:spcBef>
                <a:spcPts val="1000"/>
              </a:spcBef>
              <a:spcAft>
                <a:spcPts val="0"/>
              </a:spcAft>
              <a:buClr>
                <a:schemeClr val="accent1"/>
              </a:buClr>
              <a:buSzPts val="1000"/>
              <a:buNone/>
              <a:defRPr>
                <a:solidFill>
                  <a:schemeClr val="accent1"/>
                </a:solidFill>
              </a:defRPr>
            </a:lvl4pPr>
            <a:lvl5pPr lvl="4">
              <a:spcBef>
                <a:spcPts val="1000"/>
              </a:spcBef>
              <a:spcAft>
                <a:spcPts val="0"/>
              </a:spcAft>
              <a:buClr>
                <a:schemeClr val="accent1"/>
              </a:buClr>
              <a:buSzPts val="1000"/>
              <a:buNone/>
              <a:defRPr>
                <a:solidFill>
                  <a:schemeClr val="accent1"/>
                </a:solidFill>
              </a:defRPr>
            </a:lvl5pPr>
            <a:lvl6pPr lvl="5">
              <a:spcBef>
                <a:spcPts val="1000"/>
              </a:spcBef>
              <a:spcAft>
                <a:spcPts val="0"/>
              </a:spcAft>
              <a:buClr>
                <a:schemeClr val="accent1"/>
              </a:buClr>
              <a:buSzPts val="1000"/>
              <a:buNone/>
              <a:defRPr>
                <a:solidFill>
                  <a:schemeClr val="accent1"/>
                </a:solidFill>
              </a:defRPr>
            </a:lvl6pPr>
            <a:lvl7pPr lvl="6">
              <a:spcBef>
                <a:spcPts val="1000"/>
              </a:spcBef>
              <a:spcAft>
                <a:spcPts val="0"/>
              </a:spcAft>
              <a:buClr>
                <a:schemeClr val="accent1"/>
              </a:buClr>
              <a:buSzPts val="1000"/>
              <a:buNone/>
              <a:defRPr>
                <a:solidFill>
                  <a:schemeClr val="accent1"/>
                </a:solidFill>
              </a:defRPr>
            </a:lvl7pPr>
            <a:lvl8pPr lvl="7">
              <a:spcBef>
                <a:spcPts val="1000"/>
              </a:spcBef>
              <a:spcAft>
                <a:spcPts val="0"/>
              </a:spcAft>
              <a:buClr>
                <a:schemeClr val="accent1"/>
              </a:buClr>
              <a:buSzPts val="1000"/>
              <a:buNone/>
              <a:defRPr>
                <a:solidFill>
                  <a:schemeClr val="accent1"/>
                </a:solidFill>
              </a:defRPr>
            </a:lvl8pPr>
            <a:lvl9pPr lvl="8">
              <a:spcBef>
                <a:spcPts val="1000"/>
              </a:spcBef>
              <a:spcAft>
                <a:spcPts val="1000"/>
              </a:spcAft>
              <a:buClr>
                <a:schemeClr val="accent1"/>
              </a:buClr>
              <a:buSzPts val="1000"/>
              <a:buNone/>
              <a:defRPr>
                <a:solidFill>
                  <a:schemeClr val="accent1"/>
                </a:solidFill>
              </a:defRPr>
            </a:lvl9pPr>
          </a:lstStyle>
          <a:p>
            <a:endParaRPr/>
          </a:p>
        </p:txBody>
      </p:sp>
      <p:sp>
        <p:nvSpPr>
          <p:cNvPr id="318" name="Google Shape;318;p26"/>
          <p:cNvSpPr txBox="1">
            <a:spLocks noGrp="1"/>
          </p:cNvSpPr>
          <p:nvPr>
            <p:ph type="title" idx="4"/>
          </p:nvPr>
        </p:nvSpPr>
        <p:spPr>
          <a:xfrm>
            <a:off x="5128700" y="2838325"/>
            <a:ext cx="2026500" cy="385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a:latin typeface="Lato"/>
                <a:ea typeface="Lato"/>
                <a:cs typeface="Lato"/>
                <a:sym typeface="Lato"/>
              </a:defRPr>
            </a:lvl9pPr>
          </a:lstStyle>
          <a:p>
            <a:endParaRPr/>
          </a:p>
        </p:txBody>
      </p:sp>
      <p:sp>
        <p:nvSpPr>
          <p:cNvPr id="319" name="Google Shape;319;p26"/>
          <p:cNvSpPr txBox="1">
            <a:spLocks noGrp="1"/>
          </p:cNvSpPr>
          <p:nvPr>
            <p:ph type="subTitle" idx="5"/>
          </p:nvPr>
        </p:nvSpPr>
        <p:spPr>
          <a:xfrm>
            <a:off x="7258100" y="2838325"/>
            <a:ext cx="811500" cy="3858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1"/>
              </a:buClr>
              <a:buSzPts val="1000"/>
              <a:buNone/>
              <a:defRPr>
                <a:solidFill>
                  <a:schemeClr val="accent1"/>
                </a:solidFill>
                <a:latin typeface="Quantico"/>
                <a:ea typeface="Quantico"/>
                <a:cs typeface="Quantico"/>
                <a:sym typeface="Quantico"/>
              </a:defRPr>
            </a:lvl1pPr>
            <a:lvl2pPr lvl="1">
              <a:spcBef>
                <a:spcPts val="1000"/>
              </a:spcBef>
              <a:spcAft>
                <a:spcPts val="0"/>
              </a:spcAft>
              <a:buClr>
                <a:schemeClr val="accent1"/>
              </a:buClr>
              <a:buSzPts val="1000"/>
              <a:buNone/>
              <a:defRPr>
                <a:solidFill>
                  <a:schemeClr val="accent1"/>
                </a:solidFill>
              </a:defRPr>
            </a:lvl2pPr>
            <a:lvl3pPr lvl="2">
              <a:spcBef>
                <a:spcPts val="1000"/>
              </a:spcBef>
              <a:spcAft>
                <a:spcPts val="0"/>
              </a:spcAft>
              <a:buClr>
                <a:schemeClr val="accent1"/>
              </a:buClr>
              <a:buSzPts val="1000"/>
              <a:buNone/>
              <a:defRPr>
                <a:solidFill>
                  <a:schemeClr val="accent1"/>
                </a:solidFill>
              </a:defRPr>
            </a:lvl3pPr>
            <a:lvl4pPr lvl="3">
              <a:spcBef>
                <a:spcPts val="1000"/>
              </a:spcBef>
              <a:spcAft>
                <a:spcPts val="0"/>
              </a:spcAft>
              <a:buClr>
                <a:schemeClr val="accent1"/>
              </a:buClr>
              <a:buSzPts val="1000"/>
              <a:buNone/>
              <a:defRPr>
                <a:solidFill>
                  <a:schemeClr val="accent1"/>
                </a:solidFill>
              </a:defRPr>
            </a:lvl4pPr>
            <a:lvl5pPr lvl="4">
              <a:spcBef>
                <a:spcPts val="1000"/>
              </a:spcBef>
              <a:spcAft>
                <a:spcPts val="0"/>
              </a:spcAft>
              <a:buClr>
                <a:schemeClr val="accent1"/>
              </a:buClr>
              <a:buSzPts val="1000"/>
              <a:buNone/>
              <a:defRPr>
                <a:solidFill>
                  <a:schemeClr val="accent1"/>
                </a:solidFill>
              </a:defRPr>
            </a:lvl5pPr>
            <a:lvl6pPr lvl="5">
              <a:spcBef>
                <a:spcPts val="1000"/>
              </a:spcBef>
              <a:spcAft>
                <a:spcPts val="0"/>
              </a:spcAft>
              <a:buClr>
                <a:schemeClr val="accent1"/>
              </a:buClr>
              <a:buSzPts val="1000"/>
              <a:buNone/>
              <a:defRPr>
                <a:solidFill>
                  <a:schemeClr val="accent1"/>
                </a:solidFill>
              </a:defRPr>
            </a:lvl6pPr>
            <a:lvl7pPr lvl="6">
              <a:spcBef>
                <a:spcPts val="1000"/>
              </a:spcBef>
              <a:spcAft>
                <a:spcPts val="0"/>
              </a:spcAft>
              <a:buClr>
                <a:schemeClr val="accent1"/>
              </a:buClr>
              <a:buSzPts val="1000"/>
              <a:buNone/>
              <a:defRPr>
                <a:solidFill>
                  <a:schemeClr val="accent1"/>
                </a:solidFill>
              </a:defRPr>
            </a:lvl7pPr>
            <a:lvl8pPr lvl="7">
              <a:spcBef>
                <a:spcPts val="1000"/>
              </a:spcBef>
              <a:spcAft>
                <a:spcPts val="0"/>
              </a:spcAft>
              <a:buClr>
                <a:schemeClr val="accent1"/>
              </a:buClr>
              <a:buSzPts val="1000"/>
              <a:buNone/>
              <a:defRPr>
                <a:solidFill>
                  <a:schemeClr val="accent1"/>
                </a:solidFill>
              </a:defRPr>
            </a:lvl8pPr>
            <a:lvl9pPr lvl="8">
              <a:spcBef>
                <a:spcPts val="1000"/>
              </a:spcBef>
              <a:spcAft>
                <a:spcPts val="1000"/>
              </a:spcAft>
              <a:buClr>
                <a:schemeClr val="accent1"/>
              </a:buClr>
              <a:buSzPts val="1000"/>
              <a:buNone/>
              <a:defRPr>
                <a:solidFill>
                  <a:schemeClr val="accent1"/>
                </a:solidFill>
              </a:defRPr>
            </a:lvl9pPr>
          </a:lstStyle>
          <a:p>
            <a:endParaRPr/>
          </a:p>
        </p:txBody>
      </p:sp>
      <p:sp>
        <p:nvSpPr>
          <p:cNvPr id="320" name="Google Shape;320;p26"/>
          <p:cNvSpPr txBox="1">
            <a:spLocks noGrp="1"/>
          </p:cNvSpPr>
          <p:nvPr>
            <p:ph type="title" idx="6"/>
          </p:nvPr>
        </p:nvSpPr>
        <p:spPr>
          <a:xfrm>
            <a:off x="5128700" y="1812925"/>
            <a:ext cx="2026500" cy="385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a:latin typeface="Lato"/>
                <a:ea typeface="Lato"/>
                <a:cs typeface="Lato"/>
                <a:sym typeface="Lato"/>
              </a:defRPr>
            </a:lvl9pPr>
          </a:lstStyle>
          <a:p>
            <a:endParaRPr/>
          </a:p>
        </p:txBody>
      </p:sp>
      <p:sp>
        <p:nvSpPr>
          <p:cNvPr id="321" name="Google Shape;321;p26"/>
          <p:cNvSpPr txBox="1">
            <a:spLocks noGrp="1"/>
          </p:cNvSpPr>
          <p:nvPr>
            <p:ph type="subTitle" idx="7"/>
          </p:nvPr>
        </p:nvSpPr>
        <p:spPr>
          <a:xfrm>
            <a:off x="7258100" y="1812925"/>
            <a:ext cx="811500" cy="3858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1"/>
              </a:buClr>
              <a:buSzPts val="1000"/>
              <a:buNone/>
              <a:defRPr>
                <a:solidFill>
                  <a:schemeClr val="accent1"/>
                </a:solidFill>
                <a:latin typeface="Quantico"/>
                <a:ea typeface="Quantico"/>
                <a:cs typeface="Quantico"/>
                <a:sym typeface="Quantico"/>
              </a:defRPr>
            </a:lvl1pPr>
            <a:lvl2pPr lvl="1">
              <a:spcBef>
                <a:spcPts val="1000"/>
              </a:spcBef>
              <a:spcAft>
                <a:spcPts val="0"/>
              </a:spcAft>
              <a:buClr>
                <a:schemeClr val="accent1"/>
              </a:buClr>
              <a:buSzPts val="1000"/>
              <a:buNone/>
              <a:defRPr>
                <a:solidFill>
                  <a:schemeClr val="accent1"/>
                </a:solidFill>
              </a:defRPr>
            </a:lvl2pPr>
            <a:lvl3pPr lvl="2">
              <a:spcBef>
                <a:spcPts val="1000"/>
              </a:spcBef>
              <a:spcAft>
                <a:spcPts val="0"/>
              </a:spcAft>
              <a:buClr>
                <a:schemeClr val="accent1"/>
              </a:buClr>
              <a:buSzPts val="1000"/>
              <a:buNone/>
              <a:defRPr>
                <a:solidFill>
                  <a:schemeClr val="accent1"/>
                </a:solidFill>
              </a:defRPr>
            </a:lvl3pPr>
            <a:lvl4pPr lvl="3">
              <a:spcBef>
                <a:spcPts val="1000"/>
              </a:spcBef>
              <a:spcAft>
                <a:spcPts val="0"/>
              </a:spcAft>
              <a:buClr>
                <a:schemeClr val="accent1"/>
              </a:buClr>
              <a:buSzPts val="1000"/>
              <a:buNone/>
              <a:defRPr>
                <a:solidFill>
                  <a:schemeClr val="accent1"/>
                </a:solidFill>
              </a:defRPr>
            </a:lvl4pPr>
            <a:lvl5pPr lvl="4">
              <a:spcBef>
                <a:spcPts val="1000"/>
              </a:spcBef>
              <a:spcAft>
                <a:spcPts val="0"/>
              </a:spcAft>
              <a:buClr>
                <a:schemeClr val="accent1"/>
              </a:buClr>
              <a:buSzPts val="1000"/>
              <a:buNone/>
              <a:defRPr>
                <a:solidFill>
                  <a:schemeClr val="accent1"/>
                </a:solidFill>
              </a:defRPr>
            </a:lvl5pPr>
            <a:lvl6pPr lvl="5">
              <a:spcBef>
                <a:spcPts val="1000"/>
              </a:spcBef>
              <a:spcAft>
                <a:spcPts val="0"/>
              </a:spcAft>
              <a:buClr>
                <a:schemeClr val="accent1"/>
              </a:buClr>
              <a:buSzPts val="1000"/>
              <a:buNone/>
              <a:defRPr>
                <a:solidFill>
                  <a:schemeClr val="accent1"/>
                </a:solidFill>
              </a:defRPr>
            </a:lvl6pPr>
            <a:lvl7pPr lvl="6">
              <a:spcBef>
                <a:spcPts val="1000"/>
              </a:spcBef>
              <a:spcAft>
                <a:spcPts val="0"/>
              </a:spcAft>
              <a:buClr>
                <a:schemeClr val="accent1"/>
              </a:buClr>
              <a:buSzPts val="1000"/>
              <a:buNone/>
              <a:defRPr>
                <a:solidFill>
                  <a:schemeClr val="accent1"/>
                </a:solidFill>
              </a:defRPr>
            </a:lvl7pPr>
            <a:lvl8pPr lvl="7">
              <a:spcBef>
                <a:spcPts val="1000"/>
              </a:spcBef>
              <a:spcAft>
                <a:spcPts val="0"/>
              </a:spcAft>
              <a:buClr>
                <a:schemeClr val="accent1"/>
              </a:buClr>
              <a:buSzPts val="1000"/>
              <a:buNone/>
              <a:defRPr>
                <a:solidFill>
                  <a:schemeClr val="accent1"/>
                </a:solidFill>
              </a:defRPr>
            </a:lvl8pPr>
            <a:lvl9pPr lvl="8">
              <a:spcBef>
                <a:spcPts val="1000"/>
              </a:spcBef>
              <a:spcAft>
                <a:spcPts val="1000"/>
              </a:spcAft>
              <a:buClr>
                <a:schemeClr val="accent1"/>
              </a:buClr>
              <a:buSzPts val="1000"/>
              <a:buNone/>
              <a:defRPr>
                <a:solidFill>
                  <a:schemeClr val="accent1"/>
                </a:solidFill>
              </a:defRPr>
            </a:lvl9pPr>
          </a:lstStyle>
          <a:p>
            <a:endParaRPr/>
          </a:p>
        </p:txBody>
      </p:sp>
      <p:sp>
        <p:nvSpPr>
          <p:cNvPr id="322" name="Google Shape;322;p26"/>
          <p:cNvSpPr txBox="1">
            <a:spLocks noGrp="1"/>
          </p:cNvSpPr>
          <p:nvPr>
            <p:ph type="title" idx="8"/>
          </p:nvPr>
        </p:nvSpPr>
        <p:spPr>
          <a:xfrm>
            <a:off x="5128700" y="838600"/>
            <a:ext cx="2026500" cy="385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a:latin typeface="Lato"/>
                <a:ea typeface="Lato"/>
                <a:cs typeface="Lato"/>
                <a:sym typeface="Lato"/>
              </a:defRPr>
            </a:lvl9pPr>
          </a:lstStyle>
          <a:p>
            <a:endParaRPr/>
          </a:p>
        </p:txBody>
      </p:sp>
      <p:sp>
        <p:nvSpPr>
          <p:cNvPr id="323" name="Google Shape;323;p26"/>
          <p:cNvSpPr txBox="1">
            <a:spLocks noGrp="1"/>
          </p:cNvSpPr>
          <p:nvPr>
            <p:ph type="subTitle" idx="9"/>
          </p:nvPr>
        </p:nvSpPr>
        <p:spPr>
          <a:xfrm>
            <a:off x="7258100" y="838600"/>
            <a:ext cx="811500" cy="3858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1"/>
              </a:buClr>
              <a:buSzPts val="1000"/>
              <a:buNone/>
              <a:defRPr>
                <a:solidFill>
                  <a:schemeClr val="accent1"/>
                </a:solidFill>
                <a:latin typeface="Quantico"/>
                <a:ea typeface="Quantico"/>
                <a:cs typeface="Quantico"/>
                <a:sym typeface="Quantico"/>
              </a:defRPr>
            </a:lvl1pPr>
            <a:lvl2pPr lvl="1">
              <a:spcBef>
                <a:spcPts val="1000"/>
              </a:spcBef>
              <a:spcAft>
                <a:spcPts val="0"/>
              </a:spcAft>
              <a:buClr>
                <a:schemeClr val="accent1"/>
              </a:buClr>
              <a:buSzPts val="1000"/>
              <a:buNone/>
              <a:defRPr>
                <a:solidFill>
                  <a:schemeClr val="accent1"/>
                </a:solidFill>
              </a:defRPr>
            </a:lvl2pPr>
            <a:lvl3pPr lvl="2">
              <a:spcBef>
                <a:spcPts val="1000"/>
              </a:spcBef>
              <a:spcAft>
                <a:spcPts val="0"/>
              </a:spcAft>
              <a:buClr>
                <a:schemeClr val="accent1"/>
              </a:buClr>
              <a:buSzPts val="1000"/>
              <a:buNone/>
              <a:defRPr>
                <a:solidFill>
                  <a:schemeClr val="accent1"/>
                </a:solidFill>
              </a:defRPr>
            </a:lvl3pPr>
            <a:lvl4pPr lvl="3">
              <a:spcBef>
                <a:spcPts val="1000"/>
              </a:spcBef>
              <a:spcAft>
                <a:spcPts val="0"/>
              </a:spcAft>
              <a:buClr>
                <a:schemeClr val="accent1"/>
              </a:buClr>
              <a:buSzPts val="1000"/>
              <a:buNone/>
              <a:defRPr>
                <a:solidFill>
                  <a:schemeClr val="accent1"/>
                </a:solidFill>
              </a:defRPr>
            </a:lvl4pPr>
            <a:lvl5pPr lvl="4">
              <a:spcBef>
                <a:spcPts val="1000"/>
              </a:spcBef>
              <a:spcAft>
                <a:spcPts val="0"/>
              </a:spcAft>
              <a:buClr>
                <a:schemeClr val="accent1"/>
              </a:buClr>
              <a:buSzPts val="1000"/>
              <a:buNone/>
              <a:defRPr>
                <a:solidFill>
                  <a:schemeClr val="accent1"/>
                </a:solidFill>
              </a:defRPr>
            </a:lvl5pPr>
            <a:lvl6pPr lvl="5">
              <a:spcBef>
                <a:spcPts val="1000"/>
              </a:spcBef>
              <a:spcAft>
                <a:spcPts val="0"/>
              </a:spcAft>
              <a:buClr>
                <a:schemeClr val="accent1"/>
              </a:buClr>
              <a:buSzPts val="1000"/>
              <a:buNone/>
              <a:defRPr>
                <a:solidFill>
                  <a:schemeClr val="accent1"/>
                </a:solidFill>
              </a:defRPr>
            </a:lvl6pPr>
            <a:lvl7pPr lvl="6">
              <a:spcBef>
                <a:spcPts val="1000"/>
              </a:spcBef>
              <a:spcAft>
                <a:spcPts val="0"/>
              </a:spcAft>
              <a:buClr>
                <a:schemeClr val="accent1"/>
              </a:buClr>
              <a:buSzPts val="1000"/>
              <a:buNone/>
              <a:defRPr>
                <a:solidFill>
                  <a:schemeClr val="accent1"/>
                </a:solidFill>
              </a:defRPr>
            </a:lvl7pPr>
            <a:lvl8pPr lvl="7">
              <a:spcBef>
                <a:spcPts val="1000"/>
              </a:spcBef>
              <a:spcAft>
                <a:spcPts val="0"/>
              </a:spcAft>
              <a:buClr>
                <a:schemeClr val="accent1"/>
              </a:buClr>
              <a:buSzPts val="1000"/>
              <a:buNone/>
              <a:defRPr>
                <a:solidFill>
                  <a:schemeClr val="accent1"/>
                </a:solidFill>
              </a:defRPr>
            </a:lvl8pPr>
            <a:lvl9pPr lvl="8">
              <a:spcBef>
                <a:spcPts val="1000"/>
              </a:spcBef>
              <a:spcAft>
                <a:spcPts val="1000"/>
              </a:spcAft>
              <a:buClr>
                <a:schemeClr val="accent1"/>
              </a:buClr>
              <a:buSzPts val="1000"/>
              <a:buNone/>
              <a:defRPr>
                <a:solidFill>
                  <a:schemeClr val="accent1"/>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 you">
  <p:cSld name="CUSTOM_1_1">
    <p:bg>
      <p:bgPr>
        <a:solidFill>
          <a:schemeClr val="accent1"/>
        </a:solidFill>
        <a:effectLst/>
      </p:bgPr>
    </p:bg>
    <p:spTree>
      <p:nvGrpSpPr>
        <p:cNvPr id="1" name="Shape 324"/>
        <p:cNvGrpSpPr/>
        <p:nvPr/>
      </p:nvGrpSpPr>
      <p:grpSpPr>
        <a:xfrm>
          <a:off x="0" y="0"/>
          <a:ext cx="0" cy="0"/>
          <a:chOff x="0" y="0"/>
          <a:chExt cx="0" cy="0"/>
        </a:xfrm>
      </p:grpSpPr>
      <p:sp>
        <p:nvSpPr>
          <p:cNvPr id="325" name="Google Shape;325;p27"/>
          <p:cNvSpPr/>
          <p:nvPr/>
        </p:nvSpPr>
        <p:spPr>
          <a:xfrm flipH="1">
            <a:off x="433300" y="0"/>
            <a:ext cx="85602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26" name="Google Shape;326;p27"/>
          <p:cNvSpPr/>
          <p:nvPr/>
        </p:nvSpPr>
        <p:spPr>
          <a:xfrm flipH="1">
            <a:off x="433300" y="0"/>
            <a:ext cx="84159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27" name="Google Shape;327;p27"/>
          <p:cNvSpPr/>
          <p:nvPr/>
        </p:nvSpPr>
        <p:spPr>
          <a:xfrm flipH="1">
            <a:off x="-10550" y="0"/>
            <a:ext cx="87108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28" name="Google Shape;328;p27"/>
          <p:cNvSpPr/>
          <p:nvPr/>
        </p:nvSpPr>
        <p:spPr>
          <a:xfrm>
            <a:off x="1504259" y="3582046"/>
            <a:ext cx="3354000" cy="1037700"/>
          </a:xfrm>
          <a:prstGeom prst="snip1Rect">
            <a:avLst>
              <a:gd name="adj" fmla="val 24462"/>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29" name="Google Shape;329;p27"/>
          <p:cNvSpPr txBox="1">
            <a:spLocks noGrp="1"/>
          </p:cNvSpPr>
          <p:nvPr>
            <p:ph type="title"/>
          </p:nvPr>
        </p:nvSpPr>
        <p:spPr>
          <a:xfrm>
            <a:off x="2131600" y="3667325"/>
            <a:ext cx="2026500" cy="367200"/>
          </a:xfrm>
          <a:prstGeom prst="rect">
            <a:avLst/>
          </a:prstGeom>
        </p:spPr>
        <p:txBody>
          <a:bodyPr spcFirstLastPara="1" wrap="square" lIns="0" tIns="0" rIns="91425" bIns="0" anchor="ctr" anchorCtr="0">
            <a:noAutofit/>
          </a:bodyPr>
          <a:lstStyle>
            <a:lvl1pPr lvl="0" algn="ctr">
              <a:lnSpc>
                <a:spcPct val="100000"/>
              </a:lnSpc>
              <a:spcBef>
                <a:spcPts val="0"/>
              </a:spcBef>
              <a:spcAft>
                <a:spcPts val="0"/>
              </a:spcAft>
              <a:buClr>
                <a:schemeClr val="dk1"/>
              </a:buClr>
              <a:buSzPts val="3000"/>
              <a:buNone/>
              <a:defRPr sz="1000"/>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a:endParaRPr/>
          </a:p>
        </p:txBody>
      </p:sp>
      <p:sp>
        <p:nvSpPr>
          <p:cNvPr id="330" name="Google Shape;330;p27"/>
          <p:cNvSpPr txBox="1">
            <a:spLocks noGrp="1"/>
          </p:cNvSpPr>
          <p:nvPr>
            <p:ph type="subTitle" idx="1"/>
          </p:nvPr>
        </p:nvSpPr>
        <p:spPr>
          <a:xfrm>
            <a:off x="1917225" y="4072850"/>
            <a:ext cx="2536500" cy="5469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None/>
              <a:defRPr>
                <a:solidFill>
                  <a:schemeClr val="dk1"/>
                </a:solidFill>
              </a:defRPr>
            </a:lvl1pPr>
            <a:lvl2pPr lvl="1">
              <a:spcBef>
                <a:spcPts val="1000"/>
              </a:spcBef>
              <a:spcAft>
                <a:spcPts val="0"/>
              </a:spcAft>
              <a:buClr>
                <a:schemeClr val="dk1"/>
              </a:buClr>
              <a:buSzPts val="1000"/>
              <a:buNone/>
              <a:defRPr>
                <a:solidFill>
                  <a:schemeClr val="dk1"/>
                </a:solidFill>
              </a:defRPr>
            </a:lvl2pPr>
            <a:lvl3pPr lvl="2">
              <a:spcBef>
                <a:spcPts val="1000"/>
              </a:spcBef>
              <a:spcAft>
                <a:spcPts val="0"/>
              </a:spcAft>
              <a:buClr>
                <a:schemeClr val="dk1"/>
              </a:buClr>
              <a:buSzPts val="1000"/>
              <a:buNone/>
              <a:defRPr>
                <a:solidFill>
                  <a:schemeClr val="dk1"/>
                </a:solidFill>
              </a:defRPr>
            </a:lvl3pPr>
            <a:lvl4pPr lvl="3">
              <a:spcBef>
                <a:spcPts val="1000"/>
              </a:spcBef>
              <a:spcAft>
                <a:spcPts val="0"/>
              </a:spcAft>
              <a:buClr>
                <a:schemeClr val="dk1"/>
              </a:buClr>
              <a:buSzPts val="1000"/>
              <a:buNone/>
              <a:defRPr>
                <a:solidFill>
                  <a:schemeClr val="dk1"/>
                </a:solidFill>
              </a:defRPr>
            </a:lvl4pPr>
            <a:lvl5pPr lvl="4">
              <a:spcBef>
                <a:spcPts val="1000"/>
              </a:spcBef>
              <a:spcAft>
                <a:spcPts val="0"/>
              </a:spcAft>
              <a:buClr>
                <a:schemeClr val="dk1"/>
              </a:buClr>
              <a:buSzPts val="1000"/>
              <a:buNone/>
              <a:defRPr>
                <a:solidFill>
                  <a:schemeClr val="dk1"/>
                </a:solidFill>
              </a:defRPr>
            </a:lvl5pPr>
            <a:lvl6pPr lvl="5">
              <a:spcBef>
                <a:spcPts val="1000"/>
              </a:spcBef>
              <a:spcAft>
                <a:spcPts val="0"/>
              </a:spcAft>
              <a:buClr>
                <a:schemeClr val="dk1"/>
              </a:buClr>
              <a:buSzPts val="1000"/>
              <a:buNone/>
              <a:defRPr>
                <a:solidFill>
                  <a:schemeClr val="dk1"/>
                </a:solidFill>
              </a:defRPr>
            </a:lvl6pPr>
            <a:lvl7pPr lvl="6">
              <a:spcBef>
                <a:spcPts val="1000"/>
              </a:spcBef>
              <a:spcAft>
                <a:spcPts val="0"/>
              </a:spcAft>
              <a:buClr>
                <a:schemeClr val="dk1"/>
              </a:buClr>
              <a:buSzPts val="1000"/>
              <a:buNone/>
              <a:defRPr>
                <a:solidFill>
                  <a:schemeClr val="dk1"/>
                </a:solidFill>
              </a:defRPr>
            </a:lvl7pPr>
            <a:lvl8pPr lvl="7">
              <a:spcBef>
                <a:spcPts val="1000"/>
              </a:spcBef>
              <a:spcAft>
                <a:spcPts val="0"/>
              </a:spcAft>
              <a:buClr>
                <a:schemeClr val="dk1"/>
              </a:buClr>
              <a:buSzPts val="1000"/>
              <a:buNone/>
              <a:defRPr>
                <a:solidFill>
                  <a:schemeClr val="dk1"/>
                </a:solidFill>
              </a:defRPr>
            </a:lvl8pPr>
            <a:lvl9pPr lvl="8">
              <a:spcBef>
                <a:spcPts val="1000"/>
              </a:spcBef>
              <a:spcAft>
                <a:spcPts val="1000"/>
              </a:spcAft>
              <a:buClr>
                <a:schemeClr val="dk1"/>
              </a:buClr>
              <a:buSzPts val="1000"/>
              <a:buNone/>
              <a:defRPr>
                <a:solidFill>
                  <a:schemeClr val="dk1"/>
                </a:solidFill>
              </a:defRPr>
            </a:lvl9pPr>
          </a:lstStyle>
          <a:p>
            <a:endParaRPr/>
          </a:p>
        </p:txBody>
      </p:sp>
      <p:sp>
        <p:nvSpPr>
          <p:cNvPr id="331" name="Google Shape;331;p27"/>
          <p:cNvSpPr>
            <a:spLocks noGrp="1"/>
          </p:cNvSpPr>
          <p:nvPr>
            <p:ph type="pic" idx="2"/>
          </p:nvPr>
        </p:nvSpPr>
        <p:spPr>
          <a:xfrm>
            <a:off x="387475" y="3575855"/>
            <a:ext cx="1309500" cy="1050000"/>
          </a:xfrm>
          <a:prstGeom prst="snip1Rect">
            <a:avLst>
              <a:gd name="adj" fmla="val 16667"/>
            </a:avLst>
          </a:prstGeom>
          <a:noFill/>
          <a:ln>
            <a:noFill/>
          </a:ln>
        </p:spPr>
      </p:sp>
      <p:sp>
        <p:nvSpPr>
          <p:cNvPr id="332" name="Google Shape;332;p27"/>
          <p:cNvSpPr txBox="1">
            <a:spLocks noGrp="1"/>
          </p:cNvSpPr>
          <p:nvPr>
            <p:ph type="title" idx="3"/>
          </p:nvPr>
        </p:nvSpPr>
        <p:spPr>
          <a:xfrm>
            <a:off x="409500" y="1578275"/>
            <a:ext cx="3354000" cy="1091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3400"/>
              <a:buNone/>
              <a:defRPr sz="1600">
                <a:latin typeface="Lato"/>
                <a:ea typeface="Lato"/>
                <a:cs typeface="Lato"/>
                <a:sym typeface="Lato"/>
              </a:defRPr>
            </a:lvl1pPr>
            <a:lvl2pPr lvl="1">
              <a:lnSpc>
                <a:spcPct val="100000"/>
              </a:lnSpc>
              <a:spcBef>
                <a:spcPts val="0"/>
              </a:spcBef>
              <a:spcAft>
                <a:spcPts val="0"/>
              </a:spcAft>
              <a:buClr>
                <a:schemeClr val="dk1"/>
              </a:buClr>
              <a:buSzPts val="3400"/>
              <a:buNone/>
              <a:defRPr sz="1600">
                <a:latin typeface="Lato"/>
                <a:ea typeface="Lato"/>
                <a:cs typeface="Lato"/>
                <a:sym typeface="Lato"/>
              </a:defRPr>
            </a:lvl2pPr>
            <a:lvl3pPr lvl="2">
              <a:lnSpc>
                <a:spcPct val="100000"/>
              </a:lnSpc>
              <a:spcBef>
                <a:spcPts val="0"/>
              </a:spcBef>
              <a:spcAft>
                <a:spcPts val="0"/>
              </a:spcAft>
              <a:buClr>
                <a:schemeClr val="dk1"/>
              </a:buClr>
              <a:buSzPts val="3400"/>
              <a:buNone/>
              <a:defRPr sz="1600">
                <a:latin typeface="Lato"/>
                <a:ea typeface="Lato"/>
                <a:cs typeface="Lato"/>
                <a:sym typeface="Lato"/>
              </a:defRPr>
            </a:lvl3pPr>
            <a:lvl4pPr lvl="3">
              <a:lnSpc>
                <a:spcPct val="100000"/>
              </a:lnSpc>
              <a:spcBef>
                <a:spcPts val="0"/>
              </a:spcBef>
              <a:spcAft>
                <a:spcPts val="0"/>
              </a:spcAft>
              <a:buClr>
                <a:schemeClr val="dk1"/>
              </a:buClr>
              <a:buSzPts val="3400"/>
              <a:buNone/>
              <a:defRPr sz="1600">
                <a:latin typeface="Lato"/>
                <a:ea typeface="Lato"/>
                <a:cs typeface="Lato"/>
                <a:sym typeface="Lato"/>
              </a:defRPr>
            </a:lvl4pPr>
            <a:lvl5pPr lvl="4">
              <a:lnSpc>
                <a:spcPct val="100000"/>
              </a:lnSpc>
              <a:spcBef>
                <a:spcPts val="0"/>
              </a:spcBef>
              <a:spcAft>
                <a:spcPts val="0"/>
              </a:spcAft>
              <a:buClr>
                <a:schemeClr val="dk1"/>
              </a:buClr>
              <a:buSzPts val="3400"/>
              <a:buNone/>
              <a:defRPr sz="1600">
                <a:latin typeface="Lato"/>
                <a:ea typeface="Lato"/>
                <a:cs typeface="Lato"/>
                <a:sym typeface="Lato"/>
              </a:defRPr>
            </a:lvl5pPr>
            <a:lvl6pPr lvl="5">
              <a:lnSpc>
                <a:spcPct val="100000"/>
              </a:lnSpc>
              <a:spcBef>
                <a:spcPts val="0"/>
              </a:spcBef>
              <a:spcAft>
                <a:spcPts val="0"/>
              </a:spcAft>
              <a:buClr>
                <a:schemeClr val="dk1"/>
              </a:buClr>
              <a:buSzPts val="3400"/>
              <a:buNone/>
              <a:defRPr sz="1600">
                <a:latin typeface="Lato"/>
                <a:ea typeface="Lato"/>
                <a:cs typeface="Lato"/>
                <a:sym typeface="Lato"/>
              </a:defRPr>
            </a:lvl6pPr>
            <a:lvl7pPr lvl="6">
              <a:lnSpc>
                <a:spcPct val="100000"/>
              </a:lnSpc>
              <a:spcBef>
                <a:spcPts val="0"/>
              </a:spcBef>
              <a:spcAft>
                <a:spcPts val="0"/>
              </a:spcAft>
              <a:buClr>
                <a:schemeClr val="dk1"/>
              </a:buClr>
              <a:buSzPts val="3400"/>
              <a:buNone/>
              <a:defRPr sz="1600">
                <a:latin typeface="Lato"/>
                <a:ea typeface="Lato"/>
                <a:cs typeface="Lato"/>
                <a:sym typeface="Lato"/>
              </a:defRPr>
            </a:lvl7pPr>
            <a:lvl8pPr lvl="7">
              <a:lnSpc>
                <a:spcPct val="100000"/>
              </a:lnSpc>
              <a:spcBef>
                <a:spcPts val="0"/>
              </a:spcBef>
              <a:spcAft>
                <a:spcPts val="0"/>
              </a:spcAft>
              <a:buClr>
                <a:schemeClr val="dk1"/>
              </a:buClr>
              <a:buSzPts val="3400"/>
              <a:buNone/>
              <a:defRPr sz="1600">
                <a:latin typeface="Lato"/>
                <a:ea typeface="Lato"/>
                <a:cs typeface="Lato"/>
                <a:sym typeface="Lato"/>
              </a:defRPr>
            </a:lvl8pPr>
            <a:lvl9pPr lvl="8">
              <a:lnSpc>
                <a:spcPct val="100000"/>
              </a:lnSpc>
              <a:spcBef>
                <a:spcPts val="0"/>
              </a:spcBef>
              <a:spcAft>
                <a:spcPts val="0"/>
              </a:spcAft>
              <a:buClr>
                <a:schemeClr val="dk1"/>
              </a:buClr>
              <a:buSzPts val="3400"/>
              <a:buNone/>
              <a:defRPr sz="1600">
                <a:latin typeface="Lato"/>
                <a:ea typeface="Lato"/>
                <a:cs typeface="Lato"/>
                <a:sym typeface="Lato"/>
              </a:defRPr>
            </a:lvl9pPr>
          </a:lstStyle>
          <a:p>
            <a:endParaRPr/>
          </a:p>
        </p:txBody>
      </p:sp>
      <p:sp>
        <p:nvSpPr>
          <p:cNvPr id="333" name="Google Shape;333;p27"/>
          <p:cNvSpPr txBox="1">
            <a:spLocks noGrp="1"/>
          </p:cNvSpPr>
          <p:nvPr>
            <p:ph type="title" idx="4"/>
          </p:nvPr>
        </p:nvSpPr>
        <p:spPr>
          <a:xfrm>
            <a:off x="409500" y="401500"/>
            <a:ext cx="3748500" cy="1091100"/>
          </a:xfrm>
          <a:prstGeom prst="rect">
            <a:avLst/>
          </a:prstGeom>
        </p:spPr>
        <p:txBody>
          <a:bodyPr spcFirstLastPara="1" wrap="square" lIns="0" tIns="0" rIns="91425" bIns="0" anchor="ctr" anchorCtr="0">
            <a:noAutofit/>
          </a:bodyPr>
          <a:lstStyle>
            <a:lvl1pPr lvl="0">
              <a:lnSpc>
                <a:spcPct val="90000"/>
              </a:lnSpc>
              <a:spcBef>
                <a:spcPts val="0"/>
              </a:spcBef>
              <a:spcAft>
                <a:spcPts val="0"/>
              </a:spcAft>
              <a:buClr>
                <a:schemeClr val="dk1"/>
              </a:buClr>
              <a:buSzPts val="4800"/>
              <a:buNone/>
              <a:defRPr sz="4800"/>
            </a:lvl1pPr>
            <a:lvl2pPr lvl="1">
              <a:spcBef>
                <a:spcPts val="0"/>
              </a:spcBef>
              <a:spcAft>
                <a:spcPts val="0"/>
              </a:spcAft>
              <a:buClr>
                <a:schemeClr val="dk1"/>
              </a:buClr>
              <a:buSzPts val="4800"/>
              <a:buNone/>
              <a:defRPr sz="4800">
                <a:latin typeface="Quantico"/>
                <a:ea typeface="Quantico"/>
                <a:cs typeface="Quantico"/>
                <a:sym typeface="Quantico"/>
              </a:defRPr>
            </a:lvl2pPr>
            <a:lvl3pPr lvl="2">
              <a:spcBef>
                <a:spcPts val="0"/>
              </a:spcBef>
              <a:spcAft>
                <a:spcPts val="0"/>
              </a:spcAft>
              <a:buClr>
                <a:schemeClr val="dk1"/>
              </a:buClr>
              <a:buSzPts val="4800"/>
              <a:buNone/>
              <a:defRPr sz="4800">
                <a:latin typeface="Quantico"/>
                <a:ea typeface="Quantico"/>
                <a:cs typeface="Quantico"/>
                <a:sym typeface="Quantico"/>
              </a:defRPr>
            </a:lvl3pPr>
            <a:lvl4pPr lvl="3">
              <a:spcBef>
                <a:spcPts val="0"/>
              </a:spcBef>
              <a:spcAft>
                <a:spcPts val="0"/>
              </a:spcAft>
              <a:buClr>
                <a:schemeClr val="dk1"/>
              </a:buClr>
              <a:buSzPts val="4800"/>
              <a:buNone/>
              <a:defRPr sz="4800">
                <a:latin typeface="Quantico"/>
                <a:ea typeface="Quantico"/>
                <a:cs typeface="Quantico"/>
                <a:sym typeface="Quantico"/>
              </a:defRPr>
            </a:lvl4pPr>
            <a:lvl5pPr lvl="4">
              <a:spcBef>
                <a:spcPts val="0"/>
              </a:spcBef>
              <a:spcAft>
                <a:spcPts val="0"/>
              </a:spcAft>
              <a:buClr>
                <a:schemeClr val="dk1"/>
              </a:buClr>
              <a:buSzPts val="4800"/>
              <a:buNone/>
              <a:defRPr sz="4800">
                <a:latin typeface="Quantico"/>
                <a:ea typeface="Quantico"/>
                <a:cs typeface="Quantico"/>
                <a:sym typeface="Quantico"/>
              </a:defRPr>
            </a:lvl5pPr>
            <a:lvl6pPr lvl="5">
              <a:spcBef>
                <a:spcPts val="0"/>
              </a:spcBef>
              <a:spcAft>
                <a:spcPts val="0"/>
              </a:spcAft>
              <a:buClr>
                <a:schemeClr val="dk1"/>
              </a:buClr>
              <a:buSzPts val="4800"/>
              <a:buNone/>
              <a:defRPr sz="4800">
                <a:latin typeface="Quantico"/>
                <a:ea typeface="Quantico"/>
                <a:cs typeface="Quantico"/>
                <a:sym typeface="Quantico"/>
              </a:defRPr>
            </a:lvl6pPr>
            <a:lvl7pPr lvl="6">
              <a:spcBef>
                <a:spcPts val="0"/>
              </a:spcBef>
              <a:spcAft>
                <a:spcPts val="0"/>
              </a:spcAft>
              <a:buClr>
                <a:schemeClr val="dk1"/>
              </a:buClr>
              <a:buSzPts val="4800"/>
              <a:buNone/>
              <a:defRPr sz="4800">
                <a:latin typeface="Quantico"/>
                <a:ea typeface="Quantico"/>
                <a:cs typeface="Quantico"/>
                <a:sym typeface="Quantico"/>
              </a:defRPr>
            </a:lvl7pPr>
            <a:lvl8pPr lvl="7">
              <a:spcBef>
                <a:spcPts val="0"/>
              </a:spcBef>
              <a:spcAft>
                <a:spcPts val="0"/>
              </a:spcAft>
              <a:buClr>
                <a:schemeClr val="dk1"/>
              </a:buClr>
              <a:buSzPts val="4800"/>
              <a:buNone/>
              <a:defRPr sz="4800">
                <a:latin typeface="Quantico"/>
                <a:ea typeface="Quantico"/>
                <a:cs typeface="Quantico"/>
                <a:sym typeface="Quantico"/>
              </a:defRPr>
            </a:lvl8pPr>
            <a:lvl9pPr lvl="8">
              <a:spcBef>
                <a:spcPts val="0"/>
              </a:spcBef>
              <a:spcAft>
                <a:spcPts val="0"/>
              </a:spcAft>
              <a:buClr>
                <a:schemeClr val="dk1"/>
              </a:buClr>
              <a:buSzPts val="4800"/>
              <a:buNone/>
              <a:defRPr sz="4800">
                <a:latin typeface="Quantico"/>
                <a:ea typeface="Quantico"/>
                <a:cs typeface="Quantico"/>
                <a:sym typeface="Quantico"/>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34"/>
        <p:cNvGrpSpPr/>
        <p:nvPr/>
      </p:nvGrpSpPr>
      <p:grpSpPr>
        <a:xfrm>
          <a:off x="0" y="0"/>
          <a:ext cx="0" cy="0"/>
          <a:chOff x="0" y="0"/>
          <a:chExt cx="0" cy="0"/>
        </a:xfrm>
      </p:grpSpPr>
      <p:sp>
        <p:nvSpPr>
          <p:cNvPr id="335" name="Google Shape;335;p28"/>
          <p:cNvSpPr txBox="1">
            <a:spLocks noGrp="1"/>
          </p:cNvSpPr>
          <p:nvPr>
            <p:ph type="title"/>
          </p:nvPr>
        </p:nvSpPr>
        <p:spPr>
          <a:xfrm>
            <a:off x="311700" y="2150850"/>
            <a:ext cx="8520600" cy="841800"/>
          </a:xfrm>
          <a:prstGeom prst="rect">
            <a:avLst/>
          </a:prstGeom>
        </p:spPr>
        <p:txBody>
          <a:bodyPr spcFirstLastPara="1" wrap="square" lIns="0" tIns="0" rIns="91425"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336"/>
        <p:cNvGrpSpPr/>
        <p:nvPr/>
      </p:nvGrpSpPr>
      <p:grpSpPr>
        <a:xfrm>
          <a:off x="0" y="0"/>
          <a:ext cx="0" cy="0"/>
          <a:chOff x="0" y="0"/>
          <a:chExt cx="0" cy="0"/>
        </a:xfrm>
      </p:grpSpPr>
      <p:sp>
        <p:nvSpPr>
          <p:cNvPr id="337" name="Google Shape;337;p29"/>
          <p:cNvSpPr txBox="1">
            <a:spLocks noGrp="1"/>
          </p:cNvSpPr>
          <p:nvPr>
            <p:ph type="title"/>
          </p:nvPr>
        </p:nvSpPr>
        <p:spPr>
          <a:xfrm>
            <a:off x="311700" y="445025"/>
            <a:ext cx="8520600" cy="572700"/>
          </a:xfrm>
          <a:prstGeom prst="rect">
            <a:avLst/>
          </a:prstGeom>
        </p:spPr>
        <p:txBody>
          <a:bodyPr spcFirstLastPara="1" wrap="square" lIns="0" tIns="0" rIns="91425" bIns="0"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8" name="Google Shape;338;p29"/>
          <p:cNvSpPr txBox="1">
            <a:spLocks noGrp="1"/>
          </p:cNvSpPr>
          <p:nvPr>
            <p:ph type="body" idx="1"/>
          </p:nvPr>
        </p:nvSpPr>
        <p:spPr>
          <a:xfrm>
            <a:off x="311700" y="1152475"/>
            <a:ext cx="8520600" cy="34164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39"/>
        <p:cNvGrpSpPr/>
        <p:nvPr/>
      </p:nvGrpSpPr>
      <p:grpSpPr>
        <a:xfrm>
          <a:off x="0" y="0"/>
          <a:ext cx="0" cy="0"/>
          <a:chOff x="0" y="0"/>
          <a:chExt cx="0" cy="0"/>
        </a:xfrm>
      </p:grpSpPr>
      <p:sp>
        <p:nvSpPr>
          <p:cNvPr id="340" name="Google Shape;340;p30"/>
          <p:cNvSpPr txBox="1">
            <a:spLocks noGrp="1"/>
          </p:cNvSpPr>
          <p:nvPr>
            <p:ph type="title"/>
          </p:nvPr>
        </p:nvSpPr>
        <p:spPr>
          <a:xfrm>
            <a:off x="311700" y="445025"/>
            <a:ext cx="8520600" cy="572700"/>
          </a:xfrm>
          <a:prstGeom prst="rect">
            <a:avLst/>
          </a:prstGeom>
        </p:spPr>
        <p:txBody>
          <a:bodyPr spcFirstLastPara="1" wrap="square" lIns="0" tIns="0" rIns="91425" bIns="0"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Alt 1">
  <p:cSld name="BLANK_1_1_1_1_1_1_1_1">
    <p:bg>
      <p:bgPr>
        <a:solidFill>
          <a:schemeClr val="accent2"/>
        </a:solidFill>
        <a:effectLst/>
      </p:bgPr>
    </p:bg>
    <p:spTree>
      <p:nvGrpSpPr>
        <p:cNvPr id="1" name="Shape 22"/>
        <p:cNvGrpSpPr/>
        <p:nvPr/>
      </p:nvGrpSpPr>
      <p:grpSpPr>
        <a:xfrm>
          <a:off x="0" y="0"/>
          <a:ext cx="0" cy="0"/>
          <a:chOff x="0" y="0"/>
          <a:chExt cx="0" cy="0"/>
        </a:xfrm>
      </p:grpSpPr>
      <p:sp>
        <p:nvSpPr>
          <p:cNvPr id="23" name="Google Shape;23;p4"/>
          <p:cNvSpPr/>
          <p:nvPr/>
        </p:nvSpPr>
        <p:spPr>
          <a:xfrm>
            <a:off x="99900" y="99900"/>
            <a:ext cx="8944200" cy="4936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4" name="Google Shape;24;p4"/>
          <p:cNvSpPr/>
          <p:nvPr/>
        </p:nvSpPr>
        <p:spPr>
          <a:xfrm>
            <a:off x="252300" y="252300"/>
            <a:ext cx="8639400" cy="4631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5" name="Google Shape;25;p4"/>
          <p:cNvSpPr/>
          <p:nvPr/>
        </p:nvSpPr>
        <p:spPr>
          <a:xfrm>
            <a:off x="404700" y="404700"/>
            <a:ext cx="8334600" cy="4326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6" name="Google Shape;26;p4"/>
          <p:cNvSpPr/>
          <p:nvPr/>
        </p:nvSpPr>
        <p:spPr>
          <a:xfrm>
            <a:off x="557100" y="557100"/>
            <a:ext cx="8029800" cy="4022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7" name="Google Shape;27;p4"/>
          <p:cNvSpPr txBox="1">
            <a:spLocks noGrp="1"/>
          </p:cNvSpPr>
          <p:nvPr>
            <p:ph type="title"/>
          </p:nvPr>
        </p:nvSpPr>
        <p:spPr>
          <a:xfrm>
            <a:off x="941650" y="795275"/>
            <a:ext cx="2861400" cy="8166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3000"/>
              <a:buNone/>
              <a:defRPr sz="2400">
                <a:solidFill>
                  <a:schemeClr val="accent6"/>
                </a:solidFill>
              </a:defRPr>
            </a:lvl1pPr>
            <a:lvl2pPr lvl="1">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28" name="Google Shape;28;p4"/>
          <p:cNvSpPr txBox="1">
            <a:spLocks noGrp="1"/>
          </p:cNvSpPr>
          <p:nvPr>
            <p:ph type="title" idx="2"/>
          </p:nvPr>
        </p:nvSpPr>
        <p:spPr>
          <a:xfrm>
            <a:off x="4399600" y="835425"/>
            <a:ext cx="2703600" cy="772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3"/>
              </a:buClr>
              <a:buSzPts val="3000"/>
              <a:buNone/>
              <a:defRPr sz="2200">
                <a:solidFill>
                  <a:schemeClr val="accent3"/>
                </a:solidFill>
              </a:defRPr>
            </a:lvl1pPr>
            <a:lvl2pPr lvl="1">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2pPr>
            <a:lvl3pPr lvl="2">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3pPr>
            <a:lvl4pPr lvl="3">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4pPr>
            <a:lvl5pPr lvl="4">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5pPr>
            <a:lvl6pPr lvl="5">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6pPr>
            <a:lvl7pPr lvl="6">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7pPr>
            <a:lvl8pPr lvl="7">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8pPr>
            <a:lvl9pPr lvl="8">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9pPr>
          </a:lstStyle>
          <a:p>
            <a:endParaRPr/>
          </a:p>
        </p:txBody>
      </p:sp>
      <p:sp>
        <p:nvSpPr>
          <p:cNvPr id="29" name="Google Shape;29;p4"/>
          <p:cNvSpPr txBox="1">
            <a:spLocks noGrp="1"/>
          </p:cNvSpPr>
          <p:nvPr>
            <p:ph type="title" idx="3"/>
          </p:nvPr>
        </p:nvSpPr>
        <p:spPr>
          <a:xfrm>
            <a:off x="6496050" y="835425"/>
            <a:ext cx="2703600" cy="772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3"/>
              </a:buClr>
              <a:buSzPts val="3000"/>
              <a:buNone/>
              <a:defRPr sz="2200">
                <a:solidFill>
                  <a:schemeClr val="accent3"/>
                </a:solidFill>
              </a:defRPr>
            </a:lvl1pPr>
            <a:lvl2pPr lvl="1">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2pPr>
            <a:lvl3pPr lvl="2">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3pPr>
            <a:lvl4pPr lvl="3">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4pPr>
            <a:lvl5pPr lvl="4">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5pPr>
            <a:lvl6pPr lvl="5">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6pPr>
            <a:lvl7pPr lvl="6">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7pPr>
            <a:lvl8pPr lvl="7">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8pPr>
            <a:lvl9pPr lvl="8">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9pPr>
          </a:lstStyle>
          <a:p>
            <a:endParaRPr/>
          </a:p>
        </p:txBody>
      </p:sp>
      <p:sp>
        <p:nvSpPr>
          <p:cNvPr id="30" name="Google Shape;30;p4"/>
          <p:cNvSpPr txBox="1">
            <a:spLocks noGrp="1"/>
          </p:cNvSpPr>
          <p:nvPr>
            <p:ph type="title" idx="4"/>
          </p:nvPr>
        </p:nvSpPr>
        <p:spPr>
          <a:xfrm>
            <a:off x="4385600" y="2797575"/>
            <a:ext cx="2703600" cy="772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3"/>
              </a:buClr>
              <a:buSzPts val="3000"/>
              <a:buNone/>
              <a:defRPr sz="2200">
                <a:solidFill>
                  <a:schemeClr val="accent3"/>
                </a:solidFill>
              </a:defRPr>
            </a:lvl1pPr>
            <a:lvl2pPr lvl="1">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2pPr>
            <a:lvl3pPr lvl="2">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3pPr>
            <a:lvl4pPr lvl="3">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4pPr>
            <a:lvl5pPr lvl="4">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5pPr>
            <a:lvl6pPr lvl="5">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6pPr>
            <a:lvl7pPr lvl="6">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7pPr>
            <a:lvl8pPr lvl="7">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8pPr>
            <a:lvl9pPr lvl="8">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9pPr>
          </a:lstStyle>
          <a:p>
            <a:endParaRPr/>
          </a:p>
        </p:txBody>
      </p:sp>
      <p:sp>
        <p:nvSpPr>
          <p:cNvPr id="31" name="Google Shape;31;p4"/>
          <p:cNvSpPr txBox="1">
            <a:spLocks noGrp="1"/>
          </p:cNvSpPr>
          <p:nvPr>
            <p:ph type="title" idx="5"/>
          </p:nvPr>
        </p:nvSpPr>
        <p:spPr>
          <a:xfrm>
            <a:off x="6496050" y="2797575"/>
            <a:ext cx="2703600" cy="772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3"/>
              </a:buClr>
              <a:buSzPts val="3000"/>
              <a:buNone/>
              <a:defRPr sz="2200">
                <a:solidFill>
                  <a:schemeClr val="accent3"/>
                </a:solidFill>
              </a:defRPr>
            </a:lvl1pPr>
            <a:lvl2pPr lvl="1">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2pPr>
            <a:lvl3pPr lvl="2">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3pPr>
            <a:lvl4pPr lvl="3">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4pPr>
            <a:lvl5pPr lvl="4">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5pPr>
            <a:lvl6pPr lvl="5">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6pPr>
            <a:lvl7pPr lvl="6">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7pPr>
            <a:lvl8pPr lvl="7">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8pPr>
            <a:lvl9pPr lvl="8">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9pPr>
          </a:lstStyle>
          <a:p>
            <a:endParaRPr/>
          </a:p>
        </p:txBody>
      </p:sp>
      <p:sp>
        <p:nvSpPr>
          <p:cNvPr id="32" name="Google Shape;32;p4"/>
          <p:cNvSpPr txBox="1">
            <a:spLocks noGrp="1"/>
          </p:cNvSpPr>
          <p:nvPr>
            <p:ph type="title" idx="6"/>
          </p:nvPr>
        </p:nvSpPr>
        <p:spPr>
          <a:xfrm>
            <a:off x="4423700" y="1379550"/>
            <a:ext cx="1703700" cy="772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9pPr>
          </a:lstStyle>
          <a:p>
            <a:endParaRPr/>
          </a:p>
        </p:txBody>
      </p:sp>
      <p:sp>
        <p:nvSpPr>
          <p:cNvPr id="33" name="Google Shape;33;p4"/>
          <p:cNvSpPr txBox="1">
            <a:spLocks noGrp="1"/>
          </p:cNvSpPr>
          <p:nvPr>
            <p:ph type="title" idx="7"/>
          </p:nvPr>
        </p:nvSpPr>
        <p:spPr>
          <a:xfrm>
            <a:off x="6562725" y="1379550"/>
            <a:ext cx="1703700" cy="772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9pPr>
          </a:lstStyle>
          <a:p>
            <a:endParaRPr/>
          </a:p>
        </p:txBody>
      </p:sp>
      <p:sp>
        <p:nvSpPr>
          <p:cNvPr id="34" name="Google Shape;34;p4"/>
          <p:cNvSpPr txBox="1">
            <a:spLocks noGrp="1"/>
          </p:cNvSpPr>
          <p:nvPr>
            <p:ph type="title" idx="8"/>
          </p:nvPr>
        </p:nvSpPr>
        <p:spPr>
          <a:xfrm>
            <a:off x="4423700" y="3341700"/>
            <a:ext cx="1703700" cy="772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9pPr>
          </a:lstStyle>
          <a:p>
            <a:endParaRPr/>
          </a:p>
        </p:txBody>
      </p:sp>
      <p:sp>
        <p:nvSpPr>
          <p:cNvPr id="35" name="Google Shape;35;p4"/>
          <p:cNvSpPr txBox="1">
            <a:spLocks noGrp="1"/>
          </p:cNvSpPr>
          <p:nvPr>
            <p:ph type="title" idx="9"/>
          </p:nvPr>
        </p:nvSpPr>
        <p:spPr>
          <a:xfrm>
            <a:off x="6562725" y="3341688"/>
            <a:ext cx="1703700" cy="772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9pPr>
          </a:lstStyle>
          <a:p>
            <a:endParaRPr/>
          </a:p>
        </p:txBody>
      </p:sp>
      <p:sp>
        <p:nvSpPr>
          <p:cNvPr id="36" name="Google Shape;36;p4"/>
          <p:cNvSpPr txBox="1">
            <a:spLocks noGrp="1"/>
          </p:cNvSpPr>
          <p:nvPr>
            <p:ph type="title" idx="13"/>
          </p:nvPr>
        </p:nvSpPr>
        <p:spPr>
          <a:xfrm>
            <a:off x="966700" y="1417525"/>
            <a:ext cx="2072700" cy="1705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1"/>
        <p:cNvGrpSpPr/>
        <p:nvPr/>
      </p:nvGrpSpPr>
      <p:grpSpPr>
        <a:xfrm>
          <a:off x="0" y="0"/>
          <a:ext cx="0" cy="0"/>
          <a:chOff x="0" y="0"/>
          <a:chExt cx="0" cy="0"/>
        </a:xfrm>
      </p:grpSpPr>
      <p:sp>
        <p:nvSpPr>
          <p:cNvPr id="342" name="Google Shape;342;p31"/>
          <p:cNvSpPr txBox="1">
            <a:spLocks noGrp="1"/>
          </p:cNvSpPr>
          <p:nvPr>
            <p:ph type="title"/>
          </p:nvPr>
        </p:nvSpPr>
        <p:spPr>
          <a:xfrm>
            <a:off x="311700" y="555600"/>
            <a:ext cx="2808000" cy="755700"/>
          </a:xfrm>
          <a:prstGeom prst="rect">
            <a:avLst/>
          </a:prstGeom>
        </p:spPr>
        <p:txBody>
          <a:bodyPr spcFirstLastPara="1" wrap="square" lIns="0" tIns="0" rIns="91425" bIns="0"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3" name="Google Shape;343;p31"/>
          <p:cNvSpPr txBox="1">
            <a:spLocks noGrp="1"/>
          </p:cNvSpPr>
          <p:nvPr>
            <p:ph type="body" idx="1"/>
          </p:nvPr>
        </p:nvSpPr>
        <p:spPr>
          <a:xfrm>
            <a:off x="311700" y="1389600"/>
            <a:ext cx="2808000" cy="3179400"/>
          </a:xfrm>
          <a:prstGeom prst="rect">
            <a:avLst/>
          </a:prstGeom>
        </p:spPr>
        <p:txBody>
          <a:bodyPr spcFirstLastPara="1" wrap="square" lIns="0" tIns="0" rIns="91425" bIns="0"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4"/>
        <p:cNvGrpSpPr/>
        <p:nvPr/>
      </p:nvGrpSpPr>
      <p:grpSpPr>
        <a:xfrm>
          <a:off x="0" y="0"/>
          <a:ext cx="0" cy="0"/>
          <a:chOff x="0" y="0"/>
          <a:chExt cx="0" cy="0"/>
        </a:xfrm>
      </p:grpSpPr>
      <p:sp>
        <p:nvSpPr>
          <p:cNvPr id="345" name="Google Shape;345;p32"/>
          <p:cNvSpPr txBox="1">
            <a:spLocks noGrp="1"/>
          </p:cNvSpPr>
          <p:nvPr>
            <p:ph type="title"/>
          </p:nvPr>
        </p:nvSpPr>
        <p:spPr>
          <a:xfrm>
            <a:off x="490250" y="450150"/>
            <a:ext cx="6367800" cy="4090800"/>
          </a:xfrm>
          <a:prstGeom prst="rect">
            <a:avLst/>
          </a:prstGeom>
        </p:spPr>
        <p:txBody>
          <a:bodyPr spcFirstLastPara="1" wrap="square" lIns="0" tIns="0" rIns="91425" bIns="0"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46"/>
        <p:cNvGrpSpPr/>
        <p:nvPr/>
      </p:nvGrpSpPr>
      <p:grpSpPr>
        <a:xfrm>
          <a:off x="0" y="0"/>
          <a:ext cx="0" cy="0"/>
          <a:chOff x="0" y="0"/>
          <a:chExt cx="0" cy="0"/>
        </a:xfrm>
      </p:grpSpPr>
      <p:sp>
        <p:nvSpPr>
          <p:cNvPr id="347" name="Google Shape;347;p33"/>
          <p:cNvSpPr txBox="1">
            <a:spLocks noGrp="1"/>
          </p:cNvSpPr>
          <p:nvPr>
            <p:ph type="title"/>
          </p:nvPr>
        </p:nvSpPr>
        <p:spPr>
          <a:xfrm>
            <a:off x="265500" y="1233175"/>
            <a:ext cx="4045200" cy="1482300"/>
          </a:xfrm>
          <a:prstGeom prst="rect">
            <a:avLst/>
          </a:prstGeom>
        </p:spPr>
        <p:txBody>
          <a:bodyPr spcFirstLastPara="1" wrap="square" lIns="0" tIns="0" rIns="91425" bIns="0"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48" name="Google Shape;348;p33"/>
          <p:cNvSpPr txBox="1">
            <a:spLocks noGrp="1"/>
          </p:cNvSpPr>
          <p:nvPr>
            <p:ph type="subTitle" idx="1"/>
          </p:nvPr>
        </p:nvSpPr>
        <p:spPr>
          <a:xfrm>
            <a:off x="265500" y="2803075"/>
            <a:ext cx="4045200" cy="1235100"/>
          </a:xfrm>
          <a:prstGeom prst="rect">
            <a:avLst/>
          </a:prstGeom>
        </p:spPr>
        <p:txBody>
          <a:bodyPr spcFirstLastPara="1" wrap="square" lIns="0" tIns="0" rIns="91425" bIns="0"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1000"/>
              </a:spcBef>
              <a:spcAft>
                <a:spcPts val="0"/>
              </a:spcAft>
              <a:buSzPts val="2100"/>
              <a:buNone/>
              <a:defRPr sz="2100"/>
            </a:lvl2pPr>
            <a:lvl3pPr lvl="2" algn="ctr">
              <a:lnSpc>
                <a:spcPct val="100000"/>
              </a:lnSpc>
              <a:spcBef>
                <a:spcPts val="1000"/>
              </a:spcBef>
              <a:spcAft>
                <a:spcPts val="0"/>
              </a:spcAft>
              <a:buSzPts val="2100"/>
              <a:buNone/>
              <a:defRPr sz="2100"/>
            </a:lvl3pPr>
            <a:lvl4pPr lvl="3" algn="ctr">
              <a:lnSpc>
                <a:spcPct val="100000"/>
              </a:lnSpc>
              <a:spcBef>
                <a:spcPts val="1000"/>
              </a:spcBef>
              <a:spcAft>
                <a:spcPts val="0"/>
              </a:spcAft>
              <a:buSzPts val="2100"/>
              <a:buNone/>
              <a:defRPr sz="2100"/>
            </a:lvl4pPr>
            <a:lvl5pPr lvl="4" algn="ctr">
              <a:lnSpc>
                <a:spcPct val="100000"/>
              </a:lnSpc>
              <a:spcBef>
                <a:spcPts val="1000"/>
              </a:spcBef>
              <a:spcAft>
                <a:spcPts val="0"/>
              </a:spcAft>
              <a:buSzPts val="2100"/>
              <a:buNone/>
              <a:defRPr sz="2100"/>
            </a:lvl5pPr>
            <a:lvl6pPr lvl="5" algn="ctr">
              <a:lnSpc>
                <a:spcPct val="100000"/>
              </a:lnSpc>
              <a:spcBef>
                <a:spcPts val="1000"/>
              </a:spcBef>
              <a:spcAft>
                <a:spcPts val="0"/>
              </a:spcAft>
              <a:buSzPts val="2100"/>
              <a:buNone/>
              <a:defRPr sz="2100"/>
            </a:lvl6pPr>
            <a:lvl7pPr lvl="6" algn="ctr">
              <a:lnSpc>
                <a:spcPct val="100000"/>
              </a:lnSpc>
              <a:spcBef>
                <a:spcPts val="1000"/>
              </a:spcBef>
              <a:spcAft>
                <a:spcPts val="0"/>
              </a:spcAft>
              <a:buSzPts val="2100"/>
              <a:buNone/>
              <a:defRPr sz="2100"/>
            </a:lvl7pPr>
            <a:lvl8pPr lvl="7" algn="ctr">
              <a:lnSpc>
                <a:spcPct val="100000"/>
              </a:lnSpc>
              <a:spcBef>
                <a:spcPts val="1000"/>
              </a:spcBef>
              <a:spcAft>
                <a:spcPts val="0"/>
              </a:spcAft>
              <a:buSzPts val="2100"/>
              <a:buNone/>
              <a:defRPr sz="2100"/>
            </a:lvl8pPr>
            <a:lvl9pPr lvl="8" algn="ctr">
              <a:lnSpc>
                <a:spcPct val="100000"/>
              </a:lnSpc>
              <a:spcBef>
                <a:spcPts val="1000"/>
              </a:spcBef>
              <a:spcAft>
                <a:spcPts val="0"/>
              </a:spcAft>
              <a:buSzPts val="2100"/>
              <a:buNone/>
              <a:defRPr sz="2100"/>
            </a:lvl9pPr>
          </a:lstStyle>
          <a:p>
            <a:endParaRPr/>
          </a:p>
        </p:txBody>
      </p:sp>
      <p:sp>
        <p:nvSpPr>
          <p:cNvPr id="349" name="Google Shape;349;p33"/>
          <p:cNvSpPr txBox="1">
            <a:spLocks noGrp="1"/>
          </p:cNvSpPr>
          <p:nvPr>
            <p:ph type="body" idx="2"/>
          </p:nvPr>
        </p:nvSpPr>
        <p:spPr>
          <a:xfrm>
            <a:off x="4939500" y="724075"/>
            <a:ext cx="3837000" cy="3695100"/>
          </a:xfrm>
          <a:prstGeom prst="rect">
            <a:avLst/>
          </a:prstGeom>
        </p:spPr>
        <p:txBody>
          <a:bodyPr spcFirstLastPara="1" wrap="square" lIns="0" tIns="0" rIns="91425" bIns="0" anchor="ctr"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50"/>
        <p:cNvGrpSpPr/>
        <p:nvPr/>
      </p:nvGrpSpPr>
      <p:grpSpPr>
        <a:xfrm>
          <a:off x="0" y="0"/>
          <a:ext cx="0" cy="0"/>
          <a:chOff x="0" y="0"/>
          <a:chExt cx="0" cy="0"/>
        </a:xfrm>
      </p:grpSpPr>
      <p:sp>
        <p:nvSpPr>
          <p:cNvPr id="351" name="Google Shape;351;p34"/>
          <p:cNvSpPr txBox="1">
            <a:spLocks noGrp="1"/>
          </p:cNvSpPr>
          <p:nvPr>
            <p:ph type="body" idx="1"/>
          </p:nvPr>
        </p:nvSpPr>
        <p:spPr>
          <a:xfrm>
            <a:off x="311700" y="4230575"/>
            <a:ext cx="5998800" cy="605100"/>
          </a:xfrm>
          <a:prstGeom prst="rect">
            <a:avLst/>
          </a:prstGeom>
        </p:spPr>
        <p:txBody>
          <a:bodyPr spcFirstLastPara="1" wrap="square" lIns="0" tIns="0" rIns="91425" bIns="0" anchor="ctr" anchorCtr="0">
            <a:noAutofit/>
          </a:bodyPr>
          <a:lstStyle>
            <a:lvl1pPr marL="457200" lvl="0" indent="-228600">
              <a:lnSpc>
                <a:spcPct val="100000"/>
              </a:lnSpc>
              <a:spcBef>
                <a:spcPts val="0"/>
              </a:spcBef>
              <a:spcAft>
                <a:spcPts val="0"/>
              </a:spcAft>
              <a:buSzPts val="1000"/>
              <a:buNone/>
              <a:defRPr/>
            </a:lvl1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52"/>
        <p:cNvGrpSpPr/>
        <p:nvPr/>
      </p:nvGrpSpPr>
      <p:grpSpPr>
        <a:xfrm>
          <a:off x="0" y="0"/>
          <a:ext cx="0" cy="0"/>
          <a:chOff x="0" y="0"/>
          <a:chExt cx="0" cy="0"/>
        </a:xfrm>
      </p:grpSpPr>
      <p:sp>
        <p:nvSpPr>
          <p:cNvPr id="353" name="Google Shape;353;p35"/>
          <p:cNvSpPr txBox="1">
            <a:spLocks noGrp="1"/>
          </p:cNvSpPr>
          <p:nvPr>
            <p:ph type="title" hasCustomPrompt="1"/>
          </p:nvPr>
        </p:nvSpPr>
        <p:spPr>
          <a:xfrm>
            <a:off x="311700" y="1106125"/>
            <a:ext cx="8520600" cy="1963500"/>
          </a:xfrm>
          <a:prstGeom prst="rect">
            <a:avLst/>
          </a:prstGeom>
        </p:spPr>
        <p:txBody>
          <a:bodyPr spcFirstLastPara="1" wrap="square" lIns="0" tIns="0" rIns="91425" bIns="0"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54" name="Google Shape;354;p35"/>
          <p:cNvSpPr txBox="1">
            <a:spLocks noGrp="1"/>
          </p:cNvSpPr>
          <p:nvPr>
            <p:ph type="body" idx="1"/>
          </p:nvPr>
        </p:nvSpPr>
        <p:spPr>
          <a:xfrm>
            <a:off x="311700" y="3152225"/>
            <a:ext cx="8520600" cy="1300800"/>
          </a:xfrm>
          <a:prstGeom prst="rect">
            <a:avLst/>
          </a:prstGeom>
        </p:spPr>
        <p:txBody>
          <a:bodyPr spcFirstLastPara="1" wrap="square" lIns="0" tIns="0" rIns="91425" bIns="0" anchor="t" anchorCtr="0">
            <a:noAutofit/>
          </a:bodyPr>
          <a:lstStyle>
            <a:lvl1pPr marL="457200" lvl="0" indent="-292100" algn="ctr">
              <a:spcBef>
                <a:spcPts val="0"/>
              </a:spcBef>
              <a:spcAft>
                <a:spcPts val="0"/>
              </a:spcAft>
              <a:buSzPts val="1000"/>
              <a:buChar char="●"/>
              <a:defRPr/>
            </a:lvl1pPr>
            <a:lvl2pPr marL="914400" lvl="1" indent="-292100" algn="ctr">
              <a:spcBef>
                <a:spcPts val="1000"/>
              </a:spcBef>
              <a:spcAft>
                <a:spcPts val="0"/>
              </a:spcAft>
              <a:buSzPts val="1000"/>
              <a:buChar char="○"/>
              <a:defRPr/>
            </a:lvl2pPr>
            <a:lvl3pPr marL="1371600" lvl="2" indent="-292100" algn="ctr">
              <a:spcBef>
                <a:spcPts val="1000"/>
              </a:spcBef>
              <a:spcAft>
                <a:spcPts val="0"/>
              </a:spcAft>
              <a:buSzPts val="1000"/>
              <a:buChar char="■"/>
              <a:defRPr/>
            </a:lvl3pPr>
            <a:lvl4pPr marL="1828800" lvl="3" indent="-292100" algn="ctr">
              <a:spcBef>
                <a:spcPts val="1000"/>
              </a:spcBef>
              <a:spcAft>
                <a:spcPts val="0"/>
              </a:spcAft>
              <a:buSzPts val="1000"/>
              <a:buChar char="●"/>
              <a:defRPr/>
            </a:lvl4pPr>
            <a:lvl5pPr marL="2286000" lvl="4" indent="-292100" algn="ctr">
              <a:spcBef>
                <a:spcPts val="1000"/>
              </a:spcBef>
              <a:spcAft>
                <a:spcPts val="0"/>
              </a:spcAft>
              <a:buSzPts val="1000"/>
              <a:buChar char="○"/>
              <a:defRPr/>
            </a:lvl5pPr>
            <a:lvl6pPr marL="2743200" lvl="5" indent="-292100" algn="ctr">
              <a:spcBef>
                <a:spcPts val="1000"/>
              </a:spcBef>
              <a:spcAft>
                <a:spcPts val="0"/>
              </a:spcAft>
              <a:buSzPts val="1000"/>
              <a:buChar char="■"/>
              <a:defRPr/>
            </a:lvl6pPr>
            <a:lvl7pPr marL="3200400" lvl="6" indent="-292100" algn="ctr">
              <a:spcBef>
                <a:spcPts val="1000"/>
              </a:spcBef>
              <a:spcAft>
                <a:spcPts val="0"/>
              </a:spcAft>
              <a:buSzPts val="1000"/>
              <a:buChar char="●"/>
              <a:defRPr/>
            </a:lvl7pPr>
            <a:lvl8pPr marL="3657600" lvl="7" indent="-292100" algn="ctr">
              <a:spcBef>
                <a:spcPts val="1000"/>
              </a:spcBef>
              <a:spcAft>
                <a:spcPts val="0"/>
              </a:spcAft>
              <a:buSzPts val="1000"/>
              <a:buChar char="○"/>
              <a:defRPr/>
            </a:lvl8pPr>
            <a:lvl9pPr marL="4114800" lvl="8" indent="-292100" algn="ctr">
              <a:spcBef>
                <a:spcPts val="1000"/>
              </a:spcBef>
              <a:spcAft>
                <a:spcPts val="1000"/>
              </a:spcAft>
              <a:buSzPts val="10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55"/>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356"/>
        <p:cNvGrpSpPr/>
        <p:nvPr/>
      </p:nvGrpSpPr>
      <p:grpSpPr>
        <a:xfrm>
          <a:off x="0" y="0"/>
          <a:ext cx="0" cy="0"/>
          <a:chOff x="0" y="0"/>
          <a:chExt cx="0" cy="0"/>
        </a:xfrm>
      </p:grpSpPr>
      <p:sp>
        <p:nvSpPr>
          <p:cNvPr id="357" name="Google Shape;357;p37"/>
          <p:cNvSpPr txBox="1">
            <a:spLocks noGrp="1"/>
          </p:cNvSpPr>
          <p:nvPr>
            <p:ph type="title"/>
          </p:nvPr>
        </p:nvSpPr>
        <p:spPr>
          <a:xfrm>
            <a:off x="677325" y="1832775"/>
            <a:ext cx="3217200" cy="1484100"/>
          </a:xfrm>
          <a:prstGeom prst="rect">
            <a:avLst/>
          </a:prstGeom>
        </p:spPr>
        <p:txBody>
          <a:bodyPr spcFirstLastPara="1" wrap="square" lIns="0" tIns="0" rIns="91425" bIns="0" anchor="ctr" anchorCtr="0">
            <a:noAutofit/>
          </a:bodyPr>
          <a:lstStyle>
            <a:lvl1pPr lvl="0">
              <a:spcBef>
                <a:spcPts val="0"/>
              </a:spcBef>
              <a:spcAft>
                <a:spcPts val="0"/>
              </a:spcAft>
              <a:buSzPts val="4200"/>
              <a:buNone/>
              <a:defRPr sz="4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58" name="Google Shape;358;p37"/>
          <p:cNvSpPr txBox="1">
            <a:spLocks noGrp="1"/>
          </p:cNvSpPr>
          <p:nvPr>
            <p:ph type="subTitle" idx="1"/>
          </p:nvPr>
        </p:nvSpPr>
        <p:spPr>
          <a:xfrm>
            <a:off x="4406650" y="393750"/>
            <a:ext cx="44097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359" name="Google Shape;359;p37"/>
          <p:cNvSpPr txBox="1">
            <a:spLocks noGrp="1"/>
          </p:cNvSpPr>
          <p:nvPr>
            <p:ph type="subTitle" idx="2"/>
          </p:nvPr>
        </p:nvSpPr>
        <p:spPr>
          <a:xfrm>
            <a:off x="4406650" y="1151705"/>
            <a:ext cx="44097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360" name="Google Shape;360;p37"/>
          <p:cNvSpPr txBox="1">
            <a:spLocks noGrp="1"/>
          </p:cNvSpPr>
          <p:nvPr>
            <p:ph type="subTitle" idx="3"/>
          </p:nvPr>
        </p:nvSpPr>
        <p:spPr>
          <a:xfrm>
            <a:off x="4406650" y="3425570"/>
            <a:ext cx="44097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361" name="Google Shape;361;p37"/>
          <p:cNvSpPr txBox="1">
            <a:spLocks noGrp="1"/>
          </p:cNvSpPr>
          <p:nvPr>
            <p:ph type="subTitle" idx="4"/>
          </p:nvPr>
        </p:nvSpPr>
        <p:spPr>
          <a:xfrm>
            <a:off x="4406650" y="1909660"/>
            <a:ext cx="44097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362" name="Google Shape;362;p37"/>
          <p:cNvSpPr txBox="1">
            <a:spLocks noGrp="1"/>
          </p:cNvSpPr>
          <p:nvPr>
            <p:ph type="subTitle" idx="5"/>
          </p:nvPr>
        </p:nvSpPr>
        <p:spPr>
          <a:xfrm>
            <a:off x="4406650" y="4183525"/>
            <a:ext cx="44097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363" name="Google Shape;363;p37"/>
          <p:cNvSpPr txBox="1">
            <a:spLocks noGrp="1"/>
          </p:cNvSpPr>
          <p:nvPr>
            <p:ph type="subTitle" idx="6"/>
          </p:nvPr>
        </p:nvSpPr>
        <p:spPr>
          <a:xfrm>
            <a:off x="4406650" y="2667615"/>
            <a:ext cx="44097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body and image">
  <p:cSld name="Title, body and image">
    <p:spTree>
      <p:nvGrpSpPr>
        <p:cNvPr id="1" name="Shape 364"/>
        <p:cNvGrpSpPr/>
        <p:nvPr/>
      </p:nvGrpSpPr>
      <p:grpSpPr>
        <a:xfrm>
          <a:off x="0" y="0"/>
          <a:ext cx="0" cy="0"/>
          <a:chOff x="0" y="0"/>
          <a:chExt cx="0" cy="0"/>
        </a:xfrm>
      </p:grpSpPr>
      <p:sp>
        <p:nvSpPr>
          <p:cNvPr id="365" name="Google Shape;365;p38"/>
          <p:cNvSpPr txBox="1">
            <a:spLocks noGrp="1"/>
          </p:cNvSpPr>
          <p:nvPr>
            <p:ph type="title"/>
          </p:nvPr>
        </p:nvSpPr>
        <p:spPr>
          <a:xfrm>
            <a:off x="311700" y="445025"/>
            <a:ext cx="8520600" cy="572700"/>
          </a:xfrm>
          <a:prstGeom prst="rect">
            <a:avLst/>
          </a:prstGeom>
        </p:spPr>
        <p:txBody>
          <a:bodyPr spcFirstLastPara="1" wrap="square" lIns="0" tIns="0" rIns="91425" bIns="0"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6" name="Google Shape;366;p38"/>
          <p:cNvSpPr txBox="1">
            <a:spLocks noGrp="1"/>
          </p:cNvSpPr>
          <p:nvPr>
            <p:ph type="body" idx="1"/>
          </p:nvPr>
        </p:nvSpPr>
        <p:spPr>
          <a:xfrm>
            <a:off x="311700" y="1152475"/>
            <a:ext cx="4473900" cy="34164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367" name="Google Shape;367;p38"/>
          <p:cNvSpPr>
            <a:spLocks noGrp="1"/>
          </p:cNvSpPr>
          <p:nvPr>
            <p:ph type="pic" idx="2"/>
          </p:nvPr>
        </p:nvSpPr>
        <p:spPr>
          <a:xfrm>
            <a:off x="4992024" y="1152775"/>
            <a:ext cx="3840300" cy="3416400"/>
          </a:xfrm>
          <a:prstGeom prst="rect">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wo big ideas">
  <p:cSld name="Two big ideas">
    <p:spTree>
      <p:nvGrpSpPr>
        <p:cNvPr id="1" name="Shape 368"/>
        <p:cNvGrpSpPr/>
        <p:nvPr/>
      </p:nvGrpSpPr>
      <p:grpSpPr>
        <a:xfrm>
          <a:off x="0" y="0"/>
          <a:ext cx="0" cy="0"/>
          <a:chOff x="0" y="0"/>
          <a:chExt cx="0" cy="0"/>
        </a:xfrm>
      </p:grpSpPr>
      <p:sp>
        <p:nvSpPr>
          <p:cNvPr id="369" name="Google Shape;369;p39"/>
          <p:cNvSpPr txBox="1">
            <a:spLocks noGrp="1"/>
          </p:cNvSpPr>
          <p:nvPr>
            <p:ph type="title"/>
          </p:nvPr>
        </p:nvSpPr>
        <p:spPr>
          <a:xfrm>
            <a:off x="483175" y="450025"/>
            <a:ext cx="8184600" cy="758100"/>
          </a:xfrm>
          <a:prstGeom prst="rect">
            <a:avLst/>
          </a:prstGeom>
        </p:spPr>
        <p:txBody>
          <a:bodyPr spcFirstLastPara="1" wrap="square" lIns="0" tIns="0" rIns="91425"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70" name="Google Shape;370;p39"/>
          <p:cNvSpPr txBox="1">
            <a:spLocks noGrp="1"/>
          </p:cNvSpPr>
          <p:nvPr>
            <p:ph type="body" idx="1"/>
          </p:nvPr>
        </p:nvSpPr>
        <p:spPr>
          <a:xfrm>
            <a:off x="483150" y="2237788"/>
            <a:ext cx="3619800" cy="23736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371" name="Google Shape;371;p39"/>
          <p:cNvSpPr txBox="1">
            <a:spLocks noGrp="1"/>
          </p:cNvSpPr>
          <p:nvPr>
            <p:ph type="body" idx="2"/>
          </p:nvPr>
        </p:nvSpPr>
        <p:spPr>
          <a:xfrm>
            <a:off x="5048000" y="2237788"/>
            <a:ext cx="3619800" cy="23736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372" name="Google Shape;372;p39"/>
          <p:cNvSpPr txBox="1">
            <a:spLocks noGrp="1"/>
          </p:cNvSpPr>
          <p:nvPr>
            <p:ph type="subTitle" idx="3"/>
          </p:nvPr>
        </p:nvSpPr>
        <p:spPr>
          <a:xfrm>
            <a:off x="483150" y="1336161"/>
            <a:ext cx="36198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373" name="Google Shape;373;p39"/>
          <p:cNvSpPr txBox="1">
            <a:spLocks noGrp="1"/>
          </p:cNvSpPr>
          <p:nvPr>
            <p:ph type="subTitle" idx="4"/>
          </p:nvPr>
        </p:nvSpPr>
        <p:spPr>
          <a:xfrm>
            <a:off x="5048000" y="1336161"/>
            <a:ext cx="36198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ree big ideas">
  <p:cSld name="Three big ideas">
    <p:spTree>
      <p:nvGrpSpPr>
        <p:cNvPr id="1" name="Shape 374"/>
        <p:cNvGrpSpPr/>
        <p:nvPr/>
      </p:nvGrpSpPr>
      <p:grpSpPr>
        <a:xfrm>
          <a:off x="0" y="0"/>
          <a:ext cx="0" cy="0"/>
          <a:chOff x="0" y="0"/>
          <a:chExt cx="0" cy="0"/>
        </a:xfrm>
      </p:grpSpPr>
      <p:sp>
        <p:nvSpPr>
          <p:cNvPr id="375" name="Google Shape;375;p40"/>
          <p:cNvSpPr txBox="1">
            <a:spLocks noGrp="1"/>
          </p:cNvSpPr>
          <p:nvPr>
            <p:ph type="body" idx="1"/>
          </p:nvPr>
        </p:nvSpPr>
        <p:spPr>
          <a:xfrm>
            <a:off x="483175" y="2417500"/>
            <a:ext cx="2455500" cy="23736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376" name="Google Shape;376;p40"/>
          <p:cNvSpPr txBox="1">
            <a:spLocks noGrp="1"/>
          </p:cNvSpPr>
          <p:nvPr>
            <p:ph type="body" idx="2"/>
          </p:nvPr>
        </p:nvSpPr>
        <p:spPr>
          <a:xfrm>
            <a:off x="3347725" y="2417500"/>
            <a:ext cx="2455500" cy="23736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377" name="Google Shape;377;p40"/>
          <p:cNvSpPr txBox="1">
            <a:spLocks noGrp="1"/>
          </p:cNvSpPr>
          <p:nvPr>
            <p:ph type="title"/>
          </p:nvPr>
        </p:nvSpPr>
        <p:spPr>
          <a:xfrm>
            <a:off x="483175" y="450025"/>
            <a:ext cx="8184600" cy="758100"/>
          </a:xfrm>
          <a:prstGeom prst="rect">
            <a:avLst/>
          </a:prstGeom>
        </p:spPr>
        <p:txBody>
          <a:bodyPr spcFirstLastPara="1" wrap="square" lIns="0" tIns="0" rIns="91425"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78" name="Google Shape;378;p40"/>
          <p:cNvSpPr txBox="1">
            <a:spLocks noGrp="1"/>
          </p:cNvSpPr>
          <p:nvPr>
            <p:ph type="subTitle" idx="3"/>
          </p:nvPr>
        </p:nvSpPr>
        <p:spPr>
          <a:xfrm>
            <a:off x="483175" y="1336150"/>
            <a:ext cx="2455500" cy="778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379" name="Google Shape;379;p40"/>
          <p:cNvSpPr txBox="1">
            <a:spLocks noGrp="1"/>
          </p:cNvSpPr>
          <p:nvPr>
            <p:ph type="subTitle" idx="4"/>
          </p:nvPr>
        </p:nvSpPr>
        <p:spPr>
          <a:xfrm>
            <a:off x="3347725" y="1336150"/>
            <a:ext cx="2455500" cy="778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380" name="Google Shape;380;p40"/>
          <p:cNvSpPr txBox="1">
            <a:spLocks noGrp="1"/>
          </p:cNvSpPr>
          <p:nvPr>
            <p:ph type="subTitle" idx="5"/>
          </p:nvPr>
        </p:nvSpPr>
        <p:spPr>
          <a:xfrm>
            <a:off x="6212275" y="1336150"/>
            <a:ext cx="2455500" cy="778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381" name="Google Shape;381;p40"/>
          <p:cNvSpPr txBox="1">
            <a:spLocks noGrp="1"/>
          </p:cNvSpPr>
          <p:nvPr>
            <p:ph type="body" idx="6"/>
          </p:nvPr>
        </p:nvSpPr>
        <p:spPr>
          <a:xfrm>
            <a:off x="6212275" y="2417500"/>
            <a:ext cx="2455500" cy="23736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 Alt 2">
  <p:cSld name="BLANK_1_1_1_1_1_1_1_1_1_1_1_1_1_1_1_1_1_1_1_1">
    <p:bg>
      <p:bgPr>
        <a:solidFill>
          <a:schemeClr val="dk2"/>
        </a:solidFill>
        <a:effectLst/>
      </p:bgPr>
    </p:bg>
    <p:spTree>
      <p:nvGrpSpPr>
        <p:cNvPr id="1" name="Shape 37"/>
        <p:cNvGrpSpPr/>
        <p:nvPr/>
      </p:nvGrpSpPr>
      <p:grpSpPr>
        <a:xfrm>
          <a:off x="0" y="0"/>
          <a:ext cx="0" cy="0"/>
          <a:chOff x="0" y="0"/>
          <a:chExt cx="0" cy="0"/>
        </a:xfrm>
      </p:grpSpPr>
      <p:sp>
        <p:nvSpPr>
          <p:cNvPr id="38" name="Google Shape;38;p5"/>
          <p:cNvSpPr/>
          <p:nvPr/>
        </p:nvSpPr>
        <p:spPr>
          <a:xfrm>
            <a:off x="5404500" y="-50"/>
            <a:ext cx="3739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9" name="Google Shape;39;p5"/>
          <p:cNvSpPr/>
          <p:nvPr/>
        </p:nvSpPr>
        <p:spPr>
          <a:xfrm>
            <a:off x="0" y="1499700"/>
            <a:ext cx="9144000" cy="3645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40" name="Google Shape;40;p5"/>
          <p:cNvSpPr/>
          <p:nvPr/>
        </p:nvSpPr>
        <p:spPr>
          <a:xfrm>
            <a:off x="5404500" y="1499700"/>
            <a:ext cx="3739500" cy="3645000"/>
          </a:xfrm>
          <a:prstGeom prst="snip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41" name="Google Shape;41;p5"/>
          <p:cNvSpPr txBox="1">
            <a:spLocks noGrp="1"/>
          </p:cNvSpPr>
          <p:nvPr>
            <p:ph type="subTitle" idx="1"/>
          </p:nvPr>
        </p:nvSpPr>
        <p:spPr>
          <a:xfrm>
            <a:off x="5792075" y="1776150"/>
            <a:ext cx="2799600" cy="30921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1pPr>
            <a:lvl2pPr lvl="1">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2pPr>
            <a:lvl3pPr lvl="2">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3pPr>
            <a:lvl4pPr lvl="3">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4pPr>
            <a:lvl5pPr lvl="4">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5pPr>
            <a:lvl6pPr lvl="5">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6pPr>
            <a:lvl7pPr lvl="6">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7pPr>
            <a:lvl8pPr lvl="7">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8pPr>
            <a:lvl9pPr lvl="8">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9pPr>
          </a:lstStyle>
          <a:p>
            <a:endParaRPr/>
          </a:p>
        </p:txBody>
      </p:sp>
      <p:sp>
        <p:nvSpPr>
          <p:cNvPr id="42" name="Google Shape;42;p5"/>
          <p:cNvSpPr>
            <a:spLocks noGrp="1"/>
          </p:cNvSpPr>
          <p:nvPr>
            <p:ph type="pic" idx="2"/>
          </p:nvPr>
        </p:nvSpPr>
        <p:spPr>
          <a:xfrm>
            <a:off x="1801500" y="1497750"/>
            <a:ext cx="1801500" cy="1822500"/>
          </a:xfrm>
          <a:prstGeom prst="snip1Rect">
            <a:avLst>
              <a:gd name="adj" fmla="val 17337"/>
            </a:avLst>
          </a:prstGeom>
          <a:noFill/>
          <a:ln>
            <a:noFill/>
          </a:ln>
        </p:spPr>
      </p:sp>
      <p:sp>
        <p:nvSpPr>
          <p:cNvPr id="43" name="Google Shape;43;p5"/>
          <p:cNvSpPr>
            <a:spLocks noGrp="1"/>
          </p:cNvSpPr>
          <p:nvPr>
            <p:ph type="pic" idx="3"/>
          </p:nvPr>
        </p:nvSpPr>
        <p:spPr>
          <a:xfrm>
            <a:off x="1801500" y="3320250"/>
            <a:ext cx="1801500" cy="1822500"/>
          </a:xfrm>
          <a:prstGeom prst="snip1Rect">
            <a:avLst>
              <a:gd name="adj" fmla="val 17337"/>
            </a:avLst>
          </a:prstGeom>
          <a:noFill/>
          <a:ln>
            <a:noFill/>
          </a:ln>
        </p:spPr>
      </p:sp>
      <p:sp>
        <p:nvSpPr>
          <p:cNvPr id="44" name="Google Shape;44;p5"/>
          <p:cNvSpPr>
            <a:spLocks noGrp="1"/>
          </p:cNvSpPr>
          <p:nvPr>
            <p:ph type="pic" idx="4"/>
          </p:nvPr>
        </p:nvSpPr>
        <p:spPr>
          <a:xfrm>
            <a:off x="0" y="1497750"/>
            <a:ext cx="1801500" cy="1822500"/>
          </a:xfrm>
          <a:prstGeom prst="snip1Rect">
            <a:avLst>
              <a:gd name="adj" fmla="val 17337"/>
            </a:avLst>
          </a:prstGeom>
          <a:noFill/>
          <a:ln>
            <a:noFill/>
          </a:ln>
        </p:spPr>
      </p:sp>
      <p:sp>
        <p:nvSpPr>
          <p:cNvPr id="45" name="Google Shape;45;p5"/>
          <p:cNvSpPr>
            <a:spLocks noGrp="1"/>
          </p:cNvSpPr>
          <p:nvPr>
            <p:ph type="pic" idx="5"/>
          </p:nvPr>
        </p:nvSpPr>
        <p:spPr>
          <a:xfrm>
            <a:off x="0" y="3320250"/>
            <a:ext cx="1801500" cy="1822500"/>
          </a:xfrm>
          <a:prstGeom prst="snip1Rect">
            <a:avLst>
              <a:gd name="adj" fmla="val 17337"/>
            </a:avLst>
          </a:prstGeom>
          <a:noFill/>
          <a:ln>
            <a:noFill/>
          </a:ln>
        </p:spPr>
      </p:sp>
      <p:sp>
        <p:nvSpPr>
          <p:cNvPr id="46" name="Google Shape;46;p5"/>
          <p:cNvSpPr>
            <a:spLocks noGrp="1"/>
          </p:cNvSpPr>
          <p:nvPr>
            <p:ph type="pic" idx="6"/>
          </p:nvPr>
        </p:nvSpPr>
        <p:spPr>
          <a:xfrm>
            <a:off x="3603000" y="1497750"/>
            <a:ext cx="1801500" cy="1822500"/>
          </a:xfrm>
          <a:prstGeom prst="snip1Rect">
            <a:avLst>
              <a:gd name="adj" fmla="val 17337"/>
            </a:avLst>
          </a:prstGeom>
          <a:noFill/>
          <a:ln>
            <a:noFill/>
          </a:ln>
        </p:spPr>
      </p:sp>
      <p:sp>
        <p:nvSpPr>
          <p:cNvPr id="47" name="Google Shape;47;p5"/>
          <p:cNvSpPr>
            <a:spLocks noGrp="1"/>
          </p:cNvSpPr>
          <p:nvPr>
            <p:ph type="pic" idx="7"/>
          </p:nvPr>
        </p:nvSpPr>
        <p:spPr>
          <a:xfrm>
            <a:off x="3603000" y="3320250"/>
            <a:ext cx="1801500" cy="1822500"/>
          </a:xfrm>
          <a:prstGeom prst="snip1Rect">
            <a:avLst>
              <a:gd name="adj" fmla="val 17337"/>
            </a:avLst>
          </a:prstGeom>
          <a:noFill/>
          <a:ln>
            <a:noFill/>
          </a:ln>
        </p:spPr>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Four big ideas">
  <p:cSld name="Four big ideas">
    <p:spTree>
      <p:nvGrpSpPr>
        <p:cNvPr id="1" name="Shape 382"/>
        <p:cNvGrpSpPr/>
        <p:nvPr/>
      </p:nvGrpSpPr>
      <p:grpSpPr>
        <a:xfrm>
          <a:off x="0" y="0"/>
          <a:ext cx="0" cy="0"/>
          <a:chOff x="0" y="0"/>
          <a:chExt cx="0" cy="0"/>
        </a:xfrm>
      </p:grpSpPr>
      <p:sp>
        <p:nvSpPr>
          <p:cNvPr id="383" name="Google Shape;383;p41"/>
          <p:cNvSpPr txBox="1">
            <a:spLocks noGrp="1"/>
          </p:cNvSpPr>
          <p:nvPr>
            <p:ph type="body" idx="1"/>
          </p:nvPr>
        </p:nvSpPr>
        <p:spPr>
          <a:xfrm>
            <a:off x="366725" y="1759093"/>
            <a:ext cx="3838500" cy="1138500"/>
          </a:xfrm>
          <a:prstGeom prst="rect">
            <a:avLst/>
          </a:prstGeom>
        </p:spPr>
        <p:txBody>
          <a:bodyPr spcFirstLastPara="1" wrap="square" lIns="0" tIns="0" rIns="91425" bIns="0" anchor="t" anchorCtr="0">
            <a:noAutofit/>
          </a:bodyPr>
          <a:lstStyle>
            <a:lvl1pPr marL="457200" lvl="0" indent="-317500">
              <a:spcBef>
                <a:spcPts val="0"/>
              </a:spcBef>
              <a:spcAft>
                <a:spcPts val="0"/>
              </a:spcAft>
              <a:buSzPts val="1400"/>
              <a:buChar char="●"/>
              <a:defRPr sz="1400"/>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384" name="Google Shape;384;p41"/>
          <p:cNvSpPr txBox="1">
            <a:spLocks noGrp="1"/>
          </p:cNvSpPr>
          <p:nvPr>
            <p:ph type="body" idx="2"/>
          </p:nvPr>
        </p:nvSpPr>
        <p:spPr>
          <a:xfrm>
            <a:off x="4938725" y="1759093"/>
            <a:ext cx="3838500" cy="1138500"/>
          </a:xfrm>
          <a:prstGeom prst="rect">
            <a:avLst/>
          </a:prstGeom>
        </p:spPr>
        <p:txBody>
          <a:bodyPr spcFirstLastPara="1" wrap="square" lIns="0" tIns="0" rIns="91425" bIns="0" anchor="t" anchorCtr="0">
            <a:noAutofit/>
          </a:bodyPr>
          <a:lstStyle>
            <a:lvl1pPr marL="457200" lvl="0" indent="-317500">
              <a:spcBef>
                <a:spcPts val="0"/>
              </a:spcBef>
              <a:spcAft>
                <a:spcPts val="0"/>
              </a:spcAft>
              <a:buSzPts val="1400"/>
              <a:buChar char="●"/>
              <a:defRPr sz="1400"/>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385" name="Google Shape;385;p41"/>
          <p:cNvSpPr txBox="1">
            <a:spLocks noGrp="1"/>
          </p:cNvSpPr>
          <p:nvPr>
            <p:ph type="body" idx="3"/>
          </p:nvPr>
        </p:nvSpPr>
        <p:spPr>
          <a:xfrm>
            <a:off x="366750" y="3648575"/>
            <a:ext cx="3838500" cy="1138500"/>
          </a:xfrm>
          <a:prstGeom prst="rect">
            <a:avLst/>
          </a:prstGeom>
        </p:spPr>
        <p:txBody>
          <a:bodyPr spcFirstLastPara="1" wrap="square" lIns="0" tIns="0" rIns="91425" bIns="0" anchor="t" anchorCtr="0">
            <a:noAutofit/>
          </a:bodyPr>
          <a:lstStyle>
            <a:lvl1pPr marL="457200" lvl="0" indent="-317500">
              <a:spcBef>
                <a:spcPts val="0"/>
              </a:spcBef>
              <a:spcAft>
                <a:spcPts val="0"/>
              </a:spcAft>
              <a:buSzPts val="1400"/>
              <a:buChar char="●"/>
              <a:defRPr sz="1400"/>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386" name="Google Shape;386;p41"/>
          <p:cNvSpPr txBox="1">
            <a:spLocks noGrp="1"/>
          </p:cNvSpPr>
          <p:nvPr>
            <p:ph type="body" idx="4"/>
          </p:nvPr>
        </p:nvSpPr>
        <p:spPr>
          <a:xfrm>
            <a:off x="4938750" y="3648575"/>
            <a:ext cx="3838500" cy="1138500"/>
          </a:xfrm>
          <a:prstGeom prst="rect">
            <a:avLst/>
          </a:prstGeom>
        </p:spPr>
        <p:txBody>
          <a:bodyPr spcFirstLastPara="1" wrap="square" lIns="0" tIns="0" rIns="91425" bIns="0" anchor="t" anchorCtr="0">
            <a:noAutofit/>
          </a:bodyPr>
          <a:lstStyle>
            <a:lvl1pPr marL="457200" lvl="0" indent="-317500">
              <a:spcBef>
                <a:spcPts val="0"/>
              </a:spcBef>
              <a:spcAft>
                <a:spcPts val="0"/>
              </a:spcAft>
              <a:buSzPts val="1400"/>
              <a:buChar char="●"/>
              <a:defRPr sz="1400"/>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387" name="Google Shape;387;p41"/>
          <p:cNvSpPr txBox="1">
            <a:spLocks noGrp="1"/>
          </p:cNvSpPr>
          <p:nvPr>
            <p:ph type="title"/>
          </p:nvPr>
        </p:nvSpPr>
        <p:spPr>
          <a:xfrm>
            <a:off x="366750" y="450025"/>
            <a:ext cx="8184600" cy="758100"/>
          </a:xfrm>
          <a:prstGeom prst="rect">
            <a:avLst/>
          </a:prstGeom>
        </p:spPr>
        <p:txBody>
          <a:bodyPr spcFirstLastPara="1" wrap="square" lIns="0" tIns="0" rIns="91425"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8" name="Google Shape;388;p41"/>
          <p:cNvSpPr txBox="1">
            <a:spLocks noGrp="1"/>
          </p:cNvSpPr>
          <p:nvPr>
            <p:ph type="subTitle" idx="5"/>
          </p:nvPr>
        </p:nvSpPr>
        <p:spPr>
          <a:xfrm>
            <a:off x="366763" y="1277907"/>
            <a:ext cx="38385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389" name="Google Shape;389;p41"/>
          <p:cNvSpPr txBox="1">
            <a:spLocks noGrp="1"/>
          </p:cNvSpPr>
          <p:nvPr>
            <p:ph type="subTitle" idx="6"/>
          </p:nvPr>
        </p:nvSpPr>
        <p:spPr>
          <a:xfrm>
            <a:off x="4938738" y="1277907"/>
            <a:ext cx="38385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390" name="Google Shape;390;p41"/>
          <p:cNvSpPr txBox="1">
            <a:spLocks noGrp="1"/>
          </p:cNvSpPr>
          <p:nvPr>
            <p:ph type="subTitle" idx="7"/>
          </p:nvPr>
        </p:nvSpPr>
        <p:spPr>
          <a:xfrm>
            <a:off x="4938761" y="3167363"/>
            <a:ext cx="38385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391" name="Google Shape;391;p41"/>
          <p:cNvSpPr txBox="1">
            <a:spLocks noGrp="1"/>
          </p:cNvSpPr>
          <p:nvPr>
            <p:ph type="subTitle" idx="8"/>
          </p:nvPr>
        </p:nvSpPr>
        <p:spPr>
          <a:xfrm>
            <a:off x="366750" y="3167363"/>
            <a:ext cx="38385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image">
  <p:cSld name="Title and image">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311700" y="445025"/>
            <a:ext cx="8520600" cy="572700"/>
          </a:xfrm>
          <a:prstGeom prst="rect">
            <a:avLst/>
          </a:prstGeom>
        </p:spPr>
        <p:txBody>
          <a:bodyPr spcFirstLastPara="1" wrap="square" lIns="0" tIns="0" rIns="91425" bIns="0"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94" name="Google Shape;394;p42"/>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wo storyboards">
  <p:cSld name="Two storyboards">
    <p:spTree>
      <p:nvGrpSpPr>
        <p:cNvPr id="1" name="Shape 395"/>
        <p:cNvGrpSpPr/>
        <p:nvPr/>
      </p:nvGrpSpPr>
      <p:grpSpPr>
        <a:xfrm>
          <a:off x="0" y="0"/>
          <a:ext cx="0" cy="0"/>
          <a:chOff x="0" y="0"/>
          <a:chExt cx="0" cy="0"/>
        </a:xfrm>
      </p:grpSpPr>
      <p:sp>
        <p:nvSpPr>
          <p:cNvPr id="396" name="Google Shape;396;p43"/>
          <p:cNvSpPr txBox="1">
            <a:spLocks noGrp="1"/>
          </p:cNvSpPr>
          <p:nvPr>
            <p:ph type="body" idx="1"/>
          </p:nvPr>
        </p:nvSpPr>
        <p:spPr>
          <a:xfrm>
            <a:off x="311700" y="4080225"/>
            <a:ext cx="4027500" cy="926100"/>
          </a:xfrm>
          <a:prstGeom prst="rect">
            <a:avLst/>
          </a:prstGeom>
        </p:spPr>
        <p:txBody>
          <a:bodyPr spcFirstLastPara="1" wrap="square" lIns="0" tIns="0" rIns="91425" bIns="0"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397" name="Google Shape;397;p43"/>
          <p:cNvSpPr>
            <a:spLocks noGrp="1"/>
          </p:cNvSpPr>
          <p:nvPr>
            <p:ph type="pic" idx="2"/>
          </p:nvPr>
        </p:nvSpPr>
        <p:spPr>
          <a:xfrm>
            <a:off x="4804825" y="1133300"/>
            <a:ext cx="4027500" cy="2392800"/>
          </a:xfrm>
          <a:prstGeom prst="rect">
            <a:avLst/>
          </a:prstGeom>
          <a:noFill/>
          <a:ln>
            <a:noFill/>
          </a:ln>
        </p:spPr>
      </p:sp>
      <p:sp>
        <p:nvSpPr>
          <p:cNvPr id="398" name="Google Shape;398;p43"/>
          <p:cNvSpPr>
            <a:spLocks noGrp="1"/>
          </p:cNvSpPr>
          <p:nvPr>
            <p:ph type="pic" idx="3"/>
          </p:nvPr>
        </p:nvSpPr>
        <p:spPr>
          <a:xfrm>
            <a:off x="311725" y="1133300"/>
            <a:ext cx="4027500" cy="2392800"/>
          </a:xfrm>
          <a:prstGeom prst="rect">
            <a:avLst/>
          </a:prstGeom>
          <a:noFill/>
          <a:ln>
            <a:noFill/>
          </a:ln>
        </p:spPr>
      </p:sp>
      <p:sp>
        <p:nvSpPr>
          <p:cNvPr id="399" name="Google Shape;399;p43"/>
          <p:cNvSpPr txBox="1">
            <a:spLocks noGrp="1"/>
          </p:cNvSpPr>
          <p:nvPr>
            <p:ph type="body" idx="4"/>
          </p:nvPr>
        </p:nvSpPr>
        <p:spPr>
          <a:xfrm>
            <a:off x="4804825" y="4080225"/>
            <a:ext cx="4027500" cy="926100"/>
          </a:xfrm>
          <a:prstGeom prst="rect">
            <a:avLst/>
          </a:prstGeom>
        </p:spPr>
        <p:txBody>
          <a:bodyPr spcFirstLastPara="1" wrap="square" lIns="0" tIns="0" rIns="91425" bIns="0"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400" name="Google Shape;400;p43"/>
          <p:cNvSpPr txBox="1">
            <a:spLocks noGrp="1"/>
          </p:cNvSpPr>
          <p:nvPr>
            <p:ph type="title"/>
          </p:nvPr>
        </p:nvSpPr>
        <p:spPr>
          <a:xfrm>
            <a:off x="311700" y="445025"/>
            <a:ext cx="8520600" cy="572700"/>
          </a:xfrm>
          <a:prstGeom prst="rect">
            <a:avLst/>
          </a:prstGeom>
        </p:spPr>
        <p:txBody>
          <a:bodyPr spcFirstLastPara="1" wrap="square" lIns="0" tIns="0" rIns="91425" bIns="0"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1" name="Google Shape;401;p43"/>
          <p:cNvSpPr txBox="1">
            <a:spLocks noGrp="1"/>
          </p:cNvSpPr>
          <p:nvPr>
            <p:ph type="subTitle" idx="5"/>
          </p:nvPr>
        </p:nvSpPr>
        <p:spPr>
          <a:xfrm>
            <a:off x="311725" y="3582900"/>
            <a:ext cx="40275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a:endParaRPr/>
          </a:p>
        </p:txBody>
      </p:sp>
      <p:sp>
        <p:nvSpPr>
          <p:cNvPr id="402" name="Google Shape;402;p43"/>
          <p:cNvSpPr txBox="1">
            <a:spLocks noGrp="1"/>
          </p:cNvSpPr>
          <p:nvPr>
            <p:ph type="subTitle" idx="6"/>
          </p:nvPr>
        </p:nvSpPr>
        <p:spPr>
          <a:xfrm>
            <a:off x="4804825" y="3582900"/>
            <a:ext cx="40275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hree storyboards">
  <p:cSld name="Three storyboards">
    <p:spTree>
      <p:nvGrpSpPr>
        <p:cNvPr id="1" name="Shape 403"/>
        <p:cNvGrpSpPr/>
        <p:nvPr/>
      </p:nvGrpSpPr>
      <p:grpSpPr>
        <a:xfrm>
          <a:off x="0" y="0"/>
          <a:ext cx="0" cy="0"/>
          <a:chOff x="0" y="0"/>
          <a:chExt cx="0" cy="0"/>
        </a:xfrm>
      </p:grpSpPr>
      <p:sp>
        <p:nvSpPr>
          <p:cNvPr id="404" name="Google Shape;404;p44"/>
          <p:cNvSpPr txBox="1">
            <a:spLocks noGrp="1"/>
          </p:cNvSpPr>
          <p:nvPr>
            <p:ph type="body" idx="1"/>
          </p:nvPr>
        </p:nvSpPr>
        <p:spPr>
          <a:xfrm>
            <a:off x="311700" y="3911700"/>
            <a:ext cx="2627100" cy="1018500"/>
          </a:xfrm>
          <a:prstGeom prst="rect">
            <a:avLst/>
          </a:prstGeom>
        </p:spPr>
        <p:txBody>
          <a:bodyPr spcFirstLastPara="1" wrap="square" lIns="0" tIns="0" rIns="91425" bIns="0"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405" name="Google Shape;405;p44"/>
          <p:cNvSpPr>
            <a:spLocks noGrp="1"/>
          </p:cNvSpPr>
          <p:nvPr>
            <p:ph type="pic" idx="2"/>
          </p:nvPr>
        </p:nvSpPr>
        <p:spPr>
          <a:xfrm>
            <a:off x="6205225" y="1128325"/>
            <a:ext cx="2627100" cy="2273100"/>
          </a:xfrm>
          <a:prstGeom prst="rect">
            <a:avLst/>
          </a:prstGeom>
          <a:noFill/>
          <a:ln>
            <a:noFill/>
          </a:ln>
        </p:spPr>
      </p:sp>
      <p:sp>
        <p:nvSpPr>
          <p:cNvPr id="406" name="Google Shape;406;p44"/>
          <p:cNvSpPr>
            <a:spLocks noGrp="1"/>
          </p:cNvSpPr>
          <p:nvPr>
            <p:ph type="pic" idx="3"/>
          </p:nvPr>
        </p:nvSpPr>
        <p:spPr>
          <a:xfrm>
            <a:off x="311725" y="1128325"/>
            <a:ext cx="2627100" cy="2273100"/>
          </a:xfrm>
          <a:prstGeom prst="rect">
            <a:avLst/>
          </a:prstGeom>
          <a:noFill/>
          <a:ln>
            <a:noFill/>
          </a:ln>
        </p:spPr>
      </p:sp>
      <p:sp>
        <p:nvSpPr>
          <p:cNvPr id="407" name="Google Shape;407;p44"/>
          <p:cNvSpPr txBox="1">
            <a:spLocks noGrp="1"/>
          </p:cNvSpPr>
          <p:nvPr>
            <p:ph type="body" idx="4"/>
          </p:nvPr>
        </p:nvSpPr>
        <p:spPr>
          <a:xfrm>
            <a:off x="6205225" y="3911700"/>
            <a:ext cx="2627100" cy="1018500"/>
          </a:xfrm>
          <a:prstGeom prst="rect">
            <a:avLst/>
          </a:prstGeom>
        </p:spPr>
        <p:txBody>
          <a:bodyPr spcFirstLastPara="1" wrap="square" lIns="0" tIns="0" rIns="91425" bIns="0"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408" name="Google Shape;408;p44"/>
          <p:cNvSpPr>
            <a:spLocks noGrp="1"/>
          </p:cNvSpPr>
          <p:nvPr>
            <p:ph type="pic" idx="5"/>
          </p:nvPr>
        </p:nvSpPr>
        <p:spPr>
          <a:xfrm>
            <a:off x="3255250" y="1128325"/>
            <a:ext cx="2627100" cy="2273100"/>
          </a:xfrm>
          <a:prstGeom prst="rect">
            <a:avLst/>
          </a:prstGeom>
          <a:noFill/>
          <a:ln>
            <a:noFill/>
          </a:ln>
        </p:spPr>
      </p:sp>
      <p:sp>
        <p:nvSpPr>
          <p:cNvPr id="409" name="Google Shape;409;p44"/>
          <p:cNvSpPr txBox="1">
            <a:spLocks noGrp="1"/>
          </p:cNvSpPr>
          <p:nvPr>
            <p:ph type="body" idx="6"/>
          </p:nvPr>
        </p:nvSpPr>
        <p:spPr>
          <a:xfrm>
            <a:off x="3255250" y="3911700"/>
            <a:ext cx="2627100" cy="1018500"/>
          </a:xfrm>
          <a:prstGeom prst="rect">
            <a:avLst/>
          </a:prstGeom>
        </p:spPr>
        <p:txBody>
          <a:bodyPr spcFirstLastPara="1" wrap="square" lIns="0" tIns="0" rIns="91425" bIns="0"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410" name="Google Shape;410;p44"/>
          <p:cNvSpPr txBox="1">
            <a:spLocks noGrp="1"/>
          </p:cNvSpPr>
          <p:nvPr>
            <p:ph type="title"/>
          </p:nvPr>
        </p:nvSpPr>
        <p:spPr>
          <a:xfrm>
            <a:off x="311700" y="445025"/>
            <a:ext cx="8520600" cy="572700"/>
          </a:xfrm>
          <a:prstGeom prst="rect">
            <a:avLst/>
          </a:prstGeom>
        </p:spPr>
        <p:txBody>
          <a:bodyPr spcFirstLastPara="1" wrap="square" lIns="0" tIns="0" rIns="91425" bIns="0"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11" name="Google Shape;411;p44"/>
          <p:cNvSpPr txBox="1">
            <a:spLocks noGrp="1"/>
          </p:cNvSpPr>
          <p:nvPr>
            <p:ph type="subTitle" idx="7"/>
          </p:nvPr>
        </p:nvSpPr>
        <p:spPr>
          <a:xfrm>
            <a:off x="311725" y="3430500"/>
            <a:ext cx="26271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a:endParaRPr/>
          </a:p>
        </p:txBody>
      </p:sp>
      <p:sp>
        <p:nvSpPr>
          <p:cNvPr id="412" name="Google Shape;412;p44"/>
          <p:cNvSpPr txBox="1">
            <a:spLocks noGrp="1"/>
          </p:cNvSpPr>
          <p:nvPr>
            <p:ph type="subTitle" idx="8"/>
          </p:nvPr>
        </p:nvSpPr>
        <p:spPr>
          <a:xfrm>
            <a:off x="6205225" y="3430500"/>
            <a:ext cx="26271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a:endParaRPr/>
          </a:p>
        </p:txBody>
      </p:sp>
      <p:sp>
        <p:nvSpPr>
          <p:cNvPr id="413" name="Google Shape;413;p44"/>
          <p:cNvSpPr txBox="1">
            <a:spLocks noGrp="1"/>
          </p:cNvSpPr>
          <p:nvPr>
            <p:ph type="subTitle" idx="9"/>
          </p:nvPr>
        </p:nvSpPr>
        <p:spPr>
          <a:xfrm>
            <a:off x="3255250" y="3430500"/>
            <a:ext cx="26271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Image only">
  <p:cSld name="Image only">
    <p:spTree>
      <p:nvGrpSpPr>
        <p:cNvPr id="1" name="Shape 414"/>
        <p:cNvGrpSpPr/>
        <p:nvPr/>
      </p:nvGrpSpPr>
      <p:grpSpPr>
        <a:xfrm>
          <a:off x="0" y="0"/>
          <a:ext cx="0" cy="0"/>
          <a:chOff x="0" y="0"/>
          <a:chExt cx="0" cy="0"/>
        </a:xfrm>
      </p:grpSpPr>
      <p:sp>
        <p:nvSpPr>
          <p:cNvPr id="415" name="Google Shape;415;p45"/>
          <p:cNvSpPr>
            <a:spLocks noGrp="1"/>
          </p:cNvSpPr>
          <p:nvPr>
            <p:ph type="pic" idx="2"/>
          </p:nvPr>
        </p:nvSpPr>
        <p:spPr>
          <a:xfrm>
            <a:off x="311700" y="445025"/>
            <a:ext cx="8520600" cy="4218300"/>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Image grid">
  <p:cSld name="Image grid">
    <p:spTree>
      <p:nvGrpSpPr>
        <p:cNvPr id="1" name="Shape 416"/>
        <p:cNvGrpSpPr/>
        <p:nvPr/>
      </p:nvGrpSpPr>
      <p:grpSpPr>
        <a:xfrm>
          <a:off x="0" y="0"/>
          <a:ext cx="0" cy="0"/>
          <a:chOff x="0" y="0"/>
          <a:chExt cx="0" cy="0"/>
        </a:xfrm>
      </p:grpSpPr>
      <p:sp>
        <p:nvSpPr>
          <p:cNvPr id="417" name="Google Shape;417;p46"/>
          <p:cNvSpPr>
            <a:spLocks noGrp="1"/>
          </p:cNvSpPr>
          <p:nvPr>
            <p:ph type="pic" idx="2"/>
          </p:nvPr>
        </p:nvSpPr>
        <p:spPr>
          <a:xfrm>
            <a:off x="3389600" y="118913"/>
            <a:ext cx="1643700" cy="1535100"/>
          </a:xfrm>
          <a:prstGeom prst="rect">
            <a:avLst/>
          </a:prstGeom>
          <a:noFill/>
          <a:ln>
            <a:noFill/>
          </a:ln>
        </p:spPr>
      </p:sp>
      <p:sp>
        <p:nvSpPr>
          <p:cNvPr id="418" name="Google Shape;418;p46"/>
          <p:cNvSpPr>
            <a:spLocks noGrp="1"/>
          </p:cNvSpPr>
          <p:nvPr>
            <p:ph type="pic" idx="3"/>
          </p:nvPr>
        </p:nvSpPr>
        <p:spPr>
          <a:xfrm>
            <a:off x="5195935" y="118913"/>
            <a:ext cx="1643700" cy="1535100"/>
          </a:xfrm>
          <a:prstGeom prst="rect">
            <a:avLst/>
          </a:prstGeom>
          <a:noFill/>
          <a:ln>
            <a:noFill/>
          </a:ln>
        </p:spPr>
      </p:sp>
      <p:sp>
        <p:nvSpPr>
          <p:cNvPr id="419" name="Google Shape;419;p46"/>
          <p:cNvSpPr>
            <a:spLocks noGrp="1"/>
          </p:cNvSpPr>
          <p:nvPr>
            <p:ph type="pic" idx="4"/>
          </p:nvPr>
        </p:nvSpPr>
        <p:spPr>
          <a:xfrm>
            <a:off x="7002270" y="118913"/>
            <a:ext cx="1643700" cy="1535100"/>
          </a:xfrm>
          <a:prstGeom prst="rect">
            <a:avLst/>
          </a:prstGeom>
          <a:noFill/>
          <a:ln>
            <a:noFill/>
          </a:ln>
        </p:spPr>
      </p:sp>
      <p:sp>
        <p:nvSpPr>
          <p:cNvPr id="420" name="Google Shape;420;p46"/>
          <p:cNvSpPr>
            <a:spLocks noGrp="1"/>
          </p:cNvSpPr>
          <p:nvPr>
            <p:ph type="pic" idx="5"/>
          </p:nvPr>
        </p:nvSpPr>
        <p:spPr>
          <a:xfrm>
            <a:off x="3389588" y="1804212"/>
            <a:ext cx="1643700" cy="1535100"/>
          </a:xfrm>
          <a:prstGeom prst="rect">
            <a:avLst/>
          </a:prstGeom>
          <a:noFill/>
          <a:ln>
            <a:noFill/>
          </a:ln>
        </p:spPr>
      </p:sp>
      <p:sp>
        <p:nvSpPr>
          <p:cNvPr id="421" name="Google Shape;421;p46"/>
          <p:cNvSpPr>
            <a:spLocks noGrp="1"/>
          </p:cNvSpPr>
          <p:nvPr>
            <p:ph type="pic" idx="6"/>
          </p:nvPr>
        </p:nvSpPr>
        <p:spPr>
          <a:xfrm>
            <a:off x="5195922" y="1804212"/>
            <a:ext cx="1643700" cy="1535100"/>
          </a:xfrm>
          <a:prstGeom prst="rect">
            <a:avLst/>
          </a:prstGeom>
          <a:noFill/>
          <a:ln>
            <a:noFill/>
          </a:ln>
        </p:spPr>
      </p:sp>
      <p:sp>
        <p:nvSpPr>
          <p:cNvPr id="422" name="Google Shape;422;p46"/>
          <p:cNvSpPr>
            <a:spLocks noGrp="1"/>
          </p:cNvSpPr>
          <p:nvPr>
            <p:ph type="pic" idx="7"/>
          </p:nvPr>
        </p:nvSpPr>
        <p:spPr>
          <a:xfrm>
            <a:off x="7002257" y="1804212"/>
            <a:ext cx="1643700" cy="1535100"/>
          </a:xfrm>
          <a:prstGeom prst="rect">
            <a:avLst/>
          </a:prstGeom>
          <a:noFill/>
          <a:ln>
            <a:noFill/>
          </a:ln>
        </p:spPr>
      </p:sp>
      <p:sp>
        <p:nvSpPr>
          <p:cNvPr id="423" name="Google Shape;423;p46"/>
          <p:cNvSpPr txBox="1">
            <a:spLocks noGrp="1"/>
          </p:cNvSpPr>
          <p:nvPr>
            <p:ph type="title"/>
          </p:nvPr>
        </p:nvSpPr>
        <p:spPr>
          <a:xfrm>
            <a:off x="351550" y="445025"/>
            <a:ext cx="2596800" cy="1706400"/>
          </a:xfrm>
          <a:prstGeom prst="rect">
            <a:avLst/>
          </a:prstGeom>
        </p:spPr>
        <p:txBody>
          <a:bodyPr spcFirstLastPara="1" wrap="square" lIns="0" tIns="0" rIns="91425" bIns="0" anchor="t" anchorCtr="0">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24" name="Google Shape;424;p46"/>
          <p:cNvSpPr>
            <a:spLocks noGrp="1"/>
          </p:cNvSpPr>
          <p:nvPr>
            <p:ph type="pic" idx="8"/>
          </p:nvPr>
        </p:nvSpPr>
        <p:spPr>
          <a:xfrm>
            <a:off x="3389588" y="3489487"/>
            <a:ext cx="1643700" cy="1535100"/>
          </a:xfrm>
          <a:prstGeom prst="rect">
            <a:avLst/>
          </a:prstGeom>
          <a:noFill/>
          <a:ln>
            <a:noFill/>
          </a:ln>
        </p:spPr>
      </p:sp>
      <p:sp>
        <p:nvSpPr>
          <p:cNvPr id="425" name="Google Shape;425;p46"/>
          <p:cNvSpPr>
            <a:spLocks noGrp="1"/>
          </p:cNvSpPr>
          <p:nvPr>
            <p:ph type="pic" idx="9"/>
          </p:nvPr>
        </p:nvSpPr>
        <p:spPr>
          <a:xfrm>
            <a:off x="5195922" y="3489487"/>
            <a:ext cx="1643700" cy="1535100"/>
          </a:xfrm>
          <a:prstGeom prst="rect">
            <a:avLst/>
          </a:prstGeom>
          <a:noFill/>
          <a:ln>
            <a:noFill/>
          </a:ln>
        </p:spPr>
      </p:sp>
      <p:sp>
        <p:nvSpPr>
          <p:cNvPr id="426" name="Google Shape;426;p46"/>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 Alt 3">
  <p:cSld name="BLANK_1_1_1_1_1_1_1_1_1_1_1_1">
    <p:bg>
      <p:bgPr>
        <a:solidFill>
          <a:schemeClr val="lt1"/>
        </a:solidFill>
        <a:effectLst/>
      </p:bgPr>
    </p:bg>
    <p:spTree>
      <p:nvGrpSpPr>
        <p:cNvPr id="1" name="Shape 48"/>
        <p:cNvGrpSpPr/>
        <p:nvPr/>
      </p:nvGrpSpPr>
      <p:grpSpPr>
        <a:xfrm>
          <a:off x="0" y="0"/>
          <a:ext cx="0" cy="0"/>
          <a:chOff x="0" y="0"/>
          <a:chExt cx="0" cy="0"/>
        </a:xfrm>
      </p:grpSpPr>
      <p:sp>
        <p:nvSpPr>
          <p:cNvPr id="49" name="Google Shape;49;p6"/>
          <p:cNvSpPr/>
          <p:nvPr/>
        </p:nvSpPr>
        <p:spPr>
          <a:xfrm>
            <a:off x="5404500" y="-50"/>
            <a:ext cx="37395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50" name="Google Shape;50;p6"/>
          <p:cNvSpPr/>
          <p:nvPr/>
        </p:nvSpPr>
        <p:spPr>
          <a:xfrm>
            <a:off x="0" y="1499700"/>
            <a:ext cx="9144000" cy="3645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51" name="Google Shape;51;p6"/>
          <p:cNvSpPr/>
          <p:nvPr/>
        </p:nvSpPr>
        <p:spPr>
          <a:xfrm>
            <a:off x="5404500" y="1499700"/>
            <a:ext cx="3739500" cy="3645000"/>
          </a:xfrm>
          <a:prstGeom prst="snip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52" name="Google Shape;52;p6"/>
          <p:cNvSpPr txBox="1">
            <a:spLocks noGrp="1"/>
          </p:cNvSpPr>
          <p:nvPr>
            <p:ph type="title"/>
          </p:nvPr>
        </p:nvSpPr>
        <p:spPr>
          <a:xfrm>
            <a:off x="5821575" y="1709925"/>
            <a:ext cx="2882700" cy="6279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3600"/>
              <a:buFont typeface="Lato"/>
              <a:buNone/>
              <a:defRPr sz="2400" b="1">
                <a:latin typeface="Lato"/>
                <a:ea typeface="Lato"/>
                <a:cs typeface="Lato"/>
                <a:sym typeface="Lato"/>
              </a:defRPr>
            </a:lvl1pPr>
            <a:lvl2pPr lvl="1">
              <a:lnSpc>
                <a:spcPct val="80000"/>
              </a:lnSpc>
              <a:spcBef>
                <a:spcPts val="0"/>
              </a:spcBef>
              <a:spcAft>
                <a:spcPts val="0"/>
              </a:spcAft>
              <a:buClr>
                <a:schemeClr val="dk1"/>
              </a:buClr>
              <a:buSzPts val="3000"/>
              <a:buNone/>
              <a:defRPr sz="1800">
                <a:latin typeface="Quantico"/>
                <a:ea typeface="Quantico"/>
                <a:cs typeface="Quantico"/>
                <a:sym typeface="Quantico"/>
              </a:defRPr>
            </a:lvl2pPr>
            <a:lvl3pPr lvl="2">
              <a:lnSpc>
                <a:spcPct val="80000"/>
              </a:lnSpc>
              <a:spcBef>
                <a:spcPts val="0"/>
              </a:spcBef>
              <a:spcAft>
                <a:spcPts val="0"/>
              </a:spcAft>
              <a:buClr>
                <a:schemeClr val="dk1"/>
              </a:buClr>
              <a:buSzPts val="3000"/>
              <a:buNone/>
              <a:defRPr sz="1800">
                <a:latin typeface="Quantico"/>
                <a:ea typeface="Quantico"/>
                <a:cs typeface="Quantico"/>
                <a:sym typeface="Quantico"/>
              </a:defRPr>
            </a:lvl3pPr>
            <a:lvl4pPr lvl="3">
              <a:lnSpc>
                <a:spcPct val="80000"/>
              </a:lnSpc>
              <a:spcBef>
                <a:spcPts val="0"/>
              </a:spcBef>
              <a:spcAft>
                <a:spcPts val="0"/>
              </a:spcAft>
              <a:buClr>
                <a:schemeClr val="dk1"/>
              </a:buClr>
              <a:buSzPts val="3000"/>
              <a:buNone/>
              <a:defRPr sz="1800">
                <a:latin typeface="Quantico"/>
                <a:ea typeface="Quantico"/>
                <a:cs typeface="Quantico"/>
                <a:sym typeface="Quantico"/>
              </a:defRPr>
            </a:lvl4pPr>
            <a:lvl5pPr lvl="4">
              <a:lnSpc>
                <a:spcPct val="80000"/>
              </a:lnSpc>
              <a:spcBef>
                <a:spcPts val="0"/>
              </a:spcBef>
              <a:spcAft>
                <a:spcPts val="0"/>
              </a:spcAft>
              <a:buClr>
                <a:schemeClr val="dk1"/>
              </a:buClr>
              <a:buSzPts val="3000"/>
              <a:buNone/>
              <a:defRPr sz="1800">
                <a:latin typeface="Quantico"/>
                <a:ea typeface="Quantico"/>
                <a:cs typeface="Quantico"/>
                <a:sym typeface="Quantico"/>
              </a:defRPr>
            </a:lvl5pPr>
            <a:lvl6pPr lvl="5">
              <a:lnSpc>
                <a:spcPct val="80000"/>
              </a:lnSpc>
              <a:spcBef>
                <a:spcPts val="0"/>
              </a:spcBef>
              <a:spcAft>
                <a:spcPts val="0"/>
              </a:spcAft>
              <a:buClr>
                <a:schemeClr val="dk1"/>
              </a:buClr>
              <a:buSzPts val="3000"/>
              <a:buNone/>
              <a:defRPr sz="1800">
                <a:latin typeface="Quantico"/>
                <a:ea typeface="Quantico"/>
                <a:cs typeface="Quantico"/>
                <a:sym typeface="Quantico"/>
              </a:defRPr>
            </a:lvl6pPr>
            <a:lvl7pPr lvl="6">
              <a:lnSpc>
                <a:spcPct val="80000"/>
              </a:lnSpc>
              <a:spcBef>
                <a:spcPts val="0"/>
              </a:spcBef>
              <a:spcAft>
                <a:spcPts val="0"/>
              </a:spcAft>
              <a:buClr>
                <a:schemeClr val="dk1"/>
              </a:buClr>
              <a:buSzPts val="3000"/>
              <a:buNone/>
              <a:defRPr sz="1800">
                <a:latin typeface="Quantico"/>
                <a:ea typeface="Quantico"/>
                <a:cs typeface="Quantico"/>
                <a:sym typeface="Quantico"/>
              </a:defRPr>
            </a:lvl7pPr>
            <a:lvl8pPr lvl="7">
              <a:lnSpc>
                <a:spcPct val="80000"/>
              </a:lnSpc>
              <a:spcBef>
                <a:spcPts val="0"/>
              </a:spcBef>
              <a:spcAft>
                <a:spcPts val="0"/>
              </a:spcAft>
              <a:buClr>
                <a:schemeClr val="dk1"/>
              </a:buClr>
              <a:buSzPts val="3000"/>
              <a:buNone/>
              <a:defRPr sz="1800">
                <a:latin typeface="Quantico"/>
                <a:ea typeface="Quantico"/>
                <a:cs typeface="Quantico"/>
                <a:sym typeface="Quantico"/>
              </a:defRPr>
            </a:lvl8pPr>
            <a:lvl9pPr lvl="8">
              <a:lnSpc>
                <a:spcPct val="80000"/>
              </a:lnSpc>
              <a:spcBef>
                <a:spcPts val="0"/>
              </a:spcBef>
              <a:spcAft>
                <a:spcPts val="0"/>
              </a:spcAft>
              <a:buClr>
                <a:schemeClr val="dk1"/>
              </a:buClr>
              <a:buSzPts val="3000"/>
              <a:buNone/>
              <a:defRPr sz="1800">
                <a:latin typeface="Quantico"/>
                <a:ea typeface="Quantico"/>
                <a:cs typeface="Quantico"/>
                <a:sym typeface="Quantico"/>
              </a:defRPr>
            </a:lvl9pPr>
          </a:lstStyle>
          <a:p>
            <a:endParaRPr/>
          </a:p>
        </p:txBody>
      </p:sp>
      <p:sp>
        <p:nvSpPr>
          <p:cNvPr id="53" name="Google Shape;53;p6"/>
          <p:cNvSpPr txBox="1">
            <a:spLocks noGrp="1"/>
          </p:cNvSpPr>
          <p:nvPr>
            <p:ph type="title" idx="2"/>
          </p:nvPr>
        </p:nvSpPr>
        <p:spPr>
          <a:xfrm>
            <a:off x="516600" y="486575"/>
            <a:ext cx="3823500" cy="678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3200"/>
              <a:buNone/>
              <a:defRPr sz="2400">
                <a:solidFill>
                  <a:schemeClr val="accent6"/>
                </a:solidFill>
              </a:defRPr>
            </a:lvl1pPr>
            <a:lvl2pPr lvl="1">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2pPr>
            <a:lvl3pPr lvl="2">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3pPr>
            <a:lvl4pPr lvl="3">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4pPr>
            <a:lvl5pPr lvl="4">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5pPr>
            <a:lvl6pPr lvl="5">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6pPr>
            <a:lvl7pPr lvl="6">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7pPr>
            <a:lvl8pPr lvl="7">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8pPr>
            <a:lvl9pPr lvl="8">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9pPr>
          </a:lstStyle>
          <a:p>
            <a:endParaRPr/>
          </a:p>
        </p:txBody>
      </p:sp>
      <p:sp>
        <p:nvSpPr>
          <p:cNvPr id="54" name="Google Shape;54;p6"/>
          <p:cNvSpPr txBox="1">
            <a:spLocks noGrp="1"/>
          </p:cNvSpPr>
          <p:nvPr>
            <p:ph type="subTitle" idx="1"/>
          </p:nvPr>
        </p:nvSpPr>
        <p:spPr>
          <a:xfrm>
            <a:off x="5821575" y="2476500"/>
            <a:ext cx="2019900" cy="455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55" name="Google Shape;55;p6"/>
          <p:cNvSpPr txBox="1">
            <a:spLocks noGrp="1"/>
          </p:cNvSpPr>
          <p:nvPr>
            <p:ph type="title" idx="3"/>
          </p:nvPr>
        </p:nvSpPr>
        <p:spPr>
          <a:xfrm>
            <a:off x="5810125" y="3070875"/>
            <a:ext cx="2388600" cy="5295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1400"/>
              <a:buFont typeface="Quantico"/>
              <a:buNone/>
              <a:defRPr sz="1400"/>
            </a:lvl1pPr>
            <a:lvl2pPr lvl="1">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2pPr>
            <a:lvl3pPr lvl="2">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3pPr>
            <a:lvl4pPr lvl="3">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4pPr>
            <a:lvl5pPr lvl="4">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5pPr>
            <a:lvl6pPr lvl="5">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6pPr>
            <a:lvl7pPr lvl="6">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7pPr>
            <a:lvl8pPr lvl="7">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8pPr>
            <a:lvl9pPr lvl="8">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9pPr>
          </a:lstStyle>
          <a:p>
            <a:endParaRPr/>
          </a:p>
        </p:txBody>
      </p:sp>
      <p:sp>
        <p:nvSpPr>
          <p:cNvPr id="56" name="Google Shape;56;p6"/>
          <p:cNvSpPr txBox="1">
            <a:spLocks noGrp="1"/>
          </p:cNvSpPr>
          <p:nvPr>
            <p:ph type="subTitle" idx="4"/>
          </p:nvPr>
        </p:nvSpPr>
        <p:spPr>
          <a:xfrm>
            <a:off x="5821575" y="3426050"/>
            <a:ext cx="2650500" cy="898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spcBef>
                <a:spcPts val="1000"/>
              </a:spcBef>
              <a:spcAft>
                <a:spcPts val="0"/>
              </a:spcAft>
              <a:buClr>
                <a:schemeClr val="dk1"/>
              </a:buClr>
              <a:buSzPts val="1000"/>
              <a:buNone/>
              <a:defRPr>
                <a:solidFill>
                  <a:schemeClr val="dk1"/>
                </a:solidFill>
              </a:defRPr>
            </a:lvl2pPr>
            <a:lvl3pPr lvl="2">
              <a:spcBef>
                <a:spcPts val="1000"/>
              </a:spcBef>
              <a:spcAft>
                <a:spcPts val="0"/>
              </a:spcAft>
              <a:buClr>
                <a:schemeClr val="dk1"/>
              </a:buClr>
              <a:buSzPts val="1000"/>
              <a:buNone/>
              <a:defRPr>
                <a:solidFill>
                  <a:schemeClr val="dk1"/>
                </a:solidFill>
              </a:defRPr>
            </a:lvl3pPr>
            <a:lvl4pPr lvl="3">
              <a:spcBef>
                <a:spcPts val="1000"/>
              </a:spcBef>
              <a:spcAft>
                <a:spcPts val="0"/>
              </a:spcAft>
              <a:buClr>
                <a:schemeClr val="dk1"/>
              </a:buClr>
              <a:buSzPts val="1000"/>
              <a:buNone/>
              <a:defRPr>
                <a:solidFill>
                  <a:schemeClr val="dk1"/>
                </a:solidFill>
              </a:defRPr>
            </a:lvl4pPr>
            <a:lvl5pPr lvl="4">
              <a:spcBef>
                <a:spcPts val="1000"/>
              </a:spcBef>
              <a:spcAft>
                <a:spcPts val="0"/>
              </a:spcAft>
              <a:buClr>
                <a:schemeClr val="dk1"/>
              </a:buClr>
              <a:buSzPts val="1000"/>
              <a:buNone/>
              <a:defRPr>
                <a:solidFill>
                  <a:schemeClr val="dk1"/>
                </a:solidFill>
              </a:defRPr>
            </a:lvl5pPr>
            <a:lvl6pPr lvl="5">
              <a:spcBef>
                <a:spcPts val="1000"/>
              </a:spcBef>
              <a:spcAft>
                <a:spcPts val="0"/>
              </a:spcAft>
              <a:buClr>
                <a:schemeClr val="dk1"/>
              </a:buClr>
              <a:buSzPts val="1000"/>
              <a:buNone/>
              <a:defRPr>
                <a:solidFill>
                  <a:schemeClr val="dk1"/>
                </a:solidFill>
              </a:defRPr>
            </a:lvl6pPr>
            <a:lvl7pPr lvl="6">
              <a:spcBef>
                <a:spcPts val="1000"/>
              </a:spcBef>
              <a:spcAft>
                <a:spcPts val="0"/>
              </a:spcAft>
              <a:buClr>
                <a:schemeClr val="dk1"/>
              </a:buClr>
              <a:buSzPts val="1000"/>
              <a:buNone/>
              <a:defRPr>
                <a:solidFill>
                  <a:schemeClr val="dk1"/>
                </a:solidFill>
              </a:defRPr>
            </a:lvl7pPr>
            <a:lvl8pPr lvl="7">
              <a:spcBef>
                <a:spcPts val="1000"/>
              </a:spcBef>
              <a:spcAft>
                <a:spcPts val="0"/>
              </a:spcAft>
              <a:buClr>
                <a:schemeClr val="dk1"/>
              </a:buClr>
              <a:buSzPts val="1000"/>
              <a:buNone/>
              <a:defRPr>
                <a:solidFill>
                  <a:schemeClr val="dk1"/>
                </a:solidFill>
              </a:defRPr>
            </a:lvl8pPr>
            <a:lvl9pPr lvl="8">
              <a:spcBef>
                <a:spcPts val="1000"/>
              </a:spcBef>
              <a:spcAft>
                <a:spcPts val="1000"/>
              </a:spcAft>
              <a:buClr>
                <a:schemeClr val="dk1"/>
              </a:buClr>
              <a:buSzPts val="1000"/>
              <a:buNone/>
              <a:defRPr>
                <a:solidFill>
                  <a:schemeClr val="dk1"/>
                </a:solidFill>
              </a:defRPr>
            </a:lvl9pPr>
          </a:lstStyle>
          <a:p>
            <a:endParaRPr/>
          </a:p>
        </p:txBody>
      </p:sp>
      <p:sp>
        <p:nvSpPr>
          <p:cNvPr id="57" name="Google Shape;57;p6"/>
          <p:cNvSpPr>
            <a:spLocks noGrp="1"/>
          </p:cNvSpPr>
          <p:nvPr>
            <p:ph type="pic" idx="5"/>
          </p:nvPr>
        </p:nvSpPr>
        <p:spPr>
          <a:xfrm>
            <a:off x="0" y="1502400"/>
            <a:ext cx="5404500" cy="3639600"/>
          </a:xfrm>
          <a:prstGeom prst="snip1Rect">
            <a:avLst>
              <a:gd name="adj" fmla="val 16026"/>
            </a:avLst>
          </a:prstGeom>
          <a:noFill/>
          <a:ln>
            <a:noFill/>
          </a:ln>
        </p:spPr>
      </p:sp>
      <p:sp>
        <p:nvSpPr>
          <p:cNvPr id="58" name="Google Shape;58;p6"/>
          <p:cNvSpPr txBox="1">
            <a:spLocks noGrp="1"/>
          </p:cNvSpPr>
          <p:nvPr>
            <p:ph type="subTitle" idx="6"/>
          </p:nvPr>
        </p:nvSpPr>
        <p:spPr>
          <a:xfrm>
            <a:off x="5794900" y="4333425"/>
            <a:ext cx="2718300" cy="354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1400"/>
              <a:buFont typeface="Quantico"/>
              <a:buNone/>
              <a:defRPr sz="1400">
                <a:solidFill>
                  <a:schemeClr val="dk1"/>
                </a:solidFill>
                <a:latin typeface="Quantico"/>
                <a:ea typeface="Quantico"/>
                <a:cs typeface="Quantico"/>
                <a:sym typeface="Quantico"/>
              </a:defRPr>
            </a:lvl1pPr>
            <a:lvl2pPr lvl="1">
              <a:spcBef>
                <a:spcPts val="1000"/>
              </a:spcBef>
              <a:spcAft>
                <a:spcPts val="0"/>
              </a:spcAft>
              <a:buClr>
                <a:schemeClr val="dk1"/>
              </a:buClr>
              <a:buSzPts val="1000"/>
              <a:buNone/>
              <a:defRPr>
                <a:solidFill>
                  <a:schemeClr val="dk1"/>
                </a:solidFill>
              </a:defRPr>
            </a:lvl2pPr>
            <a:lvl3pPr lvl="2">
              <a:spcBef>
                <a:spcPts val="1000"/>
              </a:spcBef>
              <a:spcAft>
                <a:spcPts val="0"/>
              </a:spcAft>
              <a:buClr>
                <a:schemeClr val="dk1"/>
              </a:buClr>
              <a:buSzPts val="1000"/>
              <a:buNone/>
              <a:defRPr>
                <a:solidFill>
                  <a:schemeClr val="dk1"/>
                </a:solidFill>
              </a:defRPr>
            </a:lvl3pPr>
            <a:lvl4pPr lvl="3">
              <a:spcBef>
                <a:spcPts val="1000"/>
              </a:spcBef>
              <a:spcAft>
                <a:spcPts val="0"/>
              </a:spcAft>
              <a:buClr>
                <a:schemeClr val="dk1"/>
              </a:buClr>
              <a:buSzPts val="1000"/>
              <a:buNone/>
              <a:defRPr>
                <a:solidFill>
                  <a:schemeClr val="dk1"/>
                </a:solidFill>
              </a:defRPr>
            </a:lvl4pPr>
            <a:lvl5pPr lvl="4">
              <a:spcBef>
                <a:spcPts val="1000"/>
              </a:spcBef>
              <a:spcAft>
                <a:spcPts val="0"/>
              </a:spcAft>
              <a:buClr>
                <a:schemeClr val="dk1"/>
              </a:buClr>
              <a:buSzPts val="1000"/>
              <a:buNone/>
              <a:defRPr>
                <a:solidFill>
                  <a:schemeClr val="dk1"/>
                </a:solidFill>
              </a:defRPr>
            </a:lvl5pPr>
            <a:lvl6pPr lvl="5">
              <a:spcBef>
                <a:spcPts val="1000"/>
              </a:spcBef>
              <a:spcAft>
                <a:spcPts val="0"/>
              </a:spcAft>
              <a:buClr>
                <a:schemeClr val="dk1"/>
              </a:buClr>
              <a:buSzPts val="1000"/>
              <a:buNone/>
              <a:defRPr>
                <a:solidFill>
                  <a:schemeClr val="dk1"/>
                </a:solidFill>
              </a:defRPr>
            </a:lvl6pPr>
            <a:lvl7pPr lvl="6">
              <a:spcBef>
                <a:spcPts val="1000"/>
              </a:spcBef>
              <a:spcAft>
                <a:spcPts val="0"/>
              </a:spcAft>
              <a:buClr>
                <a:schemeClr val="dk1"/>
              </a:buClr>
              <a:buSzPts val="1000"/>
              <a:buNone/>
              <a:defRPr>
                <a:solidFill>
                  <a:schemeClr val="dk1"/>
                </a:solidFill>
              </a:defRPr>
            </a:lvl7pPr>
            <a:lvl8pPr lvl="7">
              <a:spcBef>
                <a:spcPts val="1000"/>
              </a:spcBef>
              <a:spcAft>
                <a:spcPts val="0"/>
              </a:spcAft>
              <a:buClr>
                <a:schemeClr val="dk1"/>
              </a:buClr>
              <a:buSzPts val="1000"/>
              <a:buNone/>
              <a:defRPr>
                <a:solidFill>
                  <a:schemeClr val="dk1"/>
                </a:solidFill>
              </a:defRPr>
            </a:lvl8pPr>
            <a:lvl9pPr lvl="8">
              <a:spcBef>
                <a:spcPts val="1000"/>
              </a:spcBef>
              <a:spcAft>
                <a:spcPts val="1000"/>
              </a:spcAft>
              <a:buClr>
                <a:schemeClr val="dk1"/>
              </a:buClr>
              <a:buSzPts val="1000"/>
              <a:buNone/>
              <a:defRPr>
                <a:solidFill>
                  <a:schemeClr val="dk1"/>
                </a:solidFill>
              </a:defRPr>
            </a:lvl9pPr>
          </a:lstStyle>
          <a:p>
            <a:endParaRPr/>
          </a:p>
        </p:txBody>
      </p:sp>
      <p:sp>
        <p:nvSpPr>
          <p:cNvPr id="59" name="Google Shape;59;p6"/>
          <p:cNvSpPr txBox="1">
            <a:spLocks noGrp="1"/>
          </p:cNvSpPr>
          <p:nvPr>
            <p:ph type="subTitle" idx="7"/>
          </p:nvPr>
        </p:nvSpPr>
        <p:spPr>
          <a:xfrm>
            <a:off x="5821575" y="4501450"/>
            <a:ext cx="2650500" cy="898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spcBef>
                <a:spcPts val="1000"/>
              </a:spcBef>
              <a:spcAft>
                <a:spcPts val="0"/>
              </a:spcAft>
              <a:buClr>
                <a:schemeClr val="dk1"/>
              </a:buClr>
              <a:buSzPts val="1000"/>
              <a:buNone/>
              <a:defRPr>
                <a:solidFill>
                  <a:schemeClr val="dk1"/>
                </a:solidFill>
              </a:defRPr>
            </a:lvl2pPr>
            <a:lvl3pPr lvl="2">
              <a:spcBef>
                <a:spcPts val="1000"/>
              </a:spcBef>
              <a:spcAft>
                <a:spcPts val="0"/>
              </a:spcAft>
              <a:buClr>
                <a:schemeClr val="dk1"/>
              </a:buClr>
              <a:buSzPts val="1000"/>
              <a:buNone/>
              <a:defRPr>
                <a:solidFill>
                  <a:schemeClr val="dk1"/>
                </a:solidFill>
              </a:defRPr>
            </a:lvl3pPr>
            <a:lvl4pPr lvl="3">
              <a:spcBef>
                <a:spcPts val="1000"/>
              </a:spcBef>
              <a:spcAft>
                <a:spcPts val="0"/>
              </a:spcAft>
              <a:buClr>
                <a:schemeClr val="dk1"/>
              </a:buClr>
              <a:buSzPts val="1000"/>
              <a:buNone/>
              <a:defRPr>
                <a:solidFill>
                  <a:schemeClr val="dk1"/>
                </a:solidFill>
              </a:defRPr>
            </a:lvl4pPr>
            <a:lvl5pPr lvl="4">
              <a:spcBef>
                <a:spcPts val="1000"/>
              </a:spcBef>
              <a:spcAft>
                <a:spcPts val="0"/>
              </a:spcAft>
              <a:buClr>
                <a:schemeClr val="dk1"/>
              </a:buClr>
              <a:buSzPts val="1000"/>
              <a:buNone/>
              <a:defRPr>
                <a:solidFill>
                  <a:schemeClr val="dk1"/>
                </a:solidFill>
              </a:defRPr>
            </a:lvl5pPr>
            <a:lvl6pPr lvl="5">
              <a:spcBef>
                <a:spcPts val="1000"/>
              </a:spcBef>
              <a:spcAft>
                <a:spcPts val="0"/>
              </a:spcAft>
              <a:buClr>
                <a:schemeClr val="dk1"/>
              </a:buClr>
              <a:buSzPts val="1000"/>
              <a:buNone/>
              <a:defRPr>
                <a:solidFill>
                  <a:schemeClr val="dk1"/>
                </a:solidFill>
              </a:defRPr>
            </a:lvl6pPr>
            <a:lvl7pPr lvl="6">
              <a:spcBef>
                <a:spcPts val="1000"/>
              </a:spcBef>
              <a:spcAft>
                <a:spcPts val="0"/>
              </a:spcAft>
              <a:buClr>
                <a:schemeClr val="dk1"/>
              </a:buClr>
              <a:buSzPts val="1000"/>
              <a:buNone/>
              <a:defRPr>
                <a:solidFill>
                  <a:schemeClr val="dk1"/>
                </a:solidFill>
              </a:defRPr>
            </a:lvl7pPr>
            <a:lvl8pPr lvl="7">
              <a:spcBef>
                <a:spcPts val="1000"/>
              </a:spcBef>
              <a:spcAft>
                <a:spcPts val="0"/>
              </a:spcAft>
              <a:buClr>
                <a:schemeClr val="dk1"/>
              </a:buClr>
              <a:buSzPts val="1000"/>
              <a:buNone/>
              <a:defRPr>
                <a:solidFill>
                  <a:schemeClr val="dk1"/>
                </a:solidFill>
              </a:defRPr>
            </a:lvl8pPr>
            <a:lvl9pPr lvl="8">
              <a:spcBef>
                <a:spcPts val="1000"/>
              </a:spcBef>
              <a:spcAft>
                <a:spcPts val="1000"/>
              </a:spcAft>
              <a:buClr>
                <a:schemeClr val="dk1"/>
              </a:buClr>
              <a:buSzPts val="1000"/>
              <a:buNone/>
              <a:defRPr>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 Alt 5 ">
  <p:cSld name="BLANK_1_1_1_1_1_1_1">
    <p:bg>
      <p:bgPr>
        <a:solidFill>
          <a:schemeClr val="accent5"/>
        </a:solidFill>
        <a:effectLst/>
      </p:bgPr>
    </p:bg>
    <p:spTree>
      <p:nvGrpSpPr>
        <p:cNvPr id="1" name="Shape 60"/>
        <p:cNvGrpSpPr/>
        <p:nvPr/>
      </p:nvGrpSpPr>
      <p:grpSpPr>
        <a:xfrm>
          <a:off x="0" y="0"/>
          <a:ext cx="0" cy="0"/>
          <a:chOff x="0" y="0"/>
          <a:chExt cx="0" cy="0"/>
        </a:xfrm>
      </p:grpSpPr>
      <p:sp>
        <p:nvSpPr>
          <p:cNvPr id="61" name="Google Shape;61;p7"/>
          <p:cNvSpPr/>
          <p:nvPr/>
        </p:nvSpPr>
        <p:spPr>
          <a:xfrm>
            <a:off x="731650" y="619550"/>
            <a:ext cx="8412300" cy="45252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62" name="Google Shape;62;p7"/>
          <p:cNvSpPr txBox="1">
            <a:spLocks noGrp="1"/>
          </p:cNvSpPr>
          <p:nvPr>
            <p:ph type="title"/>
          </p:nvPr>
        </p:nvSpPr>
        <p:spPr>
          <a:xfrm>
            <a:off x="920550" y="904500"/>
            <a:ext cx="7226700" cy="9087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3000"/>
              <a:buNone/>
              <a:defRPr sz="3700"/>
            </a:lvl1pPr>
            <a:lvl2pPr lvl="1">
              <a:spcBef>
                <a:spcPts val="0"/>
              </a:spcBef>
              <a:spcAft>
                <a:spcPts val="0"/>
              </a:spcAft>
              <a:buClr>
                <a:schemeClr val="dk1"/>
              </a:buClr>
              <a:buSzPts val="3000"/>
              <a:buNone/>
              <a:defRPr sz="3700">
                <a:latin typeface="Quantico"/>
                <a:ea typeface="Quantico"/>
                <a:cs typeface="Quantico"/>
                <a:sym typeface="Quantico"/>
              </a:defRPr>
            </a:lvl2pPr>
            <a:lvl3pPr lvl="2">
              <a:spcBef>
                <a:spcPts val="0"/>
              </a:spcBef>
              <a:spcAft>
                <a:spcPts val="0"/>
              </a:spcAft>
              <a:buClr>
                <a:schemeClr val="dk1"/>
              </a:buClr>
              <a:buSzPts val="3000"/>
              <a:buNone/>
              <a:defRPr sz="3700">
                <a:latin typeface="Quantico"/>
                <a:ea typeface="Quantico"/>
                <a:cs typeface="Quantico"/>
                <a:sym typeface="Quantico"/>
              </a:defRPr>
            </a:lvl3pPr>
            <a:lvl4pPr lvl="3">
              <a:spcBef>
                <a:spcPts val="0"/>
              </a:spcBef>
              <a:spcAft>
                <a:spcPts val="0"/>
              </a:spcAft>
              <a:buClr>
                <a:schemeClr val="dk1"/>
              </a:buClr>
              <a:buSzPts val="3000"/>
              <a:buNone/>
              <a:defRPr sz="3700">
                <a:latin typeface="Quantico"/>
                <a:ea typeface="Quantico"/>
                <a:cs typeface="Quantico"/>
                <a:sym typeface="Quantico"/>
              </a:defRPr>
            </a:lvl4pPr>
            <a:lvl5pPr lvl="4">
              <a:spcBef>
                <a:spcPts val="0"/>
              </a:spcBef>
              <a:spcAft>
                <a:spcPts val="0"/>
              </a:spcAft>
              <a:buClr>
                <a:schemeClr val="dk1"/>
              </a:buClr>
              <a:buSzPts val="3000"/>
              <a:buNone/>
              <a:defRPr sz="3700">
                <a:latin typeface="Quantico"/>
                <a:ea typeface="Quantico"/>
                <a:cs typeface="Quantico"/>
                <a:sym typeface="Quantico"/>
              </a:defRPr>
            </a:lvl5pPr>
            <a:lvl6pPr lvl="5">
              <a:spcBef>
                <a:spcPts val="0"/>
              </a:spcBef>
              <a:spcAft>
                <a:spcPts val="0"/>
              </a:spcAft>
              <a:buClr>
                <a:schemeClr val="dk1"/>
              </a:buClr>
              <a:buSzPts val="3000"/>
              <a:buNone/>
              <a:defRPr sz="3700">
                <a:latin typeface="Quantico"/>
                <a:ea typeface="Quantico"/>
                <a:cs typeface="Quantico"/>
                <a:sym typeface="Quantico"/>
              </a:defRPr>
            </a:lvl6pPr>
            <a:lvl7pPr lvl="6">
              <a:spcBef>
                <a:spcPts val="0"/>
              </a:spcBef>
              <a:spcAft>
                <a:spcPts val="0"/>
              </a:spcAft>
              <a:buClr>
                <a:schemeClr val="dk1"/>
              </a:buClr>
              <a:buSzPts val="3000"/>
              <a:buNone/>
              <a:defRPr sz="3700">
                <a:latin typeface="Quantico"/>
                <a:ea typeface="Quantico"/>
                <a:cs typeface="Quantico"/>
                <a:sym typeface="Quantico"/>
              </a:defRPr>
            </a:lvl7pPr>
            <a:lvl8pPr lvl="7">
              <a:spcBef>
                <a:spcPts val="0"/>
              </a:spcBef>
              <a:spcAft>
                <a:spcPts val="0"/>
              </a:spcAft>
              <a:buClr>
                <a:schemeClr val="dk1"/>
              </a:buClr>
              <a:buSzPts val="3000"/>
              <a:buNone/>
              <a:defRPr sz="3700">
                <a:latin typeface="Quantico"/>
                <a:ea typeface="Quantico"/>
                <a:cs typeface="Quantico"/>
                <a:sym typeface="Quantico"/>
              </a:defRPr>
            </a:lvl8pPr>
            <a:lvl9pPr lvl="8">
              <a:spcBef>
                <a:spcPts val="0"/>
              </a:spcBef>
              <a:spcAft>
                <a:spcPts val="0"/>
              </a:spcAft>
              <a:buClr>
                <a:schemeClr val="dk1"/>
              </a:buClr>
              <a:buSzPts val="3000"/>
              <a:buNone/>
              <a:defRPr sz="3700">
                <a:latin typeface="Quantico"/>
                <a:ea typeface="Quantico"/>
                <a:cs typeface="Quantico"/>
                <a:sym typeface="Quantico"/>
              </a:defRPr>
            </a:lvl9pPr>
          </a:lstStyle>
          <a:p>
            <a:endParaRPr/>
          </a:p>
        </p:txBody>
      </p:sp>
      <p:sp>
        <p:nvSpPr>
          <p:cNvPr id="63" name="Google Shape;63;p7"/>
          <p:cNvSpPr txBox="1">
            <a:spLocks noGrp="1"/>
          </p:cNvSpPr>
          <p:nvPr>
            <p:ph type="title" idx="2"/>
          </p:nvPr>
        </p:nvSpPr>
        <p:spPr>
          <a:xfrm>
            <a:off x="920550" y="1881950"/>
            <a:ext cx="5228400" cy="1944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600"/>
              <a:buFont typeface="Lato"/>
              <a:buNone/>
              <a:defRPr sz="1600">
                <a:latin typeface="Lato"/>
                <a:ea typeface="Lato"/>
                <a:cs typeface="Lato"/>
                <a:sym typeface="Lato"/>
              </a:defRPr>
            </a:lvl1pPr>
            <a:lvl2pPr lvl="1">
              <a:spcBef>
                <a:spcPts val="0"/>
              </a:spcBef>
              <a:spcAft>
                <a:spcPts val="0"/>
              </a:spcAft>
              <a:buClr>
                <a:schemeClr val="dk1"/>
              </a:buClr>
              <a:buSzPts val="1600"/>
              <a:buFont typeface="Lato"/>
              <a:buNone/>
              <a:defRPr sz="1600">
                <a:latin typeface="Lato"/>
                <a:ea typeface="Lato"/>
                <a:cs typeface="Lato"/>
                <a:sym typeface="Lato"/>
              </a:defRPr>
            </a:lvl2pPr>
            <a:lvl3pPr lvl="2">
              <a:spcBef>
                <a:spcPts val="0"/>
              </a:spcBef>
              <a:spcAft>
                <a:spcPts val="0"/>
              </a:spcAft>
              <a:buClr>
                <a:schemeClr val="dk1"/>
              </a:buClr>
              <a:buSzPts val="1600"/>
              <a:buFont typeface="Lato"/>
              <a:buNone/>
              <a:defRPr sz="1600">
                <a:latin typeface="Lato"/>
                <a:ea typeface="Lato"/>
                <a:cs typeface="Lato"/>
                <a:sym typeface="Lato"/>
              </a:defRPr>
            </a:lvl3pPr>
            <a:lvl4pPr lvl="3">
              <a:spcBef>
                <a:spcPts val="0"/>
              </a:spcBef>
              <a:spcAft>
                <a:spcPts val="0"/>
              </a:spcAft>
              <a:buClr>
                <a:schemeClr val="dk1"/>
              </a:buClr>
              <a:buSzPts val="1600"/>
              <a:buFont typeface="Lato"/>
              <a:buNone/>
              <a:defRPr sz="1600">
                <a:latin typeface="Lato"/>
                <a:ea typeface="Lato"/>
                <a:cs typeface="Lato"/>
                <a:sym typeface="Lato"/>
              </a:defRPr>
            </a:lvl4pPr>
            <a:lvl5pPr lvl="4">
              <a:spcBef>
                <a:spcPts val="0"/>
              </a:spcBef>
              <a:spcAft>
                <a:spcPts val="0"/>
              </a:spcAft>
              <a:buClr>
                <a:schemeClr val="dk1"/>
              </a:buClr>
              <a:buSzPts val="1600"/>
              <a:buFont typeface="Lato"/>
              <a:buNone/>
              <a:defRPr sz="1600">
                <a:latin typeface="Lato"/>
                <a:ea typeface="Lato"/>
                <a:cs typeface="Lato"/>
                <a:sym typeface="Lato"/>
              </a:defRPr>
            </a:lvl5pPr>
            <a:lvl6pPr lvl="5">
              <a:spcBef>
                <a:spcPts val="0"/>
              </a:spcBef>
              <a:spcAft>
                <a:spcPts val="0"/>
              </a:spcAft>
              <a:buClr>
                <a:schemeClr val="dk1"/>
              </a:buClr>
              <a:buSzPts val="1600"/>
              <a:buFont typeface="Lato"/>
              <a:buNone/>
              <a:defRPr sz="1600">
                <a:latin typeface="Lato"/>
                <a:ea typeface="Lato"/>
                <a:cs typeface="Lato"/>
                <a:sym typeface="Lato"/>
              </a:defRPr>
            </a:lvl6pPr>
            <a:lvl7pPr lvl="6">
              <a:spcBef>
                <a:spcPts val="0"/>
              </a:spcBef>
              <a:spcAft>
                <a:spcPts val="0"/>
              </a:spcAft>
              <a:buClr>
                <a:schemeClr val="dk1"/>
              </a:buClr>
              <a:buSzPts val="1600"/>
              <a:buFont typeface="Lato"/>
              <a:buNone/>
              <a:defRPr sz="1600">
                <a:latin typeface="Lato"/>
                <a:ea typeface="Lato"/>
                <a:cs typeface="Lato"/>
                <a:sym typeface="Lato"/>
              </a:defRPr>
            </a:lvl7pPr>
            <a:lvl8pPr lvl="7">
              <a:spcBef>
                <a:spcPts val="0"/>
              </a:spcBef>
              <a:spcAft>
                <a:spcPts val="0"/>
              </a:spcAft>
              <a:buClr>
                <a:schemeClr val="dk1"/>
              </a:buClr>
              <a:buSzPts val="1600"/>
              <a:buFont typeface="Lato"/>
              <a:buNone/>
              <a:defRPr sz="1600">
                <a:latin typeface="Lato"/>
                <a:ea typeface="Lato"/>
                <a:cs typeface="Lato"/>
                <a:sym typeface="Lato"/>
              </a:defRPr>
            </a:lvl8pPr>
            <a:lvl9pPr lvl="8">
              <a:spcBef>
                <a:spcPts val="0"/>
              </a:spcBef>
              <a:spcAft>
                <a:spcPts val="0"/>
              </a:spcAft>
              <a:buClr>
                <a:schemeClr val="dk1"/>
              </a:buClr>
              <a:buSzPts val="1600"/>
              <a:buFont typeface="Lato"/>
              <a:buNone/>
              <a:defRPr sz="1600">
                <a:latin typeface="Lato"/>
                <a:ea typeface="Lato"/>
                <a:cs typeface="Lato"/>
                <a:sym typeface="Lato"/>
              </a:defRPr>
            </a:lvl9pPr>
          </a:lstStyle>
          <a:p>
            <a:endParaRPr/>
          </a:p>
        </p:txBody>
      </p:sp>
      <p:sp>
        <p:nvSpPr>
          <p:cNvPr id="64" name="Google Shape;64;p7"/>
          <p:cNvSpPr txBox="1">
            <a:spLocks noGrp="1"/>
          </p:cNvSpPr>
          <p:nvPr>
            <p:ph type="subTitle" idx="1"/>
          </p:nvPr>
        </p:nvSpPr>
        <p:spPr>
          <a:xfrm>
            <a:off x="920550" y="4518700"/>
            <a:ext cx="1817400" cy="4527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dk1"/>
              </a:buClr>
              <a:buSzPts val="1000"/>
              <a:buFont typeface="Lato"/>
              <a:buNone/>
              <a:defRPr sz="900">
                <a:solidFill>
                  <a:schemeClr val="dk1"/>
                </a:solidFill>
              </a:defRPr>
            </a:lvl1pPr>
            <a:lvl2pPr lvl="1">
              <a:lnSpc>
                <a:spcPct val="115000"/>
              </a:lnSpc>
              <a:spcBef>
                <a:spcPts val="1000"/>
              </a:spcBef>
              <a:spcAft>
                <a:spcPts val="0"/>
              </a:spcAft>
              <a:buClr>
                <a:schemeClr val="dk1"/>
              </a:buClr>
              <a:buSzPts val="1000"/>
              <a:buFont typeface="Lato"/>
              <a:buNone/>
              <a:defRPr sz="900">
                <a:solidFill>
                  <a:schemeClr val="dk1"/>
                </a:solidFill>
              </a:defRPr>
            </a:lvl2pPr>
            <a:lvl3pPr lvl="2">
              <a:lnSpc>
                <a:spcPct val="115000"/>
              </a:lnSpc>
              <a:spcBef>
                <a:spcPts val="1000"/>
              </a:spcBef>
              <a:spcAft>
                <a:spcPts val="0"/>
              </a:spcAft>
              <a:buClr>
                <a:schemeClr val="dk1"/>
              </a:buClr>
              <a:buSzPts val="1000"/>
              <a:buFont typeface="Lato"/>
              <a:buNone/>
              <a:defRPr sz="900">
                <a:solidFill>
                  <a:schemeClr val="dk1"/>
                </a:solidFill>
              </a:defRPr>
            </a:lvl3pPr>
            <a:lvl4pPr lvl="3">
              <a:lnSpc>
                <a:spcPct val="115000"/>
              </a:lnSpc>
              <a:spcBef>
                <a:spcPts val="1000"/>
              </a:spcBef>
              <a:spcAft>
                <a:spcPts val="0"/>
              </a:spcAft>
              <a:buClr>
                <a:schemeClr val="dk1"/>
              </a:buClr>
              <a:buSzPts val="1000"/>
              <a:buFont typeface="Lato"/>
              <a:buNone/>
              <a:defRPr sz="900">
                <a:solidFill>
                  <a:schemeClr val="dk1"/>
                </a:solidFill>
              </a:defRPr>
            </a:lvl4pPr>
            <a:lvl5pPr lvl="4">
              <a:lnSpc>
                <a:spcPct val="115000"/>
              </a:lnSpc>
              <a:spcBef>
                <a:spcPts val="1000"/>
              </a:spcBef>
              <a:spcAft>
                <a:spcPts val="0"/>
              </a:spcAft>
              <a:buClr>
                <a:schemeClr val="dk1"/>
              </a:buClr>
              <a:buSzPts val="1000"/>
              <a:buFont typeface="Lato"/>
              <a:buNone/>
              <a:defRPr sz="900">
                <a:solidFill>
                  <a:schemeClr val="dk1"/>
                </a:solidFill>
              </a:defRPr>
            </a:lvl5pPr>
            <a:lvl6pPr lvl="5">
              <a:lnSpc>
                <a:spcPct val="115000"/>
              </a:lnSpc>
              <a:spcBef>
                <a:spcPts val="1000"/>
              </a:spcBef>
              <a:spcAft>
                <a:spcPts val="0"/>
              </a:spcAft>
              <a:buClr>
                <a:schemeClr val="dk1"/>
              </a:buClr>
              <a:buSzPts val="1000"/>
              <a:buFont typeface="Lato"/>
              <a:buNone/>
              <a:defRPr sz="900">
                <a:solidFill>
                  <a:schemeClr val="dk1"/>
                </a:solidFill>
              </a:defRPr>
            </a:lvl6pPr>
            <a:lvl7pPr lvl="6">
              <a:lnSpc>
                <a:spcPct val="115000"/>
              </a:lnSpc>
              <a:spcBef>
                <a:spcPts val="1000"/>
              </a:spcBef>
              <a:spcAft>
                <a:spcPts val="0"/>
              </a:spcAft>
              <a:buClr>
                <a:schemeClr val="dk1"/>
              </a:buClr>
              <a:buSzPts val="1000"/>
              <a:buFont typeface="Lato"/>
              <a:buNone/>
              <a:defRPr sz="900">
                <a:solidFill>
                  <a:schemeClr val="dk1"/>
                </a:solidFill>
              </a:defRPr>
            </a:lvl7pPr>
            <a:lvl8pPr lvl="7">
              <a:lnSpc>
                <a:spcPct val="115000"/>
              </a:lnSpc>
              <a:spcBef>
                <a:spcPts val="1000"/>
              </a:spcBef>
              <a:spcAft>
                <a:spcPts val="0"/>
              </a:spcAft>
              <a:buClr>
                <a:schemeClr val="dk1"/>
              </a:buClr>
              <a:buSzPts val="1000"/>
              <a:buFont typeface="Lato"/>
              <a:buNone/>
              <a:defRPr sz="900">
                <a:solidFill>
                  <a:schemeClr val="dk1"/>
                </a:solidFill>
              </a:defRPr>
            </a:lvl8pPr>
            <a:lvl9pPr lvl="8">
              <a:lnSpc>
                <a:spcPct val="115000"/>
              </a:lnSpc>
              <a:spcBef>
                <a:spcPts val="1000"/>
              </a:spcBef>
              <a:spcAft>
                <a:spcPts val="1000"/>
              </a:spcAft>
              <a:buClr>
                <a:schemeClr val="dk1"/>
              </a:buClr>
              <a:buSzPts val="1000"/>
              <a:buFont typeface="Lato"/>
              <a:buNone/>
              <a:defRPr sz="9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 Alt 6">
  <p:cSld name="BLANK_1_1_1_1_1_1_2">
    <p:bg>
      <p:bgPr>
        <a:solidFill>
          <a:schemeClr val="accent2"/>
        </a:solidFill>
        <a:effectLst/>
      </p:bgPr>
    </p:bg>
    <p:spTree>
      <p:nvGrpSpPr>
        <p:cNvPr id="1" name="Shape 65"/>
        <p:cNvGrpSpPr/>
        <p:nvPr/>
      </p:nvGrpSpPr>
      <p:grpSpPr>
        <a:xfrm>
          <a:off x="0" y="0"/>
          <a:ext cx="0" cy="0"/>
          <a:chOff x="0" y="0"/>
          <a:chExt cx="0" cy="0"/>
        </a:xfrm>
      </p:grpSpPr>
      <p:sp>
        <p:nvSpPr>
          <p:cNvPr id="66" name="Google Shape;66;p8"/>
          <p:cNvSpPr/>
          <p:nvPr/>
        </p:nvSpPr>
        <p:spPr>
          <a:xfrm>
            <a:off x="99900" y="99900"/>
            <a:ext cx="8944200" cy="4936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67" name="Google Shape;67;p8"/>
          <p:cNvSpPr/>
          <p:nvPr/>
        </p:nvSpPr>
        <p:spPr>
          <a:xfrm>
            <a:off x="252300" y="252300"/>
            <a:ext cx="8639400" cy="4631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68" name="Google Shape;68;p8"/>
          <p:cNvSpPr/>
          <p:nvPr/>
        </p:nvSpPr>
        <p:spPr>
          <a:xfrm>
            <a:off x="404700" y="404700"/>
            <a:ext cx="8334600" cy="4326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69" name="Google Shape;69;p8"/>
          <p:cNvSpPr/>
          <p:nvPr/>
        </p:nvSpPr>
        <p:spPr>
          <a:xfrm>
            <a:off x="557100" y="560700"/>
            <a:ext cx="8029800" cy="4022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70" name="Google Shape;70;p8"/>
          <p:cNvSpPr txBox="1">
            <a:spLocks noGrp="1"/>
          </p:cNvSpPr>
          <p:nvPr>
            <p:ph type="title"/>
          </p:nvPr>
        </p:nvSpPr>
        <p:spPr>
          <a:xfrm>
            <a:off x="910650" y="1462775"/>
            <a:ext cx="7349400" cy="25134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4800"/>
              <a:buNone/>
              <a:defRPr sz="4800">
                <a:solidFill>
                  <a:schemeClr val="accent6"/>
                </a:solidFill>
              </a:defRPr>
            </a:lvl1pPr>
            <a:lvl2pPr lvl="1">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2pPr>
            <a:lvl3pPr lvl="2">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3pPr>
            <a:lvl4pPr lvl="3">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4pPr>
            <a:lvl5pPr lvl="4">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5pPr>
            <a:lvl6pPr lvl="5">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6pPr>
            <a:lvl7pPr lvl="6">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7pPr>
            <a:lvl8pPr lvl="7">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8pPr>
            <a:lvl9pPr lvl="8">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9pPr>
          </a:lstStyle>
          <a:p>
            <a:endParaRPr/>
          </a:p>
        </p:txBody>
      </p:sp>
      <p:sp>
        <p:nvSpPr>
          <p:cNvPr id="71" name="Google Shape;71;p8"/>
          <p:cNvSpPr txBox="1">
            <a:spLocks noGrp="1"/>
          </p:cNvSpPr>
          <p:nvPr>
            <p:ph type="subTitle" idx="1"/>
          </p:nvPr>
        </p:nvSpPr>
        <p:spPr>
          <a:xfrm>
            <a:off x="948750" y="4188925"/>
            <a:ext cx="1817400" cy="4527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6"/>
              </a:buClr>
              <a:buSzPts val="1000"/>
              <a:buFont typeface="Lato"/>
              <a:buNone/>
              <a:defRPr sz="900">
                <a:solidFill>
                  <a:schemeClr val="accent6"/>
                </a:solidFill>
              </a:defRPr>
            </a:lvl1pPr>
            <a:lvl2pPr lvl="1">
              <a:lnSpc>
                <a:spcPct val="115000"/>
              </a:lnSpc>
              <a:spcBef>
                <a:spcPts val="1000"/>
              </a:spcBef>
              <a:spcAft>
                <a:spcPts val="0"/>
              </a:spcAft>
              <a:buClr>
                <a:schemeClr val="accent6"/>
              </a:buClr>
              <a:buSzPts val="1000"/>
              <a:buFont typeface="Lato"/>
              <a:buNone/>
              <a:defRPr sz="900">
                <a:solidFill>
                  <a:schemeClr val="accent6"/>
                </a:solidFill>
              </a:defRPr>
            </a:lvl2pPr>
            <a:lvl3pPr lvl="2">
              <a:lnSpc>
                <a:spcPct val="115000"/>
              </a:lnSpc>
              <a:spcBef>
                <a:spcPts val="1000"/>
              </a:spcBef>
              <a:spcAft>
                <a:spcPts val="0"/>
              </a:spcAft>
              <a:buClr>
                <a:schemeClr val="accent6"/>
              </a:buClr>
              <a:buSzPts val="1000"/>
              <a:buFont typeface="Lato"/>
              <a:buNone/>
              <a:defRPr sz="900">
                <a:solidFill>
                  <a:schemeClr val="accent6"/>
                </a:solidFill>
              </a:defRPr>
            </a:lvl3pPr>
            <a:lvl4pPr lvl="3">
              <a:lnSpc>
                <a:spcPct val="115000"/>
              </a:lnSpc>
              <a:spcBef>
                <a:spcPts val="1000"/>
              </a:spcBef>
              <a:spcAft>
                <a:spcPts val="0"/>
              </a:spcAft>
              <a:buClr>
                <a:schemeClr val="accent6"/>
              </a:buClr>
              <a:buSzPts val="1000"/>
              <a:buFont typeface="Lato"/>
              <a:buNone/>
              <a:defRPr sz="900">
                <a:solidFill>
                  <a:schemeClr val="accent6"/>
                </a:solidFill>
              </a:defRPr>
            </a:lvl4pPr>
            <a:lvl5pPr lvl="4">
              <a:lnSpc>
                <a:spcPct val="115000"/>
              </a:lnSpc>
              <a:spcBef>
                <a:spcPts val="1000"/>
              </a:spcBef>
              <a:spcAft>
                <a:spcPts val="0"/>
              </a:spcAft>
              <a:buClr>
                <a:schemeClr val="accent6"/>
              </a:buClr>
              <a:buSzPts val="1000"/>
              <a:buFont typeface="Lato"/>
              <a:buNone/>
              <a:defRPr sz="900">
                <a:solidFill>
                  <a:schemeClr val="accent6"/>
                </a:solidFill>
              </a:defRPr>
            </a:lvl5pPr>
            <a:lvl6pPr lvl="5">
              <a:lnSpc>
                <a:spcPct val="115000"/>
              </a:lnSpc>
              <a:spcBef>
                <a:spcPts val="1000"/>
              </a:spcBef>
              <a:spcAft>
                <a:spcPts val="0"/>
              </a:spcAft>
              <a:buClr>
                <a:schemeClr val="accent6"/>
              </a:buClr>
              <a:buSzPts val="1000"/>
              <a:buFont typeface="Lato"/>
              <a:buNone/>
              <a:defRPr sz="900">
                <a:solidFill>
                  <a:schemeClr val="accent6"/>
                </a:solidFill>
              </a:defRPr>
            </a:lvl6pPr>
            <a:lvl7pPr lvl="6">
              <a:lnSpc>
                <a:spcPct val="115000"/>
              </a:lnSpc>
              <a:spcBef>
                <a:spcPts val="1000"/>
              </a:spcBef>
              <a:spcAft>
                <a:spcPts val="0"/>
              </a:spcAft>
              <a:buClr>
                <a:schemeClr val="accent6"/>
              </a:buClr>
              <a:buSzPts val="1000"/>
              <a:buFont typeface="Lato"/>
              <a:buNone/>
              <a:defRPr sz="900">
                <a:solidFill>
                  <a:schemeClr val="accent6"/>
                </a:solidFill>
              </a:defRPr>
            </a:lvl7pPr>
            <a:lvl8pPr lvl="7">
              <a:lnSpc>
                <a:spcPct val="115000"/>
              </a:lnSpc>
              <a:spcBef>
                <a:spcPts val="1000"/>
              </a:spcBef>
              <a:spcAft>
                <a:spcPts val="0"/>
              </a:spcAft>
              <a:buClr>
                <a:schemeClr val="accent6"/>
              </a:buClr>
              <a:buSzPts val="1000"/>
              <a:buFont typeface="Lato"/>
              <a:buNone/>
              <a:defRPr sz="900">
                <a:solidFill>
                  <a:schemeClr val="accent6"/>
                </a:solidFill>
              </a:defRPr>
            </a:lvl8pPr>
            <a:lvl9pPr lvl="8">
              <a:lnSpc>
                <a:spcPct val="115000"/>
              </a:lnSpc>
              <a:spcBef>
                <a:spcPts val="1000"/>
              </a:spcBef>
              <a:spcAft>
                <a:spcPts val="1000"/>
              </a:spcAft>
              <a:buClr>
                <a:schemeClr val="accent6"/>
              </a:buClr>
              <a:buSzPts val="1000"/>
              <a:buFont typeface="Lato"/>
              <a:buNone/>
              <a:defRPr sz="900">
                <a:solidFill>
                  <a:schemeClr val="accent6"/>
                </a:solidFill>
              </a:defRPr>
            </a:lvl9pPr>
          </a:lstStyle>
          <a:p>
            <a:endParaRPr/>
          </a:p>
        </p:txBody>
      </p:sp>
      <p:sp>
        <p:nvSpPr>
          <p:cNvPr id="72" name="Google Shape;72;p8"/>
          <p:cNvSpPr txBox="1">
            <a:spLocks noGrp="1"/>
          </p:cNvSpPr>
          <p:nvPr>
            <p:ph type="title" idx="2"/>
          </p:nvPr>
        </p:nvSpPr>
        <p:spPr>
          <a:xfrm>
            <a:off x="948750" y="930950"/>
            <a:ext cx="7311300" cy="3156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3"/>
              </a:buClr>
              <a:buSzPts val="2400"/>
              <a:buNone/>
              <a:defRPr sz="2400">
                <a:solidFill>
                  <a:schemeClr val="accent3"/>
                </a:solidFill>
              </a:defRPr>
            </a:lvl1pPr>
            <a:lvl2pPr lvl="1">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2pPr>
            <a:lvl3pPr lvl="2">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3pPr>
            <a:lvl4pPr lvl="3">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4pPr>
            <a:lvl5pPr lvl="4">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5pPr>
            <a:lvl6pPr lvl="5">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6pPr>
            <a:lvl7pPr lvl="6">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7pPr>
            <a:lvl8pPr lvl="7">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8pPr>
            <a:lvl9pPr lvl="8">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 Alt 7 ">
  <p:cSld name="CUSTOM_11">
    <p:bg>
      <p:bgPr>
        <a:solidFill>
          <a:schemeClr val="lt2"/>
        </a:solidFill>
        <a:effectLst/>
      </p:bgPr>
    </p:bg>
    <p:spTree>
      <p:nvGrpSpPr>
        <p:cNvPr id="1" name="Shape 73"/>
        <p:cNvGrpSpPr/>
        <p:nvPr/>
      </p:nvGrpSpPr>
      <p:grpSpPr>
        <a:xfrm>
          <a:off x="0" y="0"/>
          <a:ext cx="0" cy="0"/>
          <a:chOff x="0" y="0"/>
          <a:chExt cx="0" cy="0"/>
        </a:xfrm>
      </p:grpSpPr>
      <p:sp>
        <p:nvSpPr>
          <p:cNvPr id="74" name="Google Shape;74;p9"/>
          <p:cNvSpPr/>
          <p:nvPr/>
        </p:nvSpPr>
        <p:spPr>
          <a:xfrm>
            <a:off x="5444100" y="2728350"/>
            <a:ext cx="2952300" cy="2033400"/>
          </a:xfrm>
          <a:prstGeom prst="snip1Rect">
            <a:avLst>
              <a:gd name="adj" fmla="val 13900"/>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a:solidFill>
                  <a:schemeClr val="dk1"/>
                </a:solidFill>
                <a:latin typeface="Quantico"/>
                <a:ea typeface="Quantico"/>
                <a:cs typeface="Quantico"/>
                <a:sym typeface="Quantico"/>
              </a:rPr>
              <a:t> </a:t>
            </a:r>
            <a:endParaRPr>
              <a:solidFill>
                <a:schemeClr val="dk1"/>
              </a:solidFill>
              <a:latin typeface="Quantico"/>
              <a:ea typeface="Quantico"/>
              <a:cs typeface="Quantico"/>
              <a:sym typeface="Quantico"/>
            </a:endParaRPr>
          </a:p>
        </p:txBody>
      </p:sp>
      <p:sp>
        <p:nvSpPr>
          <p:cNvPr id="75" name="Google Shape;75;p9"/>
          <p:cNvSpPr/>
          <p:nvPr/>
        </p:nvSpPr>
        <p:spPr>
          <a:xfrm>
            <a:off x="0" y="0"/>
            <a:ext cx="9144000" cy="4236000"/>
          </a:xfrm>
          <a:prstGeom prst="snip1Rect">
            <a:avLst>
              <a:gd name="adj"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76" name="Google Shape;76;p9"/>
          <p:cNvSpPr/>
          <p:nvPr/>
        </p:nvSpPr>
        <p:spPr>
          <a:xfrm>
            <a:off x="5448300" y="694950"/>
            <a:ext cx="2952300" cy="2033400"/>
          </a:xfrm>
          <a:prstGeom prst="snip1Rect">
            <a:avLst>
              <a:gd name="adj" fmla="val 13900"/>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a:solidFill>
                  <a:schemeClr val="dk1"/>
                </a:solidFill>
                <a:latin typeface="Quantico"/>
                <a:ea typeface="Quantico"/>
                <a:cs typeface="Quantico"/>
                <a:sym typeface="Quantico"/>
              </a:rPr>
              <a:t> </a:t>
            </a:r>
            <a:endParaRPr>
              <a:solidFill>
                <a:schemeClr val="dk1"/>
              </a:solidFill>
              <a:latin typeface="Quantico"/>
              <a:ea typeface="Quantico"/>
              <a:cs typeface="Quantico"/>
              <a:sym typeface="Quantico"/>
            </a:endParaRPr>
          </a:p>
        </p:txBody>
      </p:sp>
      <p:sp>
        <p:nvSpPr>
          <p:cNvPr id="77" name="Google Shape;77;p9"/>
          <p:cNvSpPr/>
          <p:nvPr/>
        </p:nvSpPr>
        <p:spPr>
          <a:xfrm>
            <a:off x="5438163" y="4761750"/>
            <a:ext cx="2964175" cy="388625"/>
          </a:xfrm>
          <a:custGeom>
            <a:avLst/>
            <a:gdLst/>
            <a:ahLst/>
            <a:cxnLst/>
            <a:rect l="l" t="t" r="r" b="b"/>
            <a:pathLst>
              <a:path w="118567" h="15545" extrusionOk="0">
                <a:moveTo>
                  <a:pt x="0" y="15545"/>
                </a:moveTo>
                <a:lnTo>
                  <a:pt x="118567" y="15545"/>
                </a:lnTo>
                <a:lnTo>
                  <a:pt x="103022" y="0"/>
                </a:lnTo>
                <a:lnTo>
                  <a:pt x="305" y="0"/>
                </a:lnTo>
                <a:close/>
              </a:path>
            </a:pathLst>
          </a:custGeom>
          <a:solidFill>
            <a:schemeClr val="accent1"/>
          </a:solidFill>
          <a:ln>
            <a:noFill/>
          </a:ln>
        </p:spPr>
      </p:sp>
      <p:sp>
        <p:nvSpPr>
          <p:cNvPr id="78" name="Google Shape;78;p9"/>
          <p:cNvSpPr/>
          <p:nvPr/>
        </p:nvSpPr>
        <p:spPr>
          <a:xfrm>
            <a:off x="5437625" y="-10675"/>
            <a:ext cx="2971800" cy="708675"/>
          </a:xfrm>
          <a:custGeom>
            <a:avLst/>
            <a:gdLst/>
            <a:ahLst/>
            <a:cxnLst/>
            <a:rect l="l" t="t" r="r" b="b"/>
            <a:pathLst>
              <a:path w="118872" h="28347" extrusionOk="0">
                <a:moveTo>
                  <a:pt x="0" y="0"/>
                </a:moveTo>
                <a:lnTo>
                  <a:pt x="0" y="28347"/>
                </a:lnTo>
                <a:lnTo>
                  <a:pt x="118872" y="28347"/>
                </a:lnTo>
                <a:lnTo>
                  <a:pt x="118872" y="305"/>
                </a:lnTo>
                <a:close/>
              </a:path>
            </a:pathLst>
          </a:custGeom>
          <a:solidFill>
            <a:schemeClr val="dk2"/>
          </a:solidFill>
          <a:ln>
            <a:noFill/>
          </a:ln>
        </p:spPr>
      </p:sp>
      <p:sp>
        <p:nvSpPr>
          <p:cNvPr id="79" name="Google Shape;79;p9"/>
          <p:cNvSpPr txBox="1">
            <a:spLocks noGrp="1"/>
          </p:cNvSpPr>
          <p:nvPr>
            <p:ph type="title"/>
          </p:nvPr>
        </p:nvSpPr>
        <p:spPr>
          <a:xfrm>
            <a:off x="931675" y="907075"/>
            <a:ext cx="4005900" cy="7086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5"/>
              </a:buClr>
              <a:buSzPts val="3000"/>
              <a:buNone/>
              <a:defRPr sz="3700">
                <a:solidFill>
                  <a:schemeClr val="accent5"/>
                </a:solidFill>
              </a:defRPr>
            </a:lvl1pPr>
            <a:lvl2pPr lvl="1">
              <a:spcBef>
                <a:spcPts val="0"/>
              </a:spcBef>
              <a:spcAft>
                <a:spcPts val="0"/>
              </a:spcAft>
              <a:buClr>
                <a:schemeClr val="accent5"/>
              </a:buClr>
              <a:buSzPts val="3000"/>
              <a:buNone/>
              <a:defRPr sz="3700">
                <a:solidFill>
                  <a:schemeClr val="accent5"/>
                </a:solidFill>
                <a:latin typeface="Quantico"/>
                <a:ea typeface="Quantico"/>
                <a:cs typeface="Quantico"/>
                <a:sym typeface="Quantico"/>
              </a:defRPr>
            </a:lvl2pPr>
            <a:lvl3pPr lvl="2">
              <a:spcBef>
                <a:spcPts val="0"/>
              </a:spcBef>
              <a:spcAft>
                <a:spcPts val="0"/>
              </a:spcAft>
              <a:buClr>
                <a:schemeClr val="accent5"/>
              </a:buClr>
              <a:buSzPts val="3000"/>
              <a:buNone/>
              <a:defRPr sz="3700">
                <a:solidFill>
                  <a:schemeClr val="accent5"/>
                </a:solidFill>
                <a:latin typeface="Quantico"/>
                <a:ea typeface="Quantico"/>
                <a:cs typeface="Quantico"/>
                <a:sym typeface="Quantico"/>
              </a:defRPr>
            </a:lvl3pPr>
            <a:lvl4pPr lvl="3">
              <a:spcBef>
                <a:spcPts val="0"/>
              </a:spcBef>
              <a:spcAft>
                <a:spcPts val="0"/>
              </a:spcAft>
              <a:buClr>
                <a:schemeClr val="accent5"/>
              </a:buClr>
              <a:buSzPts val="3000"/>
              <a:buNone/>
              <a:defRPr sz="3700">
                <a:solidFill>
                  <a:schemeClr val="accent5"/>
                </a:solidFill>
                <a:latin typeface="Quantico"/>
                <a:ea typeface="Quantico"/>
                <a:cs typeface="Quantico"/>
                <a:sym typeface="Quantico"/>
              </a:defRPr>
            </a:lvl4pPr>
            <a:lvl5pPr lvl="4">
              <a:spcBef>
                <a:spcPts val="0"/>
              </a:spcBef>
              <a:spcAft>
                <a:spcPts val="0"/>
              </a:spcAft>
              <a:buClr>
                <a:schemeClr val="accent5"/>
              </a:buClr>
              <a:buSzPts val="3000"/>
              <a:buNone/>
              <a:defRPr sz="3700">
                <a:solidFill>
                  <a:schemeClr val="accent5"/>
                </a:solidFill>
                <a:latin typeface="Quantico"/>
                <a:ea typeface="Quantico"/>
                <a:cs typeface="Quantico"/>
                <a:sym typeface="Quantico"/>
              </a:defRPr>
            </a:lvl5pPr>
            <a:lvl6pPr lvl="5">
              <a:spcBef>
                <a:spcPts val="0"/>
              </a:spcBef>
              <a:spcAft>
                <a:spcPts val="0"/>
              </a:spcAft>
              <a:buClr>
                <a:schemeClr val="accent5"/>
              </a:buClr>
              <a:buSzPts val="3000"/>
              <a:buNone/>
              <a:defRPr sz="3700">
                <a:solidFill>
                  <a:schemeClr val="accent5"/>
                </a:solidFill>
                <a:latin typeface="Quantico"/>
                <a:ea typeface="Quantico"/>
                <a:cs typeface="Quantico"/>
                <a:sym typeface="Quantico"/>
              </a:defRPr>
            </a:lvl6pPr>
            <a:lvl7pPr lvl="6">
              <a:spcBef>
                <a:spcPts val="0"/>
              </a:spcBef>
              <a:spcAft>
                <a:spcPts val="0"/>
              </a:spcAft>
              <a:buClr>
                <a:schemeClr val="accent5"/>
              </a:buClr>
              <a:buSzPts val="3000"/>
              <a:buNone/>
              <a:defRPr sz="3700">
                <a:solidFill>
                  <a:schemeClr val="accent5"/>
                </a:solidFill>
                <a:latin typeface="Quantico"/>
                <a:ea typeface="Quantico"/>
                <a:cs typeface="Quantico"/>
                <a:sym typeface="Quantico"/>
              </a:defRPr>
            </a:lvl7pPr>
            <a:lvl8pPr lvl="7">
              <a:spcBef>
                <a:spcPts val="0"/>
              </a:spcBef>
              <a:spcAft>
                <a:spcPts val="0"/>
              </a:spcAft>
              <a:buClr>
                <a:schemeClr val="accent5"/>
              </a:buClr>
              <a:buSzPts val="3000"/>
              <a:buNone/>
              <a:defRPr sz="3700">
                <a:solidFill>
                  <a:schemeClr val="accent5"/>
                </a:solidFill>
                <a:latin typeface="Quantico"/>
                <a:ea typeface="Quantico"/>
                <a:cs typeface="Quantico"/>
                <a:sym typeface="Quantico"/>
              </a:defRPr>
            </a:lvl8pPr>
            <a:lvl9pPr lvl="8">
              <a:spcBef>
                <a:spcPts val="0"/>
              </a:spcBef>
              <a:spcAft>
                <a:spcPts val="0"/>
              </a:spcAft>
              <a:buClr>
                <a:schemeClr val="accent5"/>
              </a:buClr>
              <a:buSzPts val="3000"/>
              <a:buNone/>
              <a:defRPr sz="3700">
                <a:solidFill>
                  <a:schemeClr val="accent5"/>
                </a:solidFill>
                <a:latin typeface="Quantico"/>
                <a:ea typeface="Quantico"/>
                <a:cs typeface="Quantico"/>
                <a:sym typeface="Quantico"/>
              </a:defRPr>
            </a:lvl9pPr>
          </a:lstStyle>
          <a:p>
            <a:endParaRPr/>
          </a:p>
        </p:txBody>
      </p:sp>
      <p:sp>
        <p:nvSpPr>
          <p:cNvPr id="80" name="Google Shape;80;p9"/>
          <p:cNvSpPr txBox="1">
            <a:spLocks noGrp="1"/>
          </p:cNvSpPr>
          <p:nvPr>
            <p:ph type="title" idx="2"/>
          </p:nvPr>
        </p:nvSpPr>
        <p:spPr>
          <a:xfrm>
            <a:off x="931675" y="1712050"/>
            <a:ext cx="4005900" cy="1705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1pPr>
            <a:lvl2pPr lvl="1">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2pPr>
            <a:lvl3pPr lvl="2">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3pPr>
            <a:lvl4pPr lvl="3">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4pPr>
            <a:lvl5pPr lvl="4">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5pPr>
            <a:lvl6pPr lvl="5">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6pPr>
            <a:lvl7pPr lvl="6">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7pPr>
            <a:lvl8pPr lvl="7">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8pPr>
            <a:lvl9pPr lvl="8">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Alt 8 ">
  <p:cSld name="CUSTOM_12">
    <p:bg>
      <p:bgPr>
        <a:solidFill>
          <a:schemeClr val="accent5"/>
        </a:solidFill>
        <a:effectLst/>
      </p:bgPr>
    </p:bg>
    <p:spTree>
      <p:nvGrpSpPr>
        <p:cNvPr id="1" name="Shape 81"/>
        <p:cNvGrpSpPr/>
        <p:nvPr/>
      </p:nvGrpSpPr>
      <p:grpSpPr>
        <a:xfrm>
          <a:off x="0" y="0"/>
          <a:ext cx="0" cy="0"/>
          <a:chOff x="0" y="0"/>
          <a:chExt cx="0" cy="0"/>
        </a:xfrm>
      </p:grpSpPr>
      <p:sp>
        <p:nvSpPr>
          <p:cNvPr id="82" name="Google Shape;82;p10"/>
          <p:cNvSpPr/>
          <p:nvPr/>
        </p:nvSpPr>
        <p:spPr>
          <a:xfrm>
            <a:off x="0" y="0"/>
            <a:ext cx="9144000" cy="4236000"/>
          </a:xfrm>
          <a:prstGeom prst="snip1Rect">
            <a:avLst>
              <a:gd name="adj" fmla="val 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83" name="Google Shape;83;p10"/>
          <p:cNvSpPr/>
          <p:nvPr/>
        </p:nvSpPr>
        <p:spPr>
          <a:xfrm>
            <a:off x="5596500" y="2731400"/>
            <a:ext cx="2952300" cy="2033400"/>
          </a:xfrm>
          <a:prstGeom prst="snip1Rect">
            <a:avLst>
              <a:gd name="adj" fmla="val 139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a:solidFill>
                  <a:schemeClr val="dk1"/>
                </a:solidFill>
                <a:latin typeface="Quantico"/>
                <a:ea typeface="Quantico"/>
                <a:cs typeface="Quantico"/>
                <a:sym typeface="Quantico"/>
              </a:rPr>
              <a:t> </a:t>
            </a:r>
            <a:endParaRPr>
              <a:solidFill>
                <a:schemeClr val="dk1"/>
              </a:solidFill>
              <a:latin typeface="Quantico"/>
              <a:ea typeface="Quantico"/>
              <a:cs typeface="Quantico"/>
              <a:sym typeface="Quantico"/>
            </a:endParaRPr>
          </a:p>
        </p:txBody>
      </p:sp>
      <p:sp>
        <p:nvSpPr>
          <p:cNvPr id="84" name="Google Shape;84;p10"/>
          <p:cNvSpPr/>
          <p:nvPr/>
        </p:nvSpPr>
        <p:spPr>
          <a:xfrm>
            <a:off x="5587725" y="698000"/>
            <a:ext cx="2952300" cy="2033400"/>
          </a:xfrm>
          <a:prstGeom prst="snip1Rect">
            <a:avLst>
              <a:gd name="adj" fmla="val 13900"/>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a:solidFill>
                  <a:schemeClr val="dk1"/>
                </a:solidFill>
                <a:latin typeface="Quantico"/>
                <a:ea typeface="Quantico"/>
                <a:cs typeface="Quantico"/>
                <a:sym typeface="Quantico"/>
              </a:rPr>
              <a:t> </a:t>
            </a:r>
            <a:endParaRPr>
              <a:solidFill>
                <a:schemeClr val="dk1"/>
              </a:solidFill>
              <a:latin typeface="Quantico"/>
              <a:ea typeface="Quantico"/>
              <a:cs typeface="Quantico"/>
              <a:sym typeface="Quantico"/>
            </a:endParaRPr>
          </a:p>
        </p:txBody>
      </p:sp>
      <p:sp>
        <p:nvSpPr>
          <p:cNvPr id="85" name="Google Shape;85;p10"/>
          <p:cNvSpPr txBox="1">
            <a:spLocks noGrp="1"/>
          </p:cNvSpPr>
          <p:nvPr>
            <p:ph type="title"/>
          </p:nvPr>
        </p:nvSpPr>
        <p:spPr>
          <a:xfrm>
            <a:off x="901475" y="907075"/>
            <a:ext cx="4695000" cy="8625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3000"/>
              <a:buNone/>
              <a:defRPr sz="3700"/>
            </a:lvl1pPr>
            <a:lvl2pPr lvl="1">
              <a:spcBef>
                <a:spcPts val="0"/>
              </a:spcBef>
              <a:spcAft>
                <a:spcPts val="0"/>
              </a:spcAft>
              <a:buClr>
                <a:schemeClr val="dk1"/>
              </a:buClr>
              <a:buSzPts val="3000"/>
              <a:buNone/>
              <a:defRPr sz="3700">
                <a:latin typeface="Quantico"/>
                <a:ea typeface="Quantico"/>
                <a:cs typeface="Quantico"/>
                <a:sym typeface="Quantico"/>
              </a:defRPr>
            </a:lvl2pPr>
            <a:lvl3pPr lvl="2">
              <a:spcBef>
                <a:spcPts val="0"/>
              </a:spcBef>
              <a:spcAft>
                <a:spcPts val="0"/>
              </a:spcAft>
              <a:buClr>
                <a:schemeClr val="dk1"/>
              </a:buClr>
              <a:buSzPts val="3000"/>
              <a:buNone/>
              <a:defRPr sz="3700">
                <a:latin typeface="Quantico"/>
                <a:ea typeface="Quantico"/>
                <a:cs typeface="Quantico"/>
                <a:sym typeface="Quantico"/>
              </a:defRPr>
            </a:lvl3pPr>
            <a:lvl4pPr lvl="3">
              <a:spcBef>
                <a:spcPts val="0"/>
              </a:spcBef>
              <a:spcAft>
                <a:spcPts val="0"/>
              </a:spcAft>
              <a:buClr>
                <a:schemeClr val="dk1"/>
              </a:buClr>
              <a:buSzPts val="3000"/>
              <a:buNone/>
              <a:defRPr sz="3700">
                <a:latin typeface="Quantico"/>
                <a:ea typeface="Quantico"/>
                <a:cs typeface="Quantico"/>
                <a:sym typeface="Quantico"/>
              </a:defRPr>
            </a:lvl4pPr>
            <a:lvl5pPr lvl="4">
              <a:spcBef>
                <a:spcPts val="0"/>
              </a:spcBef>
              <a:spcAft>
                <a:spcPts val="0"/>
              </a:spcAft>
              <a:buClr>
                <a:schemeClr val="dk1"/>
              </a:buClr>
              <a:buSzPts val="3000"/>
              <a:buNone/>
              <a:defRPr sz="3700">
                <a:latin typeface="Quantico"/>
                <a:ea typeface="Quantico"/>
                <a:cs typeface="Quantico"/>
                <a:sym typeface="Quantico"/>
              </a:defRPr>
            </a:lvl5pPr>
            <a:lvl6pPr lvl="5">
              <a:spcBef>
                <a:spcPts val="0"/>
              </a:spcBef>
              <a:spcAft>
                <a:spcPts val="0"/>
              </a:spcAft>
              <a:buClr>
                <a:schemeClr val="dk1"/>
              </a:buClr>
              <a:buSzPts val="3000"/>
              <a:buNone/>
              <a:defRPr sz="3700">
                <a:latin typeface="Quantico"/>
                <a:ea typeface="Quantico"/>
                <a:cs typeface="Quantico"/>
                <a:sym typeface="Quantico"/>
              </a:defRPr>
            </a:lvl6pPr>
            <a:lvl7pPr lvl="6">
              <a:spcBef>
                <a:spcPts val="0"/>
              </a:spcBef>
              <a:spcAft>
                <a:spcPts val="0"/>
              </a:spcAft>
              <a:buClr>
                <a:schemeClr val="dk1"/>
              </a:buClr>
              <a:buSzPts val="3000"/>
              <a:buNone/>
              <a:defRPr sz="3700">
                <a:latin typeface="Quantico"/>
                <a:ea typeface="Quantico"/>
                <a:cs typeface="Quantico"/>
                <a:sym typeface="Quantico"/>
              </a:defRPr>
            </a:lvl7pPr>
            <a:lvl8pPr lvl="7">
              <a:spcBef>
                <a:spcPts val="0"/>
              </a:spcBef>
              <a:spcAft>
                <a:spcPts val="0"/>
              </a:spcAft>
              <a:buClr>
                <a:schemeClr val="dk1"/>
              </a:buClr>
              <a:buSzPts val="3000"/>
              <a:buNone/>
              <a:defRPr sz="3700">
                <a:latin typeface="Quantico"/>
                <a:ea typeface="Quantico"/>
                <a:cs typeface="Quantico"/>
                <a:sym typeface="Quantico"/>
              </a:defRPr>
            </a:lvl8pPr>
            <a:lvl9pPr lvl="8">
              <a:spcBef>
                <a:spcPts val="0"/>
              </a:spcBef>
              <a:spcAft>
                <a:spcPts val="0"/>
              </a:spcAft>
              <a:buClr>
                <a:schemeClr val="dk1"/>
              </a:buClr>
              <a:buSzPts val="3000"/>
              <a:buNone/>
              <a:defRPr sz="3700">
                <a:latin typeface="Quantico"/>
                <a:ea typeface="Quantico"/>
                <a:cs typeface="Quantico"/>
                <a:sym typeface="Quantico"/>
              </a:defRPr>
            </a:lvl9pPr>
          </a:lstStyle>
          <a:p>
            <a:endParaRPr/>
          </a:p>
        </p:txBody>
      </p:sp>
      <p:sp>
        <p:nvSpPr>
          <p:cNvPr id="86" name="Google Shape;86;p10"/>
          <p:cNvSpPr txBox="1">
            <a:spLocks noGrp="1"/>
          </p:cNvSpPr>
          <p:nvPr>
            <p:ph type="title" idx="2"/>
          </p:nvPr>
        </p:nvSpPr>
        <p:spPr>
          <a:xfrm>
            <a:off x="930907" y="1836900"/>
            <a:ext cx="4005900" cy="1879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600"/>
              <a:buFont typeface="Lato"/>
              <a:buNone/>
              <a:defRPr sz="1600">
                <a:latin typeface="Lato"/>
                <a:ea typeface="Lato"/>
                <a:cs typeface="Lato"/>
                <a:sym typeface="Lato"/>
              </a:defRPr>
            </a:lvl1pPr>
            <a:lvl2pPr lvl="1">
              <a:spcBef>
                <a:spcPts val="0"/>
              </a:spcBef>
              <a:spcAft>
                <a:spcPts val="0"/>
              </a:spcAft>
              <a:buClr>
                <a:schemeClr val="dk1"/>
              </a:buClr>
              <a:buSzPts val="1600"/>
              <a:buFont typeface="Lato"/>
              <a:buNone/>
              <a:defRPr sz="1600">
                <a:latin typeface="Lato"/>
                <a:ea typeface="Lato"/>
                <a:cs typeface="Lato"/>
                <a:sym typeface="Lato"/>
              </a:defRPr>
            </a:lvl2pPr>
            <a:lvl3pPr lvl="2">
              <a:spcBef>
                <a:spcPts val="0"/>
              </a:spcBef>
              <a:spcAft>
                <a:spcPts val="0"/>
              </a:spcAft>
              <a:buClr>
                <a:schemeClr val="dk1"/>
              </a:buClr>
              <a:buSzPts val="1600"/>
              <a:buFont typeface="Lato"/>
              <a:buNone/>
              <a:defRPr sz="1600">
                <a:latin typeface="Lato"/>
                <a:ea typeface="Lato"/>
                <a:cs typeface="Lato"/>
                <a:sym typeface="Lato"/>
              </a:defRPr>
            </a:lvl3pPr>
            <a:lvl4pPr lvl="3">
              <a:spcBef>
                <a:spcPts val="0"/>
              </a:spcBef>
              <a:spcAft>
                <a:spcPts val="0"/>
              </a:spcAft>
              <a:buClr>
                <a:schemeClr val="dk1"/>
              </a:buClr>
              <a:buSzPts val="1600"/>
              <a:buFont typeface="Lato"/>
              <a:buNone/>
              <a:defRPr sz="1600">
                <a:latin typeface="Lato"/>
                <a:ea typeface="Lato"/>
                <a:cs typeface="Lato"/>
                <a:sym typeface="Lato"/>
              </a:defRPr>
            </a:lvl4pPr>
            <a:lvl5pPr lvl="4">
              <a:spcBef>
                <a:spcPts val="0"/>
              </a:spcBef>
              <a:spcAft>
                <a:spcPts val="0"/>
              </a:spcAft>
              <a:buClr>
                <a:schemeClr val="dk1"/>
              </a:buClr>
              <a:buSzPts val="1600"/>
              <a:buFont typeface="Lato"/>
              <a:buNone/>
              <a:defRPr sz="1600">
                <a:latin typeface="Lato"/>
                <a:ea typeface="Lato"/>
                <a:cs typeface="Lato"/>
                <a:sym typeface="Lato"/>
              </a:defRPr>
            </a:lvl5pPr>
            <a:lvl6pPr lvl="5">
              <a:spcBef>
                <a:spcPts val="0"/>
              </a:spcBef>
              <a:spcAft>
                <a:spcPts val="0"/>
              </a:spcAft>
              <a:buClr>
                <a:schemeClr val="dk1"/>
              </a:buClr>
              <a:buSzPts val="1600"/>
              <a:buFont typeface="Lato"/>
              <a:buNone/>
              <a:defRPr sz="1600">
                <a:latin typeface="Lato"/>
                <a:ea typeface="Lato"/>
                <a:cs typeface="Lato"/>
                <a:sym typeface="Lato"/>
              </a:defRPr>
            </a:lvl6pPr>
            <a:lvl7pPr lvl="6">
              <a:spcBef>
                <a:spcPts val="0"/>
              </a:spcBef>
              <a:spcAft>
                <a:spcPts val="0"/>
              </a:spcAft>
              <a:buClr>
                <a:schemeClr val="dk1"/>
              </a:buClr>
              <a:buSzPts val="1600"/>
              <a:buFont typeface="Lato"/>
              <a:buNone/>
              <a:defRPr sz="1600">
                <a:latin typeface="Lato"/>
                <a:ea typeface="Lato"/>
                <a:cs typeface="Lato"/>
                <a:sym typeface="Lato"/>
              </a:defRPr>
            </a:lvl7pPr>
            <a:lvl8pPr lvl="7">
              <a:spcBef>
                <a:spcPts val="0"/>
              </a:spcBef>
              <a:spcAft>
                <a:spcPts val="0"/>
              </a:spcAft>
              <a:buClr>
                <a:schemeClr val="dk1"/>
              </a:buClr>
              <a:buSzPts val="1600"/>
              <a:buFont typeface="Lato"/>
              <a:buNone/>
              <a:defRPr sz="1600">
                <a:latin typeface="Lato"/>
                <a:ea typeface="Lato"/>
                <a:cs typeface="Lato"/>
                <a:sym typeface="Lato"/>
              </a:defRPr>
            </a:lvl8pPr>
            <a:lvl9pPr lvl="8">
              <a:spcBef>
                <a:spcPts val="0"/>
              </a:spcBef>
              <a:spcAft>
                <a:spcPts val="0"/>
              </a:spcAft>
              <a:buClr>
                <a:schemeClr val="dk1"/>
              </a:buClr>
              <a:buSzPts val="1600"/>
              <a:buFont typeface="Lato"/>
              <a:buNone/>
              <a:defRPr sz="1600">
                <a:latin typeface="Lato"/>
                <a:ea typeface="Lato"/>
                <a:cs typeface="Lato"/>
                <a:sym typeface="Lato"/>
              </a:defRPr>
            </a:lvl9pPr>
          </a:lstStyle>
          <a:p>
            <a:endParaRPr/>
          </a:p>
        </p:txBody>
      </p:sp>
      <p:sp>
        <p:nvSpPr>
          <p:cNvPr id="87" name="Google Shape;87;p10"/>
          <p:cNvSpPr/>
          <p:nvPr/>
        </p:nvSpPr>
        <p:spPr>
          <a:xfrm>
            <a:off x="5586750" y="-10675"/>
            <a:ext cx="2971800" cy="708675"/>
          </a:xfrm>
          <a:custGeom>
            <a:avLst/>
            <a:gdLst/>
            <a:ahLst/>
            <a:cxnLst/>
            <a:rect l="l" t="t" r="r" b="b"/>
            <a:pathLst>
              <a:path w="118872" h="28347" extrusionOk="0">
                <a:moveTo>
                  <a:pt x="0" y="0"/>
                </a:moveTo>
                <a:lnTo>
                  <a:pt x="0" y="28347"/>
                </a:lnTo>
                <a:lnTo>
                  <a:pt x="118872" y="28347"/>
                </a:lnTo>
                <a:lnTo>
                  <a:pt x="118872" y="305"/>
                </a:lnTo>
                <a:close/>
              </a:path>
            </a:pathLst>
          </a:custGeom>
          <a:solidFill>
            <a:schemeClr val="accent4"/>
          </a:solidFill>
          <a:ln>
            <a:noFill/>
          </a:ln>
        </p:spPr>
      </p:sp>
      <p:sp>
        <p:nvSpPr>
          <p:cNvPr id="88" name="Google Shape;88;p10"/>
          <p:cNvSpPr/>
          <p:nvPr/>
        </p:nvSpPr>
        <p:spPr>
          <a:xfrm>
            <a:off x="5590563" y="4762500"/>
            <a:ext cx="2964175" cy="388625"/>
          </a:xfrm>
          <a:custGeom>
            <a:avLst/>
            <a:gdLst/>
            <a:ahLst/>
            <a:cxnLst/>
            <a:rect l="l" t="t" r="r" b="b"/>
            <a:pathLst>
              <a:path w="118567" h="15545" extrusionOk="0">
                <a:moveTo>
                  <a:pt x="0" y="15545"/>
                </a:moveTo>
                <a:lnTo>
                  <a:pt x="118567" y="15545"/>
                </a:lnTo>
                <a:lnTo>
                  <a:pt x="103022" y="0"/>
                </a:lnTo>
                <a:lnTo>
                  <a:pt x="305" y="0"/>
                </a:lnTo>
                <a:close/>
              </a:path>
            </a:pathLst>
          </a:custGeom>
          <a:solidFill>
            <a:schemeClr val="accent6"/>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84700" y="460250"/>
            <a:ext cx="8574600" cy="425100"/>
          </a:xfrm>
          <a:prstGeom prst="rect">
            <a:avLst/>
          </a:prstGeom>
          <a:noFill/>
          <a:ln>
            <a:noFill/>
          </a:ln>
        </p:spPr>
        <p:txBody>
          <a:bodyPr spcFirstLastPara="1" wrap="square" lIns="0" tIns="0" rIns="91425" bIns="0" anchor="t" anchorCtr="0">
            <a:noAutofit/>
          </a:bodyPr>
          <a:lstStyle>
            <a:lvl1pPr lvl="0">
              <a:lnSpc>
                <a:spcPct val="115000"/>
              </a:lnSpc>
              <a:spcBef>
                <a:spcPts val="0"/>
              </a:spcBef>
              <a:spcAft>
                <a:spcPts val="0"/>
              </a:spcAft>
              <a:buClr>
                <a:schemeClr val="dk1"/>
              </a:buClr>
              <a:buSzPts val="3000"/>
              <a:buFont typeface="Quantico"/>
              <a:buNone/>
              <a:defRPr sz="3000">
                <a:solidFill>
                  <a:schemeClr val="dk1"/>
                </a:solidFill>
                <a:latin typeface="Quantico"/>
                <a:ea typeface="Quantico"/>
                <a:cs typeface="Quantico"/>
                <a:sym typeface="Quantico"/>
              </a:defRPr>
            </a:lvl1pPr>
            <a:lvl2pPr lvl="1">
              <a:lnSpc>
                <a:spcPct val="115000"/>
              </a:lnSpc>
              <a:spcBef>
                <a:spcPts val="0"/>
              </a:spcBef>
              <a:spcAft>
                <a:spcPts val="0"/>
              </a:spcAft>
              <a:buClr>
                <a:schemeClr val="dk1"/>
              </a:buClr>
              <a:buSzPts val="3000"/>
              <a:buFont typeface="Arial"/>
              <a:buNone/>
              <a:defRPr sz="3000">
                <a:solidFill>
                  <a:schemeClr val="dk1"/>
                </a:solidFill>
              </a:defRPr>
            </a:lvl2pPr>
            <a:lvl3pPr lvl="2">
              <a:lnSpc>
                <a:spcPct val="115000"/>
              </a:lnSpc>
              <a:spcBef>
                <a:spcPts val="0"/>
              </a:spcBef>
              <a:spcAft>
                <a:spcPts val="0"/>
              </a:spcAft>
              <a:buClr>
                <a:schemeClr val="dk1"/>
              </a:buClr>
              <a:buSzPts val="3000"/>
              <a:buFont typeface="Arial"/>
              <a:buNone/>
              <a:defRPr sz="3000">
                <a:solidFill>
                  <a:schemeClr val="dk1"/>
                </a:solidFill>
              </a:defRPr>
            </a:lvl3pPr>
            <a:lvl4pPr lvl="3">
              <a:lnSpc>
                <a:spcPct val="115000"/>
              </a:lnSpc>
              <a:spcBef>
                <a:spcPts val="0"/>
              </a:spcBef>
              <a:spcAft>
                <a:spcPts val="0"/>
              </a:spcAft>
              <a:buClr>
                <a:schemeClr val="dk1"/>
              </a:buClr>
              <a:buSzPts val="3000"/>
              <a:buFont typeface="Arial"/>
              <a:buNone/>
              <a:defRPr sz="3000">
                <a:solidFill>
                  <a:schemeClr val="dk1"/>
                </a:solidFill>
              </a:defRPr>
            </a:lvl4pPr>
            <a:lvl5pPr lvl="4">
              <a:lnSpc>
                <a:spcPct val="115000"/>
              </a:lnSpc>
              <a:spcBef>
                <a:spcPts val="0"/>
              </a:spcBef>
              <a:spcAft>
                <a:spcPts val="0"/>
              </a:spcAft>
              <a:buClr>
                <a:schemeClr val="dk1"/>
              </a:buClr>
              <a:buSzPts val="3000"/>
              <a:buFont typeface="Arial"/>
              <a:buNone/>
              <a:defRPr sz="3000">
                <a:solidFill>
                  <a:schemeClr val="dk1"/>
                </a:solidFill>
              </a:defRPr>
            </a:lvl5pPr>
            <a:lvl6pPr lvl="5">
              <a:lnSpc>
                <a:spcPct val="115000"/>
              </a:lnSpc>
              <a:spcBef>
                <a:spcPts val="0"/>
              </a:spcBef>
              <a:spcAft>
                <a:spcPts val="0"/>
              </a:spcAft>
              <a:buClr>
                <a:schemeClr val="dk1"/>
              </a:buClr>
              <a:buSzPts val="3000"/>
              <a:buFont typeface="Arial"/>
              <a:buNone/>
              <a:defRPr sz="3000">
                <a:solidFill>
                  <a:schemeClr val="dk1"/>
                </a:solidFill>
              </a:defRPr>
            </a:lvl6pPr>
            <a:lvl7pPr lvl="6">
              <a:lnSpc>
                <a:spcPct val="115000"/>
              </a:lnSpc>
              <a:spcBef>
                <a:spcPts val="0"/>
              </a:spcBef>
              <a:spcAft>
                <a:spcPts val="0"/>
              </a:spcAft>
              <a:buClr>
                <a:schemeClr val="dk1"/>
              </a:buClr>
              <a:buSzPts val="3000"/>
              <a:buFont typeface="Arial"/>
              <a:buNone/>
              <a:defRPr sz="3000">
                <a:solidFill>
                  <a:schemeClr val="dk1"/>
                </a:solidFill>
              </a:defRPr>
            </a:lvl7pPr>
            <a:lvl8pPr lvl="7">
              <a:lnSpc>
                <a:spcPct val="115000"/>
              </a:lnSpc>
              <a:spcBef>
                <a:spcPts val="0"/>
              </a:spcBef>
              <a:spcAft>
                <a:spcPts val="0"/>
              </a:spcAft>
              <a:buClr>
                <a:schemeClr val="dk1"/>
              </a:buClr>
              <a:buSzPts val="3000"/>
              <a:buFont typeface="Arial"/>
              <a:buNone/>
              <a:defRPr sz="3000">
                <a:solidFill>
                  <a:schemeClr val="dk1"/>
                </a:solidFill>
              </a:defRPr>
            </a:lvl8pPr>
            <a:lvl9pPr lvl="8">
              <a:lnSpc>
                <a:spcPct val="115000"/>
              </a:lnSpc>
              <a:spcBef>
                <a:spcPts val="0"/>
              </a:spcBef>
              <a:spcAft>
                <a:spcPts val="0"/>
              </a:spcAft>
              <a:buClr>
                <a:schemeClr val="dk1"/>
              </a:buClr>
              <a:buSzPts val="3000"/>
              <a:buFont typeface="Arial"/>
              <a:buNone/>
              <a:defRPr sz="3000">
                <a:solidFill>
                  <a:schemeClr val="dk1"/>
                </a:solidFill>
              </a:defRPr>
            </a:lvl9pPr>
          </a:lstStyle>
          <a:p>
            <a:endParaRPr/>
          </a:p>
        </p:txBody>
      </p:sp>
      <p:sp>
        <p:nvSpPr>
          <p:cNvPr id="7" name="Google Shape;7;p1"/>
          <p:cNvSpPr txBox="1">
            <a:spLocks noGrp="1"/>
          </p:cNvSpPr>
          <p:nvPr>
            <p:ph type="body" idx="1"/>
          </p:nvPr>
        </p:nvSpPr>
        <p:spPr>
          <a:xfrm>
            <a:off x="284700" y="1299725"/>
            <a:ext cx="6153900" cy="2901300"/>
          </a:xfrm>
          <a:prstGeom prst="rect">
            <a:avLst/>
          </a:prstGeom>
          <a:noFill/>
          <a:ln>
            <a:noFill/>
          </a:ln>
        </p:spPr>
        <p:txBody>
          <a:bodyPr spcFirstLastPara="1" wrap="square" lIns="0" tIns="0" rIns="91425" bIns="0" anchor="t" anchorCtr="0">
            <a:noAutofit/>
          </a:bodyPr>
          <a:lstStyle>
            <a:lvl1pPr marL="457200" lvl="0" indent="-292100">
              <a:lnSpc>
                <a:spcPct val="150000"/>
              </a:lnSpc>
              <a:spcBef>
                <a:spcPts val="0"/>
              </a:spcBef>
              <a:spcAft>
                <a:spcPts val="0"/>
              </a:spcAft>
              <a:buClr>
                <a:schemeClr val="dk2"/>
              </a:buClr>
              <a:buSzPts val="1000"/>
              <a:buFont typeface="Lato"/>
              <a:buChar char="●"/>
              <a:defRPr sz="1000">
                <a:solidFill>
                  <a:schemeClr val="dk2"/>
                </a:solidFill>
                <a:latin typeface="Lato"/>
                <a:ea typeface="Lato"/>
                <a:cs typeface="Lato"/>
                <a:sym typeface="Lato"/>
              </a:defRPr>
            </a:lvl1pPr>
            <a:lvl2pPr marL="914400" lvl="1"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2pPr>
            <a:lvl3pPr marL="1371600" lvl="2"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3pPr>
            <a:lvl4pPr marL="1828800" lvl="3"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4pPr>
            <a:lvl5pPr marL="2286000" lvl="4"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5pPr>
            <a:lvl6pPr marL="2743200" lvl="5"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6pPr>
            <a:lvl7pPr marL="3200400" lvl="6"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7pPr>
            <a:lvl8pPr marL="3657600" lvl="7"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8pPr>
            <a:lvl9pPr marL="4114800" lvl="8" indent="-292100">
              <a:lnSpc>
                <a:spcPct val="150000"/>
              </a:lnSpc>
              <a:spcBef>
                <a:spcPts val="1000"/>
              </a:spcBef>
              <a:spcAft>
                <a:spcPts val="1000"/>
              </a:spcAft>
              <a:buClr>
                <a:schemeClr val="dk2"/>
              </a:buClr>
              <a:buSzPts val="1000"/>
              <a:buFont typeface="Lato"/>
              <a:buChar char="■"/>
              <a:defRPr sz="1000">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99">
          <p15:clr>
            <a:schemeClr val="accent1"/>
          </p15:clr>
        </p15:guide>
        <p15:guide id="2" orient="horz" pos="899">
          <p15:clr>
            <a:schemeClr val="accent1"/>
          </p15:clr>
        </p15:guide>
        <p15:guide id="3" orient="horz" pos="960">
          <p15:clr>
            <a:schemeClr val="accent1"/>
          </p15:clr>
        </p15:guide>
        <p15:guide id="4" orient="horz" pos="1560">
          <p15:clr>
            <a:schemeClr val="accent1"/>
          </p15:clr>
        </p15:guide>
        <p15:guide id="5" orient="horz" pos="1620">
          <p15:clr>
            <a:schemeClr val="accent1"/>
          </p15:clr>
        </p15:guide>
        <p15:guide id="6" orient="horz" pos="2280">
          <p15:clr>
            <a:schemeClr val="accent1"/>
          </p15:clr>
        </p15:guide>
        <p15:guide id="7" orient="horz" pos="2341">
          <p15:clr>
            <a:schemeClr val="accent1"/>
          </p15:clr>
        </p15:guide>
        <p15:guide id="8" pos="299">
          <p15:clr>
            <a:schemeClr val="accent1"/>
          </p15:clr>
        </p15:guide>
        <p15:guide id="9" pos="1559">
          <p15:clr>
            <a:schemeClr val="accent1"/>
          </p15:clr>
        </p15:guide>
        <p15:guide id="10" pos="1618">
          <p15:clr>
            <a:schemeClr val="accent1"/>
          </p15:clr>
        </p15:guide>
        <p15:guide id="11" pos="1981">
          <p15:clr>
            <a:schemeClr val="accent2"/>
          </p15:clr>
        </p15:guide>
        <p15:guide id="12" pos="2039">
          <p15:clr>
            <a:schemeClr val="accent2"/>
          </p15:clr>
        </p15:guide>
        <p15:guide id="13" pos="2880">
          <p15:clr>
            <a:schemeClr val="accent1"/>
          </p15:clr>
        </p15:guide>
        <p15:guide id="14" pos="2939">
          <p15:clr>
            <a:schemeClr val="accent1"/>
          </p15:clr>
        </p15:guide>
        <p15:guide id="15" pos="3719">
          <p15:clr>
            <a:schemeClr val="accent2"/>
          </p15:clr>
        </p15:guide>
        <p15:guide id="16" pos="3779">
          <p15:clr>
            <a:schemeClr val="accent2"/>
          </p15:clr>
        </p15:guide>
        <p15:guide id="17" pos="4140">
          <p15:clr>
            <a:schemeClr val="accent1"/>
          </p15:clr>
        </p15:guide>
        <p15:guide id="18" pos="4199">
          <p15:clr>
            <a:schemeClr val="accent1"/>
          </p15:clr>
        </p15:guide>
        <p15:guide id="19" pos="5459">
          <p15:clr>
            <a:schemeClr val="accent1"/>
          </p15:clr>
        </p15:guide>
        <p15:guide id="20" orient="horz" pos="2941">
          <p15:clr>
            <a:schemeClr val="accent1"/>
          </p15:clr>
        </p15:guide>
        <p15:guide id="21" pos="179">
          <p15:clr>
            <a:srgbClr val="EA4335"/>
          </p15:clr>
        </p15:guide>
        <p15:guide id="22" orient="horz" pos="180">
          <p15:clr>
            <a:srgbClr val="EA4335"/>
          </p15:clr>
        </p15:guide>
        <p15:guide id="23" pos="5581">
          <p15:clr>
            <a:srgbClr val="EA4335"/>
          </p15:clr>
        </p15:guide>
        <p15:guide id="24" orient="horz" pos="306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7"/>
          <p:cNvSpPr txBox="1">
            <a:spLocks noGrp="1"/>
          </p:cNvSpPr>
          <p:nvPr>
            <p:ph type="title"/>
          </p:nvPr>
        </p:nvSpPr>
        <p:spPr>
          <a:xfrm>
            <a:off x="920275" y="822025"/>
            <a:ext cx="6045900" cy="2632500"/>
          </a:xfrm>
          <a:prstGeom prst="rect">
            <a:avLst/>
          </a:prstGeom>
        </p:spPr>
        <p:txBody>
          <a:bodyPr spcFirstLastPara="1" wrap="square" lIns="0" tIns="0" rIns="91425" bIns="0" anchor="t" anchorCtr="0">
            <a:noAutofit/>
          </a:bodyPr>
          <a:lstStyle/>
          <a:p>
            <a:pPr marL="0" lvl="0" indent="0" algn="l" rtl="0">
              <a:lnSpc>
                <a:spcPct val="80000"/>
              </a:lnSpc>
              <a:spcBef>
                <a:spcPts val="0"/>
              </a:spcBef>
              <a:spcAft>
                <a:spcPts val="0"/>
              </a:spcAft>
              <a:buSzPts val="3000"/>
              <a:buNone/>
            </a:pPr>
            <a:r>
              <a:rPr lang="en" dirty="0"/>
              <a:t>Intro to</a:t>
            </a:r>
            <a:endParaRPr dirty="0"/>
          </a:p>
          <a:p>
            <a:pPr marL="0" lvl="0" indent="0" algn="l" rtl="0">
              <a:lnSpc>
                <a:spcPct val="80000"/>
              </a:lnSpc>
              <a:spcBef>
                <a:spcPts val="0"/>
              </a:spcBef>
              <a:spcAft>
                <a:spcPts val="0"/>
              </a:spcAft>
              <a:buSzPts val="3000"/>
              <a:buNone/>
            </a:pPr>
            <a:r>
              <a:rPr lang="en"/>
              <a:t>AI/ML</a:t>
            </a:r>
            <a:endParaRPr dirty="0"/>
          </a:p>
        </p:txBody>
      </p:sp>
      <p:sp>
        <p:nvSpPr>
          <p:cNvPr id="432" name="Google Shape;432;p47"/>
          <p:cNvSpPr txBox="1"/>
          <p:nvPr/>
        </p:nvSpPr>
        <p:spPr>
          <a:xfrm>
            <a:off x="920275" y="2476500"/>
            <a:ext cx="39033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Lato"/>
                <a:ea typeface="Lato"/>
                <a:cs typeface="Lato"/>
                <a:sym typeface="Lato"/>
              </a:rPr>
              <a:t>Session-1</a:t>
            </a:r>
            <a:endParaRPr sz="1800">
              <a:solidFill>
                <a:schemeClr val="dk2"/>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6"/>
          <p:cNvSpPr txBox="1"/>
          <p:nvPr/>
        </p:nvSpPr>
        <p:spPr>
          <a:xfrm>
            <a:off x="358019" y="211725"/>
            <a:ext cx="6840600" cy="86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00" dirty="0">
                <a:solidFill>
                  <a:schemeClr val="dk2"/>
                </a:solidFill>
                <a:latin typeface="Quantico"/>
                <a:ea typeface="Quantico"/>
                <a:cs typeface="Quantico"/>
                <a:sym typeface="Quantico"/>
              </a:rPr>
              <a:t>Types of Machine Learning</a:t>
            </a:r>
            <a:endParaRPr sz="3400" dirty="0">
              <a:solidFill>
                <a:schemeClr val="dk2"/>
              </a:solidFill>
              <a:latin typeface="Quantico"/>
              <a:ea typeface="Quantico"/>
              <a:cs typeface="Quantico"/>
              <a:sym typeface="Quantico"/>
            </a:endParaRPr>
          </a:p>
        </p:txBody>
      </p:sp>
      <p:sp>
        <p:nvSpPr>
          <p:cNvPr id="495" name="Google Shape;495;p56"/>
          <p:cNvSpPr txBox="1"/>
          <p:nvPr/>
        </p:nvSpPr>
        <p:spPr>
          <a:xfrm>
            <a:off x="552000" y="932077"/>
            <a:ext cx="7428000" cy="346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800" b="1" u="sng" dirty="0">
                <a:solidFill>
                  <a:schemeClr val="dk2"/>
                </a:solidFill>
                <a:latin typeface="Lato"/>
                <a:ea typeface="Lato"/>
                <a:cs typeface="Lato"/>
                <a:sym typeface="Lato"/>
              </a:rPr>
              <a:t>1)Supervised Machine Learning</a:t>
            </a:r>
            <a:endParaRPr sz="2800" b="1" u="sng" dirty="0">
              <a:solidFill>
                <a:schemeClr val="dk2"/>
              </a:solidFill>
              <a:latin typeface="Lato"/>
              <a:ea typeface="Lato"/>
              <a:cs typeface="Lato"/>
              <a:sym typeface="Lato"/>
            </a:endParaRPr>
          </a:p>
          <a:p>
            <a:pPr marL="0" lvl="0" indent="0" algn="l" rtl="0">
              <a:lnSpc>
                <a:spcPct val="100000"/>
              </a:lnSpc>
              <a:spcBef>
                <a:spcPts val="0"/>
              </a:spcBef>
              <a:spcAft>
                <a:spcPts val="0"/>
              </a:spcAft>
              <a:buNone/>
            </a:pPr>
            <a:endParaRPr sz="2000" u="sng" dirty="0">
              <a:solidFill>
                <a:schemeClr val="dk2"/>
              </a:solidFill>
              <a:latin typeface="Lato"/>
              <a:ea typeface="Lato"/>
              <a:cs typeface="Lato"/>
              <a:sym typeface="Lato"/>
            </a:endParaRPr>
          </a:p>
          <a:p>
            <a:pPr marL="457200" lvl="0" indent="-355600" algn="l" rtl="0">
              <a:lnSpc>
                <a:spcPct val="115000"/>
              </a:lnSpc>
              <a:spcBef>
                <a:spcPts val="0"/>
              </a:spcBef>
              <a:spcAft>
                <a:spcPts val="0"/>
              </a:spcAft>
              <a:buClr>
                <a:schemeClr val="dk2"/>
              </a:buClr>
              <a:buSzPts val="2000"/>
              <a:buFont typeface="Lato"/>
              <a:buChar char="●"/>
            </a:pPr>
            <a:r>
              <a:rPr lang="en" sz="2000" dirty="0">
                <a:solidFill>
                  <a:schemeClr val="dk2"/>
                </a:solidFill>
                <a:latin typeface="Lato"/>
                <a:ea typeface="Lato"/>
                <a:cs typeface="Lato"/>
                <a:sym typeface="Lato"/>
              </a:rPr>
              <a:t>Supervised learning is when a model is trained on a labelled dataset.</a:t>
            </a:r>
            <a:endParaRPr sz="2000" dirty="0">
              <a:solidFill>
                <a:schemeClr val="dk2"/>
              </a:solidFill>
              <a:latin typeface="Lato"/>
              <a:ea typeface="Lato"/>
              <a:cs typeface="Lato"/>
              <a:sym typeface="Lato"/>
            </a:endParaRPr>
          </a:p>
          <a:p>
            <a:pPr marL="457200" lvl="0" indent="-355600" algn="l" rtl="0">
              <a:lnSpc>
                <a:spcPct val="115000"/>
              </a:lnSpc>
              <a:spcBef>
                <a:spcPts val="0"/>
              </a:spcBef>
              <a:spcAft>
                <a:spcPts val="0"/>
              </a:spcAft>
              <a:buClr>
                <a:schemeClr val="dk2"/>
              </a:buClr>
              <a:buSzPts val="2000"/>
              <a:buFont typeface="Lato"/>
              <a:buChar char="●"/>
            </a:pPr>
            <a:r>
              <a:rPr lang="en" sz="2000" dirty="0">
                <a:solidFill>
                  <a:schemeClr val="dk2"/>
                </a:solidFill>
                <a:latin typeface="Lato"/>
                <a:ea typeface="Lato"/>
                <a:cs typeface="Lato"/>
                <a:sym typeface="Lato"/>
              </a:rPr>
              <a:t>Labelled datasets contain both input features and corresponding output labels.</a:t>
            </a:r>
            <a:endParaRPr sz="2000" dirty="0">
              <a:solidFill>
                <a:schemeClr val="dk2"/>
              </a:solidFill>
              <a:latin typeface="Lato"/>
              <a:ea typeface="Lato"/>
              <a:cs typeface="Lato"/>
              <a:sym typeface="Lato"/>
            </a:endParaRPr>
          </a:p>
          <a:p>
            <a:pPr marL="457200" lvl="0" indent="-355600" algn="l" rtl="0">
              <a:lnSpc>
                <a:spcPct val="115000"/>
              </a:lnSpc>
              <a:spcBef>
                <a:spcPts val="0"/>
              </a:spcBef>
              <a:spcAft>
                <a:spcPts val="0"/>
              </a:spcAft>
              <a:buClr>
                <a:schemeClr val="dk2"/>
              </a:buClr>
              <a:buSzPts val="2000"/>
              <a:buFont typeface="Lato"/>
              <a:buChar char="●"/>
            </a:pPr>
            <a:r>
              <a:rPr lang="en" sz="2000" dirty="0">
                <a:solidFill>
                  <a:schemeClr val="dk2"/>
                </a:solidFill>
                <a:latin typeface="Lato"/>
                <a:ea typeface="Lato"/>
                <a:cs typeface="Lato"/>
                <a:sym typeface="Lato"/>
              </a:rPr>
              <a:t>The algorithm learns to map the relationship between inputs and correct outputs.</a:t>
            </a:r>
            <a:endParaRPr sz="2000" dirty="0">
              <a:solidFill>
                <a:schemeClr val="dk2"/>
              </a:solidFill>
              <a:latin typeface="Lato"/>
              <a:ea typeface="Lato"/>
              <a:cs typeface="Lato"/>
              <a:sym typeface="Lato"/>
            </a:endParaRPr>
          </a:p>
          <a:p>
            <a:pPr marL="457200" lvl="0" indent="-355600" algn="l" rtl="0">
              <a:lnSpc>
                <a:spcPct val="115000"/>
              </a:lnSpc>
              <a:spcBef>
                <a:spcPts val="0"/>
              </a:spcBef>
              <a:spcAft>
                <a:spcPts val="0"/>
              </a:spcAft>
              <a:buClr>
                <a:schemeClr val="dk2"/>
              </a:buClr>
              <a:buSzPts val="2000"/>
              <a:buFont typeface="Lato"/>
              <a:buChar char="●"/>
            </a:pPr>
            <a:r>
              <a:rPr lang="en" sz="2000" dirty="0">
                <a:solidFill>
                  <a:schemeClr val="dk2"/>
                </a:solidFill>
                <a:latin typeface="Lato"/>
                <a:ea typeface="Lato"/>
                <a:cs typeface="Lato"/>
                <a:sym typeface="Lato"/>
              </a:rPr>
              <a:t>Both training and validation datasets are labelled.</a:t>
            </a:r>
            <a:endParaRPr sz="2000" dirty="0">
              <a:solidFill>
                <a:schemeClr val="dk2"/>
              </a:solidFill>
              <a:latin typeface="Lato"/>
              <a:ea typeface="Lato"/>
              <a:cs typeface="Lato"/>
              <a:sym typeface="Lato"/>
            </a:endParaRPr>
          </a:p>
          <a:p>
            <a:pPr marL="457200" lvl="0" indent="-355600" algn="l" rtl="0">
              <a:lnSpc>
                <a:spcPct val="115000"/>
              </a:lnSpc>
              <a:spcBef>
                <a:spcPts val="0"/>
              </a:spcBef>
              <a:spcAft>
                <a:spcPts val="0"/>
              </a:spcAft>
              <a:buClr>
                <a:schemeClr val="dk2"/>
              </a:buClr>
              <a:buSzPts val="2000"/>
              <a:buFont typeface="Lato"/>
              <a:buChar char="●"/>
            </a:pPr>
            <a:r>
              <a:rPr lang="en" sz="2000" dirty="0">
                <a:solidFill>
                  <a:schemeClr val="dk2"/>
                </a:solidFill>
                <a:latin typeface="Lato"/>
                <a:ea typeface="Lato"/>
                <a:cs typeface="Lato"/>
                <a:sym typeface="Lato"/>
              </a:rPr>
              <a:t>The model is used to predict outputs for new, unseen input data.</a:t>
            </a:r>
            <a:endParaRPr sz="2000" dirty="0">
              <a:solidFill>
                <a:schemeClr val="dk2"/>
              </a:solidFill>
              <a:latin typeface="Lato"/>
              <a:ea typeface="Lato"/>
              <a:cs typeface="Lato"/>
              <a:sym typeface="Lato"/>
            </a:endParaRPr>
          </a:p>
          <a:p>
            <a:pPr marL="457200" lvl="0" indent="0" algn="l" rtl="0">
              <a:lnSpc>
                <a:spcPct val="100000"/>
              </a:lnSpc>
              <a:spcBef>
                <a:spcPts val="0"/>
              </a:spcBef>
              <a:spcAft>
                <a:spcPts val="0"/>
              </a:spcAft>
              <a:buNone/>
            </a:pPr>
            <a:endParaRPr sz="2000" dirty="0">
              <a:solidFill>
                <a:schemeClr val="dk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pic>
        <p:nvPicPr>
          <p:cNvPr id="500" name="Google Shape;500;p57"/>
          <p:cNvPicPr preferRelativeResize="0"/>
          <p:nvPr/>
        </p:nvPicPr>
        <p:blipFill>
          <a:blip r:embed="rId3">
            <a:alphaModFix/>
          </a:blip>
          <a:stretch>
            <a:fillRect/>
          </a:stretch>
        </p:blipFill>
        <p:spPr>
          <a:xfrm>
            <a:off x="0" y="0"/>
            <a:ext cx="8541754"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58"/>
          <p:cNvSpPr txBox="1"/>
          <p:nvPr/>
        </p:nvSpPr>
        <p:spPr>
          <a:xfrm>
            <a:off x="683550" y="483450"/>
            <a:ext cx="7401900" cy="437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chemeClr val="dk2"/>
                </a:solidFill>
                <a:latin typeface="Lato"/>
                <a:ea typeface="Lato"/>
                <a:cs typeface="Lato"/>
                <a:sym typeface="Lato"/>
              </a:rPr>
              <a:t>2) </a:t>
            </a:r>
            <a:r>
              <a:rPr lang="en" sz="2800" b="1" u="sng">
                <a:solidFill>
                  <a:schemeClr val="dk2"/>
                </a:solidFill>
                <a:latin typeface="Lato"/>
                <a:ea typeface="Lato"/>
                <a:cs typeface="Lato"/>
                <a:sym typeface="Lato"/>
              </a:rPr>
              <a:t>Unsupervised Machine Learning</a:t>
            </a:r>
            <a:endParaRPr sz="2800" b="1" u="sng">
              <a:solidFill>
                <a:schemeClr val="dk2"/>
              </a:solidFill>
              <a:latin typeface="Lato"/>
              <a:ea typeface="Lato"/>
              <a:cs typeface="Lato"/>
              <a:sym typeface="Lato"/>
            </a:endParaRPr>
          </a:p>
          <a:p>
            <a:pPr marL="0" lvl="0" indent="0" algn="l" rtl="0">
              <a:spcBef>
                <a:spcPts val="0"/>
              </a:spcBef>
              <a:spcAft>
                <a:spcPts val="0"/>
              </a:spcAft>
              <a:buNone/>
            </a:pPr>
            <a:endParaRPr sz="2000" u="sng">
              <a:solidFill>
                <a:schemeClr val="dk2"/>
              </a:solidFill>
              <a:latin typeface="Lato"/>
              <a:ea typeface="Lato"/>
              <a:cs typeface="Lato"/>
              <a:sym typeface="Lato"/>
            </a:endParaRPr>
          </a:p>
          <a:p>
            <a:pPr marL="457200" lvl="0" indent="-355600" algn="l" rtl="0">
              <a:spcBef>
                <a:spcPts val="0"/>
              </a:spcBef>
              <a:spcAft>
                <a:spcPts val="0"/>
              </a:spcAft>
              <a:buClr>
                <a:schemeClr val="dk2"/>
              </a:buClr>
              <a:buSzPts val="2000"/>
              <a:buChar char="●"/>
            </a:pPr>
            <a:r>
              <a:rPr lang="en" sz="2000">
                <a:solidFill>
                  <a:schemeClr val="dk2"/>
                </a:solidFill>
              </a:rPr>
              <a:t>Unsupervised learning is a machine learning technique that uses </a:t>
            </a:r>
            <a:r>
              <a:rPr lang="en" sz="2000" i="1">
                <a:solidFill>
                  <a:schemeClr val="dk2"/>
                </a:solidFill>
              </a:rPr>
              <a:t>unlabeled data</a:t>
            </a:r>
            <a:r>
              <a:rPr lang="en" sz="2000">
                <a:solidFill>
                  <a:schemeClr val="dk2"/>
                </a:solidFill>
              </a:rPr>
              <a:t>.</a:t>
            </a:r>
            <a:endParaRPr sz="2000">
              <a:solidFill>
                <a:schemeClr val="dk2"/>
              </a:solidFill>
            </a:endParaRPr>
          </a:p>
          <a:p>
            <a:pPr marL="457200" lvl="0" indent="-355600" algn="l" rtl="0">
              <a:spcBef>
                <a:spcPts val="0"/>
              </a:spcBef>
              <a:spcAft>
                <a:spcPts val="0"/>
              </a:spcAft>
              <a:buClr>
                <a:schemeClr val="dk2"/>
              </a:buClr>
              <a:buSzPts val="2000"/>
              <a:buChar char="●"/>
            </a:pPr>
            <a:r>
              <a:rPr lang="en" sz="2000">
                <a:solidFill>
                  <a:schemeClr val="dk2"/>
                </a:solidFill>
              </a:rPr>
              <a:t>The algorithm identifies patterns and relationships in the data without any labeled target outputs.</a:t>
            </a:r>
            <a:endParaRPr sz="2000">
              <a:solidFill>
                <a:schemeClr val="dk2"/>
              </a:solidFill>
            </a:endParaRPr>
          </a:p>
          <a:p>
            <a:pPr marL="457200" lvl="0" indent="-355600" algn="l" rtl="0">
              <a:spcBef>
                <a:spcPts val="0"/>
              </a:spcBef>
              <a:spcAft>
                <a:spcPts val="0"/>
              </a:spcAft>
              <a:buClr>
                <a:schemeClr val="dk2"/>
              </a:buClr>
              <a:buSzPts val="2000"/>
              <a:buChar char="●"/>
            </a:pPr>
            <a:r>
              <a:rPr lang="en" sz="2000">
                <a:solidFill>
                  <a:schemeClr val="dk2"/>
                </a:solidFill>
              </a:rPr>
              <a:t>No supervision or predefined output is provided during training.</a:t>
            </a:r>
            <a:endParaRPr sz="2000">
              <a:solidFill>
                <a:schemeClr val="dk2"/>
              </a:solidFill>
            </a:endParaRPr>
          </a:p>
          <a:p>
            <a:pPr marL="457200" lvl="0" indent="-355600" algn="l" rtl="0">
              <a:spcBef>
                <a:spcPts val="0"/>
              </a:spcBef>
              <a:spcAft>
                <a:spcPts val="0"/>
              </a:spcAft>
              <a:buClr>
                <a:schemeClr val="dk2"/>
              </a:buClr>
              <a:buSzPts val="2000"/>
              <a:buChar char="●"/>
            </a:pPr>
            <a:r>
              <a:rPr lang="en" sz="2000">
                <a:solidFill>
                  <a:schemeClr val="dk2"/>
                </a:solidFill>
              </a:rPr>
              <a:t>The goal is to discover hidden structures, patterns, similarities, or clusters in the data.</a:t>
            </a:r>
            <a:endParaRPr sz="2000">
              <a:solidFill>
                <a:schemeClr val="dk2"/>
              </a:solidFill>
            </a:endParaRPr>
          </a:p>
          <a:p>
            <a:pPr marL="457200" lvl="0" indent="-355600" algn="l" rtl="0">
              <a:spcBef>
                <a:spcPts val="0"/>
              </a:spcBef>
              <a:spcAft>
                <a:spcPts val="0"/>
              </a:spcAft>
              <a:buClr>
                <a:schemeClr val="dk2"/>
              </a:buClr>
              <a:buSzPts val="2000"/>
              <a:buChar char="●"/>
            </a:pPr>
            <a:r>
              <a:rPr lang="en" sz="2000">
                <a:solidFill>
                  <a:schemeClr val="dk2"/>
                </a:solidFill>
              </a:rPr>
              <a:t>Useful for tasks like data exploration, visualization, dimensionality reduction, and clustering</a:t>
            </a:r>
            <a:endParaRPr sz="2000">
              <a:solidFill>
                <a:schemeClr val="dk2"/>
              </a:solidFill>
            </a:endParaRPr>
          </a:p>
          <a:p>
            <a:pPr marL="0" lvl="0" indent="0" algn="l" rtl="0">
              <a:spcBef>
                <a:spcPts val="0"/>
              </a:spcBef>
              <a:spcAft>
                <a:spcPts val="0"/>
              </a:spcAft>
              <a:buNone/>
            </a:pPr>
            <a:endParaRPr sz="2000">
              <a:solidFill>
                <a:schemeClr val="dk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pic>
        <p:nvPicPr>
          <p:cNvPr id="510" name="Google Shape;510;p59"/>
          <p:cNvPicPr preferRelativeResize="0"/>
          <p:nvPr/>
        </p:nvPicPr>
        <p:blipFill>
          <a:blip r:embed="rId3">
            <a:alphaModFix/>
          </a:blip>
          <a:stretch>
            <a:fillRect/>
          </a:stretch>
        </p:blipFill>
        <p:spPr>
          <a:xfrm>
            <a:off x="172750" y="985388"/>
            <a:ext cx="8402050" cy="2982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60"/>
          <p:cNvSpPr txBox="1"/>
          <p:nvPr/>
        </p:nvSpPr>
        <p:spPr>
          <a:xfrm>
            <a:off x="356200" y="372925"/>
            <a:ext cx="5402700" cy="42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700" b="1">
                <a:solidFill>
                  <a:schemeClr val="dk2"/>
                </a:solidFill>
                <a:latin typeface="Lato"/>
                <a:ea typeface="Lato"/>
                <a:cs typeface="Lato"/>
                <a:sym typeface="Lato"/>
              </a:rPr>
              <a:t>3) </a:t>
            </a:r>
            <a:r>
              <a:rPr lang="en" sz="2700" b="1" u="sng">
                <a:solidFill>
                  <a:schemeClr val="dk2"/>
                </a:solidFill>
                <a:latin typeface="Lato"/>
                <a:ea typeface="Lato"/>
                <a:cs typeface="Lato"/>
                <a:sym typeface="Lato"/>
              </a:rPr>
              <a:t>Reinforcement Learning</a:t>
            </a:r>
            <a:endParaRPr sz="2700" b="1" u="sng">
              <a:solidFill>
                <a:schemeClr val="dk2"/>
              </a:solidFill>
              <a:latin typeface="Lato"/>
              <a:ea typeface="Lato"/>
              <a:cs typeface="Lato"/>
              <a:sym typeface="Lato"/>
            </a:endParaRPr>
          </a:p>
          <a:p>
            <a:pPr marL="0" lvl="0" indent="0" algn="l" rtl="0">
              <a:spcBef>
                <a:spcPts val="0"/>
              </a:spcBef>
              <a:spcAft>
                <a:spcPts val="0"/>
              </a:spcAft>
              <a:buNone/>
            </a:pPr>
            <a:endParaRPr sz="2000" u="sng">
              <a:solidFill>
                <a:schemeClr val="dk2"/>
              </a:solidFill>
              <a:latin typeface="Lato"/>
              <a:ea typeface="Lato"/>
              <a:cs typeface="Lato"/>
              <a:sym typeface="Lato"/>
            </a:endParaRPr>
          </a:p>
          <a:p>
            <a:pPr marL="457200" lvl="0" indent="-355600" algn="l" rtl="0">
              <a:spcBef>
                <a:spcPts val="0"/>
              </a:spcBef>
              <a:spcAft>
                <a:spcPts val="0"/>
              </a:spcAft>
              <a:buClr>
                <a:schemeClr val="dk2"/>
              </a:buClr>
              <a:buSzPts val="2000"/>
              <a:buFont typeface="Lato"/>
              <a:buChar char="●"/>
            </a:pPr>
            <a:r>
              <a:rPr lang="en" sz="2000">
                <a:solidFill>
                  <a:schemeClr val="dk2"/>
                </a:solidFill>
                <a:latin typeface="Lato"/>
                <a:ea typeface="Lato"/>
                <a:cs typeface="Lato"/>
                <a:sym typeface="Lato"/>
              </a:rPr>
              <a:t>Reinforcement Learning (RL) is a branch of machine learning focused on decision-making through trial and error.</a:t>
            </a:r>
            <a:endParaRPr sz="2000">
              <a:solidFill>
                <a:schemeClr val="dk2"/>
              </a:solidFill>
              <a:latin typeface="Lato"/>
              <a:ea typeface="Lato"/>
              <a:cs typeface="Lato"/>
              <a:sym typeface="Lato"/>
            </a:endParaRPr>
          </a:p>
          <a:p>
            <a:pPr marL="457200" lvl="0" indent="-355600" algn="l" rtl="0">
              <a:spcBef>
                <a:spcPts val="0"/>
              </a:spcBef>
              <a:spcAft>
                <a:spcPts val="0"/>
              </a:spcAft>
              <a:buClr>
                <a:schemeClr val="dk2"/>
              </a:buClr>
              <a:buSzPts val="2000"/>
              <a:buFont typeface="Lato"/>
              <a:buChar char="●"/>
            </a:pPr>
            <a:r>
              <a:rPr lang="en" sz="2000">
                <a:solidFill>
                  <a:schemeClr val="dk2"/>
                </a:solidFill>
                <a:latin typeface="Lato"/>
                <a:ea typeface="Lato"/>
                <a:cs typeface="Lato"/>
                <a:sym typeface="Lato"/>
              </a:rPr>
              <a:t>Agents learn by interacting with an environment.</a:t>
            </a:r>
            <a:endParaRPr sz="2000">
              <a:solidFill>
                <a:schemeClr val="dk2"/>
              </a:solidFill>
              <a:latin typeface="Lato"/>
              <a:ea typeface="Lato"/>
              <a:cs typeface="Lato"/>
              <a:sym typeface="Lato"/>
            </a:endParaRPr>
          </a:p>
          <a:p>
            <a:pPr marL="457200" lvl="0" indent="-355600" algn="l" rtl="0">
              <a:spcBef>
                <a:spcPts val="0"/>
              </a:spcBef>
              <a:spcAft>
                <a:spcPts val="0"/>
              </a:spcAft>
              <a:buClr>
                <a:schemeClr val="dk2"/>
              </a:buClr>
              <a:buSzPts val="2000"/>
              <a:buFont typeface="Lato"/>
              <a:buChar char="●"/>
            </a:pPr>
            <a:r>
              <a:rPr lang="en" sz="2000">
                <a:solidFill>
                  <a:schemeClr val="dk2"/>
                </a:solidFill>
                <a:latin typeface="Lato"/>
                <a:ea typeface="Lato"/>
                <a:cs typeface="Lato"/>
                <a:sym typeface="Lato"/>
              </a:rPr>
              <a:t>Feedback is received based on the actions taken by the agent.</a:t>
            </a:r>
            <a:endParaRPr sz="2000">
              <a:solidFill>
                <a:schemeClr val="dk2"/>
              </a:solidFill>
              <a:latin typeface="Lato"/>
              <a:ea typeface="Lato"/>
              <a:cs typeface="Lato"/>
              <a:sym typeface="Lato"/>
            </a:endParaRPr>
          </a:p>
          <a:p>
            <a:pPr marL="457200" lvl="0" indent="-355600" algn="l" rtl="0">
              <a:spcBef>
                <a:spcPts val="0"/>
              </a:spcBef>
              <a:spcAft>
                <a:spcPts val="0"/>
              </a:spcAft>
              <a:buClr>
                <a:schemeClr val="dk2"/>
              </a:buClr>
              <a:buSzPts val="2000"/>
              <a:buFont typeface="Lato"/>
              <a:buChar char="●"/>
            </a:pPr>
            <a:r>
              <a:rPr lang="en" sz="2000">
                <a:solidFill>
                  <a:schemeClr val="dk2"/>
                </a:solidFill>
                <a:latin typeface="Lato"/>
                <a:ea typeface="Lato"/>
                <a:cs typeface="Lato"/>
                <a:sym typeface="Lato"/>
              </a:rPr>
              <a:t>Feedback is given in the form of rewards (for good actions) or penalties (for bad actions).</a:t>
            </a:r>
            <a:endParaRPr sz="2000">
              <a:solidFill>
                <a:schemeClr val="dk2"/>
              </a:solidFill>
              <a:latin typeface="Lato"/>
              <a:ea typeface="Lato"/>
              <a:cs typeface="Lato"/>
              <a:sym typeface="Lato"/>
            </a:endParaRPr>
          </a:p>
          <a:p>
            <a:pPr marL="457200" lvl="0" indent="-355600" algn="l" rtl="0">
              <a:spcBef>
                <a:spcPts val="0"/>
              </a:spcBef>
              <a:spcAft>
                <a:spcPts val="0"/>
              </a:spcAft>
              <a:buClr>
                <a:schemeClr val="dk2"/>
              </a:buClr>
              <a:buSzPts val="2000"/>
              <a:buFont typeface="Lato"/>
              <a:buChar char="●"/>
            </a:pPr>
            <a:r>
              <a:rPr lang="en" sz="2000">
                <a:solidFill>
                  <a:schemeClr val="dk2"/>
                </a:solidFill>
                <a:latin typeface="Lato"/>
                <a:ea typeface="Lato"/>
                <a:cs typeface="Lato"/>
                <a:sym typeface="Lato"/>
              </a:rPr>
              <a:t>The goal is to maximize cumulative rewards over time.</a:t>
            </a:r>
            <a:endParaRPr sz="2000">
              <a:solidFill>
                <a:schemeClr val="dk2"/>
              </a:solidFill>
              <a:latin typeface="Lato"/>
              <a:ea typeface="Lato"/>
              <a:cs typeface="Lato"/>
              <a:sym typeface="Lato"/>
            </a:endParaRPr>
          </a:p>
          <a:p>
            <a:pPr marL="0" lvl="0" indent="0" algn="l" rtl="0">
              <a:spcBef>
                <a:spcPts val="0"/>
              </a:spcBef>
              <a:spcAft>
                <a:spcPts val="0"/>
              </a:spcAft>
              <a:buNone/>
            </a:pPr>
            <a:endParaRPr sz="2000" u="sng">
              <a:solidFill>
                <a:schemeClr val="dk2"/>
              </a:solidFill>
              <a:latin typeface="Lato"/>
              <a:ea typeface="Lato"/>
              <a:cs typeface="Lato"/>
              <a:sym typeface="Lato"/>
            </a:endParaRPr>
          </a:p>
        </p:txBody>
      </p:sp>
      <p:pic>
        <p:nvPicPr>
          <p:cNvPr id="516" name="Google Shape;516;p60" title="sup.jpg"/>
          <p:cNvPicPr preferRelativeResize="0"/>
          <p:nvPr/>
        </p:nvPicPr>
        <p:blipFill rotWithShape="1">
          <a:blip r:embed="rId3">
            <a:alphaModFix/>
          </a:blip>
          <a:srcRect b="4095"/>
          <a:stretch/>
        </p:blipFill>
        <p:spPr>
          <a:xfrm>
            <a:off x="5758950" y="1203300"/>
            <a:ext cx="3385049" cy="32465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1"/>
          <p:cNvSpPr txBox="1"/>
          <p:nvPr/>
        </p:nvSpPr>
        <p:spPr>
          <a:xfrm>
            <a:off x="1960675" y="3017175"/>
            <a:ext cx="7191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a:solidFill>
                <a:schemeClr val="dk2"/>
              </a:solidFill>
              <a:latin typeface="Lato"/>
              <a:ea typeface="Lato"/>
              <a:cs typeface="Lato"/>
              <a:sym typeface="Lato"/>
            </a:endParaRPr>
          </a:p>
        </p:txBody>
      </p:sp>
      <p:pic>
        <p:nvPicPr>
          <p:cNvPr id="522" name="Google Shape;522;p61"/>
          <p:cNvPicPr preferRelativeResize="0"/>
          <p:nvPr/>
        </p:nvPicPr>
        <p:blipFill>
          <a:blip r:embed="rId3">
            <a:alphaModFix/>
          </a:blip>
          <a:stretch>
            <a:fillRect/>
          </a:stretch>
        </p:blipFill>
        <p:spPr>
          <a:xfrm>
            <a:off x="842527" y="878650"/>
            <a:ext cx="7007150" cy="3386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2"/>
          <p:cNvSpPr txBox="1"/>
          <p:nvPr/>
        </p:nvSpPr>
        <p:spPr>
          <a:xfrm>
            <a:off x="474675" y="102525"/>
            <a:ext cx="7219200" cy="62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00" dirty="0">
                <a:solidFill>
                  <a:schemeClr val="dk2"/>
                </a:solidFill>
                <a:latin typeface="Quantico"/>
                <a:ea typeface="Quantico"/>
                <a:cs typeface="Quantico"/>
                <a:sym typeface="Quantico"/>
              </a:rPr>
              <a:t>Prerequisites - Numpy</a:t>
            </a:r>
            <a:endParaRPr sz="3400" dirty="0">
              <a:solidFill>
                <a:schemeClr val="dk2"/>
              </a:solidFill>
              <a:latin typeface="Quantico"/>
              <a:ea typeface="Quantico"/>
              <a:cs typeface="Quantico"/>
              <a:sym typeface="Quantico"/>
            </a:endParaRPr>
          </a:p>
        </p:txBody>
      </p:sp>
      <p:sp>
        <p:nvSpPr>
          <p:cNvPr id="528" name="Google Shape;528;p62"/>
          <p:cNvSpPr txBox="1"/>
          <p:nvPr/>
        </p:nvSpPr>
        <p:spPr>
          <a:xfrm>
            <a:off x="474675" y="729218"/>
            <a:ext cx="7519500" cy="449350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000" dirty="0">
                <a:solidFill>
                  <a:schemeClr val="dk2"/>
                </a:solidFill>
                <a:latin typeface="Lato"/>
                <a:ea typeface="Lato"/>
                <a:cs typeface="Lato"/>
                <a:sym typeface="Lato"/>
              </a:rPr>
              <a:t>NumPy is a Python library used for working with arrays.</a:t>
            </a:r>
            <a:endParaRPr sz="2000" dirty="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2000" dirty="0">
                <a:solidFill>
                  <a:schemeClr val="dk2"/>
                </a:solidFill>
                <a:latin typeface="Lato"/>
                <a:ea typeface="Lato"/>
                <a:cs typeface="Lato"/>
                <a:sym typeface="Lato"/>
              </a:rPr>
              <a:t>It also has functions for working in domain of linear algebra, fourier transform, and matrices.</a:t>
            </a:r>
            <a:endParaRPr sz="2000" dirty="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2000" dirty="0">
                <a:solidFill>
                  <a:schemeClr val="dk2"/>
                </a:solidFill>
                <a:latin typeface="Lato"/>
                <a:ea typeface="Lato"/>
                <a:cs typeface="Lato"/>
                <a:sym typeface="Lato"/>
              </a:rPr>
              <a:t>Eg:</a:t>
            </a:r>
            <a:endParaRPr sz="2000" dirty="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1600" dirty="0">
                <a:solidFill>
                  <a:schemeClr val="dk2"/>
                </a:solidFill>
                <a:latin typeface="Lato"/>
                <a:ea typeface="Lato"/>
                <a:cs typeface="Lato"/>
                <a:sym typeface="Lato"/>
              </a:rPr>
              <a:t>import numpy as np</a:t>
            </a:r>
            <a:endParaRPr sz="1600" dirty="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endParaRPr sz="1600" dirty="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1600" dirty="0">
                <a:solidFill>
                  <a:schemeClr val="dk2"/>
                </a:solidFill>
                <a:latin typeface="Lato"/>
                <a:ea typeface="Lato"/>
                <a:cs typeface="Lato"/>
                <a:sym typeface="Lato"/>
              </a:rPr>
              <a:t># Inputs (house size in 1000 sq. ft)</a:t>
            </a:r>
            <a:endParaRPr sz="1600" dirty="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1600" dirty="0">
                <a:solidFill>
                  <a:schemeClr val="dk2"/>
                </a:solidFill>
                <a:latin typeface="Lato"/>
                <a:ea typeface="Lato"/>
                <a:cs typeface="Lato"/>
                <a:sym typeface="Lato"/>
              </a:rPr>
              <a:t>X = np.array([1.0, 2.0, 3.0])</a:t>
            </a:r>
            <a:endParaRPr sz="1600" dirty="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endParaRPr sz="1600" dirty="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1600" dirty="0">
                <a:solidFill>
                  <a:schemeClr val="dk2"/>
                </a:solidFill>
                <a:latin typeface="Lato"/>
                <a:ea typeface="Lato"/>
                <a:cs typeface="Lato"/>
                <a:sym typeface="Lato"/>
              </a:rPr>
              <a:t>w = 150  # price per 1000 sq.ft</a:t>
            </a:r>
            <a:endParaRPr sz="1600" dirty="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1600" dirty="0">
                <a:solidFill>
                  <a:schemeClr val="dk2"/>
                </a:solidFill>
                <a:latin typeface="Lato"/>
                <a:ea typeface="Lato"/>
                <a:cs typeface="Lato"/>
                <a:sym typeface="Lato"/>
              </a:rPr>
              <a:t>b = 50   # base price</a:t>
            </a:r>
            <a:endParaRPr sz="1600" dirty="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endParaRPr sz="1600" dirty="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1600" dirty="0">
                <a:solidFill>
                  <a:schemeClr val="dk2"/>
                </a:solidFill>
                <a:latin typeface="Lato"/>
                <a:ea typeface="Lato"/>
                <a:cs typeface="Lato"/>
                <a:sym typeface="Lato"/>
              </a:rPr>
              <a:t>y_pred = w * X + b</a:t>
            </a:r>
            <a:endParaRPr sz="1600" dirty="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1600" dirty="0">
                <a:solidFill>
                  <a:schemeClr val="dk2"/>
                </a:solidFill>
                <a:latin typeface="Lato"/>
                <a:ea typeface="Lato"/>
                <a:cs typeface="Lato"/>
                <a:sym typeface="Lato"/>
              </a:rPr>
              <a:t>print(y_pred)</a:t>
            </a:r>
            <a:endParaRPr sz="1600" dirty="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endParaRPr sz="2000" dirty="0">
              <a:solidFill>
                <a:schemeClr val="dk2"/>
              </a:solidFill>
              <a:latin typeface="Lato"/>
              <a:ea typeface="Lato"/>
              <a:cs typeface="Lato"/>
              <a:sym typeface="Lato"/>
            </a:endParaRPr>
          </a:p>
          <a:p>
            <a:pPr marL="0" lvl="0" indent="0" algn="l" rtl="0">
              <a:spcBef>
                <a:spcPts val="0"/>
              </a:spcBef>
              <a:spcAft>
                <a:spcPts val="0"/>
              </a:spcAft>
              <a:buNone/>
            </a:pPr>
            <a:endParaRPr sz="2000" u="sng" dirty="0">
              <a:solidFill>
                <a:schemeClr val="dk2"/>
              </a:solidFill>
              <a:latin typeface="Lato"/>
              <a:ea typeface="Lato"/>
              <a:cs typeface="Lato"/>
              <a:sym typeface="Lato"/>
            </a:endParaRPr>
          </a:p>
        </p:txBody>
      </p:sp>
      <p:sp>
        <p:nvSpPr>
          <p:cNvPr id="529" name="Google Shape;529;p62"/>
          <p:cNvSpPr txBox="1"/>
          <p:nvPr/>
        </p:nvSpPr>
        <p:spPr>
          <a:xfrm>
            <a:off x="4773175" y="2638325"/>
            <a:ext cx="2691900" cy="173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latin typeface="Lato"/>
                <a:ea typeface="Lato"/>
                <a:cs typeface="Lato"/>
                <a:sym typeface="Lato"/>
              </a:rPr>
              <a:t>Output:</a:t>
            </a:r>
            <a:endParaRPr sz="1600">
              <a:solidFill>
                <a:schemeClr val="dk2"/>
              </a:solidFill>
              <a:latin typeface="Lato"/>
              <a:ea typeface="Lato"/>
              <a:cs typeface="Lato"/>
              <a:sym typeface="Lato"/>
            </a:endParaRPr>
          </a:p>
          <a:p>
            <a:pPr marL="0" lvl="0" indent="0" algn="l" rtl="0">
              <a:spcBef>
                <a:spcPts val="0"/>
              </a:spcBef>
              <a:spcAft>
                <a:spcPts val="0"/>
              </a:spcAft>
              <a:buNone/>
            </a:pPr>
            <a:endParaRPr sz="1600">
              <a:solidFill>
                <a:schemeClr val="dk2"/>
              </a:solidFill>
              <a:latin typeface="Lato"/>
              <a:ea typeface="Lato"/>
              <a:cs typeface="Lato"/>
              <a:sym typeface="Lato"/>
            </a:endParaRPr>
          </a:p>
          <a:p>
            <a:pPr marL="0" lvl="0" indent="0" algn="l" rtl="0">
              <a:spcBef>
                <a:spcPts val="0"/>
              </a:spcBef>
              <a:spcAft>
                <a:spcPts val="0"/>
              </a:spcAft>
              <a:buNone/>
            </a:pPr>
            <a:r>
              <a:rPr lang="en" sz="1600">
                <a:solidFill>
                  <a:schemeClr val="dk2"/>
                </a:solidFill>
                <a:latin typeface="Lato"/>
                <a:ea typeface="Lato"/>
                <a:cs typeface="Lato"/>
                <a:sym typeface="Lato"/>
              </a:rPr>
              <a:t>[200. 350. 500.]</a:t>
            </a:r>
            <a:endParaRPr sz="1600">
              <a:solidFill>
                <a:schemeClr val="dk2"/>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3"/>
          <p:cNvSpPr txBox="1"/>
          <p:nvPr/>
        </p:nvSpPr>
        <p:spPr>
          <a:xfrm>
            <a:off x="356200" y="385975"/>
            <a:ext cx="7793700" cy="16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dirty="0">
              <a:solidFill>
                <a:schemeClr val="dk2"/>
              </a:solidFill>
              <a:latin typeface="Lato"/>
              <a:ea typeface="Lato"/>
              <a:cs typeface="Lato"/>
              <a:sym typeface="Lato"/>
            </a:endParaRPr>
          </a:p>
          <a:p>
            <a:pPr marL="0" lvl="0" indent="0" algn="l" rtl="0">
              <a:spcBef>
                <a:spcPts val="0"/>
              </a:spcBef>
              <a:spcAft>
                <a:spcPts val="0"/>
              </a:spcAft>
              <a:buNone/>
            </a:pPr>
            <a:r>
              <a:rPr lang="en" sz="2000" dirty="0">
                <a:solidFill>
                  <a:schemeClr val="dk2"/>
                </a:solidFill>
                <a:latin typeface="Lato"/>
                <a:ea typeface="Lato"/>
                <a:cs typeface="Lato"/>
                <a:sym typeface="Lato"/>
              </a:rPr>
              <a:t>Matplotlib is a widely-used Python library used for creating static, animated and interactive data visualizations. It is built on the top of NumPy and it can easily handles large datasets for creating various types of plots such as line charts, bar charts, scatter plots, etc.</a:t>
            </a:r>
            <a:endParaRPr sz="2000" dirty="0">
              <a:solidFill>
                <a:schemeClr val="dk2"/>
              </a:solidFill>
              <a:latin typeface="Lato"/>
              <a:ea typeface="Lato"/>
              <a:cs typeface="Lato"/>
              <a:sym typeface="Lato"/>
            </a:endParaRPr>
          </a:p>
        </p:txBody>
      </p:sp>
      <p:pic>
        <p:nvPicPr>
          <p:cNvPr id="535" name="Google Shape;535;p63"/>
          <p:cNvPicPr preferRelativeResize="0"/>
          <p:nvPr/>
        </p:nvPicPr>
        <p:blipFill>
          <a:blip r:embed="rId3">
            <a:alphaModFix/>
          </a:blip>
          <a:stretch>
            <a:fillRect/>
          </a:stretch>
        </p:blipFill>
        <p:spPr>
          <a:xfrm>
            <a:off x="347150" y="2272084"/>
            <a:ext cx="4442825" cy="2694828"/>
          </a:xfrm>
          <a:prstGeom prst="rect">
            <a:avLst/>
          </a:prstGeom>
          <a:noFill/>
          <a:ln>
            <a:noFill/>
          </a:ln>
        </p:spPr>
      </p:pic>
      <p:pic>
        <p:nvPicPr>
          <p:cNvPr id="536" name="Google Shape;536;p63"/>
          <p:cNvPicPr preferRelativeResize="0"/>
          <p:nvPr/>
        </p:nvPicPr>
        <p:blipFill>
          <a:blip r:embed="rId4">
            <a:alphaModFix/>
          </a:blip>
          <a:stretch>
            <a:fillRect/>
          </a:stretch>
        </p:blipFill>
        <p:spPr>
          <a:xfrm>
            <a:off x="4788213" y="2319300"/>
            <a:ext cx="3755424" cy="2600400"/>
          </a:xfrm>
          <a:prstGeom prst="rect">
            <a:avLst/>
          </a:prstGeom>
          <a:noFill/>
          <a:ln>
            <a:noFill/>
          </a:ln>
        </p:spPr>
      </p:pic>
      <p:sp>
        <p:nvSpPr>
          <p:cNvPr id="537" name="Google Shape;537;p63"/>
          <p:cNvSpPr txBox="1"/>
          <p:nvPr/>
        </p:nvSpPr>
        <p:spPr>
          <a:xfrm>
            <a:off x="356199" y="166875"/>
            <a:ext cx="2543117"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solidFill>
                  <a:schemeClr val="dk2"/>
                </a:solidFill>
                <a:latin typeface="Lato"/>
                <a:ea typeface="Lato"/>
                <a:cs typeface="Lato"/>
                <a:sym typeface="Lato"/>
              </a:rPr>
              <a:t>MATPLOTLIB</a:t>
            </a:r>
            <a:endParaRPr sz="3000" b="1" dirty="0">
              <a:solidFill>
                <a:schemeClr val="dk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64"/>
          <p:cNvSpPr txBox="1"/>
          <p:nvPr/>
        </p:nvSpPr>
        <p:spPr>
          <a:xfrm>
            <a:off x="370250" y="420450"/>
            <a:ext cx="8295900" cy="430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900" u="sng">
              <a:solidFill>
                <a:schemeClr val="dk2"/>
              </a:solidFill>
              <a:latin typeface="Lato"/>
              <a:ea typeface="Lato"/>
              <a:cs typeface="Lato"/>
              <a:sym typeface="Lato"/>
            </a:endParaRPr>
          </a:p>
          <a:p>
            <a:pPr marL="0" lvl="0" indent="0" algn="l" rtl="0">
              <a:spcBef>
                <a:spcPts val="0"/>
              </a:spcBef>
              <a:spcAft>
                <a:spcPts val="0"/>
              </a:spcAft>
              <a:buNone/>
            </a:pPr>
            <a:r>
              <a:rPr lang="en" sz="1900">
                <a:solidFill>
                  <a:schemeClr val="dk2"/>
                </a:solidFill>
                <a:latin typeface="Lato"/>
                <a:ea typeface="Lato"/>
                <a:cs typeface="Lato"/>
                <a:sym typeface="Lato"/>
              </a:rPr>
              <a:t>Pandas is a Python library used for working with data sets.</a:t>
            </a:r>
            <a:endParaRPr sz="1900">
              <a:solidFill>
                <a:schemeClr val="dk2"/>
              </a:solidFill>
              <a:latin typeface="Lato"/>
              <a:ea typeface="Lato"/>
              <a:cs typeface="Lato"/>
              <a:sym typeface="Lato"/>
            </a:endParaRPr>
          </a:p>
          <a:p>
            <a:pPr marL="0" lvl="0" indent="0" algn="l" rtl="0">
              <a:spcBef>
                <a:spcPts val="0"/>
              </a:spcBef>
              <a:spcAft>
                <a:spcPts val="0"/>
              </a:spcAft>
              <a:buNone/>
            </a:pPr>
            <a:r>
              <a:rPr lang="en" sz="1900">
                <a:solidFill>
                  <a:schemeClr val="dk2"/>
                </a:solidFill>
                <a:latin typeface="Lato"/>
                <a:ea typeface="Lato"/>
                <a:cs typeface="Lato"/>
                <a:sym typeface="Lato"/>
              </a:rPr>
              <a:t>It has functions for analyzing, cleaning, exploring, and manipulating data.</a:t>
            </a:r>
            <a:endParaRPr sz="1900">
              <a:solidFill>
                <a:schemeClr val="dk2"/>
              </a:solidFill>
              <a:latin typeface="Lato"/>
              <a:ea typeface="Lato"/>
              <a:cs typeface="Lato"/>
              <a:sym typeface="Lato"/>
            </a:endParaRPr>
          </a:p>
          <a:p>
            <a:pPr marL="0" lvl="0" indent="0" algn="l" rtl="0">
              <a:spcBef>
                <a:spcPts val="0"/>
              </a:spcBef>
              <a:spcAft>
                <a:spcPts val="0"/>
              </a:spcAft>
              <a:buNone/>
            </a:pPr>
            <a:r>
              <a:rPr lang="en" sz="1900">
                <a:solidFill>
                  <a:schemeClr val="dk2"/>
                </a:solidFill>
                <a:latin typeface="Lato"/>
                <a:ea typeface="Lato"/>
                <a:cs typeface="Lato"/>
                <a:sym typeface="Lato"/>
              </a:rPr>
              <a:t>eg:</a:t>
            </a:r>
            <a:endParaRPr sz="190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1500">
                <a:solidFill>
                  <a:schemeClr val="dk2"/>
                </a:solidFill>
                <a:latin typeface="Lato"/>
                <a:ea typeface="Lato"/>
                <a:cs typeface="Lato"/>
                <a:sym typeface="Lato"/>
              </a:rPr>
              <a:t>import pandas as pd</a:t>
            </a:r>
            <a:endParaRPr sz="150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endParaRPr sz="150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1500">
                <a:solidFill>
                  <a:schemeClr val="dk2"/>
                </a:solidFill>
                <a:latin typeface="Lato"/>
                <a:ea typeface="Lato"/>
                <a:cs typeface="Lato"/>
                <a:sym typeface="Lato"/>
              </a:rPr>
              <a:t>data = {</a:t>
            </a:r>
            <a:endParaRPr sz="150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1500">
                <a:solidFill>
                  <a:schemeClr val="dk2"/>
                </a:solidFill>
                <a:latin typeface="Lato"/>
                <a:ea typeface="Lato"/>
                <a:cs typeface="Lato"/>
                <a:sym typeface="Lato"/>
              </a:rPr>
              <a:t>    'Name': ['Alice', 'Bob', 'Charlie', 'David'],</a:t>
            </a:r>
            <a:endParaRPr sz="150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1500">
                <a:solidFill>
                  <a:schemeClr val="dk2"/>
                </a:solidFill>
                <a:latin typeface="Lato"/>
                <a:ea typeface="Lato"/>
                <a:cs typeface="Lato"/>
                <a:sym typeface="Lato"/>
              </a:rPr>
              <a:t>    'Math': [85, 67, 90, 76],</a:t>
            </a:r>
            <a:endParaRPr sz="150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1500">
                <a:solidFill>
                  <a:schemeClr val="dk2"/>
                </a:solidFill>
                <a:latin typeface="Lato"/>
                <a:ea typeface="Lato"/>
                <a:cs typeface="Lato"/>
                <a:sym typeface="Lato"/>
              </a:rPr>
              <a:t>    'Science': [92, 78, 85, 88]</a:t>
            </a:r>
            <a:endParaRPr sz="150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1500">
                <a:solidFill>
                  <a:schemeClr val="dk2"/>
                </a:solidFill>
                <a:latin typeface="Lato"/>
                <a:ea typeface="Lato"/>
                <a:cs typeface="Lato"/>
                <a:sym typeface="Lato"/>
              </a:rPr>
              <a:t>}</a:t>
            </a:r>
            <a:endParaRPr sz="150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endParaRPr sz="150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1500">
                <a:solidFill>
                  <a:schemeClr val="dk2"/>
                </a:solidFill>
                <a:latin typeface="Lato"/>
                <a:ea typeface="Lato"/>
                <a:cs typeface="Lato"/>
                <a:sym typeface="Lato"/>
              </a:rPr>
              <a:t># Create a DataFrame</a:t>
            </a:r>
            <a:endParaRPr sz="150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1500">
                <a:solidFill>
                  <a:schemeClr val="dk2"/>
                </a:solidFill>
                <a:latin typeface="Lato"/>
                <a:ea typeface="Lato"/>
                <a:cs typeface="Lato"/>
                <a:sym typeface="Lato"/>
              </a:rPr>
              <a:t>df = pd.DataFrame(data)</a:t>
            </a:r>
            <a:endParaRPr sz="150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endParaRPr sz="150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1500">
                <a:solidFill>
                  <a:schemeClr val="dk2"/>
                </a:solidFill>
                <a:latin typeface="Lato"/>
                <a:ea typeface="Lato"/>
                <a:cs typeface="Lato"/>
                <a:sym typeface="Lato"/>
              </a:rPr>
              <a:t># Compute average score per student</a:t>
            </a:r>
            <a:endParaRPr sz="150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1500">
                <a:solidFill>
                  <a:schemeClr val="dk2"/>
                </a:solidFill>
                <a:latin typeface="Lato"/>
                <a:ea typeface="Lato"/>
                <a:cs typeface="Lato"/>
                <a:sym typeface="Lato"/>
              </a:rPr>
              <a:t>df['Average'] = (df['Math'] + df['Science']) / 2</a:t>
            </a:r>
            <a:endParaRPr sz="1500">
              <a:solidFill>
                <a:schemeClr val="dk2"/>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1500">
                <a:solidFill>
                  <a:schemeClr val="dk2"/>
                </a:solidFill>
                <a:latin typeface="Lato"/>
                <a:ea typeface="Lato"/>
                <a:cs typeface="Lato"/>
                <a:sym typeface="Lato"/>
              </a:rPr>
              <a:t>print(df)</a:t>
            </a:r>
            <a:endParaRPr sz="1500">
              <a:solidFill>
                <a:schemeClr val="dk2"/>
              </a:solidFill>
              <a:latin typeface="Lato"/>
              <a:ea typeface="Lato"/>
              <a:cs typeface="Lato"/>
              <a:sym typeface="Lato"/>
            </a:endParaRPr>
          </a:p>
          <a:p>
            <a:pPr marL="0" lvl="0" indent="0" algn="l" rtl="0">
              <a:spcBef>
                <a:spcPts val="0"/>
              </a:spcBef>
              <a:spcAft>
                <a:spcPts val="0"/>
              </a:spcAft>
              <a:buNone/>
            </a:pPr>
            <a:endParaRPr sz="1900">
              <a:solidFill>
                <a:schemeClr val="dk2"/>
              </a:solidFill>
              <a:latin typeface="Lato"/>
              <a:ea typeface="Lato"/>
              <a:cs typeface="Lato"/>
              <a:sym typeface="Lato"/>
            </a:endParaRPr>
          </a:p>
          <a:p>
            <a:pPr marL="0" lvl="0" indent="0" algn="l" rtl="0">
              <a:spcBef>
                <a:spcPts val="0"/>
              </a:spcBef>
              <a:spcAft>
                <a:spcPts val="0"/>
              </a:spcAft>
              <a:buNone/>
            </a:pPr>
            <a:endParaRPr sz="1900" u="sng">
              <a:solidFill>
                <a:schemeClr val="dk2"/>
              </a:solidFill>
              <a:latin typeface="Lato"/>
              <a:ea typeface="Lato"/>
              <a:cs typeface="Lato"/>
              <a:sym typeface="Lato"/>
            </a:endParaRPr>
          </a:p>
          <a:p>
            <a:pPr marL="0" lvl="0" indent="0" algn="l" rtl="0">
              <a:lnSpc>
                <a:spcPct val="115000"/>
              </a:lnSpc>
              <a:spcBef>
                <a:spcPts val="1400"/>
              </a:spcBef>
              <a:spcAft>
                <a:spcPts val="0"/>
              </a:spcAft>
              <a:buNone/>
            </a:pPr>
            <a:endParaRPr sz="1350">
              <a:solidFill>
                <a:schemeClr val="dk1"/>
              </a:solidFill>
              <a:highlight>
                <a:srgbClr val="FFFFFF"/>
              </a:highlight>
              <a:latin typeface="Verdana"/>
              <a:ea typeface="Verdana"/>
              <a:cs typeface="Verdana"/>
              <a:sym typeface="Verdana"/>
            </a:endParaRPr>
          </a:p>
          <a:p>
            <a:pPr marL="0" lvl="0" indent="0" algn="l" rtl="0">
              <a:spcBef>
                <a:spcPts val="1400"/>
              </a:spcBef>
              <a:spcAft>
                <a:spcPts val="0"/>
              </a:spcAft>
              <a:buNone/>
            </a:pPr>
            <a:endParaRPr sz="1900" u="sng">
              <a:solidFill>
                <a:schemeClr val="dk2"/>
              </a:solidFill>
              <a:latin typeface="Lato"/>
              <a:ea typeface="Lato"/>
              <a:cs typeface="Lato"/>
              <a:sym typeface="Lato"/>
            </a:endParaRPr>
          </a:p>
        </p:txBody>
      </p:sp>
      <p:pic>
        <p:nvPicPr>
          <p:cNvPr id="543" name="Google Shape;543;p64"/>
          <p:cNvPicPr preferRelativeResize="0"/>
          <p:nvPr/>
        </p:nvPicPr>
        <p:blipFill>
          <a:blip r:embed="rId3">
            <a:alphaModFix/>
          </a:blip>
          <a:stretch>
            <a:fillRect/>
          </a:stretch>
        </p:blipFill>
        <p:spPr>
          <a:xfrm>
            <a:off x="4789509" y="1590675"/>
            <a:ext cx="3752850" cy="1771650"/>
          </a:xfrm>
          <a:prstGeom prst="rect">
            <a:avLst/>
          </a:prstGeom>
          <a:noFill/>
          <a:ln>
            <a:noFill/>
          </a:ln>
        </p:spPr>
      </p:pic>
      <p:sp>
        <p:nvSpPr>
          <p:cNvPr id="544" name="Google Shape;544;p64"/>
          <p:cNvSpPr txBox="1"/>
          <p:nvPr/>
        </p:nvSpPr>
        <p:spPr>
          <a:xfrm>
            <a:off x="370249" y="75625"/>
            <a:ext cx="1793087"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solidFill>
                  <a:schemeClr val="dk2"/>
                </a:solidFill>
                <a:latin typeface="Lato"/>
                <a:ea typeface="Lato"/>
                <a:cs typeface="Lato"/>
                <a:sym typeface="Lato"/>
              </a:rPr>
              <a:t>PANDAS</a:t>
            </a:r>
            <a:endParaRPr sz="3000" b="1" dirty="0">
              <a:solidFill>
                <a:schemeClr val="dk2"/>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5"/>
          <p:cNvSpPr txBox="1"/>
          <p:nvPr/>
        </p:nvSpPr>
        <p:spPr>
          <a:xfrm>
            <a:off x="356200" y="372925"/>
            <a:ext cx="7114800" cy="90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chemeClr val="dk2"/>
                </a:solidFill>
                <a:latin typeface="Quantico"/>
                <a:ea typeface="Quantico"/>
                <a:cs typeface="Quantico"/>
                <a:sym typeface="Quantico"/>
              </a:rPr>
              <a:t>Classification Algorithms</a:t>
            </a:r>
            <a:endParaRPr sz="3400">
              <a:solidFill>
                <a:schemeClr val="dk2"/>
              </a:solidFill>
              <a:latin typeface="Quantico"/>
              <a:ea typeface="Quantico"/>
              <a:cs typeface="Quantico"/>
              <a:sym typeface="Quantico"/>
            </a:endParaRPr>
          </a:p>
        </p:txBody>
      </p:sp>
      <p:sp>
        <p:nvSpPr>
          <p:cNvPr id="550" name="Google Shape;550;p65"/>
          <p:cNvSpPr txBox="1"/>
          <p:nvPr/>
        </p:nvSpPr>
        <p:spPr>
          <a:xfrm>
            <a:off x="564825" y="1080550"/>
            <a:ext cx="7646100" cy="358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u="sng">
                <a:solidFill>
                  <a:schemeClr val="dk2"/>
                </a:solidFill>
                <a:latin typeface="Lato"/>
                <a:ea typeface="Lato"/>
                <a:cs typeface="Lato"/>
                <a:sym typeface="Lato"/>
              </a:rPr>
              <a:t>Logistic Regression</a:t>
            </a:r>
            <a:endParaRPr sz="2000" u="sng">
              <a:solidFill>
                <a:schemeClr val="dk2"/>
              </a:solidFill>
              <a:latin typeface="Lato"/>
              <a:ea typeface="Lato"/>
              <a:cs typeface="Lato"/>
              <a:sym typeface="Lato"/>
            </a:endParaRPr>
          </a:p>
          <a:p>
            <a:pPr marL="457200" lvl="0" indent="-355600" algn="l" rtl="0">
              <a:spcBef>
                <a:spcPts val="0"/>
              </a:spcBef>
              <a:spcAft>
                <a:spcPts val="0"/>
              </a:spcAft>
              <a:buClr>
                <a:schemeClr val="dk2"/>
              </a:buClr>
              <a:buSzPts val="2000"/>
              <a:buFont typeface="Lato"/>
              <a:buChar char="●"/>
            </a:pPr>
            <a:r>
              <a:rPr lang="en" sz="2000">
                <a:solidFill>
                  <a:schemeClr val="dk2"/>
                </a:solidFill>
                <a:latin typeface="Lato"/>
                <a:ea typeface="Lato"/>
                <a:cs typeface="Lato"/>
                <a:sym typeface="Lato"/>
              </a:rPr>
              <a:t>Logistic Regression is a supervised machine learning algorithm used for classification problems. </a:t>
            </a:r>
            <a:endParaRPr sz="2000">
              <a:solidFill>
                <a:schemeClr val="dk2"/>
              </a:solidFill>
              <a:latin typeface="Lato"/>
              <a:ea typeface="Lato"/>
              <a:cs typeface="Lato"/>
              <a:sym typeface="Lato"/>
            </a:endParaRPr>
          </a:p>
          <a:p>
            <a:pPr marL="457200" lvl="0" indent="-355600" algn="l" rtl="0">
              <a:spcBef>
                <a:spcPts val="0"/>
              </a:spcBef>
              <a:spcAft>
                <a:spcPts val="0"/>
              </a:spcAft>
              <a:buClr>
                <a:schemeClr val="dk2"/>
              </a:buClr>
              <a:buSzPts val="2000"/>
              <a:buFont typeface="Lato"/>
              <a:buChar char="●"/>
            </a:pPr>
            <a:r>
              <a:rPr lang="en" sz="2000">
                <a:solidFill>
                  <a:schemeClr val="dk2"/>
                </a:solidFill>
                <a:latin typeface="Lato"/>
                <a:ea typeface="Lato"/>
                <a:cs typeface="Lato"/>
                <a:sym typeface="Lato"/>
              </a:rPr>
              <a:t>Unlike linear regression which predicts continuous values it predicts the probability that an input belongs to a specific class. </a:t>
            </a:r>
            <a:endParaRPr sz="2000">
              <a:solidFill>
                <a:schemeClr val="dk2"/>
              </a:solidFill>
              <a:latin typeface="Lato"/>
              <a:ea typeface="Lato"/>
              <a:cs typeface="Lato"/>
              <a:sym typeface="Lato"/>
            </a:endParaRPr>
          </a:p>
          <a:p>
            <a:pPr marL="457200" lvl="0" indent="-355600" algn="l" rtl="0">
              <a:spcBef>
                <a:spcPts val="0"/>
              </a:spcBef>
              <a:spcAft>
                <a:spcPts val="0"/>
              </a:spcAft>
              <a:buClr>
                <a:schemeClr val="dk2"/>
              </a:buClr>
              <a:buSzPts val="2000"/>
              <a:buFont typeface="Lato"/>
              <a:buChar char="●"/>
            </a:pPr>
            <a:r>
              <a:rPr lang="en" sz="2000">
                <a:solidFill>
                  <a:schemeClr val="dk2"/>
                </a:solidFill>
                <a:latin typeface="Lato"/>
                <a:ea typeface="Lato"/>
                <a:cs typeface="Lato"/>
                <a:sym typeface="Lato"/>
              </a:rPr>
              <a:t>It is used for binary classification where the output can be one of two possible categories such as Yes/No, True/False or 0/1. </a:t>
            </a:r>
            <a:endParaRPr sz="2000">
              <a:solidFill>
                <a:schemeClr val="dk2"/>
              </a:solidFill>
              <a:latin typeface="Lato"/>
              <a:ea typeface="Lato"/>
              <a:cs typeface="Lato"/>
              <a:sym typeface="Lato"/>
            </a:endParaRPr>
          </a:p>
          <a:p>
            <a:pPr marL="457200" lvl="0" indent="-355600" algn="l" rtl="0">
              <a:spcBef>
                <a:spcPts val="0"/>
              </a:spcBef>
              <a:spcAft>
                <a:spcPts val="0"/>
              </a:spcAft>
              <a:buClr>
                <a:schemeClr val="dk2"/>
              </a:buClr>
              <a:buSzPts val="2000"/>
              <a:buFont typeface="Lato"/>
              <a:buChar char="●"/>
            </a:pPr>
            <a:r>
              <a:rPr lang="en" sz="2000">
                <a:solidFill>
                  <a:schemeClr val="dk2"/>
                </a:solidFill>
                <a:latin typeface="Lato"/>
                <a:ea typeface="Lato"/>
                <a:cs typeface="Lato"/>
                <a:sym typeface="Lato"/>
              </a:rPr>
              <a:t>It uses sigmoid function to convert inputs into a probability value between 0 and 1</a:t>
            </a:r>
            <a:endParaRPr sz="2000">
              <a:solidFill>
                <a:schemeClr val="dk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8"/>
          <p:cNvSpPr txBox="1"/>
          <p:nvPr/>
        </p:nvSpPr>
        <p:spPr>
          <a:xfrm>
            <a:off x="408400" y="333775"/>
            <a:ext cx="7179900" cy="74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chemeClr val="dk2"/>
                </a:solidFill>
                <a:latin typeface="Quantico"/>
                <a:ea typeface="Quantico"/>
                <a:cs typeface="Quantico"/>
                <a:sym typeface="Quantico"/>
              </a:rPr>
              <a:t>About Speaker</a:t>
            </a:r>
            <a:endParaRPr sz="3400">
              <a:solidFill>
                <a:schemeClr val="dk2"/>
              </a:solidFill>
              <a:latin typeface="Quantico"/>
              <a:ea typeface="Quantico"/>
              <a:cs typeface="Quantico"/>
              <a:sym typeface="Quantico"/>
            </a:endParaRPr>
          </a:p>
        </p:txBody>
      </p:sp>
      <p:sp>
        <p:nvSpPr>
          <p:cNvPr id="438" name="Google Shape;438;p48"/>
          <p:cNvSpPr txBox="1"/>
          <p:nvPr/>
        </p:nvSpPr>
        <p:spPr>
          <a:xfrm>
            <a:off x="1222350" y="1173225"/>
            <a:ext cx="21099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chemeClr val="dk2"/>
                </a:solidFill>
                <a:latin typeface="Lato"/>
                <a:ea typeface="Lato"/>
                <a:cs typeface="Lato"/>
                <a:sym typeface="Lato"/>
              </a:rPr>
              <a:t>Niranjay Ajayan</a:t>
            </a:r>
            <a:endParaRPr sz="2100">
              <a:solidFill>
                <a:schemeClr val="dk2"/>
              </a:solidFill>
              <a:latin typeface="Lato"/>
              <a:ea typeface="Lato"/>
              <a:cs typeface="Lato"/>
              <a:sym typeface="Lato"/>
            </a:endParaRPr>
          </a:p>
        </p:txBody>
      </p:sp>
      <p:pic>
        <p:nvPicPr>
          <p:cNvPr id="439" name="Google Shape;439;p48" title="WhatsApp Image 2025-08-02 at 22.43.42_c097ddd7.jpg"/>
          <p:cNvPicPr preferRelativeResize="0"/>
          <p:nvPr/>
        </p:nvPicPr>
        <p:blipFill rotWithShape="1">
          <a:blip r:embed="rId3">
            <a:alphaModFix/>
          </a:blip>
          <a:srcRect l="6800" r="-6800"/>
          <a:stretch/>
        </p:blipFill>
        <p:spPr>
          <a:xfrm>
            <a:off x="1435337" y="1627666"/>
            <a:ext cx="1683925" cy="2711060"/>
          </a:xfrm>
          <a:prstGeom prst="rect">
            <a:avLst/>
          </a:prstGeom>
          <a:noFill/>
          <a:ln>
            <a:noFill/>
          </a:ln>
        </p:spPr>
      </p:pic>
      <p:sp>
        <p:nvSpPr>
          <p:cNvPr id="440" name="Google Shape;440;p48"/>
          <p:cNvSpPr txBox="1"/>
          <p:nvPr/>
        </p:nvSpPr>
        <p:spPr>
          <a:xfrm>
            <a:off x="4681875" y="1173225"/>
            <a:ext cx="2634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a:solidFill>
                  <a:schemeClr val="dk2"/>
                </a:solidFill>
                <a:latin typeface="Lato"/>
                <a:ea typeface="Lato"/>
                <a:cs typeface="Lato"/>
                <a:sym typeface="Lato"/>
              </a:rPr>
              <a:t>Muhammed Shamil</a:t>
            </a:r>
            <a:endParaRPr sz="2100">
              <a:solidFill>
                <a:schemeClr val="dk2"/>
              </a:solidFill>
              <a:latin typeface="Lato"/>
              <a:ea typeface="Lato"/>
              <a:cs typeface="Lato"/>
              <a:sym typeface="Lato"/>
            </a:endParaRPr>
          </a:p>
        </p:txBody>
      </p:sp>
      <p:sp>
        <p:nvSpPr>
          <p:cNvPr id="441" name="Google Shape;441;p48"/>
          <p:cNvSpPr txBox="1"/>
          <p:nvPr/>
        </p:nvSpPr>
        <p:spPr>
          <a:xfrm>
            <a:off x="1079215" y="4234579"/>
            <a:ext cx="23580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solidFill>
                  <a:schemeClr val="dk2"/>
                </a:solidFill>
                <a:latin typeface="Lato"/>
                <a:ea typeface="Lato"/>
                <a:cs typeface="Lato"/>
                <a:sym typeface="Lato"/>
              </a:rPr>
              <a:t>Vice Chairperson</a:t>
            </a:r>
            <a:endParaRPr sz="1500">
              <a:solidFill>
                <a:schemeClr val="dk2"/>
              </a:solidFill>
              <a:latin typeface="Lato"/>
              <a:ea typeface="Lato"/>
              <a:cs typeface="Lato"/>
              <a:sym typeface="Lato"/>
            </a:endParaRPr>
          </a:p>
          <a:p>
            <a:pPr marL="0" lvl="0" indent="0" algn="ctr" rtl="0">
              <a:spcBef>
                <a:spcPts val="0"/>
              </a:spcBef>
              <a:spcAft>
                <a:spcPts val="0"/>
              </a:spcAft>
              <a:buNone/>
            </a:pPr>
            <a:r>
              <a:rPr lang="en" sz="1100">
                <a:solidFill>
                  <a:schemeClr val="dk2"/>
                </a:solidFill>
                <a:latin typeface="Lato"/>
                <a:ea typeface="Lato"/>
                <a:cs typeface="Lato"/>
                <a:sym typeface="Lato"/>
              </a:rPr>
              <a:t>NSDC MEC</a:t>
            </a:r>
            <a:endParaRPr sz="1100">
              <a:solidFill>
                <a:schemeClr val="dk2"/>
              </a:solidFill>
              <a:latin typeface="Lato"/>
              <a:ea typeface="Lato"/>
              <a:cs typeface="Lato"/>
              <a:sym typeface="Lato"/>
            </a:endParaRPr>
          </a:p>
        </p:txBody>
      </p:sp>
      <p:sp>
        <p:nvSpPr>
          <p:cNvPr id="442" name="Google Shape;442;p48"/>
          <p:cNvSpPr txBox="1"/>
          <p:nvPr/>
        </p:nvSpPr>
        <p:spPr>
          <a:xfrm>
            <a:off x="4403913" y="4272750"/>
            <a:ext cx="30000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solidFill>
                  <a:schemeClr val="dk2"/>
                </a:solidFill>
                <a:latin typeface="Lato"/>
                <a:ea typeface="Lato"/>
                <a:cs typeface="Lato"/>
                <a:sym typeface="Lato"/>
              </a:rPr>
              <a:t>AI / ML Co Lead</a:t>
            </a:r>
            <a:endParaRPr sz="1500">
              <a:solidFill>
                <a:schemeClr val="dk2"/>
              </a:solidFill>
              <a:latin typeface="Lato"/>
              <a:ea typeface="Lato"/>
              <a:cs typeface="Lato"/>
              <a:sym typeface="Lato"/>
            </a:endParaRPr>
          </a:p>
          <a:p>
            <a:pPr marL="0" lvl="0" indent="0" algn="ctr" rtl="0">
              <a:spcBef>
                <a:spcPts val="0"/>
              </a:spcBef>
              <a:spcAft>
                <a:spcPts val="0"/>
              </a:spcAft>
              <a:buNone/>
            </a:pPr>
            <a:r>
              <a:rPr lang="en" sz="1100">
                <a:solidFill>
                  <a:schemeClr val="dk2"/>
                </a:solidFill>
                <a:latin typeface="Lato"/>
                <a:ea typeface="Lato"/>
                <a:cs typeface="Lato"/>
                <a:sym typeface="Lato"/>
              </a:rPr>
              <a:t>NSDC MEC</a:t>
            </a:r>
            <a:endParaRPr sz="1100">
              <a:solidFill>
                <a:schemeClr val="dk2"/>
              </a:solidFill>
              <a:latin typeface="Lato"/>
              <a:ea typeface="Lato"/>
              <a:cs typeface="Lato"/>
              <a:sym typeface="Lato"/>
            </a:endParaRPr>
          </a:p>
        </p:txBody>
      </p:sp>
      <p:pic>
        <p:nvPicPr>
          <p:cNvPr id="443" name="Google Shape;443;p48" title="WhatsApp Image 2025-08-03 at 13.17.37_4e80b8da.jpg"/>
          <p:cNvPicPr preferRelativeResize="0"/>
          <p:nvPr/>
        </p:nvPicPr>
        <p:blipFill rotWithShape="1">
          <a:blip r:embed="rId4">
            <a:alphaModFix/>
          </a:blip>
          <a:srcRect l="32982" r="33535"/>
          <a:stretch/>
        </p:blipFill>
        <p:spPr>
          <a:xfrm>
            <a:off x="5097075" y="1627675"/>
            <a:ext cx="1613684" cy="2711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66"/>
          <p:cNvSpPr txBox="1"/>
          <p:nvPr/>
        </p:nvSpPr>
        <p:spPr>
          <a:xfrm>
            <a:off x="2769950" y="2943175"/>
            <a:ext cx="6389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a:solidFill>
                <a:schemeClr val="dk2"/>
              </a:solidFill>
              <a:latin typeface="Lato"/>
              <a:ea typeface="Lato"/>
              <a:cs typeface="Lato"/>
              <a:sym typeface="Lato"/>
            </a:endParaRPr>
          </a:p>
        </p:txBody>
      </p:sp>
      <p:pic>
        <p:nvPicPr>
          <p:cNvPr id="556" name="Google Shape;556;p66"/>
          <p:cNvPicPr preferRelativeResize="0"/>
          <p:nvPr/>
        </p:nvPicPr>
        <p:blipFill>
          <a:blip r:embed="rId3">
            <a:alphaModFix/>
          </a:blip>
          <a:stretch>
            <a:fillRect/>
          </a:stretch>
        </p:blipFill>
        <p:spPr>
          <a:xfrm>
            <a:off x="584275" y="622373"/>
            <a:ext cx="7725675" cy="389876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67"/>
          <p:cNvSpPr txBox="1"/>
          <p:nvPr/>
        </p:nvSpPr>
        <p:spPr>
          <a:xfrm>
            <a:off x="284175" y="646775"/>
            <a:ext cx="8211000" cy="357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u="sng">
                <a:solidFill>
                  <a:schemeClr val="dk2"/>
                </a:solidFill>
                <a:latin typeface="Lato"/>
                <a:ea typeface="Lato"/>
                <a:cs typeface="Lato"/>
                <a:sym typeface="Lato"/>
              </a:rPr>
              <a:t>Support Vector Machine(SVM)</a:t>
            </a:r>
            <a:endParaRPr sz="2000" u="sng">
              <a:solidFill>
                <a:schemeClr val="dk2"/>
              </a:solidFill>
              <a:latin typeface="Lato"/>
              <a:ea typeface="Lato"/>
              <a:cs typeface="Lato"/>
              <a:sym typeface="Lato"/>
            </a:endParaRPr>
          </a:p>
          <a:p>
            <a:pPr marL="457200" lvl="0" indent="-355600" algn="l" rtl="0">
              <a:spcBef>
                <a:spcPts val="0"/>
              </a:spcBef>
              <a:spcAft>
                <a:spcPts val="0"/>
              </a:spcAft>
              <a:buClr>
                <a:schemeClr val="dk2"/>
              </a:buClr>
              <a:buSzPts val="2000"/>
              <a:buFont typeface="Lato"/>
              <a:buChar char="●"/>
            </a:pPr>
            <a:r>
              <a:rPr lang="en" sz="2000">
                <a:solidFill>
                  <a:schemeClr val="dk2"/>
                </a:solidFill>
                <a:latin typeface="Lato"/>
                <a:ea typeface="Lato"/>
                <a:cs typeface="Lato"/>
                <a:sym typeface="Lato"/>
              </a:rPr>
              <a:t>Support Vector Machine (SVM) is a supervised machine learning algorithm used for classification and regression tasks. </a:t>
            </a:r>
            <a:endParaRPr sz="2000">
              <a:solidFill>
                <a:schemeClr val="dk2"/>
              </a:solidFill>
              <a:latin typeface="Lato"/>
              <a:ea typeface="Lato"/>
              <a:cs typeface="Lato"/>
              <a:sym typeface="Lato"/>
            </a:endParaRPr>
          </a:p>
          <a:p>
            <a:pPr marL="457200" lvl="0" indent="-355600" algn="l" rtl="0">
              <a:spcBef>
                <a:spcPts val="0"/>
              </a:spcBef>
              <a:spcAft>
                <a:spcPts val="0"/>
              </a:spcAft>
              <a:buClr>
                <a:schemeClr val="dk2"/>
              </a:buClr>
              <a:buSzPts val="2000"/>
              <a:buFont typeface="Lato"/>
              <a:buChar char="●"/>
            </a:pPr>
            <a:r>
              <a:rPr lang="en" sz="2000">
                <a:solidFill>
                  <a:schemeClr val="dk2"/>
                </a:solidFill>
                <a:latin typeface="Lato"/>
                <a:ea typeface="Lato"/>
                <a:cs typeface="Lato"/>
                <a:sym typeface="Lato"/>
              </a:rPr>
              <a:t>It tries to find the best boundary known as hyperplane that separates different classes in the data.</a:t>
            </a:r>
            <a:endParaRPr sz="2000">
              <a:solidFill>
                <a:schemeClr val="dk2"/>
              </a:solidFill>
              <a:latin typeface="Lato"/>
              <a:ea typeface="Lato"/>
              <a:cs typeface="Lato"/>
              <a:sym typeface="Lato"/>
            </a:endParaRPr>
          </a:p>
          <a:p>
            <a:pPr marL="457200" lvl="0" indent="-355600" algn="l" rtl="0">
              <a:spcBef>
                <a:spcPts val="0"/>
              </a:spcBef>
              <a:spcAft>
                <a:spcPts val="0"/>
              </a:spcAft>
              <a:buClr>
                <a:schemeClr val="dk2"/>
              </a:buClr>
              <a:buSzPts val="2000"/>
              <a:buFont typeface="Lato"/>
              <a:buChar char="●"/>
            </a:pPr>
            <a:r>
              <a:rPr lang="en" sz="2000">
                <a:solidFill>
                  <a:schemeClr val="dk2"/>
                </a:solidFill>
                <a:latin typeface="Lato"/>
                <a:ea typeface="Lato"/>
                <a:cs typeface="Lato"/>
                <a:sym typeface="Lato"/>
              </a:rPr>
              <a:t> It is useful when you want to do binary classification like spam vs. not spam or cat vs. dog.</a:t>
            </a:r>
            <a:endParaRPr sz="2000">
              <a:solidFill>
                <a:schemeClr val="dk2"/>
              </a:solidFill>
              <a:latin typeface="Lato"/>
              <a:ea typeface="Lato"/>
              <a:cs typeface="Lato"/>
              <a:sym typeface="Lato"/>
            </a:endParaRPr>
          </a:p>
          <a:p>
            <a:pPr marL="457200" lvl="0" indent="-355600" algn="l" rtl="0">
              <a:spcBef>
                <a:spcPts val="0"/>
              </a:spcBef>
              <a:spcAft>
                <a:spcPts val="0"/>
              </a:spcAft>
              <a:buClr>
                <a:schemeClr val="dk2"/>
              </a:buClr>
              <a:buSzPts val="2000"/>
              <a:buFont typeface="Lato"/>
              <a:buChar char="●"/>
            </a:pPr>
            <a:r>
              <a:rPr lang="en" sz="2000">
                <a:solidFill>
                  <a:schemeClr val="dk2"/>
                </a:solidFill>
                <a:latin typeface="Lato"/>
                <a:ea typeface="Lato"/>
                <a:cs typeface="Lato"/>
                <a:sym typeface="Lato"/>
              </a:rPr>
              <a:t>The main goal of SVM is to maximize the margin between the two classes. </a:t>
            </a:r>
            <a:endParaRPr sz="2000">
              <a:solidFill>
                <a:schemeClr val="dk2"/>
              </a:solidFill>
              <a:latin typeface="Lato"/>
              <a:ea typeface="Lato"/>
              <a:cs typeface="Lato"/>
              <a:sym typeface="Lato"/>
            </a:endParaRPr>
          </a:p>
          <a:p>
            <a:pPr marL="457200" lvl="0" indent="-355600" algn="l" rtl="0">
              <a:spcBef>
                <a:spcPts val="0"/>
              </a:spcBef>
              <a:spcAft>
                <a:spcPts val="0"/>
              </a:spcAft>
              <a:buClr>
                <a:schemeClr val="dk2"/>
              </a:buClr>
              <a:buSzPts val="2000"/>
              <a:buFont typeface="Lato"/>
              <a:buChar char="●"/>
            </a:pPr>
            <a:r>
              <a:rPr lang="en" sz="2000">
                <a:solidFill>
                  <a:schemeClr val="dk2"/>
                </a:solidFill>
                <a:latin typeface="Lato"/>
                <a:ea typeface="Lato"/>
                <a:cs typeface="Lato"/>
                <a:sym typeface="Lato"/>
              </a:rPr>
              <a:t>The larger the margin the better the model performs on new and unseen data.</a:t>
            </a:r>
            <a:endParaRPr sz="2000">
              <a:solidFill>
                <a:schemeClr val="dk2"/>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68"/>
          <p:cNvSpPr txBox="1"/>
          <p:nvPr/>
        </p:nvSpPr>
        <p:spPr>
          <a:xfrm>
            <a:off x="460450" y="490175"/>
            <a:ext cx="7893900" cy="409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a:solidFill>
                <a:schemeClr val="dk2"/>
              </a:solidFill>
              <a:latin typeface="Lato"/>
              <a:ea typeface="Lato"/>
              <a:cs typeface="Lato"/>
              <a:sym typeface="Lato"/>
            </a:endParaRPr>
          </a:p>
        </p:txBody>
      </p:sp>
      <p:pic>
        <p:nvPicPr>
          <p:cNvPr id="567" name="Google Shape;567;p68"/>
          <p:cNvPicPr preferRelativeResize="0"/>
          <p:nvPr/>
        </p:nvPicPr>
        <p:blipFill>
          <a:blip r:embed="rId3">
            <a:alphaModFix/>
          </a:blip>
          <a:stretch>
            <a:fillRect/>
          </a:stretch>
        </p:blipFill>
        <p:spPr>
          <a:xfrm>
            <a:off x="474675" y="858838"/>
            <a:ext cx="7562850" cy="3552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p:nvPr/>
        </p:nvSpPr>
        <p:spPr>
          <a:xfrm>
            <a:off x="330075" y="412100"/>
            <a:ext cx="6827700" cy="8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chemeClr val="dk2"/>
                </a:solidFill>
                <a:latin typeface="Quantico"/>
                <a:ea typeface="Quantico"/>
                <a:cs typeface="Quantico"/>
                <a:sym typeface="Quantico"/>
              </a:rPr>
              <a:t>Introduction to KNN</a:t>
            </a:r>
            <a:endParaRPr sz="3400">
              <a:solidFill>
                <a:schemeClr val="dk2"/>
              </a:solidFill>
              <a:latin typeface="Quantico"/>
              <a:ea typeface="Quantico"/>
              <a:cs typeface="Quantico"/>
              <a:sym typeface="Quantico"/>
            </a:endParaRPr>
          </a:p>
        </p:txBody>
      </p:sp>
      <p:sp>
        <p:nvSpPr>
          <p:cNvPr id="573" name="Google Shape;573;p69"/>
          <p:cNvSpPr txBox="1"/>
          <p:nvPr/>
        </p:nvSpPr>
        <p:spPr>
          <a:xfrm>
            <a:off x="474675" y="1310850"/>
            <a:ext cx="7624500" cy="35469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1200"/>
              </a:spcBef>
              <a:spcAft>
                <a:spcPts val="0"/>
              </a:spcAft>
              <a:buClr>
                <a:schemeClr val="dk1"/>
              </a:buClr>
              <a:buSzPts val="1900"/>
              <a:buChar char="●"/>
            </a:pPr>
            <a:r>
              <a:rPr lang="en" sz="1900" b="1">
                <a:solidFill>
                  <a:schemeClr val="dk2"/>
                </a:solidFill>
                <a:latin typeface="Lato"/>
                <a:ea typeface="Lato"/>
                <a:cs typeface="Lato"/>
                <a:sym typeface="Lato"/>
              </a:rPr>
              <a:t>KNN stands for K-Nearest Neighbors</a:t>
            </a:r>
            <a:endParaRPr sz="1900" b="1">
              <a:solidFill>
                <a:schemeClr val="dk2"/>
              </a:solidFill>
              <a:latin typeface="Lato"/>
              <a:ea typeface="Lato"/>
              <a:cs typeface="Lato"/>
              <a:sym typeface="Lato"/>
            </a:endParaRPr>
          </a:p>
          <a:p>
            <a:pPr marL="457200" lvl="0" indent="-349250" algn="l" rtl="0">
              <a:lnSpc>
                <a:spcPct val="115000"/>
              </a:lnSpc>
              <a:spcBef>
                <a:spcPts val="0"/>
              </a:spcBef>
              <a:spcAft>
                <a:spcPts val="0"/>
              </a:spcAft>
              <a:buClr>
                <a:schemeClr val="dk1"/>
              </a:buClr>
              <a:buSzPts val="1900"/>
              <a:buChar char="●"/>
            </a:pPr>
            <a:r>
              <a:rPr lang="en" sz="1900" b="1">
                <a:solidFill>
                  <a:schemeClr val="dk2"/>
                </a:solidFill>
                <a:latin typeface="Lato"/>
                <a:ea typeface="Lato"/>
                <a:cs typeface="Lato"/>
                <a:sym typeface="Lato"/>
              </a:rPr>
              <a:t>It's a supervised learning algorithm</a:t>
            </a:r>
            <a:endParaRPr sz="1900" b="1">
              <a:solidFill>
                <a:schemeClr val="dk2"/>
              </a:solidFill>
              <a:latin typeface="Lato"/>
              <a:ea typeface="Lato"/>
              <a:cs typeface="Lato"/>
              <a:sym typeface="Lato"/>
            </a:endParaRPr>
          </a:p>
          <a:p>
            <a:pPr marL="457200" lvl="0" indent="-349250" algn="l" rtl="0">
              <a:lnSpc>
                <a:spcPct val="115000"/>
              </a:lnSpc>
              <a:spcBef>
                <a:spcPts val="0"/>
              </a:spcBef>
              <a:spcAft>
                <a:spcPts val="0"/>
              </a:spcAft>
              <a:buClr>
                <a:schemeClr val="dk2"/>
              </a:buClr>
              <a:buSzPts val="1900"/>
              <a:buFont typeface="Lato"/>
              <a:buChar char="●"/>
            </a:pPr>
            <a:r>
              <a:rPr lang="en" sz="1900" b="1">
                <a:solidFill>
                  <a:schemeClr val="dk2"/>
                </a:solidFill>
                <a:latin typeface="Lato"/>
                <a:ea typeface="Lato"/>
                <a:cs typeface="Lato"/>
                <a:sym typeface="Lato"/>
              </a:rPr>
              <a:t>Can be used for both:</a:t>
            </a:r>
            <a:endParaRPr sz="1900" b="1">
              <a:solidFill>
                <a:schemeClr val="dk2"/>
              </a:solidFill>
              <a:latin typeface="Lato"/>
              <a:ea typeface="Lato"/>
              <a:cs typeface="Lato"/>
              <a:sym typeface="Lato"/>
            </a:endParaRPr>
          </a:p>
          <a:p>
            <a:pPr marL="914400" lvl="1" indent="-349250" algn="l" rtl="0">
              <a:lnSpc>
                <a:spcPct val="115000"/>
              </a:lnSpc>
              <a:spcBef>
                <a:spcPts val="0"/>
              </a:spcBef>
              <a:spcAft>
                <a:spcPts val="0"/>
              </a:spcAft>
              <a:buClr>
                <a:schemeClr val="dk2"/>
              </a:buClr>
              <a:buSzPts val="1900"/>
              <a:buFont typeface="Lato"/>
              <a:buAutoNum type="alphaLcPeriod"/>
            </a:pPr>
            <a:r>
              <a:rPr lang="en" sz="1900" b="1">
                <a:solidFill>
                  <a:schemeClr val="dk2"/>
                </a:solidFill>
                <a:latin typeface="Lato"/>
                <a:ea typeface="Lato"/>
                <a:cs typeface="Lato"/>
                <a:sym typeface="Lato"/>
              </a:rPr>
              <a:t>Classification: Predicting labels (e.g., cat vs. dog).</a:t>
            </a:r>
            <a:endParaRPr sz="1900" b="1">
              <a:solidFill>
                <a:schemeClr val="dk2"/>
              </a:solidFill>
              <a:latin typeface="Lato"/>
              <a:ea typeface="Lato"/>
              <a:cs typeface="Lato"/>
              <a:sym typeface="Lato"/>
            </a:endParaRPr>
          </a:p>
          <a:p>
            <a:pPr marL="914400" lvl="1" indent="-349250" algn="l" rtl="0">
              <a:lnSpc>
                <a:spcPct val="115000"/>
              </a:lnSpc>
              <a:spcBef>
                <a:spcPts val="0"/>
              </a:spcBef>
              <a:spcAft>
                <a:spcPts val="0"/>
              </a:spcAft>
              <a:buClr>
                <a:schemeClr val="dk2"/>
              </a:buClr>
              <a:buSzPts val="1900"/>
              <a:buFont typeface="Lato"/>
              <a:buAutoNum type="alphaLcPeriod"/>
            </a:pPr>
            <a:r>
              <a:rPr lang="en" sz="1900" b="1">
                <a:solidFill>
                  <a:schemeClr val="dk2"/>
                </a:solidFill>
                <a:latin typeface="Lato"/>
                <a:ea typeface="Lato"/>
                <a:cs typeface="Lato"/>
                <a:sym typeface="Lato"/>
              </a:rPr>
              <a:t>Regression: Predicting values (e.g., house price).</a:t>
            </a:r>
            <a:endParaRPr sz="1900" b="1">
              <a:solidFill>
                <a:schemeClr val="dk2"/>
              </a:solidFill>
              <a:latin typeface="Lato"/>
              <a:ea typeface="Lato"/>
              <a:cs typeface="Lato"/>
              <a:sym typeface="Lato"/>
            </a:endParaRPr>
          </a:p>
          <a:p>
            <a:pPr marL="457200" lvl="0" indent="-349250" algn="l" rtl="0">
              <a:lnSpc>
                <a:spcPct val="115000"/>
              </a:lnSpc>
              <a:spcBef>
                <a:spcPts val="0"/>
              </a:spcBef>
              <a:spcAft>
                <a:spcPts val="0"/>
              </a:spcAft>
              <a:buClr>
                <a:schemeClr val="dk2"/>
              </a:buClr>
              <a:buSzPts val="1900"/>
              <a:buFont typeface="Lato"/>
              <a:buChar char="●"/>
            </a:pPr>
            <a:r>
              <a:rPr lang="en" sz="1900" b="1">
                <a:solidFill>
                  <a:schemeClr val="dk2"/>
                </a:solidFill>
                <a:latin typeface="Lato"/>
                <a:ea typeface="Lato"/>
                <a:cs typeface="Lato"/>
                <a:sym typeface="Lato"/>
              </a:rPr>
              <a:t>It's a lazy learner:</a:t>
            </a:r>
            <a:endParaRPr sz="1900" b="1">
              <a:solidFill>
                <a:schemeClr val="dk2"/>
              </a:solidFill>
              <a:latin typeface="Lato"/>
              <a:ea typeface="Lato"/>
              <a:cs typeface="Lato"/>
              <a:sym typeface="Lato"/>
            </a:endParaRPr>
          </a:p>
          <a:p>
            <a:pPr marL="914400" lvl="1" indent="-349250" algn="l" rtl="0">
              <a:lnSpc>
                <a:spcPct val="115000"/>
              </a:lnSpc>
              <a:spcBef>
                <a:spcPts val="0"/>
              </a:spcBef>
              <a:spcAft>
                <a:spcPts val="0"/>
              </a:spcAft>
              <a:buClr>
                <a:schemeClr val="dk2"/>
              </a:buClr>
              <a:buSzPts val="1900"/>
              <a:buFont typeface="Lato"/>
              <a:buAutoNum type="alphaLcPeriod"/>
            </a:pPr>
            <a:r>
              <a:rPr lang="en" sz="1900" b="1">
                <a:solidFill>
                  <a:schemeClr val="dk2"/>
                </a:solidFill>
                <a:latin typeface="Lato"/>
                <a:ea typeface="Lato"/>
                <a:cs typeface="Lato"/>
                <a:sym typeface="Lato"/>
              </a:rPr>
              <a:t>No learning during training time.</a:t>
            </a:r>
            <a:endParaRPr sz="1900" b="1">
              <a:solidFill>
                <a:schemeClr val="dk2"/>
              </a:solidFill>
              <a:latin typeface="Lato"/>
              <a:ea typeface="Lato"/>
              <a:cs typeface="Lato"/>
              <a:sym typeface="Lato"/>
            </a:endParaRPr>
          </a:p>
          <a:p>
            <a:pPr marL="914400" lvl="1" indent="-349250" algn="l" rtl="0">
              <a:lnSpc>
                <a:spcPct val="115000"/>
              </a:lnSpc>
              <a:spcBef>
                <a:spcPts val="0"/>
              </a:spcBef>
              <a:spcAft>
                <a:spcPts val="0"/>
              </a:spcAft>
              <a:buClr>
                <a:schemeClr val="dk2"/>
              </a:buClr>
              <a:buSzPts val="1900"/>
              <a:buFont typeface="Lato"/>
              <a:buAutoNum type="alphaLcPeriod"/>
            </a:pPr>
            <a:r>
              <a:rPr lang="en" sz="1900" b="1">
                <a:solidFill>
                  <a:schemeClr val="dk2"/>
                </a:solidFill>
                <a:latin typeface="Lato"/>
                <a:ea typeface="Lato"/>
                <a:cs typeface="Lato"/>
                <a:sym typeface="Lato"/>
              </a:rPr>
              <a:t>All the work happens during prediction.</a:t>
            </a:r>
            <a:endParaRPr sz="1900" b="1">
              <a:solidFill>
                <a:schemeClr val="dk2"/>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70"/>
          <p:cNvSpPr txBox="1"/>
          <p:nvPr/>
        </p:nvSpPr>
        <p:spPr>
          <a:xfrm>
            <a:off x="330075" y="412100"/>
            <a:ext cx="6827700" cy="8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chemeClr val="dk2"/>
                </a:solidFill>
                <a:latin typeface="Quantico"/>
                <a:ea typeface="Quantico"/>
                <a:cs typeface="Quantico"/>
                <a:sym typeface="Quantico"/>
              </a:rPr>
              <a:t>How KNN Works</a:t>
            </a:r>
            <a:endParaRPr sz="3400">
              <a:solidFill>
                <a:schemeClr val="dk2"/>
              </a:solidFill>
              <a:latin typeface="Quantico"/>
              <a:ea typeface="Quantico"/>
              <a:cs typeface="Quantico"/>
              <a:sym typeface="Quantico"/>
            </a:endParaRPr>
          </a:p>
        </p:txBody>
      </p:sp>
      <p:sp>
        <p:nvSpPr>
          <p:cNvPr id="579" name="Google Shape;579;p70"/>
          <p:cNvSpPr txBox="1"/>
          <p:nvPr/>
        </p:nvSpPr>
        <p:spPr>
          <a:xfrm>
            <a:off x="474675" y="1310850"/>
            <a:ext cx="7624500" cy="35469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1200"/>
              </a:spcBef>
              <a:spcAft>
                <a:spcPts val="0"/>
              </a:spcAft>
              <a:buClr>
                <a:schemeClr val="dk1"/>
              </a:buClr>
              <a:buSzPts val="1900"/>
              <a:buAutoNum type="arabicPeriod"/>
            </a:pPr>
            <a:r>
              <a:rPr lang="en" sz="1900" b="1">
                <a:solidFill>
                  <a:schemeClr val="dk2"/>
                </a:solidFill>
                <a:latin typeface="Lato"/>
                <a:ea typeface="Lato"/>
                <a:cs typeface="Lato"/>
                <a:sym typeface="Lato"/>
              </a:rPr>
              <a:t>Choose a value for K (e.g., 3 or 5)</a:t>
            </a:r>
            <a:endParaRPr sz="1900" b="1">
              <a:solidFill>
                <a:schemeClr val="dk2"/>
              </a:solidFill>
              <a:latin typeface="Lato"/>
              <a:ea typeface="Lato"/>
              <a:cs typeface="Lato"/>
              <a:sym typeface="Lato"/>
            </a:endParaRPr>
          </a:p>
          <a:p>
            <a:pPr marL="457200" lvl="0" indent="-349250" algn="l" rtl="0">
              <a:lnSpc>
                <a:spcPct val="115000"/>
              </a:lnSpc>
              <a:spcBef>
                <a:spcPts val="0"/>
              </a:spcBef>
              <a:spcAft>
                <a:spcPts val="0"/>
              </a:spcAft>
              <a:buClr>
                <a:schemeClr val="dk1"/>
              </a:buClr>
              <a:buSzPts val="1900"/>
              <a:buAutoNum type="arabicPeriod"/>
            </a:pPr>
            <a:r>
              <a:rPr lang="en" sz="1900" b="1">
                <a:solidFill>
                  <a:schemeClr val="dk2"/>
                </a:solidFill>
                <a:latin typeface="Lato"/>
                <a:ea typeface="Lato"/>
                <a:cs typeface="Lato"/>
                <a:sym typeface="Lato"/>
              </a:rPr>
              <a:t>Measure distance from the new data point to all others (commonly Euclidean)</a:t>
            </a:r>
            <a:endParaRPr sz="1900" b="1">
              <a:solidFill>
                <a:schemeClr val="dk2"/>
              </a:solidFill>
              <a:latin typeface="Lato"/>
              <a:ea typeface="Lato"/>
              <a:cs typeface="Lato"/>
              <a:sym typeface="Lato"/>
            </a:endParaRPr>
          </a:p>
          <a:p>
            <a:pPr marL="457200" lvl="0" indent="-349250" algn="l" rtl="0">
              <a:lnSpc>
                <a:spcPct val="115000"/>
              </a:lnSpc>
              <a:spcBef>
                <a:spcPts val="0"/>
              </a:spcBef>
              <a:spcAft>
                <a:spcPts val="0"/>
              </a:spcAft>
              <a:buClr>
                <a:schemeClr val="dk1"/>
              </a:buClr>
              <a:buSzPts val="1900"/>
              <a:buAutoNum type="arabicPeriod"/>
            </a:pPr>
            <a:r>
              <a:rPr lang="en" sz="1900" b="1">
                <a:solidFill>
                  <a:schemeClr val="dk2"/>
                </a:solidFill>
                <a:latin typeface="Lato"/>
                <a:ea typeface="Lato"/>
                <a:cs typeface="Lato"/>
                <a:sym typeface="Lato"/>
              </a:rPr>
              <a:t>Identify the K nearest neighbors</a:t>
            </a:r>
            <a:endParaRPr sz="1900" b="1">
              <a:solidFill>
                <a:schemeClr val="dk2"/>
              </a:solidFill>
              <a:latin typeface="Lato"/>
              <a:ea typeface="Lato"/>
              <a:cs typeface="Lato"/>
              <a:sym typeface="Lato"/>
            </a:endParaRPr>
          </a:p>
          <a:p>
            <a:pPr marL="457200" lvl="0" indent="-349250" algn="l" rtl="0">
              <a:lnSpc>
                <a:spcPct val="115000"/>
              </a:lnSpc>
              <a:spcBef>
                <a:spcPts val="0"/>
              </a:spcBef>
              <a:spcAft>
                <a:spcPts val="0"/>
              </a:spcAft>
              <a:buClr>
                <a:schemeClr val="dk2"/>
              </a:buClr>
              <a:buSzPts val="1900"/>
              <a:buFont typeface="Lato"/>
              <a:buAutoNum type="arabicPeriod"/>
            </a:pPr>
            <a:r>
              <a:rPr lang="en" sz="1900" b="1">
                <a:solidFill>
                  <a:schemeClr val="dk2"/>
                </a:solidFill>
                <a:latin typeface="Lato"/>
                <a:ea typeface="Lato"/>
                <a:cs typeface="Lato"/>
                <a:sym typeface="Lato"/>
              </a:rPr>
              <a:t>Predict:</a:t>
            </a:r>
            <a:endParaRPr sz="1900" b="1">
              <a:solidFill>
                <a:schemeClr val="dk2"/>
              </a:solidFill>
              <a:latin typeface="Lato"/>
              <a:ea typeface="Lato"/>
              <a:cs typeface="Lato"/>
              <a:sym typeface="Lato"/>
            </a:endParaRPr>
          </a:p>
          <a:p>
            <a:pPr marL="1371600" lvl="2" indent="-349250" algn="l" rtl="0">
              <a:lnSpc>
                <a:spcPct val="115000"/>
              </a:lnSpc>
              <a:spcBef>
                <a:spcPts val="0"/>
              </a:spcBef>
              <a:spcAft>
                <a:spcPts val="0"/>
              </a:spcAft>
              <a:buClr>
                <a:schemeClr val="dk2"/>
              </a:buClr>
              <a:buSzPts val="1900"/>
              <a:buFont typeface="Lato"/>
              <a:buAutoNum type="romanLcPeriod"/>
            </a:pPr>
            <a:r>
              <a:rPr lang="en" sz="1900" b="1">
                <a:solidFill>
                  <a:schemeClr val="dk2"/>
                </a:solidFill>
                <a:latin typeface="Lato"/>
                <a:ea typeface="Lato"/>
                <a:cs typeface="Lato"/>
                <a:sym typeface="Lato"/>
              </a:rPr>
              <a:t>Classification: Most frequent label among K neighbors</a:t>
            </a:r>
            <a:endParaRPr sz="1900" b="1">
              <a:solidFill>
                <a:schemeClr val="dk2"/>
              </a:solidFill>
              <a:latin typeface="Lato"/>
              <a:ea typeface="Lato"/>
              <a:cs typeface="Lato"/>
              <a:sym typeface="Lato"/>
            </a:endParaRPr>
          </a:p>
          <a:p>
            <a:pPr marL="1371600" lvl="2" indent="-349250" algn="l" rtl="0">
              <a:lnSpc>
                <a:spcPct val="115000"/>
              </a:lnSpc>
              <a:spcBef>
                <a:spcPts val="0"/>
              </a:spcBef>
              <a:spcAft>
                <a:spcPts val="0"/>
              </a:spcAft>
              <a:buClr>
                <a:schemeClr val="dk2"/>
              </a:buClr>
              <a:buSzPts val="1900"/>
              <a:buFont typeface="Lato"/>
              <a:buAutoNum type="romanLcPeriod"/>
            </a:pPr>
            <a:r>
              <a:rPr lang="en" sz="1900" b="1">
                <a:solidFill>
                  <a:schemeClr val="dk2"/>
                </a:solidFill>
                <a:latin typeface="Lato"/>
                <a:ea typeface="Lato"/>
                <a:cs typeface="Lato"/>
                <a:sym typeface="Lato"/>
              </a:rPr>
              <a:t>Regression: Average value of K neighbors</a:t>
            </a:r>
            <a:endParaRPr sz="1900" b="1">
              <a:solidFill>
                <a:schemeClr val="dk2"/>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71"/>
          <p:cNvSpPr txBox="1">
            <a:spLocks noGrp="1"/>
          </p:cNvSpPr>
          <p:nvPr>
            <p:ph type="subTitle" idx="5"/>
          </p:nvPr>
        </p:nvSpPr>
        <p:spPr>
          <a:xfrm>
            <a:off x="7258100" y="2838325"/>
            <a:ext cx="811500" cy="385800"/>
          </a:xfrm>
          <a:prstGeom prst="rect">
            <a:avLst/>
          </a:prstGeom>
        </p:spPr>
        <p:txBody>
          <a:bodyPr spcFirstLastPara="1" wrap="square" lIns="0" tIns="0" rIns="91425" bIns="0" anchor="t" anchorCtr="0">
            <a:noAutofit/>
          </a:bodyPr>
          <a:lstStyle/>
          <a:p>
            <a:pPr marL="0" lvl="0" indent="0" algn="l" rtl="0">
              <a:spcBef>
                <a:spcPts val="0"/>
              </a:spcBef>
              <a:spcAft>
                <a:spcPts val="0"/>
              </a:spcAft>
              <a:buNone/>
            </a:pPr>
            <a:endParaRPr/>
          </a:p>
        </p:txBody>
      </p:sp>
      <p:pic>
        <p:nvPicPr>
          <p:cNvPr id="585" name="Google Shape;585;p71"/>
          <p:cNvPicPr preferRelativeResize="0"/>
          <p:nvPr/>
        </p:nvPicPr>
        <p:blipFill rotWithShape="1">
          <a:blip r:embed="rId3">
            <a:alphaModFix/>
          </a:blip>
          <a:srcRect l="2181"/>
          <a:stretch/>
        </p:blipFill>
        <p:spPr>
          <a:xfrm>
            <a:off x="0" y="474675"/>
            <a:ext cx="4136425" cy="4323051"/>
          </a:xfrm>
          <a:prstGeom prst="rect">
            <a:avLst/>
          </a:prstGeom>
          <a:noFill/>
          <a:ln>
            <a:noFill/>
          </a:ln>
        </p:spPr>
      </p:pic>
      <p:pic>
        <p:nvPicPr>
          <p:cNvPr id="586" name="Google Shape;586;p71"/>
          <p:cNvPicPr preferRelativeResize="0"/>
          <p:nvPr/>
        </p:nvPicPr>
        <p:blipFill rotWithShape="1">
          <a:blip r:embed="rId4">
            <a:alphaModFix/>
          </a:blip>
          <a:srcRect t="7183" r="2305"/>
          <a:stretch/>
        </p:blipFill>
        <p:spPr>
          <a:xfrm>
            <a:off x="3978375" y="1481988"/>
            <a:ext cx="4972676" cy="2179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72"/>
          <p:cNvSpPr txBox="1"/>
          <p:nvPr/>
        </p:nvSpPr>
        <p:spPr>
          <a:xfrm>
            <a:off x="324675" y="245775"/>
            <a:ext cx="7924500" cy="8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chemeClr val="dk2"/>
                </a:solidFill>
                <a:latin typeface="Quantico"/>
                <a:ea typeface="Quantico"/>
                <a:cs typeface="Quantico"/>
                <a:sym typeface="Quantico"/>
              </a:rPr>
              <a:t>Distance and Similarity Measures</a:t>
            </a:r>
            <a:endParaRPr sz="3400">
              <a:solidFill>
                <a:schemeClr val="dk2"/>
              </a:solidFill>
              <a:latin typeface="Quantico"/>
              <a:ea typeface="Quantico"/>
              <a:cs typeface="Quantico"/>
              <a:sym typeface="Quantico"/>
            </a:endParaRPr>
          </a:p>
        </p:txBody>
      </p:sp>
      <p:sp>
        <p:nvSpPr>
          <p:cNvPr id="592" name="Google Shape;592;p72"/>
          <p:cNvSpPr txBox="1"/>
          <p:nvPr/>
        </p:nvSpPr>
        <p:spPr>
          <a:xfrm>
            <a:off x="474675" y="1310850"/>
            <a:ext cx="7624500" cy="35469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1200"/>
              </a:spcAft>
              <a:buNone/>
            </a:pPr>
            <a:endParaRPr sz="1900" b="1">
              <a:solidFill>
                <a:schemeClr val="dk2"/>
              </a:solidFill>
              <a:latin typeface="Lato"/>
              <a:ea typeface="Lato"/>
              <a:cs typeface="Lato"/>
              <a:sym typeface="Lato"/>
            </a:endParaRPr>
          </a:p>
        </p:txBody>
      </p:sp>
      <p:pic>
        <p:nvPicPr>
          <p:cNvPr id="593" name="Google Shape;593;p72" title="Screenshot 2025-08-03 230436.png"/>
          <p:cNvPicPr preferRelativeResize="0"/>
          <p:nvPr/>
        </p:nvPicPr>
        <p:blipFill>
          <a:blip r:embed="rId3">
            <a:alphaModFix/>
          </a:blip>
          <a:stretch>
            <a:fillRect/>
          </a:stretch>
        </p:blipFill>
        <p:spPr>
          <a:xfrm>
            <a:off x="2093439" y="1068063"/>
            <a:ext cx="4817725" cy="4032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73"/>
          <p:cNvSpPr txBox="1"/>
          <p:nvPr/>
        </p:nvSpPr>
        <p:spPr>
          <a:xfrm>
            <a:off x="330075" y="412100"/>
            <a:ext cx="6827700" cy="8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chemeClr val="dk2"/>
                </a:solidFill>
                <a:latin typeface="Quantico"/>
                <a:ea typeface="Quantico"/>
                <a:cs typeface="Quantico"/>
                <a:sym typeface="Quantico"/>
              </a:rPr>
              <a:t> Introduction to Decision Trees</a:t>
            </a:r>
            <a:endParaRPr sz="3400">
              <a:solidFill>
                <a:schemeClr val="dk2"/>
              </a:solidFill>
              <a:latin typeface="Quantico"/>
              <a:ea typeface="Quantico"/>
              <a:cs typeface="Quantico"/>
              <a:sym typeface="Quantico"/>
            </a:endParaRPr>
          </a:p>
        </p:txBody>
      </p:sp>
      <p:sp>
        <p:nvSpPr>
          <p:cNvPr id="599" name="Google Shape;599;p73"/>
          <p:cNvSpPr txBox="1"/>
          <p:nvPr/>
        </p:nvSpPr>
        <p:spPr>
          <a:xfrm>
            <a:off x="474675" y="1310850"/>
            <a:ext cx="7624500" cy="35469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1200"/>
              </a:spcBef>
              <a:spcAft>
                <a:spcPts val="0"/>
              </a:spcAft>
              <a:buClr>
                <a:schemeClr val="dk2"/>
              </a:buClr>
              <a:buSzPts val="1900"/>
              <a:buFont typeface="Lato"/>
              <a:buChar char="●"/>
            </a:pPr>
            <a:r>
              <a:rPr lang="en" sz="1900" b="1">
                <a:solidFill>
                  <a:schemeClr val="dk2"/>
                </a:solidFill>
                <a:latin typeface="Lato"/>
                <a:ea typeface="Lato"/>
                <a:cs typeface="Lato"/>
                <a:sym typeface="Lato"/>
              </a:rPr>
              <a:t>A Decision Tree is a supervised learning algorithm used for:</a:t>
            </a:r>
            <a:endParaRPr sz="1900" b="1">
              <a:solidFill>
                <a:schemeClr val="dk2"/>
              </a:solidFill>
              <a:latin typeface="Lato"/>
              <a:ea typeface="Lato"/>
              <a:cs typeface="Lato"/>
              <a:sym typeface="Lato"/>
            </a:endParaRPr>
          </a:p>
          <a:p>
            <a:pPr marL="914400" lvl="1" indent="-349250" algn="l" rtl="0">
              <a:lnSpc>
                <a:spcPct val="115000"/>
              </a:lnSpc>
              <a:spcBef>
                <a:spcPts val="0"/>
              </a:spcBef>
              <a:spcAft>
                <a:spcPts val="0"/>
              </a:spcAft>
              <a:buClr>
                <a:schemeClr val="dk2"/>
              </a:buClr>
              <a:buSzPts val="1900"/>
              <a:buFont typeface="Lato"/>
              <a:buChar char="○"/>
            </a:pPr>
            <a:r>
              <a:rPr lang="en" sz="1900" b="1">
                <a:solidFill>
                  <a:schemeClr val="dk2"/>
                </a:solidFill>
                <a:latin typeface="Lato"/>
                <a:ea typeface="Lato"/>
                <a:cs typeface="Lato"/>
                <a:sym typeface="Lato"/>
              </a:rPr>
              <a:t>Classification</a:t>
            </a:r>
            <a:endParaRPr sz="1900" b="1">
              <a:solidFill>
                <a:schemeClr val="dk2"/>
              </a:solidFill>
              <a:latin typeface="Lato"/>
              <a:ea typeface="Lato"/>
              <a:cs typeface="Lato"/>
              <a:sym typeface="Lato"/>
            </a:endParaRPr>
          </a:p>
          <a:p>
            <a:pPr marL="914400" lvl="1" indent="-349250" algn="l" rtl="0">
              <a:lnSpc>
                <a:spcPct val="115000"/>
              </a:lnSpc>
              <a:spcBef>
                <a:spcPts val="0"/>
              </a:spcBef>
              <a:spcAft>
                <a:spcPts val="0"/>
              </a:spcAft>
              <a:buClr>
                <a:schemeClr val="dk2"/>
              </a:buClr>
              <a:buSzPts val="1900"/>
              <a:buFont typeface="Lato"/>
              <a:buChar char="○"/>
            </a:pPr>
            <a:r>
              <a:rPr lang="en" sz="1900" b="1">
                <a:solidFill>
                  <a:schemeClr val="dk2"/>
                </a:solidFill>
                <a:latin typeface="Lato"/>
                <a:ea typeface="Lato"/>
                <a:cs typeface="Lato"/>
                <a:sym typeface="Lato"/>
              </a:rPr>
              <a:t>Regression</a:t>
            </a:r>
            <a:endParaRPr sz="1900" b="1">
              <a:solidFill>
                <a:schemeClr val="dk2"/>
              </a:solidFill>
              <a:latin typeface="Lato"/>
              <a:ea typeface="Lato"/>
              <a:cs typeface="Lato"/>
              <a:sym typeface="Lato"/>
            </a:endParaRPr>
          </a:p>
          <a:p>
            <a:pPr marL="457200" lvl="0" indent="-349250" algn="l" rtl="0">
              <a:lnSpc>
                <a:spcPct val="115000"/>
              </a:lnSpc>
              <a:spcBef>
                <a:spcPts val="0"/>
              </a:spcBef>
              <a:spcAft>
                <a:spcPts val="0"/>
              </a:spcAft>
              <a:buClr>
                <a:schemeClr val="dk1"/>
              </a:buClr>
              <a:buSzPts val="1900"/>
              <a:buChar char="●"/>
            </a:pPr>
            <a:r>
              <a:rPr lang="en" sz="1900" b="1">
                <a:solidFill>
                  <a:schemeClr val="dk2"/>
                </a:solidFill>
                <a:latin typeface="Lato"/>
                <a:ea typeface="Lato"/>
                <a:cs typeface="Lato"/>
                <a:sym typeface="Lato"/>
              </a:rPr>
              <a:t>Mimics human decision-making using yes/no questions.</a:t>
            </a:r>
            <a:endParaRPr sz="1900" b="1">
              <a:solidFill>
                <a:schemeClr val="dk2"/>
              </a:solidFill>
              <a:latin typeface="Lato"/>
              <a:ea typeface="Lato"/>
              <a:cs typeface="Lato"/>
              <a:sym typeface="Lato"/>
            </a:endParaRPr>
          </a:p>
          <a:p>
            <a:pPr marL="457200" lvl="0" indent="-349250" algn="l" rtl="0">
              <a:lnSpc>
                <a:spcPct val="115000"/>
              </a:lnSpc>
              <a:spcBef>
                <a:spcPts val="0"/>
              </a:spcBef>
              <a:spcAft>
                <a:spcPts val="0"/>
              </a:spcAft>
              <a:buClr>
                <a:schemeClr val="dk1"/>
              </a:buClr>
              <a:buSzPts val="1900"/>
              <a:buChar char="●"/>
            </a:pPr>
            <a:r>
              <a:rPr lang="en" sz="1900" b="1">
                <a:solidFill>
                  <a:schemeClr val="dk2"/>
                </a:solidFill>
                <a:latin typeface="Lato"/>
                <a:ea typeface="Lato"/>
                <a:cs typeface="Lato"/>
                <a:sym typeface="Lato"/>
              </a:rPr>
              <a:t>Each internal node = a decision on a feature</a:t>
            </a:r>
            <a:endParaRPr sz="1900" b="1">
              <a:solidFill>
                <a:schemeClr val="dk2"/>
              </a:solidFill>
              <a:latin typeface="Lato"/>
              <a:ea typeface="Lato"/>
              <a:cs typeface="Lato"/>
              <a:sym typeface="Lato"/>
            </a:endParaRPr>
          </a:p>
          <a:p>
            <a:pPr marL="457200" lvl="0" indent="-349250" algn="l" rtl="0">
              <a:lnSpc>
                <a:spcPct val="115000"/>
              </a:lnSpc>
              <a:spcBef>
                <a:spcPts val="0"/>
              </a:spcBef>
              <a:spcAft>
                <a:spcPts val="0"/>
              </a:spcAft>
              <a:buClr>
                <a:schemeClr val="dk1"/>
              </a:buClr>
              <a:buSzPts val="1900"/>
              <a:buChar char="●"/>
            </a:pPr>
            <a:r>
              <a:rPr lang="en" sz="1900" b="1">
                <a:solidFill>
                  <a:schemeClr val="dk2"/>
                </a:solidFill>
                <a:latin typeface="Lato"/>
                <a:ea typeface="Lato"/>
                <a:cs typeface="Lato"/>
                <a:sym typeface="Lato"/>
              </a:rPr>
              <a:t>Each leaf node = a final output or class</a:t>
            </a:r>
            <a:endParaRPr sz="1900" b="1">
              <a:solidFill>
                <a:schemeClr val="dk2"/>
              </a:solidFill>
              <a:latin typeface="Lato"/>
              <a:ea typeface="Lato"/>
              <a:cs typeface="Lato"/>
              <a:sym typeface="Lato"/>
            </a:endParaRPr>
          </a:p>
          <a:p>
            <a:pPr marL="0" lvl="0" indent="0" algn="l" rtl="0">
              <a:lnSpc>
                <a:spcPct val="115000"/>
              </a:lnSpc>
              <a:spcBef>
                <a:spcPts val="1200"/>
              </a:spcBef>
              <a:spcAft>
                <a:spcPts val="1200"/>
              </a:spcAft>
              <a:buNone/>
            </a:pPr>
            <a:r>
              <a:rPr lang="en" sz="1900" b="1">
                <a:solidFill>
                  <a:schemeClr val="dk2"/>
                </a:solidFill>
                <a:latin typeface="Lato"/>
                <a:ea typeface="Lato"/>
                <a:cs typeface="Lato"/>
                <a:sym typeface="Lato"/>
              </a:rPr>
              <a:t>Example: "Is age &gt; 18?" → Yes/No → "Has license?" → Predict: Allowed or Not</a:t>
            </a:r>
            <a:endParaRPr sz="1900" b="1">
              <a:solidFill>
                <a:schemeClr val="dk2"/>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74"/>
          <p:cNvSpPr txBox="1"/>
          <p:nvPr/>
        </p:nvSpPr>
        <p:spPr>
          <a:xfrm>
            <a:off x="330075" y="412100"/>
            <a:ext cx="6827700" cy="8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chemeClr val="dk2"/>
                </a:solidFill>
                <a:latin typeface="Quantico"/>
                <a:ea typeface="Quantico"/>
                <a:cs typeface="Quantico"/>
                <a:sym typeface="Quantico"/>
              </a:rPr>
              <a:t>How Decision Trees Work</a:t>
            </a:r>
            <a:endParaRPr sz="3400">
              <a:solidFill>
                <a:schemeClr val="dk2"/>
              </a:solidFill>
              <a:latin typeface="Quantico"/>
              <a:ea typeface="Quantico"/>
              <a:cs typeface="Quantico"/>
              <a:sym typeface="Quantico"/>
            </a:endParaRPr>
          </a:p>
        </p:txBody>
      </p:sp>
      <p:sp>
        <p:nvSpPr>
          <p:cNvPr id="605" name="Google Shape;605;p74"/>
          <p:cNvSpPr txBox="1"/>
          <p:nvPr/>
        </p:nvSpPr>
        <p:spPr>
          <a:xfrm>
            <a:off x="474675" y="1310850"/>
            <a:ext cx="7624500" cy="35469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1200"/>
              </a:spcBef>
              <a:spcAft>
                <a:spcPts val="0"/>
              </a:spcAft>
              <a:buClr>
                <a:schemeClr val="dk2"/>
              </a:buClr>
              <a:buSzPts val="1900"/>
              <a:buFont typeface="Lato"/>
              <a:buAutoNum type="arabicPeriod"/>
            </a:pPr>
            <a:r>
              <a:rPr lang="en" sz="1900" b="1">
                <a:solidFill>
                  <a:schemeClr val="dk2"/>
                </a:solidFill>
                <a:latin typeface="Lato"/>
                <a:ea typeface="Lato"/>
                <a:cs typeface="Lato"/>
                <a:sym typeface="Lato"/>
              </a:rPr>
              <a:t>Select the best feature to split the data</a:t>
            </a:r>
            <a:endParaRPr sz="1900" b="1">
              <a:solidFill>
                <a:schemeClr val="dk2"/>
              </a:solidFill>
              <a:latin typeface="Lato"/>
              <a:ea typeface="Lato"/>
              <a:cs typeface="Lato"/>
              <a:sym typeface="Lato"/>
            </a:endParaRPr>
          </a:p>
          <a:p>
            <a:pPr marL="457200" lvl="0" indent="-349250" algn="l" rtl="0">
              <a:lnSpc>
                <a:spcPct val="115000"/>
              </a:lnSpc>
              <a:spcBef>
                <a:spcPts val="0"/>
              </a:spcBef>
              <a:spcAft>
                <a:spcPts val="0"/>
              </a:spcAft>
              <a:buClr>
                <a:schemeClr val="dk2"/>
              </a:buClr>
              <a:buSzPts val="1900"/>
              <a:buFont typeface="Lato"/>
              <a:buAutoNum type="arabicPeriod"/>
            </a:pPr>
            <a:r>
              <a:rPr lang="en" sz="1900" b="1">
                <a:solidFill>
                  <a:schemeClr val="dk2"/>
                </a:solidFill>
                <a:latin typeface="Lato"/>
                <a:ea typeface="Lato"/>
                <a:cs typeface="Lato"/>
                <a:sym typeface="Lato"/>
              </a:rPr>
              <a:t>Splitting based on purity (how mixed the classes are)</a:t>
            </a:r>
            <a:endParaRPr sz="1900" b="1">
              <a:solidFill>
                <a:schemeClr val="dk2"/>
              </a:solidFill>
              <a:latin typeface="Lato"/>
              <a:ea typeface="Lato"/>
              <a:cs typeface="Lato"/>
              <a:sym typeface="Lato"/>
            </a:endParaRPr>
          </a:p>
          <a:p>
            <a:pPr marL="457200" lvl="0" indent="-349250" algn="l" rtl="0">
              <a:lnSpc>
                <a:spcPct val="115000"/>
              </a:lnSpc>
              <a:spcBef>
                <a:spcPts val="0"/>
              </a:spcBef>
              <a:spcAft>
                <a:spcPts val="0"/>
              </a:spcAft>
              <a:buClr>
                <a:schemeClr val="dk2"/>
              </a:buClr>
              <a:buSzPts val="1900"/>
              <a:buFont typeface="Lato"/>
              <a:buAutoNum type="arabicPeriod"/>
            </a:pPr>
            <a:r>
              <a:rPr lang="en" sz="1900" b="1">
                <a:solidFill>
                  <a:schemeClr val="dk2"/>
                </a:solidFill>
                <a:latin typeface="Lato"/>
                <a:ea typeface="Lato"/>
                <a:cs typeface="Lato"/>
                <a:sym typeface="Lato"/>
              </a:rPr>
              <a:t>Repeat the process recursively on subsets</a:t>
            </a:r>
            <a:endParaRPr sz="1900" b="1">
              <a:solidFill>
                <a:schemeClr val="dk2"/>
              </a:solidFill>
              <a:latin typeface="Lato"/>
              <a:ea typeface="Lato"/>
              <a:cs typeface="Lato"/>
              <a:sym typeface="Lato"/>
            </a:endParaRPr>
          </a:p>
          <a:p>
            <a:pPr marL="0" lvl="0" indent="0" algn="l" rtl="0">
              <a:lnSpc>
                <a:spcPct val="115000"/>
              </a:lnSpc>
              <a:spcBef>
                <a:spcPts val="1200"/>
              </a:spcBef>
              <a:spcAft>
                <a:spcPts val="0"/>
              </a:spcAft>
              <a:buNone/>
            </a:pPr>
            <a:endParaRPr sz="1900" b="1">
              <a:solidFill>
                <a:schemeClr val="dk2"/>
              </a:solidFill>
              <a:latin typeface="Lato"/>
              <a:ea typeface="Lato"/>
              <a:cs typeface="Lato"/>
              <a:sym typeface="Lato"/>
            </a:endParaRPr>
          </a:p>
          <a:p>
            <a:pPr marL="457200" lvl="0" indent="-349250" algn="l" rtl="0">
              <a:lnSpc>
                <a:spcPct val="115000"/>
              </a:lnSpc>
              <a:spcBef>
                <a:spcPts val="1200"/>
              </a:spcBef>
              <a:spcAft>
                <a:spcPts val="0"/>
              </a:spcAft>
              <a:buClr>
                <a:schemeClr val="dk2"/>
              </a:buClr>
              <a:buSzPts val="1900"/>
              <a:buFont typeface="Lato"/>
              <a:buChar char="●"/>
            </a:pPr>
            <a:r>
              <a:rPr lang="en" sz="1900" b="1">
                <a:solidFill>
                  <a:schemeClr val="dk2"/>
                </a:solidFill>
                <a:latin typeface="Lato"/>
                <a:ea typeface="Lato"/>
                <a:cs typeface="Lato"/>
                <a:sym typeface="Lato"/>
              </a:rPr>
              <a:t>Common Splitting Criteria:</a:t>
            </a:r>
            <a:endParaRPr sz="1900" b="1">
              <a:solidFill>
                <a:schemeClr val="dk2"/>
              </a:solidFill>
              <a:latin typeface="Lato"/>
              <a:ea typeface="Lato"/>
              <a:cs typeface="Lato"/>
              <a:sym typeface="Lato"/>
            </a:endParaRPr>
          </a:p>
          <a:p>
            <a:pPr marL="914400" lvl="1" indent="-349250" algn="l" rtl="0">
              <a:lnSpc>
                <a:spcPct val="115000"/>
              </a:lnSpc>
              <a:spcBef>
                <a:spcPts val="0"/>
              </a:spcBef>
              <a:spcAft>
                <a:spcPts val="0"/>
              </a:spcAft>
              <a:buClr>
                <a:schemeClr val="dk2"/>
              </a:buClr>
              <a:buSzPts val="1900"/>
              <a:buFont typeface="Lato"/>
              <a:buChar char="○"/>
            </a:pPr>
            <a:r>
              <a:rPr lang="en" sz="1900" b="1">
                <a:solidFill>
                  <a:schemeClr val="dk2"/>
                </a:solidFill>
                <a:latin typeface="Lato"/>
                <a:ea typeface="Lato"/>
                <a:cs typeface="Lato"/>
                <a:sym typeface="Lato"/>
              </a:rPr>
              <a:t>Gini Index (default in many libraries)</a:t>
            </a:r>
            <a:endParaRPr sz="1900" b="1">
              <a:solidFill>
                <a:schemeClr val="dk2"/>
              </a:solidFill>
              <a:latin typeface="Lato"/>
              <a:ea typeface="Lato"/>
              <a:cs typeface="Lato"/>
              <a:sym typeface="Lato"/>
            </a:endParaRPr>
          </a:p>
          <a:p>
            <a:pPr marL="914400" lvl="1" indent="-349250" algn="l" rtl="0">
              <a:lnSpc>
                <a:spcPct val="115000"/>
              </a:lnSpc>
              <a:spcBef>
                <a:spcPts val="0"/>
              </a:spcBef>
              <a:spcAft>
                <a:spcPts val="0"/>
              </a:spcAft>
              <a:buClr>
                <a:schemeClr val="dk2"/>
              </a:buClr>
              <a:buSzPts val="1900"/>
              <a:buFont typeface="Lato"/>
              <a:buChar char="○"/>
            </a:pPr>
            <a:r>
              <a:rPr lang="en" sz="1900" b="1">
                <a:solidFill>
                  <a:schemeClr val="dk2"/>
                </a:solidFill>
                <a:latin typeface="Lato"/>
                <a:ea typeface="Lato"/>
                <a:cs typeface="Lato"/>
                <a:sym typeface="Lato"/>
              </a:rPr>
              <a:t>Information Gain / Entropy</a:t>
            </a:r>
            <a:endParaRPr sz="1900" b="1">
              <a:solidFill>
                <a:schemeClr val="dk2"/>
              </a:solidFill>
              <a:latin typeface="Lato"/>
              <a:ea typeface="Lato"/>
              <a:cs typeface="Lato"/>
              <a:sym typeface="Lato"/>
            </a:endParaRPr>
          </a:p>
        </p:txBody>
      </p:sp>
      <p:pic>
        <p:nvPicPr>
          <p:cNvPr id="606" name="Google Shape;606;p74" title="uf0q4d9nsaka1.jpg"/>
          <p:cNvPicPr preferRelativeResize="0"/>
          <p:nvPr/>
        </p:nvPicPr>
        <p:blipFill>
          <a:blip r:embed="rId3">
            <a:alphaModFix/>
          </a:blip>
          <a:stretch>
            <a:fillRect/>
          </a:stretch>
        </p:blipFill>
        <p:spPr>
          <a:xfrm>
            <a:off x="5823120" y="2140688"/>
            <a:ext cx="3036725" cy="2957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75"/>
          <p:cNvSpPr txBox="1"/>
          <p:nvPr/>
        </p:nvSpPr>
        <p:spPr>
          <a:xfrm>
            <a:off x="330075" y="412100"/>
            <a:ext cx="6827700" cy="8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chemeClr val="dk2"/>
                </a:solidFill>
                <a:latin typeface="Quantico"/>
                <a:ea typeface="Quantico"/>
                <a:cs typeface="Quantico"/>
                <a:sym typeface="Quantico"/>
              </a:rPr>
              <a:t>What is Gini Impurity?</a:t>
            </a:r>
            <a:endParaRPr sz="3400">
              <a:solidFill>
                <a:schemeClr val="dk2"/>
              </a:solidFill>
              <a:latin typeface="Quantico"/>
              <a:ea typeface="Quantico"/>
              <a:cs typeface="Quantico"/>
              <a:sym typeface="Quantico"/>
            </a:endParaRPr>
          </a:p>
        </p:txBody>
      </p:sp>
      <p:sp>
        <p:nvSpPr>
          <p:cNvPr id="612" name="Google Shape;612;p75"/>
          <p:cNvSpPr txBox="1"/>
          <p:nvPr/>
        </p:nvSpPr>
        <p:spPr>
          <a:xfrm>
            <a:off x="474675" y="1310850"/>
            <a:ext cx="7624500" cy="35469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1200"/>
              </a:spcBef>
              <a:spcAft>
                <a:spcPts val="0"/>
              </a:spcAft>
              <a:buClr>
                <a:schemeClr val="dk2"/>
              </a:buClr>
              <a:buSzPts val="1900"/>
              <a:buFont typeface="Lato"/>
              <a:buChar char="●"/>
            </a:pPr>
            <a:r>
              <a:rPr lang="en" sz="1900" b="1">
                <a:solidFill>
                  <a:schemeClr val="dk2"/>
                </a:solidFill>
                <a:latin typeface="Lato"/>
                <a:ea typeface="Lato"/>
                <a:cs typeface="Lato"/>
                <a:sym typeface="Lato"/>
              </a:rPr>
              <a:t>Gini Impurity measures the probability of misclassifying a randomly chosen sample in a node.</a:t>
            </a:r>
            <a:endParaRPr sz="1900" b="1">
              <a:solidFill>
                <a:schemeClr val="dk2"/>
              </a:solidFill>
              <a:latin typeface="Lato"/>
              <a:ea typeface="Lato"/>
              <a:cs typeface="Lato"/>
              <a:sym typeface="Lato"/>
            </a:endParaRPr>
          </a:p>
          <a:p>
            <a:pPr marL="457200" lvl="0" indent="-349250" algn="l" rtl="0">
              <a:lnSpc>
                <a:spcPct val="115000"/>
              </a:lnSpc>
              <a:spcBef>
                <a:spcPts val="0"/>
              </a:spcBef>
              <a:spcAft>
                <a:spcPts val="0"/>
              </a:spcAft>
              <a:buClr>
                <a:schemeClr val="dk2"/>
              </a:buClr>
              <a:buSzPts val="1900"/>
              <a:buFont typeface="Lato"/>
              <a:buChar char="●"/>
            </a:pPr>
            <a:r>
              <a:rPr lang="en" sz="1900" b="1">
                <a:solidFill>
                  <a:schemeClr val="dk2"/>
                </a:solidFill>
                <a:latin typeface="Lato"/>
                <a:ea typeface="Lato"/>
                <a:cs typeface="Lato"/>
                <a:sym typeface="Lato"/>
              </a:rPr>
              <a:t>Used in decision trees to determine how “pure” or “mixed” a node is.</a:t>
            </a:r>
            <a:endParaRPr sz="1900" b="1">
              <a:solidFill>
                <a:schemeClr val="dk2"/>
              </a:solidFill>
              <a:latin typeface="Lato"/>
              <a:ea typeface="Lato"/>
              <a:cs typeface="Lato"/>
              <a:sym typeface="Lato"/>
            </a:endParaRPr>
          </a:p>
          <a:p>
            <a:pPr marL="457200" lvl="0" indent="-349250" algn="l" rtl="0">
              <a:lnSpc>
                <a:spcPct val="115000"/>
              </a:lnSpc>
              <a:spcBef>
                <a:spcPts val="0"/>
              </a:spcBef>
              <a:spcAft>
                <a:spcPts val="0"/>
              </a:spcAft>
              <a:buClr>
                <a:schemeClr val="dk2"/>
              </a:buClr>
              <a:buSzPts val="1900"/>
              <a:buFont typeface="Lato"/>
              <a:buChar char="●"/>
            </a:pPr>
            <a:r>
              <a:rPr lang="en" sz="1900" b="1">
                <a:solidFill>
                  <a:schemeClr val="dk2"/>
                </a:solidFill>
                <a:latin typeface="Lato"/>
                <a:ea typeface="Lato"/>
                <a:cs typeface="Lato"/>
                <a:sym typeface="Lato"/>
              </a:rPr>
              <a:t>Lower impurity = purer node = better split</a:t>
            </a:r>
            <a:endParaRPr sz="1900" b="1">
              <a:solidFill>
                <a:schemeClr val="dk2"/>
              </a:solidFill>
              <a:latin typeface="Lato"/>
              <a:ea typeface="Lato"/>
              <a:cs typeface="Lato"/>
              <a:sym typeface="Lato"/>
            </a:endParaRPr>
          </a:p>
          <a:p>
            <a:pPr marL="0" lvl="0" indent="0" algn="l" rtl="0">
              <a:lnSpc>
                <a:spcPct val="115000"/>
              </a:lnSpc>
              <a:spcBef>
                <a:spcPts val="1200"/>
              </a:spcBef>
              <a:spcAft>
                <a:spcPts val="0"/>
              </a:spcAft>
              <a:buClr>
                <a:schemeClr val="dk1"/>
              </a:buClr>
              <a:buSzPts val="1100"/>
              <a:buFont typeface="Arial"/>
              <a:buNone/>
            </a:pPr>
            <a:r>
              <a:rPr lang="en" sz="1900" b="1">
                <a:solidFill>
                  <a:schemeClr val="dk2"/>
                </a:solidFill>
                <a:latin typeface="Lato"/>
                <a:ea typeface="Lato"/>
                <a:cs typeface="Lato"/>
                <a:sym typeface="Lato"/>
              </a:rPr>
              <a:t>Where:</a:t>
            </a:r>
            <a:endParaRPr sz="1900" b="1">
              <a:solidFill>
                <a:schemeClr val="dk2"/>
              </a:solidFill>
              <a:latin typeface="Lato"/>
              <a:ea typeface="Lato"/>
              <a:cs typeface="Lato"/>
              <a:sym typeface="Lato"/>
            </a:endParaRPr>
          </a:p>
          <a:p>
            <a:pPr marL="457200" lvl="0" indent="-298450" algn="l" rtl="0">
              <a:lnSpc>
                <a:spcPct val="115000"/>
              </a:lnSpc>
              <a:spcBef>
                <a:spcPts val="1200"/>
              </a:spcBef>
              <a:spcAft>
                <a:spcPts val="0"/>
              </a:spcAft>
              <a:buClr>
                <a:schemeClr val="dk1"/>
              </a:buClr>
              <a:buSzPts val="1100"/>
              <a:buChar char="●"/>
            </a:pPr>
            <a:r>
              <a:rPr lang="en" sz="1900" b="1">
                <a:solidFill>
                  <a:schemeClr val="dk2"/>
                </a:solidFill>
                <a:latin typeface="Lato"/>
                <a:ea typeface="Lato"/>
                <a:cs typeface="Lato"/>
                <a:sym typeface="Lato"/>
              </a:rPr>
              <a:t>pi​ = proportion of class i in set S</a:t>
            </a:r>
            <a:endParaRPr sz="1900" b="1">
              <a:solidFill>
                <a:schemeClr val="dk2"/>
              </a:solidFill>
              <a:latin typeface="Lato"/>
              <a:ea typeface="Lato"/>
              <a:cs typeface="Lato"/>
              <a:sym typeface="Lato"/>
            </a:endParaRPr>
          </a:p>
          <a:p>
            <a:pPr marL="457200" lvl="0" indent="-298450" algn="l" rtl="0">
              <a:lnSpc>
                <a:spcPct val="115000"/>
              </a:lnSpc>
              <a:spcBef>
                <a:spcPts val="0"/>
              </a:spcBef>
              <a:spcAft>
                <a:spcPts val="0"/>
              </a:spcAft>
              <a:buClr>
                <a:schemeClr val="dk1"/>
              </a:buClr>
              <a:buSzPts val="1100"/>
              <a:buChar char="●"/>
            </a:pPr>
            <a:r>
              <a:rPr lang="en" sz="1900" b="1">
                <a:solidFill>
                  <a:schemeClr val="dk2"/>
                </a:solidFill>
                <a:latin typeface="Lato"/>
                <a:ea typeface="Lato"/>
                <a:cs typeface="Lato"/>
                <a:sym typeface="Lato"/>
              </a:rPr>
              <a:t>c = number of classes</a:t>
            </a:r>
            <a:endParaRPr sz="1900" b="1">
              <a:solidFill>
                <a:schemeClr val="dk2"/>
              </a:solidFill>
              <a:latin typeface="Lato"/>
              <a:ea typeface="Lato"/>
              <a:cs typeface="Lato"/>
              <a:sym typeface="Lato"/>
            </a:endParaRPr>
          </a:p>
          <a:p>
            <a:pPr marL="0" lvl="0" indent="0" algn="l" rtl="0">
              <a:lnSpc>
                <a:spcPct val="115000"/>
              </a:lnSpc>
              <a:spcBef>
                <a:spcPts val="1200"/>
              </a:spcBef>
              <a:spcAft>
                <a:spcPts val="0"/>
              </a:spcAft>
              <a:buNone/>
            </a:pPr>
            <a:endParaRPr sz="1900" b="1">
              <a:solidFill>
                <a:schemeClr val="dk2"/>
              </a:solidFill>
              <a:latin typeface="Lato"/>
              <a:ea typeface="Lato"/>
              <a:cs typeface="Lato"/>
              <a:sym typeface="Lato"/>
            </a:endParaRPr>
          </a:p>
          <a:p>
            <a:pPr marL="0" lvl="0" indent="0" algn="l" rtl="0">
              <a:lnSpc>
                <a:spcPct val="115000"/>
              </a:lnSpc>
              <a:spcBef>
                <a:spcPts val="1200"/>
              </a:spcBef>
              <a:spcAft>
                <a:spcPts val="1200"/>
              </a:spcAft>
              <a:buNone/>
            </a:pPr>
            <a:endParaRPr sz="1900" b="1">
              <a:solidFill>
                <a:schemeClr val="dk2"/>
              </a:solidFill>
              <a:latin typeface="Lato"/>
              <a:ea typeface="Lato"/>
              <a:cs typeface="Lato"/>
              <a:sym typeface="Lato"/>
            </a:endParaRPr>
          </a:p>
        </p:txBody>
      </p:sp>
      <p:pic>
        <p:nvPicPr>
          <p:cNvPr id="613" name="Google Shape;613;p75" title="Screenshot 2025-08-04 000746.png"/>
          <p:cNvPicPr preferRelativeResize="0"/>
          <p:nvPr/>
        </p:nvPicPr>
        <p:blipFill>
          <a:blip r:embed="rId3">
            <a:alphaModFix/>
          </a:blip>
          <a:stretch>
            <a:fillRect/>
          </a:stretch>
        </p:blipFill>
        <p:spPr>
          <a:xfrm>
            <a:off x="5521400" y="3493650"/>
            <a:ext cx="3009900" cy="885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49"/>
          <p:cNvSpPr txBox="1"/>
          <p:nvPr/>
        </p:nvSpPr>
        <p:spPr>
          <a:xfrm>
            <a:off x="460625" y="385975"/>
            <a:ext cx="6540300" cy="80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chemeClr val="dk2"/>
                </a:solidFill>
                <a:latin typeface="Quantico"/>
                <a:ea typeface="Quantico"/>
                <a:cs typeface="Quantico"/>
                <a:sym typeface="Quantico"/>
              </a:rPr>
              <a:t>What is Machine Learning ?</a:t>
            </a:r>
            <a:endParaRPr sz="3400">
              <a:solidFill>
                <a:schemeClr val="dk2"/>
              </a:solidFill>
              <a:latin typeface="Quantico"/>
              <a:ea typeface="Quantico"/>
              <a:cs typeface="Quantico"/>
              <a:sym typeface="Quantico"/>
            </a:endParaRPr>
          </a:p>
        </p:txBody>
      </p:sp>
      <p:sp>
        <p:nvSpPr>
          <p:cNvPr id="449" name="Google Shape;449;p49"/>
          <p:cNvSpPr txBox="1"/>
          <p:nvPr/>
        </p:nvSpPr>
        <p:spPr>
          <a:xfrm>
            <a:off x="486725" y="1195375"/>
            <a:ext cx="4766700" cy="366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rgbClr val="161616"/>
                </a:solidFill>
                <a:highlight>
                  <a:schemeClr val="accent6"/>
                </a:highlight>
                <a:latin typeface="Lato"/>
                <a:ea typeface="Lato"/>
                <a:cs typeface="Lato"/>
                <a:sym typeface="Lato"/>
              </a:rPr>
              <a:t>Machine learning (ML) is a branch of artificial intelligence (AI) focused on enabling computers and machines to imitate the way that humans learn, to perform tasks autonomously, and to improve their performance and accuracy through experience and exposure to more data.</a:t>
            </a:r>
            <a:endParaRPr sz="1500">
              <a:solidFill>
                <a:schemeClr val="dk2"/>
              </a:solidFill>
              <a:highlight>
                <a:schemeClr val="accent6"/>
              </a:highlight>
              <a:latin typeface="Lato"/>
              <a:ea typeface="Lato"/>
              <a:cs typeface="Lato"/>
              <a:sym typeface="Lato"/>
            </a:endParaRPr>
          </a:p>
        </p:txBody>
      </p:sp>
      <p:pic>
        <p:nvPicPr>
          <p:cNvPr id="450" name="Google Shape;450;p49" title="tom.jpg"/>
          <p:cNvPicPr preferRelativeResize="0"/>
          <p:nvPr/>
        </p:nvPicPr>
        <p:blipFill rotWithShape="1">
          <a:blip r:embed="rId3">
            <a:alphaModFix/>
          </a:blip>
          <a:srcRect t="3350" r="2133" b="5116"/>
          <a:stretch/>
        </p:blipFill>
        <p:spPr>
          <a:xfrm>
            <a:off x="5279525" y="1439919"/>
            <a:ext cx="3575640" cy="258195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76"/>
          <p:cNvSpPr txBox="1"/>
          <p:nvPr/>
        </p:nvSpPr>
        <p:spPr>
          <a:xfrm>
            <a:off x="330075" y="412100"/>
            <a:ext cx="6827700" cy="8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chemeClr val="dk2"/>
                </a:solidFill>
                <a:latin typeface="Quantico"/>
                <a:ea typeface="Quantico"/>
                <a:cs typeface="Quantico"/>
                <a:sym typeface="Quantico"/>
              </a:rPr>
              <a:t>Understanding Gini Impurity</a:t>
            </a:r>
            <a:endParaRPr sz="3400">
              <a:solidFill>
                <a:schemeClr val="dk2"/>
              </a:solidFill>
              <a:latin typeface="Quantico"/>
              <a:ea typeface="Quantico"/>
              <a:cs typeface="Quantico"/>
              <a:sym typeface="Quantico"/>
            </a:endParaRPr>
          </a:p>
        </p:txBody>
      </p:sp>
      <p:sp>
        <p:nvSpPr>
          <p:cNvPr id="619" name="Google Shape;619;p76"/>
          <p:cNvSpPr txBox="1"/>
          <p:nvPr/>
        </p:nvSpPr>
        <p:spPr>
          <a:xfrm>
            <a:off x="474675" y="1310850"/>
            <a:ext cx="7624500" cy="35469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1200"/>
              </a:spcBef>
              <a:spcAft>
                <a:spcPts val="0"/>
              </a:spcAft>
              <a:buClr>
                <a:schemeClr val="dk2"/>
              </a:buClr>
              <a:buSzPts val="1900"/>
              <a:buFont typeface="Lato"/>
              <a:buChar char="●"/>
            </a:pPr>
            <a:r>
              <a:rPr lang="en" sz="1900" b="1">
                <a:solidFill>
                  <a:schemeClr val="dk2"/>
                </a:solidFill>
                <a:latin typeface="Lato"/>
                <a:ea typeface="Lato"/>
                <a:cs typeface="Lato"/>
                <a:sym typeface="Lato"/>
              </a:rPr>
              <a:t>If a node has all samples from one class, </a:t>
            </a:r>
            <a:endParaRPr sz="1900" b="1">
              <a:solidFill>
                <a:schemeClr val="dk2"/>
              </a:solidFill>
              <a:latin typeface="Lato"/>
              <a:ea typeface="Lato"/>
              <a:cs typeface="Lato"/>
              <a:sym typeface="Lato"/>
            </a:endParaRPr>
          </a:p>
          <a:p>
            <a:pPr marL="2743200" lvl="0" indent="0" algn="l" rtl="0">
              <a:lnSpc>
                <a:spcPct val="115000"/>
              </a:lnSpc>
              <a:spcBef>
                <a:spcPts val="1200"/>
              </a:spcBef>
              <a:spcAft>
                <a:spcPts val="0"/>
              </a:spcAft>
              <a:buNone/>
            </a:pPr>
            <a:r>
              <a:rPr lang="en" sz="1900" b="1">
                <a:solidFill>
                  <a:schemeClr val="dk2"/>
                </a:solidFill>
                <a:latin typeface="Lato"/>
                <a:ea typeface="Lato"/>
                <a:cs typeface="Lato"/>
                <a:sym typeface="Lato"/>
              </a:rPr>
              <a:t>Gini Impurity = 0</a:t>
            </a:r>
            <a:endParaRPr sz="1900" b="1">
              <a:solidFill>
                <a:schemeClr val="dk2"/>
              </a:solidFill>
              <a:latin typeface="Lato"/>
              <a:ea typeface="Lato"/>
              <a:cs typeface="Lato"/>
              <a:sym typeface="Lato"/>
            </a:endParaRPr>
          </a:p>
          <a:p>
            <a:pPr marL="457200" lvl="0" indent="-349250" algn="l" rtl="0">
              <a:lnSpc>
                <a:spcPct val="115000"/>
              </a:lnSpc>
              <a:spcBef>
                <a:spcPts val="1200"/>
              </a:spcBef>
              <a:spcAft>
                <a:spcPts val="0"/>
              </a:spcAft>
              <a:buClr>
                <a:schemeClr val="dk2"/>
              </a:buClr>
              <a:buSzPts val="1900"/>
              <a:buFont typeface="Lato"/>
              <a:buChar char="●"/>
            </a:pPr>
            <a:r>
              <a:rPr lang="en" sz="1900" b="1">
                <a:solidFill>
                  <a:schemeClr val="dk2"/>
                </a:solidFill>
                <a:latin typeface="Lato"/>
                <a:ea typeface="Lato"/>
                <a:cs typeface="Lato"/>
                <a:sym typeface="Lato"/>
              </a:rPr>
              <a:t>If a node has an even mix (e.g., 50% Yes, 50% No), </a:t>
            </a:r>
            <a:endParaRPr sz="1900" b="1">
              <a:solidFill>
                <a:schemeClr val="dk2"/>
              </a:solidFill>
              <a:latin typeface="Lato"/>
              <a:ea typeface="Lato"/>
              <a:cs typeface="Lato"/>
              <a:sym typeface="Lato"/>
            </a:endParaRPr>
          </a:p>
          <a:p>
            <a:pPr marL="2743200" lvl="0" indent="0" algn="l" rtl="0">
              <a:lnSpc>
                <a:spcPct val="115000"/>
              </a:lnSpc>
              <a:spcBef>
                <a:spcPts val="1200"/>
              </a:spcBef>
              <a:spcAft>
                <a:spcPts val="0"/>
              </a:spcAft>
              <a:buNone/>
            </a:pPr>
            <a:r>
              <a:rPr lang="en" sz="1900" b="1">
                <a:solidFill>
                  <a:schemeClr val="dk2"/>
                </a:solidFill>
                <a:latin typeface="Lato"/>
                <a:ea typeface="Lato"/>
                <a:cs typeface="Lato"/>
                <a:sym typeface="Lato"/>
              </a:rPr>
              <a:t>Gini Impurity = 0.5</a:t>
            </a:r>
            <a:endParaRPr sz="1900" b="1">
              <a:solidFill>
                <a:schemeClr val="dk2"/>
              </a:solidFill>
              <a:latin typeface="Lato"/>
              <a:ea typeface="Lato"/>
              <a:cs typeface="Lato"/>
              <a:sym typeface="Lato"/>
            </a:endParaRPr>
          </a:p>
          <a:p>
            <a:pPr marL="457200" lvl="0" indent="-349250" algn="l" rtl="0">
              <a:lnSpc>
                <a:spcPct val="115000"/>
              </a:lnSpc>
              <a:spcBef>
                <a:spcPts val="1200"/>
              </a:spcBef>
              <a:spcAft>
                <a:spcPts val="0"/>
              </a:spcAft>
              <a:buClr>
                <a:schemeClr val="dk2"/>
              </a:buClr>
              <a:buSzPts val="1900"/>
              <a:buFont typeface="Lato"/>
              <a:buChar char="●"/>
            </a:pPr>
            <a:r>
              <a:rPr lang="en" sz="1900" b="1">
                <a:solidFill>
                  <a:schemeClr val="dk2"/>
                </a:solidFill>
                <a:latin typeface="Lato"/>
                <a:ea typeface="Lato"/>
                <a:cs typeface="Lato"/>
                <a:sym typeface="Lato"/>
              </a:rPr>
              <a:t>The maximum impurity occurs when the classes are perfectly balanced</a:t>
            </a:r>
            <a:endParaRPr sz="1900" b="1">
              <a:solidFill>
                <a:schemeClr val="dk2"/>
              </a:solidFill>
              <a:latin typeface="Lato"/>
              <a:ea typeface="Lato"/>
              <a:cs typeface="Lato"/>
              <a:sym typeface="Lato"/>
            </a:endParaRPr>
          </a:p>
          <a:p>
            <a:pPr marL="0" lvl="0" indent="0" algn="l" rtl="0">
              <a:lnSpc>
                <a:spcPct val="115000"/>
              </a:lnSpc>
              <a:spcBef>
                <a:spcPts val="1200"/>
              </a:spcBef>
              <a:spcAft>
                <a:spcPts val="0"/>
              </a:spcAft>
              <a:buNone/>
            </a:pPr>
            <a:endParaRPr sz="1900" b="1">
              <a:solidFill>
                <a:schemeClr val="dk2"/>
              </a:solidFill>
              <a:latin typeface="Lato"/>
              <a:ea typeface="Lato"/>
              <a:cs typeface="Lato"/>
              <a:sym typeface="Lato"/>
            </a:endParaRPr>
          </a:p>
          <a:p>
            <a:pPr marL="0" lvl="0" indent="0" algn="l" rtl="0">
              <a:lnSpc>
                <a:spcPct val="115000"/>
              </a:lnSpc>
              <a:spcBef>
                <a:spcPts val="1200"/>
              </a:spcBef>
              <a:spcAft>
                <a:spcPts val="1200"/>
              </a:spcAft>
              <a:buNone/>
            </a:pPr>
            <a:endParaRPr sz="1900" b="1">
              <a:solidFill>
                <a:schemeClr val="dk2"/>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77"/>
          <p:cNvSpPr txBox="1"/>
          <p:nvPr/>
        </p:nvSpPr>
        <p:spPr>
          <a:xfrm>
            <a:off x="330075" y="412100"/>
            <a:ext cx="6827700" cy="8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chemeClr val="dk2"/>
                </a:solidFill>
                <a:latin typeface="Quantico"/>
                <a:ea typeface="Quantico"/>
                <a:cs typeface="Quantico"/>
                <a:sym typeface="Quantico"/>
              </a:rPr>
              <a:t>Introduction to Random Forest</a:t>
            </a:r>
            <a:endParaRPr sz="3400">
              <a:solidFill>
                <a:schemeClr val="dk2"/>
              </a:solidFill>
              <a:latin typeface="Quantico"/>
              <a:ea typeface="Quantico"/>
              <a:cs typeface="Quantico"/>
              <a:sym typeface="Quantico"/>
            </a:endParaRPr>
          </a:p>
        </p:txBody>
      </p:sp>
      <p:sp>
        <p:nvSpPr>
          <p:cNvPr id="625" name="Google Shape;625;p77"/>
          <p:cNvSpPr txBox="1"/>
          <p:nvPr/>
        </p:nvSpPr>
        <p:spPr>
          <a:xfrm>
            <a:off x="474675" y="1310850"/>
            <a:ext cx="7624500" cy="35469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1200"/>
              </a:spcBef>
              <a:spcAft>
                <a:spcPts val="0"/>
              </a:spcAft>
              <a:buClr>
                <a:schemeClr val="dk2"/>
              </a:buClr>
              <a:buSzPts val="1900"/>
              <a:buFont typeface="Lato"/>
              <a:buChar char="●"/>
            </a:pPr>
            <a:r>
              <a:rPr lang="en" sz="1900" b="1">
                <a:solidFill>
                  <a:schemeClr val="dk2"/>
                </a:solidFill>
                <a:latin typeface="Lato"/>
                <a:ea typeface="Lato"/>
                <a:cs typeface="Lato"/>
                <a:sym typeface="Lato"/>
              </a:rPr>
              <a:t>A Random Forest is an ensemble of Decision Trees</a:t>
            </a:r>
            <a:endParaRPr sz="1900" b="1">
              <a:solidFill>
                <a:schemeClr val="dk2"/>
              </a:solidFill>
              <a:latin typeface="Lato"/>
              <a:ea typeface="Lato"/>
              <a:cs typeface="Lato"/>
              <a:sym typeface="Lato"/>
            </a:endParaRPr>
          </a:p>
          <a:p>
            <a:pPr marL="457200" lvl="0" indent="-349250" algn="l" rtl="0">
              <a:lnSpc>
                <a:spcPct val="115000"/>
              </a:lnSpc>
              <a:spcBef>
                <a:spcPts val="0"/>
              </a:spcBef>
              <a:spcAft>
                <a:spcPts val="0"/>
              </a:spcAft>
              <a:buClr>
                <a:schemeClr val="dk2"/>
              </a:buClr>
              <a:buSzPts val="1900"/>
              <a:buFont typeface="Lato"/>
              <a:buChar char="●"/>
            </a:pPr>
            <a:r>
              <a:rPr lang="en" sz="1900" b="1">
                <a:solidFill>
                  <a:schemeClr val="dk2"/>
                </a:solidFill>
                <a:latin typeface="Lato"/>
                <a:ea typeface="Lato"/>
                <a:cs typeface="Lato"/>
                <a:sym typeface="Lato"/>
              </a:rPr>
              <a:t>Builds multiple trees and aggregates their predictions</a:t>
            </a:r>
            <a:endParaRPr sz="1900" b="1">
              <a:solidFill>
                <a:schemeClr val="dk2"/>
              </a:solidFill>
              <a:latin typeface="Lato"/>
              <a:ea typeface="Lato"/>
              <a:cs typeface="Lato"/>
              <a:sym typeface="Lato"/>
            </a:endParaRPr>
          </a:p>
          <a:p>
            <a:pPr marL="914400" lvl="1" indent="-349250" algn="l" rtl="0">
              <a:lnSpc>
                <a:spcPct val="115000"/>
              </a:lnSpc>
              <a:spcBef>
                <a:spcPts val="0"/>
              </a:spcBef>
              <a:spcAft>
                <a:spcPts val="0"/>
              </a:spcAft>
              <a:buClr>
                <a:schemeClr val="dk2"/>
              </a:buClr>
              <a:buSzPts val="1900"/>
              <a:buFont typeface="Lato"/>
              <a:buChar char="○"/>
            </a:pPr>
            <a:r>
              <a:rPr lang="en" sz="1900" b="1">
                <a:solidFill>
                  <a:schemeClr val="dk2"/>
                </a:solidFill>
                <a:latin typeface="Lato"/>
                <a:ea typeface="Lato"/>
                <a:cs typeface="Lato"/>
                <a:sym typeface="Lato"/>
              </a:rPr>
              <a:t>Classification → Majority vote</a:t>
            </a:r>
            <a:endParaRPr sz="1900" b="1">
              <a:solidFill>
                <a:schemeClr val="dk2"/>
              </a:solidFill>
              <a:latin typeface="Lato"/>
              <a:ea typeface="Lato"/>
              <a:cs typeface="Lato"/>
              <a:sym typeface="Lato"/>
            </a:endParaRPr>
          </a:p>
          <a:p>
            <a:pPr marL="914400" lvl="1" indent="-349250" algn="l" rtl="0">
              <a:lnSpc>
                <a:spcPct val="115000"/>
              </a:lnSpc>
              <a:spcBef>
                <a:spcPts val="0"/>
              </a:spcBef>
              <a:spcAft>
                <a:spcPts val="0"/>
              </a:spcAft>
              <a:buClr>
                <a:schemeClr val="dk2"/>
              </a:buClr>
              <a:buSzPts val="1900"/>
              <a:buFont typeface="Lato"/>
              <a:buChar char="○"/>
            </a:pPr>
            <a:r>
              <a:rPr lang="en" sz="1900" b="1">
                <a:solidFill>
                  <a:schemeClr val="dk2"/>
                </a:solidFill>
                <a:latin typeface="Lato"/>
                <a:ea typeface="Lato"/>
                <a:cs typeface="Lato"/>
                <a:sym typeface="Lato"/>
              </a:rPr>
              <a:t>Regression → Average</a:t>
            </a:r>
            <a:endParaRPr sz="1900" b="1">
              <a:solidFill>
                <a:schemeClr val="dk2"/>
              </a:solidFill>
              <a:latin typeface="Lato"/>
              <a:ea typeface="Lato"/>
              <a:cs typeface="Lato"/>
              <a:sym typeface="Lato"/>
            </a:endParaRPr>
          </a:p>
          <a:p>
            <a:pPr marL="457200" lvl="0" indent="-349250" algn="l" rtl="0">
              <a:lnSpc>
                <a:spcPct val="115000"/>
              </a:lnSpc>
              <a:spcBef>
                <a:spcPts val="0"/>
              </a:spcBef>
              <a:spcAft>
                <a:spcPts val="0"/>
              </a:spcAft>
              <a:buClr>
                <a:schemeClr val="dk2"/>
              </a:buClr>
              <a:buSzPts val="1900"/>
              <a:buFont typeface="Lato"/>
              <a:buChar char="●"/>
            </a:pPr>
            <a:r>
              <a:rPr lang="en" sz="1900" b="1">
                <a:solidFill>
                  <a:schemeClr val="dk2"/>
                </a:solidFill>
                <a:latin typeface="Lato"/>
                <a:ea typeface="Lato"/>
                <a:cs typeface="Lato"/>
                <a:sym typeface="Lato"/>
              </a:rPr>
              <a:t>More accurate and robust than a single decision tree</a:t>
            </a:r>
            <a:endParaRPr sz="1900" b="1">
              <a:solidFill>
                <a:schemeClr val="dk2"/>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78"/>
          <p:cNvSpPr txBox="1"/>
          <p:nvPr/>
        </p:nvSpPr>
        <p:spPr>
          <a:xfrm>
            <a:off x="330075" y="412100"/>
            <a:ext cx="6827700" cy="8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chemeClr val="dk2"/>
                </a:solidFill>
                <a:latin typeface="Quantico"/>
                <a:ea typeface="Quantico"/>
                <a:cs typeface="Quantico"/>
                <a:sym typeface="Quantico"/>
              </a:rPr>
              <a:t>How Random Forest Works?</a:t>
            </a:r>
            <a:endParaRPr sz="3400">
              <a:solidFill>
                <a:schemeClr val="dk2"/>
              </a:solidFill>
              <a:latin typeface="Quantico"/>
              <a:ea typeface="Quantico"/>
              <a:cs typeface="Quantico"/>
              <a:sym typeface="Quantico"/>
            </a:endParaRPr>
          </a:p>
        </p:txBody>
      </p:sp>
      <p:sp>
        <p:nvSpPr>
          <p:cNvPr id="631" name="Google Shape;631;p78"/>
          <p:cNvSpPr txBox="1"/>
          <p:nvPr/>
        </p:nvSpPr>
        <p:spPr>
          <a:xfrm>
            <a:off x="474675" y="1310850"/>
            <a:ext cx="7624500" cy="3546900"/>
          </a:xfrm>
          <a:prstGeom prst="rect">
            <a:avLst/>
          </a:prstGeom>
          <a:noFill/>
          <a:ln>
            <a:noFill/>
          </a:ln>
        </p:spPr>
        <p:txBody>
          <a:bodyPr spcFirstLastPara="1" wrap="square" lIns="91425" tIns="91425" rIns="91425" bIns="91425" anchor="t" anchorCtr="0">
            <a:noAutofit/>
          </a:bodyPr>
          <a:lstStyle/>
          <a:p>
            <a:pPr marL="457200" lvl="0" indent="-355600" algn="l" rtl="0">
              <a:lnSpc>
                <a:spcPct val="100000"/>
              </a:lnSpc>
              <a:spcBef>
                <a:spcPts val="0"/>
              </a:spcBef>
              <a:spcAft>
                <a:spcPts val="0"/>
              </a:spcAft>
              <a:buClr>
                <a:schemeClr val="dk2"/>
              </a:buClr>
              <a:buSzPts val="2000"/>
              <a:buFont typeface="Lato"/>
              <a:buAutoNum type="arabicPeriod"/>
            </a:pPr>
            <a:r>
              <a:rPr lang="en" sz="2000" b="1">
                <a:solidFill>
                  <a:schemeClr val="dk2"/>
                </a:solidFill>
                <a:latin typeface="Lato"/>
                <a:ea typeface="Lato"/>
                <a:cs typeface="Lato"/>
                <a:sym typeface="Lato"/>
              </a:rPr>
              <a:t>Create Many Decision Trees</a:t>
            </a:r>
            <a:r>
              <a:rPr lang="en" sz="2000">
                <a:solidFill>
                  <a:schemeClr val="dk2"/>
                </a:solidFill>
                <a:latin typeface="Lato"/>
                <a:ea typeface="Lato"/>
                <a:cs typeface="Lato"/>
                <a:sym typeface="Lato"/>
              </a:rPr>
              <a:t>: The algorithm makes many decision trees each using a random part of the data. So every tree is a bit different.</a:t>
            </a:r>
            <a:endParaRPr sz="2000">
              <a:solidFill>
                <a:schemeClr val="dk2"/>
              </a:solidFill>
              <a:latin typeface="Lato"/>
              <a:ea typeface="Lato"/>
              <a:cs typeface="Lato"/>
              <a:sym typeface="Lato"/>
            </a:endParaRPr>
          </a:p>
          <a:p>
            <a:pPr marL="457200" lvl="0" indent="-355600" algn="l" rtl="0">
              <a:lnSpc>
                <a:spcPct val="100000"/>
              </a:lnSpc>
              <a:spcBef>
                <a:spcPts val="700"/>
              </a:spcBef>
              <a:spcAft>
                <a:spcPts val="0"/>
              </a:spcAft>
              <a:buClr>
                <a:schemeClr val="dk2"/>
              </a:buClr>
              <a:buSzPts val="2000"/>
              <a:buFont typeface="Lato"/>
              <a:buAutoNum type="arabicPeriod"/>
            </a:pPr>
            <a:r>
              <a:rPr lang="en" sz="2000" b="1">
                <a:solidFill>
                  <a:schemeClr val="dk2"/>
                </a:solidFill>
                <a:latin typeface="Lato"/>
                <a:ea typeface="Lato"/>
                <a:cs typeface="Lato"/>
                <a:sym typeface="Lato"/>
              </a:rPr>
              <a:t>Pick Random Features</a:t>
            </a:r>
            <a:r>
              <a:rPr lang="en" sz="2000">
                <a:solidFill>
                  <a:schemeClr val="dk2"/>
                </a:solidFill>
                <a:latin typeface="Lato"/>
                <a:ea typeface="Lato"/>
                <a:cs typeface="Lato"/>
                <a:sym typeface="Lato"/>
              </a:rPr>
              <a:t>: When building each tree it doesn’t look at all the features (columns) at once. It picks a few at random to decide how to split the data. This helps the trees stay different from each other.</a:t>
            </a:r>
            <a:endParaRPr sz="2000">
              <a:solidFill>
                <a:schemeClr val="dk2"/>
              </a:solidFill>
              <a:latin typeface="Lato"/>
              <a:ea typeface="Lato"/>
              <a:cs typeface="Lato"/>
              <a:sym typeface="Lato"/>
            </a:endParaRPr>
          </a:p>
          <a:p>
            <a:pPr marL="457200" lvl="0" indent="-355600" algn="l" rtl="0">
              <a:lnSpc>
                <a:spcPct val="100000"/>
              </a:lnSpc>
              <a:spcBef>
                <a:spcPts val="700"/>
              </a:spcBef>
              <a:spcAft>
                <a:spcPts val="700"/>
              </a:spcAft>
              <a:buClr>
                <a:schemeClr val="dk2"/>
              </a:buClr>
              <a:buSzPts val="2000"/>
              <a:buFont typeface="Lato"/>
              <a:buAutoNum type="arabicPeriod"/>
            </a:pPr>
            <a:r>
              <a:rPr lang="en" sz="2000" b="1">
                <a:solidFill>
                  <a:schemeClr val="dk2"/>
                </a:solidFill>
                <a:latin typeface="Lato"/>
                <a:ea typeface="Lato"/>
                <a:cs typeface="Lato"/>
                <a:sym typeface="Lato"/>
              </a:rPr>
              <a:t>Each Tree Makes a Prediction</a:t>
            </a:r>
            <a:r>
              <a:rPr lang="en" sz="2000">
                <a:solidFill>
                  <a:schemeClr val="dk2"/>
                </a:solidFill>
                <a:latin typeface="Lato"/>
                <a:ea typeface="Lato"/>
                <a:cs typeface="Lato"/>
                <a:sym typeface="Lato"/>
              </a:rPr>
              <a:t>: Every tree gives its own answer or prediction based on what it learned from its part of the data.</a:t>
            </a:r>
            <a:endParaRPr sz="2000">
              <a:solidFill>
                <a:schemeClr val="dk2"/>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79"/>
          <p:cNvSpPr txBox="1"/>
          <p:nvPr/>
        </p:nvSpPr>
        <p:spPr>
          <a:xfrm>
            <a:off x="330075" y="412100"/>
            <a:ext cx="6827700" cy="8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chemeClr val="dk2"/>
                </a:solidFill>
                <a:latin typeface="Quantico"/>
                <a:ea typeface="Quantico"/>
                <a:cs typeface="Quantico"/>
                <a:sym typeface="Quantico"/>
              </a:rPr>
              <a:t>How Random Forest Works?</a:t>
            </a:r>
            <a:endParaRPr sz="3400">
              <a:solidFill>
                <a:schemeClr val="dk2"/>
              </a:solidFill>
              <a:latin typeface="Quantico"/>
              <a:ea typeface="Quantico"/>
              <a:cs typeface="Quantico"/>
              <a:sym typeface="Quantico"/>
            </a:endParaRPr>
          </a:p>
        </p:txBody>
      </p:sp>
      <p:sp>
        <p:nvSpPr>
          <p:cNvPr id="637" name="Google Shape;637;p79"/>
          <p:cNvSpPr txBox="1"/>
          <p:nvPr/>
        </p:nvSpPr>
        <p:spPr>
          <a:xfrm>
            <a:off x="474675" y="1310850"/>
            <a:ext cx="7624500" cy="35469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Clr>
                <a:schemeClr val="dk2"/>
              </a:buClr>
              <a:buSzPts val="2000"/>
              <a:buFont typeface="Lato"/>
              <a:buAutoNum type="arabicPeriod"/>
            </a:pPr>
            <a:r>
              <a:rPr lang="en" sz="2000" b="1">
                <a:solidFill>
                  <a:schemeClr val="dk2"/>
                </a:solidFill>
                <a:latin typeface="Lato"/>
                <a:ea typeface="Lato"/>
                <a:cs typeface="Lato"/>
                <a:sym typeface="Lato"/>
              </a:rPr>
              <a:t>Combine the Predictions</a:t>
            </a:r>
            <a:r>
              <a:rPr lang="en" sz="2000">
                <a:solidFill>
                  <a:schemeClr val="dk2"/>
                </a:solidFill>
                <a:latin typeface="Lato"/>
                <a:ea typeface="Lato"/>
                <a:cs typeface="Lato"/>
                <a:sym typeface="Lato"/>
              </a:rPr>
              <a:t>: For classification we choose a category as the final answer is the one that most trees agree on i.e majority voting. For regression we predict a number as the final answer is the average of all the trees predictions.</a:t>
            </a:r>
            <a:r>
              <a:rPr lang="en" sz="2000" b="1">
                <a:solidFill>
                  <a:schemeClr val="dk2"/>
                </a:solidFill>
                <a:latin typeface="Lato"/>
                <a:ea typeface="Lato"/>
                <a:cs typeface="Lato"/>
                <a:sym typeface="Lato"/>
              </a:rPr>
              <a:t> </a:t>
            </a:r>
            <a:endParaRPr sz="2000" b="1">
              <a:solidFill>
                <a:schemeClr val="dk2"/>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pic>
        <p:nvPicPr>
          <p:cNvPr id="642" name="Google Shape;642;p80"/>
          <p:cNvPicPr preferRelativeResize="0"/>
          <p:nvPr/>
        </p:nvPicPr>
        <p:blipFill>
          <a:blip r:embed="rId3">
            <a:alphaModFix/>
          </a:blip>
          <a:stretch>
            <a:fillRect/>
          </a:stretch>
        </p:blipFill>
        <p:spPr>
          <a:xfrm>
            <a:off x="855800" y="152400"/>
            <a:ext cx="7154824" cy="4838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81"/>
          <p:cNvSpPr txBox="1"/>
          <p:nvPr/>
        </p:nvSpPr>
        <p:spPr>
          <a:xfrm>
            <a:off x="1147200" y="1781300"/>
            <a:ext cx="6418500" cy="20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700">
                <a:solidFill>
                  <a:schemeClr val="dk2"/>
                </a:solidFill>
                <a:latin typeface="Quantico"/>
                <a:ea typeface="Quantico"/>
                <a:cs typeface="Quantico"/>
                <a:sym typeface="Quantico"/>
              </a:rPr>
              <a:t>Thank You :)</a:t>
            </a:r>
            <a:endParaRPr sz="6700">
              <a:solidFill>
                <a:schemeClr val="dk2"/>
              </a:solidFill>
              <a:latin typeface="Quantico"/>
              <a:ea typeface="Quantico"/>
              <a:cs typeface="Quantico"/>
              <a:sym typeface="Quantico"/>
            </a:endParaRPr>
          </a:p>
        </p:txBody>
      </p:sp>
      <p:sp>
        <p:nvSpPr>
          <p:cNvPr id="648" name="Google Shape;648;p81"/>
          <p:cNvSpPr txBox="1"/>
          <p:nvPr/>
        </p:nvSpPr>
        <p:spPr>
          <a:xfrm>
            <a:off x="1147200" y="2850150"/>
            <a:ext cx="6418500" cy="20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chemeClr val="dk2"/>
                </a:solidFill>
                <a:latin typeface="Quantico"/>
                <a:ea typeface="Quantico"/>
                <a:cs typeface="Quantico"/>
                <a:sym typeface="Quantico"/>
              </a:rPr>
              <a:t>Stay Tuned For</a:t>
            </a:r>
            <a:endParaRPr sz="2800">
              <a:solidFill>
                <a:schemeClr val="dk2"/>
              </a:solidFill>
              <a:latin typeface="Quantico"/>
              <a:ea typeface="Quantico"/>
              <a:cs typeface="Quantico"/>
              <a:sym typeface="Quantico"/>
            </a:endParaRPr>
          </a:p>
          <a:p>
            <a:pPr marL="0" lvl="0" indent="0" algn="ctr" rtl="0">
              <a:spcBef>
                <a:spcPts val="0"/>
              </a:spcBef>
              <a:spcAft>
                <a:spcPts val="0"/>
              </a:spcAft>
              <a:buNone/>
            </a:pPr>
            <a:r>
              <a:rPr lang="en" sz="2800">
                <a:solidFill>
                  <a:schemeClr val="dk2"/>
                </a:solidFill>
                <a:latin typeface="Quantico"/>
                <a:ea typeface="Quantico"/>
                <a:cs typeface="Quantico"/>
                <a:sym typeface="Quantico"/>
              </a:rPr>
              <a:t> 2nd Session</a:t>
            </a:r>
            <a:endParaRPr sz="2800">
              <a:solidFill>
                <a:schemeClr val="dk2"/>
              </a:solidFill>
              <a:latin typeface="Quantico"/>
              <a:ea typeface="Quantico"/>
              <a:cs typeface="Quantico"/>
              <a:sym typeface="Quantic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0"/>
          <p:cNvSpPr txBox="1"/>
          <p:nvPr/>
        </p:nvSpPr>
        <p:spPr>
          <a:xfrm>
            <a:off x="343125" y="268500"/>
            <a:ext cx="7519500" cy="7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chemeClr val="dk2"/>
                </a:solidFill>
                <a:latin typeface="Quantico"/>
                <a:ea typeface="Quantico"/>
                <a:cs typeface="Quantico"/>
                <a:sym typeface="Quantico"/>
              </a:rPr>
              <a:t>Understanding Data</a:t>
            </a:r>
            <a:endParaRPr sz="3400">
              <a:solidFill>
                <a:schemeClr val="dk2"/>
              </a:solidFill>
              <a:latin typeface="Quantico"/>
              <a:ea typeface="Quantico"/>
              <a:cs typeface="Quantico"/>
              <a:sym typeface="Quantico"/>
            </a:endParaRPr>
          </a:p>
        </p:txBody>
      </p:sp>
      <p:sp>
        <p:nvSpPr>
          <p:cNvPr id="456" name="Google Shape;456;p50"/>
          <p:cNvSpPr txBox="1"/>
          <p:nvPr/>
        </p:nvSpPr>
        <p:spPr>
          <a:xfrm>
            <a:off x="512650" y="1157075"/>
            <a:ext cx="7881000" cy="40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a:solidFill>
                  <a:schemeClr val="dk1"/>
                </a:solidFill>
                <a:latin typeface="Lato"/>
                <a:ea typeface="Lato"/>
                <a:cs typeface="Lato"/>
                <a:sym typeface="Lato"/>
              </a:rPr>
              <a:t>Data can be categorized based on its organization and format.</a:t>
            </a:r>
            <a:br>
              <a:rPr lang="en" sz="1900">
                <a:solidFill>
                  <a:schemeClr val="dk1"/>
                </a:solidFill>
                <a:latin typeface="Lato"/>
                <a:ea typeface="Lato"/>
                <a:cs typeface="Lato"/>
                <a:sym typeface="Lato"/>
              </a:rPr>
            </a:br>
            <a:endParaRPr sz="1900">
              <a:solidFill>
                <a:schemeClr val="dk1"/>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r>
              <a:rPr lang="en" sz="1900">
                <a:solidFill>
                  <a:schemeClr val="dk1"/>
                </a:solidFill>
                <a:latin typeface="Lato"/>
                <a:ea typeface="Lato"/>
                <a:cs typeface="Lato"/>
                <a:sym typeface="Lato"/>
              </a:rPr>
              <a:t>Three main types:</a:t>
            </a:r>
            <a:br>
              <a:rPr lang="en" sz="1900">
                <a:solidFill>
                  <a:schemeClr val="dk1"/>
                </a:solidFill>
                <a:latin typeface="Lato"/>
                <a:ea typeface="Lato"/>
                <a:cs typeface="Lato"/>
                <a:sym typeface="Lato"/>
              </a:rPr>
            </a:br>
            <a:endParaRPr sz="1900">
              <a:solidFill>
                <a:schemeClr val="dk1"/>
              </a:solidFill>
              <a:latin typeface="Lato"/>
              <a:ea typeface="Lato"/>
              <a:cs typeface="Lato"/>
              <a:sym typeface="Lato"/>
            </a:endParaRPr>
          </a:p>
          <a:p>
            <a:pPr marL="457200" lvl="0" indent="-349250" algn="l" rtl="0">
              <a:lnSpc>
                <a:spcPct val="115000"/>
              </a:lnSpc>
              <a:spcBef>
                <a:spcPts val="1200"/>
              </a:spcBef>
              <a:spcAft>
                <a:spcPts val="0"/>
              </a:spcAft>
              <a:buClr>
                <a:schemeClr val="dk1"/>
              </a:buClr>
              <a:buSzPts val="1900"/>
              <a:buFont typeface="Lato"/>
              <a:buChar char="●"/>
            </a:pPr>
            <a:r>
              <a:rPr lang="en" sz="1900" b="1">
                <a:solidFill>
                  <a:schemeClr val="dk1"/>
                </a:solidFill>
                <a:latin typeface="Lato"/>
                <a:ea typeface="Lato"/>
                <a:cs typeface="Lato"/>
                <a:sym typeface="Lato"/>
              </a:rPr>
              <a:t>Structured Data</a:t>
            </a:r>
            <a:br>
              <a:rPr lang="en" sz="1900" b="1">
                <a:solidFill>
                  <a:schemeClr val="dk1"/>
                </a:solidFill>
                <a:latin typeface="Lato"/>
                <a:ea typeface="Lato"/>
                <a:cs typeface="Lato"/>
                <a:sym typeface="Lato"/>
              </a:rPr>
            </a:br>
            <a:endParaRPr sz="1900" b="1">
              <a:solidFill>
                <a:schemeClr val="dk1"/>
              </a:solidFill>
              <a:latin typeface="Lato"/>
              <a:ea typeface="Lato"/>
              <a:cs typeface="Lato"/>
              <a:sym typeface="Lato"/>
            </a:endParaRPr>
          </a:p>
          <a:p>
            <a:pPr marL="457200" lvl="0" indent="-349250" algn="l" rtl="0">
              <a:lnSpc>
                <a:spcPct val="115000"/>
              </a:lnSpc>
              <a:spcBef>
                <a:spcPts val="0"/>
              </a:spcBef>
              <a:spcAft>
                <a:spcPts val="0"/>
              </a:spcAft>
              <a:buClr>
                <a:schemeClr val="dk1"/>
              </a:buClr>
              <a:buSzPts val="1900"/>
              <a:buFont typeface="Lato"/>
              <a:buChar char="●"/>
            </a:pPr>
            <a:r>
              <a:rPr lang="en" sz="1900" b="1">
                <a:solidFill>
                  <a:schemeClr val="dk1"/>
                </a:solidFill>
                <a:latin typeface="Lato"/>
                <a:ea typeface="Lato"/>
                <a:cs typeface="Lato"/>
                <a:sym typeface="Lato"/>
              </a:rPr>
              <a:t>Unstructured Data</a:t>
            </a:r>
            <a:br>
              <a:rPr lang="en" sz="1900" b="1">
                <a:solidFill>
                  <a:schemeClr val="dk1"/>
                </a:solidFill>
                <a:latin typeface="Lato"/>
                <a:ea typeface="Lato"/>
                <a:cs typeface="Lato"/>
                <a:sym typeface="Lato"/>
              </a:rPr>
            </a:br>
            <a:endParaRPr sz="1900" b="1">
              <a:solidFill>
                <a:schemeClr val="dk1"/>
              </a:solidFill>
              <a:latin typeface="Lato"/>
              <a:ea typeface="Lato"/>
              <a:cs typeface="Lato"/>
              <a:sym typeface="Lato"/>
            </a:endParaRPr>
          </a:p>
          <a:p>
            <a:pPr marL="457200" lvl="0" indent="-349250" algn="l" rtl="0">
              <a:lnSpc>
                <a:spcPct val="115000"/>
              </a:lnSpc>
              <a:spcBef>
                <a:spcPts val="0"/>
              </a:spcBef>
              <a:spcAft>
                <a:spcPts val="0"/>
              </a:spcAft>
              <a:buClr>
                <a:schemeClr val="dk1"/>
              </a:buClr>
              <a:buSzPts val="1900"/>
              <a:buFont typeface="Lato"/>
              <a:buChar char="●"/>
            </a:pPr>
            <a:r>
              <a:rPr lang="en" sz="1900" b="1">
                <a:solidFill>
                  <a:schemeClr val="dk1"/>
                </a:solidFill>
                <a:latin typeface="Lato"/>
                <a:ea typeface="Lato"/>
                <a:cs typeface="Lato"/>
                <a:sym typeface="Lato"/>
              </a:rPr>
              <a:t>Semi-Structured Data</a:t>
            </a:r>
            <a:endParaRPr sz="1900" b="1">
              <a:solidFill>
                <a:schemeClr val="dk1"/>
              </a:solidFill>
              <a:latin typeface="Lato"/>
              <a:ea typeface="Lato"/>
              <a:cs typeface="Lato"/>
              <a:sym typeface="Lato"/>
            </a:endParaRPr>
          </a:p>
          <a:p>
            <a:pPr marL="0" lvl="0" indent="0" algn="l" rtl="0">
              <a:spcBef>
                <a:spcPts val="1200"/>
              </a:spcBef>
              <a:spcAft>
                <a:spcPts val="0"/>
              </a:spcAft>
              <a:buNone/>
            </a:pPr>
            <a:endParaRPr sz="1900">
              <a:solidFill>
                <a:schemeClr val="dk2"/>
              </a:solidFill>
              <a:latin typeface="Lato"/>
              <a:ea typeface="Lato"/>
              <a:cs typeface="Lato"/>
              <a:sym typeface="Lato"/>
            </a:endParaRPr>
          </a:p>
        </p:txBody>
      </p:sp>
      <p:pic>
        <p:nvPicPr>
          <p:cNvPr id="457" name="Google Shape;457;p50" title="Different-data-types-structured.jpg"/>
          <p:cNvPicPr preferRelativeResize="0"/>
          <p:nvPr/>
        </p:nvPicPr>
        <p:blipFill>
          <a:blip r:embed="rId3">
            <a:alphaModFix/>
          </a:blip>
          <a:stretch>
            <a:fillRect/>
          </a:stretch>
        </p:blipFill>
        <p:spPr>
          <a:xfrm>
            <a:off x="3345975" y="1889195"/>
            <a:ext cx="4968875" cy="197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1"/>
          <p:cNvSpPr txBox="1"/>
          <p:nvPr/>
        </p:nvSpPr>
        <p:spPr>
          <a:xfrm>
            <a:off x="343125" y="268500"/>
            <a:ext cx="7519500" cy="7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chemeClr val="dk2"/>
                </a:solidFill>
                <a:latin typeface="Quantico"/>
                <a:ea typeface="Quantico"/>
                <a:cs typeface="Quantico"/>
                <a:sym typeface="Quantico"/>
              </a:rPr>
              <a:t>Structured Data</a:t>
            </a:r>
            <a:endParaRPr sz="3400">
              <a:solidFill>
                <a:schemeClr val="dk2"/>
              </a:solidFill>
              <a:latin typeface="Quantico"/>
              <a:ea typeface="Quantico"/>
              <a:cs typeface="Quantico"/>
              <a:sym typeface="Quantico"/>
            </a:endParaRPr>
          </a:p>
        </p:txBody>
      </p:sp>
      <p:sp>
        <p:nvSpPr>
          <p:cNvPr id="463" name="Google Shape;463;p51"/>
          <p:cNvSpPr txBox="1"/>
          <p:nvPr/>
        </p:nvSpPr>
        <p:spPr>
          <a:xfrm>
            <a:off x="512650" y="1157075"/>
            <a:ext cx="7881000" cy="4044900"/>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Well-organized in rows and columns.</a:t>
            </a:r>
            <a:endParaRPr sz="1900">
              <a:solidFill>
                <a:schemeClr val="dk1"/>
              </a:solidFill>
              <a:latin typeface="Lato"/>
              <a:ea typeface="Lato"/>
              <a:cs typeface="Lato"/>
              <a:sym typeface="Lato"/>
            </a:endParaRPr>
          </a:p>
          <a:p>
            <a:pPr marL="457200" marR="0" lvl="0" indent="-349250" algn="l" rtl="0">
              <a:lnSpc>
                <a:spcPct val="100000"/>
              </a:lnSpc>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Stored in relational databases (RDBMS).</a:t>
            </a:r>
            <a:endParaRPr sz="1900">
              <a:solidFill>
                <a:schemeClr val="dk1"/>
              </a:solidFill>
              <a:latin typeface="Lato"/>
              <a:ea typeface="Lato"/>
              <a:cs typeface="Lato"/>
              <a:sym typeface="Lato"/>
            </a:endParaRPr>
          </a:p>
          <a:p>
            <a:pPr marL="457200" marR="0" lvl="0" indent="-349250" algn="l" rtl="0">
              <a:lnSpc>
                <a:spcPct val="100000"/>
              </a:lnSpc>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Easily searchable using SQL.</a:t>
            </a:r>
            <a:endParaRPr sz="1900">
              <a:solidFill>
                <a:schemeClr val="dk1"/>
              </a:solidFill>
              <a:latin typeface="Lato"/>
              <a:ea typeface="Lato"/>
              <a:cs typeface="Lato"/>
              <a:sym typeface="Lato"/>
            </a:endParaRPr>
          </a:p>
          <a:p>
            <a:pPr marL="457200" marR="0" lvl="0" indent="-349250" algn="l" rtl="0">
              <a:lnSpc>
                <a:spcPct val="100000"/>
              </a:lnSpc>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Schema-defined: fixed data model and format.</a:t>
            </a:r>
            <a:endParaRPr sz="1900">
              <a:solidFill>
                <a:schemeClr val="dk1"/>
              </a:solidFill>
              <a:latin typeface="Lato"/>
              <a:ea typeface="Lato"/>
              <a:cs typeface="Lato"/>
              <a:sym typeface="Lato"/>
            </a:endParaRPr>
          </a:p>
          <a:p>
            <a:pPr marL="0" marR="0" lvl="0" indent="0" algn="l" rtl="0">
              <a:lnSpc>
                <a:spcPct val="100000"/>
              </a:lnSpc>
              <a:spcBef>
                <a:spcPts val="0"/>
              </a:spcBef>
              <a:spcAft>
                <a:spcPts val="0"/>
              </a:spcAft>
              <a:buNone/>
            </a:pPr>
            <a:br>
              <a:rPr lang="en" sz="1900">
                <a:solidFill>
                  <a:schemeClr val="dk1"/>
                </a:solidFill>
                <a:latin typeface="Lato"/>
                <a:ea typeface="Lato"/>
                <a:cs typeface="Lato"/>
                <a:sym typeface="Lato"/>
              </a:rPr>
            </a:br>
            <a:r>
              <a:rPr lang="en" sz="1900">
                <a:solidFill>
                  <a:schemeClr val="dk1"/>
                </a:solidFill>
                <a:latin typeface="Lato"/>
                <a:ea typeface="Lato"/>
                <a:cs typeface="Lato"/>
                <a:sym typeface="Lato"/>
              </a:rPr>
              <a:t>Examples:</a:t>
            </a:r>
            <a:endParaRPr sz="1900">
              <a:solidFill>
                <a:schemeClr val="dk1"/>
              </a:solidFill>
              <a:latin typeface="Lato"/>
              <a:ea typeface="Lato"/>
              <a:cs typeface="Lato"/>
              <a:sym typeface="Lato"/>
            </a:endParaRPr>
          </a:p>
          <a:p>
            <a:pPr marL="457200" marR="0" lvl="0" indent="-349250" algn="l" rtl="0">
              <a:lnSpc>
                <a:spcPct val="100000"/>
              </a:lnSpc>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Excel sheets</a:t>
            </a:r>
            <a:endParaRPr sz="1900">
              <a:solidFill>
                <a:schemeClr val="dk1"/>
              </a:solidFill>
              <a:latin typeface="Lato"/>
              <a:ea typeface="Lato"/>
              <a:cs typeface="Lato"/>
              <a:sym typeface="Lato"/>
            </a:endParaRPr>
          </a:p>
          <a:p>
            <a:pPr marL="457200" marR="0" lvl="0" indent="-349250" algn="l" rtl="0">
              <a:lnSpc>
                <a:spcPct val="100000"/>
              </a:lnSpc>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SQL databases</a:t>
            </a:r>
            <a:br>
              <a:rPr lang="en" sz="1900">
                <a:solidFill>
                  <a:schemeClr val="dk1"/>
                </a:solidFill>
                <a:latin typeface="Lato"/>
                <a:ea typeface="Lato"/>
                <a:cs typeface="Lato"/>
                <a:sym typeface="Lato"/>
              </a:rPr>
            </a:br>
            <a:endParaRPr sz="1100">
              <a:solidFill>
                <a:schemeClr val="dk1"/>
              </a:solidFill>
            </a:endParaRPr>
          </a:p>
          <a:p>
            <a:pPr marL="0" lvl="0" indent="0" algn="l" rtl="0">
              <a:spcBef>
                <a:spcPts val="0"/>
              </a:spcBef>
              <a:spcAft>
                <a:spcPts val="0"/>
              </a:spcAft>
              <a:buNone/>
            </a:pPr>
            <a:endParaRPr sz="1900">
              <a:solidFill>
                <a:schemeClr val="dk1"/>
              </a:solidFill>
              <a:latin typeface="Lato"/>
              <a:ea typeface="Lato"/>
              <a:cs typeface="Lato"/>
              <a:sym typeface="Lato"/>
            </a:endParaRPr>
          </a:p>
          <a:p>
            <a:pPr marL="0" lvl="0" indent="0" algn="l" rtl="0">
              <a:spcBef>
                <a:spcPts val="0"/>
              </a:spcBef>
              <a:spcAft>
                <a:spcPts val="0"/>
              </a:spcAft>
              <a:buNone/>
            </a:pPr>
            <a:endParaRPr sz="1900">
              <a:solidFill>
                <a:schemeClr val="dk2"/>
              </a:solidFill>
              <a:latin typeface="Lato"/>
              <a:ea typeface="Lato"/>
              <a:cs typeface="Lato"/>
              <a:sym typeface="Lato"/>
            </a:endParaRPr>
          </a:p>
        </p:txBody>
      </p:sp>
      <p:pic>
        <p:nvPicPr>
          <p:cNvPr id="464" name="Google Shape;464;p51" title="Table-660.jpg"/>
          <p:cNvPicPr preferRelativeResize="0"/>
          <p:nvPr/>
        </p:nvPicPr>
        <p:blipFill rotWithShape="1">
          <a:blip r:embed="rId3">
            <a:alphaModFix/>
          </a:blip>
          <a:srcRect r="8700" b="9755"/>
          <a:stretch/>
        </p:blipFill>
        <p:spPr>
          <a:xfrm>
            <a:off x="4737782" y="2463838"/>
            <a:ext cx="3378868" cy="2505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2"/>
          <p:cNvSpPr txBox="1"/>
          <p:nvPr/>
        </p:nvSpPr>
        <p:spPr>
          <a:xfrm>
            <a:off x="164959" y="-168184"/>
            <a:ext cx="8610300" cy="4684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2500" dirty="0">
                <a:solidFill>
                  <a:schemeClr val="dk1"/>
                </a:solidFill>
                <a:latin typeface="Lato"/>
                <a:ea typeface="Lato"/>
                <a:cs typeface="Lato"/>
                <a:sym typeface="Lato"/>
              </a:rPr>
              <a:t>Types of Structured Data</a:t>
            </a:r>
            <a:endParaRPr sz="2500" dirty="0">
              <a:solidFill>
                <a:schemeClr val="dk1"/>
              </a:solidFill>
              <a:latin typeface="Lato"/>
              <a:ea typeface="Lato"/>
              <a:cs typeface="Lato"/>
              <a:sym typeface="Lato"/>
            </a:endParaRPr>
          </a:p>
          <a:p>
            <a:pPr marL="0" lvl="0" indent="0" algn="l" rtl="0">
              <a:lnSpc>
                <a:spcPct val="115000"/>
              </a:lnSpc>
              <a:spcBef>
                <a:spcPts val="1400"/>
              </a:spcBef>
              <a:spcAft>
                <a:spcPts val="0"/>
              </a:spcAft>
              <a:buNone/>
            </a:pPr>
            <a:r>
              <a:rPr lang="en" sz="2100" dirty="0">
                <a:solidFill>
                  <a:schemeClr val="dk1"/>
                </a:solidFill>
                <a:latin typeface="Lato"/>
                <a:ea typeface="Lato"/>
                <a:cs typeface="Lato"/>
                <a:sym typeface="Lato"/>
              </a:rPr>
              <a:t>1. Numerical Data</a:t>
            </a:r>
            <a:endParaRPr sz="2100" dirty="0">
              <a:solidFill>
                <a:schemeClr val="dk1"/>
              </a:solidFill>
              <a:latin typeface="Lato"/>
              <a:ea typeface="Lato"/>
              <a:cs typeface="Lato"/>
              <a:sym typeface="Lato"/>
            </a:endParaRPr>
          </a:p>
          <a:p>
            <a:pPr marL="457200" lvl="0" indent="-349250" algn="l" rtl="0">
              <a:lnSpc>
                <a:spcPct val="115000"/>
              </a:lnSpc>
              <a:spcBef>
                <a:spcPts val="1200"/>
              </a:spcBef>
              <a:spcAft>
                <a:spcPts val="0"/>
              </a:spcAft>
              <a:buClr>
                <a:schemeClr val="dk1"/>
              </a:buClr>
              <a:buSzPts val="1900"/>
              <a:buFont typeface="Lato"/>
              <a:buChar char="●"/>
            </a:pPr>
            <a:r>
              <a:rPr lang="en" sz="1900" dirty="0">
                <a:solidFill>
                  <a:schemeClr val="dk1"/>
                </a:solidFill>
                <a:latin typeface="Lato"/>
                <a:ea typeface="Lato"/>
                <a:cs typeface="Lato"/>
                <a:sym typeface="Lato"/>
              </a:rPr>
              <a:t>Quantitative values.</a:t>
            </a:r>
            <a:endParaRPr sz="1900" dirty="0">
              <a:solidFill>
                <a:schemeClr val="dk1"/>
              </a:solidFill>
              <a:latin typeface="Lato"/>
              <a:ea typeface="Lato"/>
              <a:cs typeface="Lato"/>
              <a:sym typeface="Lato"/>
            </a:endParaRPr>
          </a:p>
          <a:p>
            <a:pPr marL="457200" lvl="0" indent="-349250" algn="l" rtl="0">
              <a:lnSpc>
                <a:spcPct val="115000"/>
              </a:lnSpc>
              <a:spcBef>
                <a:spcPts val="0"/>
              </a:spcBef>
              <a:spcAft>
                <a:spcPts val="0"/>
              </a:spcAft>
              <a:buClr>
                <a:schemeClr val="dk1"/>
              </a:buClr>
              <a:buSzPts val="1900"/>
              <a:buFont typeface="Lato"/>
              <a:buChar char="●"/>
            </a:pPr>
            <a:r>
              <a:rPr lang="en" sz="1900" dirty="0">
                <a:solidFill>
                  <a:schemeClr val="dk1"/>
                </a:solidFill>
                <a:latin typeface="Lato"/>
                <a:ea typeface="Lato"/>
                <a:cs typeface="Lato"/>
                <a:sym typeface="Lato"/>
              </a:rPr>
              <a:t>Used for mathematical operations.</a:t>
            </a:r>
            <a:endParaRPr sz="1900" dirty="0">
              <a:solidFill>
                <a:schemeClr val="dk1"/>
              </a:solidFill>
              <a:latin typeface="Lato"/>
              <a:ea typeface="Lato"/>
              <a:cs typeface="Lato"/>
              <a:sym typeface="Lato"/>
            </a:endParaRPr>
          </a:p>
          <a:p>
            <a:pPr marL="457200" lvl="0" indent="-349250" algn="l" rtl="0">
              <a:lnSpc>
                <a:spcPct val="115000"/>
              </a:lnSpc>
              <a:spcBef>
                <a:spcPts val="0"/>
              </a:spcBef>
              <a:spcAft>
                <a:spcPts val="0"/>
              </a:spcAft>
              <a:buClr>
                <a:schemeClr val="dk1"/>
              </a:buClr>
              <a:buSzPts val="1900"/>
              <a:buChar char="●"/>
            </a:pPr>
            <a:r>
              <a:rPr lang="en" sz="1900" dirty="0">
                <a:solidFill>
                  <a:schemeClr val="dk1"/>
                </a:solidFill>
                <a:latin typeface="Lato"/>
                <a:ea typeface="Lato"/>
                <a:cs typeface="Lato"/>
                <a:sym typeface="Lato"/>
              </a:rPr>
              <a:t>Continuous</a:t>
            </a:r>
            <a:r>
              <a:rPr lang="en" sz="1900" b="1" dirty="0">
                <a:solidFill>
                  <a:schemeClr val="dk1"/>
                </a:solidFill>
                <a:latin typeface="Lato"/>
                <a:ea typeface="Lato"/>
                <a:cs typeface="Lato"/>
                <a:sym typeface="Lato"/>
              </a:rPr>
              <a:t> </a:t>
            </a:r>
            <a:r>
              <a:rPr lang="en" sz="1900" i="1" dirty="0">
                <a:solidFill>
                  <a:schemeClr val="dk1"/>
                </a:solidFill>
                <a:latin typeface="Lato"/>
                <a:ea typeface="Lato"/>
                <a:cs typeface="Lato"/>
                <a:sym typeface="Lato"/>
              </a:rPr>
              <a:t>(can take any value within a range — e.g., height, temperature, time)</a:t>
            </a:r>
            <a:endParaRPr sz="1900" i="1" dirty="0">
              <a:solidFill>
                <a:schemeClr val="dk1"/>
              </a:solidFill>
              <a:latin typeface="Lato"/>
              <a:ea typeface="Lato"/>
              <a:cs typeface="Lato"/>
              <a:sym typeface="Lato"/>
            </a:endParaRPr>
          </a:p>
          <a:p>
            <a:pPr marL="457200" lvl="0" indent="-349250" algn="l" rtl="0">
              <a:lnSpc>
                <a:spcPct val="115000"/>
              </a:lnSpc>
              <a:spcBef>
                <a:spcPts val="0"/>
              </a:spcBef>
              <a:spcAft>
                <a:spcPts val="0"/>
              </a:spcAft>
              <a:buClr>
                <a:schemeClr val="dk1"/>
              </a:buClr>
              <a:buSzPts val="1900"/>
              <a:buChar char="●"/>
            </a:pPr>
            <a:r>
              <a:rPr lang="en" sz="1900" dirty="0">
                <a:solidFill>
                  <a:schemeClr val="dk1"/>
                </a:solidFill>
                <a:latin typeface="Lato"/>
                <a:ea typeface="Lato"/>
                <a:cs typeface="Lato"/>
                <a:sym typeface="Lato"/>
              </a:rPr>
              <a:t>Discrete </a:t>
            </a:r>
            <a:r>
              <a:rPr lang="en" sz="1900" i="1" dirty="0">
                <a:solidFill>
                  <a:schemeClr val="dk1"/>
                </a:solidFill>
                <a:latin typeface="Lato"/>
                <a:ea typeface="Lato"/>
                <a:cs typeface="Lato"/>
                <a:sym typeface="Lato"/>
              </a:rPr>
              <a:t>(specific, countable values — e.g., number of students, days, cars)</a:t>
            </a:r>
            <a:endParaRPr sz="2700" dirty="0">
              <a:solidFill>
                <a:schemeClr val="dk1"/>
              </a:solidFill>
              <a:latin typeface="Lato"/>
              <a:ea typeface="Lato"/>
              <a:cs typeface="Lato"/>
              <a:sym typeface="Lato"/>
            </a:endParaRPr>
          </a:p>
          <a:p>
            <a:pPr marL="0" lvl="0" indent="0" algn="l" rtl="0">
              <a:lnSpc>
                <a:spcPct val="115000"/>
              </a:lnSpc>
              <a:spcBef>
                <a:spcPts val="1400"/>
              </a:spcBef>
              <a:spcAft>
                <a:spcPts val="0"/>
              </a:spcAft>
              <a:buNone/>
            </a:pPr>
            <a:r>
              <a:rPr lang="en" sz="2100" dirty="0">
                <a:solidFill>
                  <a:schemeClr val="dk1"/>
                </a:solidFill>
                <a:latin typeface="Lato"/>
                <a:ea typeface="Lato"/>
                <a:cs typeface="Lato"/>
                <a:sym typeface="Lato"/>
              </a:rPr>
              <a:t>2. Categorical Data</a:t>
            </a:r>
            <a:endParaRPr sz="2100" dirty="0">
              <a:solidFill>
                <a:schemeClr val="dk1"/>
              </a:solidFill>
              <a:latin typeface="Lato"/>
              <a:ea typeface="Lato"/>
              <a:cs typeface="Lato"/>
              <a:sym typeface="Lato"/>
            </a:endParaRPr>
          </a:p>
          <a:p>
            <a:pPr marL="457200" lvl="0" indent="-349250" algn="l" rtl="0">
              <a:lnSpc>
                <a:spcPct val="115000"/>
              </a:lnSpc>
              <a:spcBef>
                <a:spcPts val="1200"/>
              </a:spcBef>
              <a:spcAft>
                <a:spcPts val="0"/>
              </a:spcAft>
              <a:buClr>
                <a:schemeClr val="dk1"/>
              </a:buClr>
              <a:buSzPts val="1900"/>
              <a:buFont typeface="Lato"/>
              <a:buChar char="●"/>
            </a:pPr>
            <a:r>
              <a:rPr lang="en" sz="1900" dirty="0">
                <a:solidFill>
                  <a:schemeClr val="dk1"/>
                </a:solidFill>
                <a:latin typeface="Lato"/>
                <a:ea typeface="Lato"/>
                <a:cs typeface="Lato"/>
                <a:sym typeface="Lato"/>
              </a:rPr>
              <a:t>Represents distinct groups or classes.</a:t>
            </a:r>
            <a:endParaRPr sz="1900" dirty="0">
              <a:solidFill>
                <a:schemeClr val="dk1"/>
              </a:solidFill>
              <a:latin typeface="Lato"/>
              <a:ea typeface="Lato"/>
              <a:cs typeface="Lato"/>
              <a:sym typeface="Lato"/>
            </a:endParaRPr>
          </a:p>
          <a:p>
            <a:pPr marL="457200" lvl="0" indent="-349250" algn="l" rtl="0">
              <a:lnSpc>
                <a:spcPct val="115000"/>
              </a:lnSpc>
              <a:spcBef>
                <a:spcPts val="0"/>
              </a:spcBef>
              <a:spcAft>
                <a:spcPts val="0"/>
              </a:spcAft>
              <a:buClr>
                <a:schemeClr val="dk1"/>
              </a:buClr>
              <a:buSzPts val="1900"/>
              <a:buFont typeface="Lato"/>
              <a:buChar char="●"/>
            </a:pPr>
            <a:r>
              <a:rPr lang="en" sz="1900" dirty="0">
                <a:solidFill>
                  <a:schemeClr val="dk1"/>
                </a:solidFill>
                <a:latin typeface="Lato"/>
                <a:ea typeface="Lato"/>
                <a:cs typeface="Lato"/>
                <a:sym typeface="Lato"/>
              </a:rPr>
              <a:t>Can be:</a:t>
            </a:r>
            <a:br>
              <a:rPr lang="en" sz="1900" dirty="0">
                <a:solidFill>
                  <a:schemeClr val="dk1"/>
                </a:solidFill>
                <a:latin typeface="Lato"/>
                <a:ea typeface="Lato"/>
                <a:cs typeface="Lato"/>
                <a:sym typeface="Lato"/>
              </a:rPr>
            </a:br>
            <a:r>
              <a:rPr lang="en" sz="1900" dirty="0">
                <a:solidFill>
                  <a:schemeClr val="dk1"/>
                </a:solidFill>
                <a:latin typeface="Lato"/>
                <a:ea typeface="Lato"/>
                <a:cs typeface="Lato"/>
                <a:sym typeface="Lato"/>
              </a:rPr>
              <a:t>Nominal (no order): Gender, colors, city names.</a:t>
            </a:r>
            <a:br>
              <a:rPr lang="en" sz="1900" dirty="0">
                <a:solidFill>
                  <a:schemeClr val="dk1"/>
                </a:solidFill>
                <a:latin typeface="Lato"/>
                <a:ea typeface="Lato"/>
                <a:cs typeface="Lato"/>
                <a:sym typeface="Lato"/>
              </a:rPr>
            </a:br>
            <a:r>
              <a:rPr lang="en" sz="1900" dirty="0">
                <a:solidFill>
                  <a:schemeClr val="dk1"/>
                </a:solidFill>
                <a:latin typeface="Lato"/>
                <a:ea typeface="Lato"/>
                <a:cs typeface="Lato"/>
                <a:sym typeface="Lato"/>
              </a:rPr>
              <a:t>Ordinal (ordered): Ratings (low, medium, high), class levels.</a:t>
            </a:r>
            <a:endParaRPr sz="1900" dirty="0">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3"/>
          <p:cNvSpPr txBox="1"/>
          <p:nvPr/>
        </p:nvSpPr>
        <p:spPr>
          <a:xfrm>
            <a:off x="343125" y="268500"/>
            <a:ext cx="7519500" cy="7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chemeClr val="dk2"/>
                </a:solidFill>
                <a:latin typeface="Quantico"/>
                <a:ea typeface="Quantico"/>
                <a:cs typeface="Quantico"/>
                <a:sym typeface="Quantico"/>
              </a:rPr>
              <a:t>Unstructured Data</a:t>
            </a:r>
            <a:endParaRPr sz="3400">
              <a:solidFill>
                <a:schemeClr val="dk2"/>
              </a:solidFill>
              <a:latin typeface="Quantico"/>
              <a:ea typeface="Quantico"/>
              <a:cs typeface="Quantico"/>
              <a:sym typeface="Quantico"/>
            </a:endParaRPr>
          </a:p>
        </p:txBody>
      </p:sp>
      <p:sp>
        <p:nvSpPr>
          <p:cNvPr id="475" name="Google Shape;475;p53"/>
          <p:cNvSpPr txBox="1"/>
          <p:nvPr/>
        </p:nvSpPr>
        <p:spPr>
          <a:xfrm>
            <a:off x="512650" y="1157075"/>
            <a:ext cx="5324400" cy="4044900"/>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No predefined format or schema.</a:t>
            </a:r>
            <a:endParaRPr sz="1900">
              <a:solidFill>
                <a:schemeClr val="dk1"/>
              </a:solidFill>
              <a:latin typeface="Lato"/>
              <a:ea typeface="Lato"/>
              <a:cs typeface="Lato"/>
              <a:sym typeface="Lato"/>
            </a:endParaRPr>
          </a:p>
          <a:p>
            <a:pPr marL="457200" marR="0" lvl="0" indent="-349250" algn="l" rtl="0">
              <a:lnSpc>
                <a:spcPct val="100000"/>
              </a:lnSpc>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Difficult to search, process, and analyze.</a:t>
            </a:r>
            <a:endParaRPr sz="1900">
              <a:solidFill>
                <a:schemeClr val="dk1"/>
              </a:solidFill>
              <a:latin typeface="Lato"/>
              <a:ea typeface="Lato"/>
              <a:cs typeface="Lato"/>
              <a:sym typeface="Lato"/>
            </a:endParaRPr>
          </a:p>
          <a:p>
            <a:pPr marL="457200" marR="0" lvl="0" indent="-349250" algn="l" rtl="0">
              <a:lnSpc>
                <a:spcPct val="100000"/>
              </a:lnSpc>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Requires AI, NLP, or machine learning for processing.</a:t>
            </a:r>
            <a:endParaRPr sz="1900">
              <a:solidFill>
                <a:schemeClr val="dk1"/>
              </a:solidFill>
              <a:latin typeface="Lato"/>
              <a:ea typeface="Lato"/>
              <a:cs typeface="Lato"/>
              <a:sym typeface="Lato"/>
            </a:endParaRPr>
          </a:p>
          <a:p>
            <a:pPr marL="0" marR="0" lvl="0" indent="0" algn="l" rtl="0">
              <a:lnSpc>
                <a:spcPct val="100000"/>
              </a:lnSpc>
              <a:spcBef>
                <a:spcPts val="0"/>
              </a:spcBef>
              <a:spcAft>
                <a:spcPts val="0"/>
              </a:spcAft>
              <a:buNone/>
            </a:pPr>
            <a:br>
              <a:rPr lang="en" sz="1900">
                <a:solidFill>
                  <a:schemeClr val="dk1"/>
                </a:solidFill>
                <a:latin typeface="Lato"/>
                <a:ea typeface="Lato"/>
                <a:cs typeface="Lato"/>
                <a:sym typeface="Lato"/>
              </a:rPr>
            </a:br>
            <a:r>
              <a:rPr lang="en" sz="1900">
                <a:solidFill>
                  <a:schemeClr val="dk1"/>
                </a:solidFill>
                <a:latin typeface="Lato"/>
                <a:ea typeface="Lato"/>
                <a:cs typeface="Lato"/>
                <a:sym typeface="Lato"/>
              </a:rPr>
              <a:t>Examples:</a:t>
            </a:r>
            <a:endParaRPr sz="1900">
              <a:solidFill>
                <a:schemeClr val="dk1"/>
              </a:solidFill>
              <a:latin typeface="Lato"/>
              <a:ea typeface="Lato"/>
              <a:cs typeface="Lato"/>
              <a:sym typeface="Lato"/>
            </a:endParaRPr>
          </a:p>
          <a:p>
            <a:pPr marL="457200" marR="0" lvl="0" indent="-349250" algn="l" rtl="0">
              <a:lnSpc>
                <a:spcPct val="100000"/>
              </a:lnSpc>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Images, audio, and video files</a:t>
            </a:r>
            <a:endParaRPr sz="1900">
              <a:solidFill>
                <a:schemeClr val="dk1"/>
              </a:solidFill>
              <a:latin typeface="Lato"/>
              <a:ea typeface="Lato"/>
              <a:cs typeface="Lato"/>
              <a:sym typeface="Lato"/>
            </a:endParaRPr>
          </a:p>
          <a:p>
            <a:pPr marL="457200" marR="0" lvl="0" indent="-349250" algn="l" rtl="0">
              <a:lnSpc>
                <a:spcPct val="100000"/>
              </a:lnSpc>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Social media posts</a:t>
            </a:r>
            <a:endParaRPr sz="1900">
              <a:solidFill>
                <a:schemeClr val="dk1"/>
              </a:solidFill>
              <a:latin typeface="Lato"/>
              <a:ea typeface="Lato"/>
              <a:cs typeface="Lato"/>
              <a:sym typeface="Lato"/>
            </a:endParaRPr>
          </a:p>
          <a:p>
            <a:pPr marL="457200" marR="0" lvl="0" indent="-349250" algn="l" rtl="0">
              <a:lnSpc>
                <a:spcPct val="100000"/>
              </a:lnSpc>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Emails, PDFs, scanned documents</a:t>
            </a:r>
            <a:br>
              <a:rPr lang="en" sz="1900">
                <a:solidFill>
                  <a:schemeClr val="dk1"/>
                </a:solidFill>
                <a:latin typeface="Lato"/>
                <a:ea typeface="Lato"/>
                <a:cs typeface="Lato"/>
                <a:sym typeface="Lato"/>
              </a:rPr>
            </a:br>
            <a:endParaRPr sz="1100">
              <a:solidFill>
                <a:schemeClr val="dk1"/>
              </a:solidFill>
            </a:endParaRPr>
          </a:p>
          <a:p>
            <a:pPr marL="0" lvl="0" indent="0" algn="l" rtl="0">
              <a:spcBef>
                <a:spcPts val="0"/>
              </a:spcBef>
              <a:spcAft>
                <a:spcPts val="0"/>
              </a:spcAft>
              <a:buNone/>
            </a:pPr>
            <a:endParaRPr sz="1900">
              <a:solidFill>
                <a:schemeClr val="dk1"/>
              </a:solidFill>
              <a:latin typeface="Lato"/>
              <a:ea typeface="Lato"/>
              <a:cs typeface="Lato"/>
              <a:sym typeface="Lato"/>
            </a:endParaRPr>
          </a:p>
          <a:p>
            <a:pPr marL="0" lvl="0" indent="0" algn="l" rtl="0">
              <a:spcBef>
                <a:spcPts val="0"/>
              </a:spcBef>
              <a:spcAft>
                <a:spcPts val="0"/>
              </a:spcAft>
              <a:buNone/>
            </a:pPr>
            <a:endParaRPr sz="1900">
              <a:solidFill>
                <a:schemeClr val="dk2"/>
              </a:solidFill>
              <a:latin typeface="Lato"/>
              <a:ea typeface="Lato"/>
              <a:cs typeface="Lato"/>
              <a:sym typeface="Lato"/>
            </a:endParaRPr>
          </a:p>
        </p:txBody>
      </p:sp>
      <p:pic>
        <p:nvPicPr>
          <p:cNvPr id="476" name="Google Shape;476;p53" title="Structured-vs-unstructured-data.jpg"/>
          <p:cNvPicPr preferRelativeResize="0"/>
          <p:nvPr/>
        </p:nvPicPr>
        <p:blipFill rotWithShape="1">
          <a:blip r:embed="rId3">
            <a:alphaModFix/>
          </a:blip>
          <a:srcRect l="62187" t="13292" b="5558"/>
          <a:stretch/>
        </p:blipFill>
        <p:spPr>
          <a:xfrm>
            <a:off x="5557875" y="373500"/>
            <a:ext cx="3108301" cy="4716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54"/>
          <p:cNvSpPr txBox="1"/>
          <p:nvPr/>
        </p:nvSpPr>
        <p:spPr>
          <a:xfrm>
            <a:off x="343125" y="268500"/>
            <a:ext cx="7519500" cy="7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chemeClr val="dk2"/>
                </a:solidFill>
                <a:latin typeface="Quantico"/>
                <a:ea typeface="Quantico"/>
                <a:cs typeface="Quantico"/>
                <a:sym typeface="Quantico"/>
              </a:rPr>
              <a:t>Types of Unstructured Data</a:t>
            </a:r>
            <a:endParaRPr sz="3400">
              <a:solidFill>
                <a:schemeClr val="dk2"/>
              </a:solidFill>
              <a:latin typeface="Quantico"/>
              <a:ea typeface="Quantico"/>
              <a:cs typeface="Quantico"/>
              <a:sym typeface="Quantico"/>
            </a:endParaRPr>
          </a:p>
        </p:txBody>
      </p:sp>
      <p:sp>
        <p:nvSpPr>
          <p:cNvPr id="482" name="Google Shape;482;p54"/>
          <p:cNvSpPr txBox="1"/>
          <p:nvPr/>
        </p:nvSpPr>
        <p:spPr>
          <a:xfrm>
            <a:off x="430875" y="889446"/>
            <a:ext cx="7881000" cy="404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900" dirty="0">
                <a:solidFill>
                  <a:schemeClr val="dk1"/>
                </a:solidFill>
                <a:latin typeface="Lato"/>
                <a:ea typeface="Lato"/>
                <a:cs typeface="Lato"/>
                <a:sym typeface="Lato"/>
              </a:rPr>
              <a:t>1. Text Data</a:t>
            </a:r>
            <a:endParaRPr sz="1900" dirty="0">
              <a:solidFill>
                <a:schemeClr val="dk1"/>
              </a:solidFill>
              <a:latin typeface="Lato"/>
              <a:ea typeface="Lato"/>
              <a:cs typeface="Lato"/>
              <a:sym typeface="Lato"/>
            </a:endParaRPr>
          </a:p>
          <a:p>
            <a:pPr marL="457200" lvl="0" indent="-342900" algn="l" rtl="0">
              <a:lnSpc>
                <a:spcPct val="115000"/>
              </a:lnSpc>
              <a:spcBef>
                <a:spcPts val="1200"/>
              </a:spcBef>
              <a:spcAft>
                <a:spcPts val="0"/>
              </a:spcAft>
              <a:buClr>
                <a:schemeClr val="dk1"/>
              </a:buClr>
              <a:buSzPts val="1800"/>
              <a:buFont typeface="Lato"/>
              <a:buChar char="●"/>
            </a:pPr>
            <a:r>
              <a:rPr lang="en" sz="1800" dirty="0">
                <a:solidFill>
                  <a:schemeClr val="dk1"/>
                </a:solidFill>
                <a:latin typeface="Lato"/>
                <a:ea typeface="Lato"/>
                <a:cs typeface="Lato"/>
                <a:sym typeface="Lato"/>
              </a:rPr>
              <a:t>Human-readable, free-form text</a:t>
            </a:r>
            <a:endParaRPr sz="1800" dirty="0">
              <a:solidFill>
                <a:schemeClr val="dk1"/>
              </a:solidFill>
              <a:latin typeface="Lato"/>
              <a:ea typeface="Lato"/>
              <a:cs typeface="Lato"/>
              <a:sym typeface="Lato"/>
            </a:endParaRPr>
          </a:p>
          <a:p>
            <a:pPr marL="457200" lvl="0" indent="-342900" algn="l" rtl="0">
              <a:lnSpc>
                <a:spcPct val="115000"/>
              </a:lnSpc>
              <a:spcBef>
                <a:spcPts val="0"/>
              </a:spcBef>
              <a:spcAft>
                <a:spcPts val="0"/>
              </a:spcAft>
              <a:buClr>
                <a:schemeClr val="dk1"/>
              </a:buClr>
              <a:buSzPts val="1800"/>
              <a:buFont typeface="Lato"/>
              <a:buChar char="●"/>
            </a:pPr>
            <a:r>
              <a:rPr lang="en" sz="1800" dirty="0">
                <a:solidFill>
                  <a:schemeClr val="dk1"/>
                </a:solidFill>
                <a:latin typeface="Lato"/>
                <a:ea typeface="Lato"/>
                <a:cs typeface="Lato"/>
                <a:sym typeface="Lato"/>
              </a:rPr>
              <a:t>Includes:Emails,Chat logs</a:t>
            </a:r>
            <a:endParaRPr sz="1900" dirty="0">
              <a:solidFill>
                <a:schemeClr val="dk1"/>
              </a:solidFill>
              <a:latin typeface="Lato"/>
              <a:ea typeface="Lato"/>
              <a:cs typeface="Lato"/>
              <a:sym typeface="Lato"/>
            </a:endParaRPr>
          </a:p>
          <a:p>
            <a:pPr marL="0" lvl="0" indent="0" algn="l" rtl="0">
              <a:lnSpc>
                <a:spcPct val="115000"/>
              </a:lnSpc>
              <a:spcBef>
                <a:spcPts val="1400"/>
              </a:spcBef>
              <a:spcAft>
                <a:spcPts val="0"/>
              </a:spcAft>
              <a:buNone/>
            </a:pPr>
            <a:r>
              <a:rPr lang="en" sz="1900" dirty="0">
                <a:solidFill>
                  <a:schemeClr val="dk1"/>
                </a:solidFill>
                <a:latin typeface="Lato"/>
                <a:ea typeface="Lato"/>
                <a:cs typeface="Lato"/>
                <a:sym typeface="Lato"/>
              </a:rPr>
              <a:t>2. Image Data</a:t>
            </a:r>
            <a:endParaRPr sz="1900" dirty="0">
              <a:solidFill>
                <a:schemeClr val="dk1"/>
              </a:solidFill>
              <a:latin typeface="Lato"/>
              <a:ea typeface="Lato"/>
              <a:cs typeface="Lato"/>
              <a:sym typeface="Lato"/>
            </a:endParaRPr>
          </a:p>
          <a:p>
            <a:pPr marL="457200" lvl="0" indent="-349250" algn="l" rtl="0">
              <a:lnSpc>
                <a:spcPct val="115000"/>
              </a:lnSpc>
              <a:spcBef>
                <a:spcPts val="1200"/>
              </a:spcBef>
              <a:spcAft>
                <a:spcPts val="0"/>
              </a:spcAft>
              <a:buClr>
                <a:schemeClr val="dk1"/>
              </a:buClr>
              <a:buSzPts val="1900"/>
              <a:buFont typeface="Lato"/>
              <a:buChar char="●"/>
            </a:pPr>
            <a:r>
              <a:rPr lang="en" sz="1900" dirty="0">
                <a:solidFill>
                  <a:schemeClr val="dk1"/>
                </a:solidFill>
                <a:latin typeface="Lato"/>
                <a:ea typeface="Lato"/>
                <a:cs typeface="Lato"/>
                <a:sym typeface="Lato"/>
              </a:rPr>
              <a:t>Visual data in formats like JPEG, PNG, BMP</a:t>
            </a:r>
            <a:endParaRPr sz="1900" dirty="0">
              <a:solidFill>
                <a:schemeClr val="dk1"/>
              </a:solidFill>
              <a:latin typeface="Lato"/>
              <a:ea typeface="Lato"/>
              <a:cs typeface="Lato"/>
              <a:sym typeface="Lato"/>
            </a:endParaRPr>
          </a:p>
          <a:p>
            <a:pPr marL="457200" lvl="0" indent="-349250" algn="l" rtl="0">
              <a:lnSpc>
                <a:spcPct val="115000"/>
              </a:lnSpc>
              <a:spcBef>
                <a:spcPts val="0"/>
              </a:spcBef>
              <a:spcAft>
                <a:spcPts val="0"/>
              </a:spcAft>
              <a:buClr>
                <a:schemeClr val="dk1"/>
              </a:buClr>
              <a:buSzPts val="1900"/>
              <a:buFont typeface="Lato"/>
              <a:buChar char="●"/>
            </a:pPr>
            <a:r>
              <a:rPr lang="en" sz="1900" dirty="0">
                <a:solidFill>
                  <a:schemeClr val="dk1"/>
                </a:solidFill>
                <a:latin typeface="Lato"/>
                <a:ea typeface="Lato"/>
                <a:cs typeface="Lato"/>
                <a:sym typeface="Lato"/>
              </a:rPr>
              <a:t>Can be raw pixel data or compressed images</a:t>
            </a:r>
            <a:br>
              <a:rPr lang="en" sz="1900" dirty="0">
                <a:solidFill>
                  <a:schemeClr val="dk1"/>
                </a:solidFill>
                <a:latin typeface="Lato"/>
                <a:ea typeface="Lato"/>
                <a:cs typeface="Lato"/>
                <a:sym typeface="Lato"/>
              </a:rPr>
            </a:br>
            <a:r>
              <a:rPr lang="en" sz="1900" dirty="0">
                <a:solidFill>
                  <a:schemeClr val="dk1"/>
                </a:solidFill>
                <a:latin typeface="Lato"/>
                <a:ea typeface="Lato"/>
                <a:cs typeface="Lato"/>
                <a:sym typeface="Lato"/>
              </a:rPr>
              <a:t>Other Datas-</a:t>
            </a:r>
            <a:endParaRPr sz="1900" dirty="0">
              <a:solidFill>
                <a:schemeClr val="dk1"/>
              </a:solidFill>
              <a:latin typeface="Lato"/>
              <a:ea typeface="Lato"/>
              <a:cs typeface="Lato"/>
              <a:sym typeface="Lato"/>
            </a:endParaRPr>
          </a:p>
          <a:p>
            <a:pPr marL="457200" marR="0" lvl="0" indent="-349250" algn="l" rtl="0">
              <a:lnSpc>
                <a:spcPct val="100000"/>
              </a:lnSpc>
              <a:spcBef>
                <a:spcPts val="0"/>
              </a:spcBef>
              <a:spcAft>
                <a:spcPts val="0"/>
              </a:spcAft>
              <a:buClr>
                <a:schemeClr val="dk1"/>
              </a:buClr>
              <a:buSzPts val="1900"/>
              <a:buFont typeface="Lato"/>
              <a:buChar char="-"/>
            </a:pPr>
            <a:r>
              <a:rPr lang="en" sz="1900" dirty="0">
                <a:solidFill>
                  <a:schemeClr val="dk1"/>
                </a:solidFill>
                <a:latin typeface="Lato"/>
                <a:ea typeface="Lato"/>
                <a:cs typeface="Lato"/>
                <a:sym typeface="Lato"/>
              </a:rPr>
              <a:t> audio, and video files</a:t>
            </a:r>
            <a:endParaRPr sz="1900" dirty="0">
              <a:solidFill>
                <a:schemeClr val="dk1"/>
              </a:solidFill>
              <a:latin typeface="Lato"/>
              <a:ea typeface="Lato"/>
              <a:cs typeface="Lato"/>
              <a:sym typeface="Lato"/>
            </a:endParaRPr>
          </a:p>
          <a:p>
            <a:pPr marL="457200" marR="0" lvl="0" indent="-349250" algn="l" rtl="0">
              <a:lnSpc>
                <a:spcPct val="100000"/>
              </a:lnSpc>
              <a:spcBef>
                <a:spcPts val="0"/>
              </a:spcBef>
              <a:spcAft>
                <a:spcPts val="0"/>
              </a:spcAft>
              <a:buClr>
                <a:schemeClr val="dk1"/>
              </a:buClr>
              <a:buSzPts val="1900"/>
              <a:buFont typeface="Lato"/>
              <a:buChar char="-"/>
            </a:pPr>
            <a:r>
              <a:rPr lang="en" sz="1900" dirty="0">
                <a:solidFill>
                  <a:schemeClr val="dk1"/>
                </a:solidFill>
                <a:latin typeface="Lato"/>
                <a:ea typeface="Lato"/>
                <a:cs typeface="Lato"/>
                <a:sym typeface="Lato"/>
              </a:rPr>
              <a:t>Social media posts</a:t>
            </a:r>
            <a:endParaRPr sz="1900" dirty="0">
              <a:solidFill>
                <a:schemeClr val="dk1"/>
              </a:solidFill>
              <a:latin typeface="Lato"/>
              <a:ea typeface="Lato"/>
              <a:cs typeface="Lato"/>
              <a:sym typeface="Lato"/>
            </a:endParaRPr>
          </a:p>
          <a:p>
            <a:pPr marL="457200" marR="0" lvl="0" indent="-349250" algn="l" rtl="0">
              <a:lnSpc>
                <a:spcPct val="100000"/>
              </a:lnSpc>
              <a:spcBef>
                <a:spcPts val="0"/>
              </a:spcBef>
              <a:spcAft>
                <a:spcPts val="0"/>
              </a:spcAft>
              <a:buClr>
                <a:schemeClr val="dk1"/>
              </a:buClr>
              <a:buSzPts val="1900"/>
              <a:buFont typeface="Lato"/>
              <a:buChar char="-"/>
            </a:pPr>
            <a:r>
              <a:rPr lang="en" sz="1900" dirty="0">
                <a:solidFill>
                  <a:schemeClr val="dk1"/>
                </a:solidFill>
                <a:latin typeface="Lato"/>
                <a:ea typeface="Lato"/>
                <a:cs typeface="Lato"/>
                <a:sym typeface="Lato"/>
              </a:rPr>
              <a:t>Emails, PDFs, scanned documents.</a:t>
            </a:r>
            <a:br>
              <a:rPr lang="en" sz="1900" dirty="0">
                <a:solidFill>
                  <a:schemeClr val="dk1"/>
                </a:solidFill>
                <a:latin typeface="Lato"/>
                <a:ea typeface="Lato"/>
                <a:cs typeface="Lato"/>
                <a:sym typeface="Lato"/>
              </a:rPr>
            </a:br>
            <a:endParaRPr sz="1100" dirty="0">
              <a:solidFill>
                <a:schemeClr val="dk1"/>
              </a:solidFill>
            </a:endParaRPr>
          </a:p>
          <a:p>
            <a:pPr marL="0" lvl="0" indent="0" algn="l" rtl="0">
              <a:spcBef>
                <a:spcPts val="0"/>
              </a:spcBef>
              <a:spcAft>
                <a:spcPts val="0"/>
              </a:spcAft>
              <a:buNone/>
            </a:pPr>
            <a:endParaRPr sz="1900" dirty="0">
              <a:solidFill>
                <a:schemeClr val="dk1"/>
              </a:solidFill>
              <a:latin typeface="Lato"/>
              <a:ea typeface="Lato"/>
              <a:cs typeface="Lato"/>
              <a:sym typeface="Lato"/>
            </a:endParaRPr>
          </a:p>
          <a:p>
            <a:pPr marL="0" lvl="0" indent="0" algn="l" rtl="0">
              <a:spcBef>
                <a:spcPts val="0"/>
              </a:spcBef>
              <a:spcAft>
                <a:spcPts val="0"/>
              </a:spcAft>
              <a:buNone/>
            </a:pPr>
            <a:endParaRPr sz="1900" dirty="0">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5"/>
          <p:cNvSpPr txBox="1"/>
          <p:nvPr/>
        </p:nvSpPr>
        <p:spPr>
          <a:xfrm>
            <a:off x="343125" y="268500"/>
            <a:ext cx="7519500" cy="73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00">
                <a:solidFill>
                  <a:schemeClr val="dk2"/>
                </a:solidFill>
                <a:latin typeface="Quantico"/>
                <a:ea typeface="Quantico"/>
                <a:cs typeface="Quantico"/>
                <a:sym typeface="Quantico"/>
              </a:rPr>
              <a:t>Semi-Structured Data</a:t>
            </a:r>
            <a:endParaRPr sz="3400">
              <a:solidFill>
                <a:schemeClr val="dk2"/>
              </a:solidFill>
              <a:latin typeface="Quantico"/>
              <a:ea typeface="Quantico"/>
              <a:cs typeface="Quantico"/>
              <a:sym typeface="Quantico"/>
            </a:endParaRPr>
          </a:p>
        </p:txBody>
      </p:sp>
      <p:sp>
        <p:nvSpPr>
          <p:cNvPr id="488" name="Google Shape;488;p55"/>
          <p:cNvSpPr txBox="1"/>
          <p:nvPr/>
        </p:nvSpPr>
        <p:spPr>
          <a:xfrm>
            <a:off x="512650" y="1157075"/>
            <a:ext cx="7881000" cy="4044900"/>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Does not follow strict tabular structure, but has some organizational elements (tags, markers).</a:t>
            </a:r>
            <a:endParaRPr sz="1900">
              <a:solidFill>
                <a:schemeClr val="dk1"/>
              </a:solidFill>
              <a:latin typeface="Lato"/>
              <a:ea typeface="Lato"/>
              <a:cs typeface="Lato"/>
              <a:sym typeface="Lato"/>
            </a:endParaRPr>
          </a:p>
          <a:p>
            <a:pPr marL="457200" marR="0" lvl="0" indent="-349250" algn="l" rtl="0">
              <a:lnSpc>
                <a:spcPct val="100000"/>
              </a:lnSpc>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Easier to store than unstructured, more flexible than structured.</a:t>
            </a:r>
            <a:endParaRPr sz="1900">
              <a:solidFill>
                <a:schemeClr val="dk1"/>
              </a:solidFill>
              <a:latin typeface="Lato"/>
              <a:ea typeface="Lato"/>
              <a:cs typeface="Lato"/>
              <a:sym typeface="Lato"/>
            </a:endParaRPr>
          </a:p>
          <a:p>
            <a:pPr marL="457200" marR="0" lvl="0" indent="-349250" algn="l" rtl="0">
              <a:lnSpc>
                <a:spcPct val="100000"/>
              </a:lnSpc>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Common in NoSQL databases and data exchange formats.</a:t>
            </a:r>
            <a:endParaRPr sz="1900">
              <a:solidFill>
                <a:schemeClr val="dk1"/>
              </a:solidFill>
              <a:latin typeface="Lato"/>
              <a:ea typeface="Lato"/>
              <a:cs typeface="Lato"/>
              <a:sym typeface="Lato"/>
            </a:endParaRPr>
          </a:p>
          <a:p>
            <a:pPr marL="0" marR="0" lvl="0" indent="0" algn="l" rtl="0">
              <a:lnSpc>
                <a:spcPct val="100000"/>
              </a:lnSpc>
              <a:spcBef>
                <a:spcPts val="0"/>
              </a:spcBef>
              <a:spcAft>
                <a:spcPts val="0"/>
              </a:spcAft>
              <a:buNone/>
            </a:pPr>
            <a:br>
              <a:rPr lang="en" sz="1900">
                <a:solidFill>
                  <a:schemeClr val="dk1"/>
                </a:solidFill>
                <a:latin typeface="Lato"/>
                <a:ea typeface="Lato"/>
                <a:cs typeface="Lato"/>
                <a:sym typeface="Lato"/>
              </a:rPr>
            </a:br>
            <a:r>
              <a:rPr lang="en" sz="1900">
                <a:solidFill>
                  <a:schemeClr val="dk1"/>
                </a:solidFill>
                <a:latin typeface="Lato"/>
                <a:ea typeface="Lato"/>
                <a:cs typeface="Lato"/>
                <a:sym typeface="Lato"/>
              </a:rPr>
              <a:t>Examples:</a:t>
            </a:r>
            <a:endParaRPr sz="1900">
              <a:solidFill>
                <a:schemeClr val="dk1"/>
              </a:solidFill>
              <a:latin typeface="Lato"/>
              <a:ea typeface="Lato"/>
              <a:cs typeface="Lato"/>
              <a:sym typeface="Lato"/>
            </a:endParaRPr>
          </a:p>
          <a:p>
            <a:pPr marL="457200" marR="0" lvl="0" indent="-349250" algn="l" rtl="0">
              <a:lnSpc>
                <a:spcPct val="100000"/>
              </a:lnSpc>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JSON, XML, YAML</a:t>
            </a:r>
            <a:endParaRPr sz="1900">
              <a:solidFill>
                <a:schemeClr val="dk1"/>
              </a:solidFill>
              <a:latin typeface="Lato"/>
              <a:ea typeface="Lato"/>
              <a:cs typeface="Lato"/>
              <a:sym typeface="Lato"/>
            </a:endParaRPr>
          </a:p>
          <a:p>
            <a:pPr marL="457200" marR="0" lvl="0" indent="-349250" algn="l" rtl="0">
              <a:lnSpc>
                <a:spcPct val="100000"/>
              </a:lnSpc>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Email headers (To, From, Subject)</a:t>
            </a:r>
            <a:endParaRPr sz="1900">
              <a:solidFill>
                <a:schemeClr val="dk1"/>
              </a:solidFill>
              <a:latin typeface="Lato"/>
              <a:ea typeface="Lato"/>
              <a:cs typeface="Lato"/>
              <a:sym typeface="Lato"/>
            </a:endParaRPr>
          </a:p>
          <a:p>
            <a:pPr marL="457200" marR="0" lvl="0" indent="-349250" algn="l" rtl="0">
              <a:lnSpc>
                <a:spcPct val="100000"/>
              </a:lnSpc>
              <a:spcBef>
                <a:spcPts val="0"/>
              </a:spcBef>
              <a:spcAft>
                <a:spcPts val="0"/>
              </a:spcAft>
              <a:buClr>
                <a:schemeClr val="dk1"/>
              </a:buClr>
              <a:buSzPts val="1900"/>
              <a:buFont typeface="Lato"/>
              <a:buChar char="-"/>
            </a:pPr>
            <a:r>
              <a:rPr lang="en" sz="1900">
                <a:solidFill>
                  <a:schemeClr val="dk1"/>
                </a:solidFill>
                <a:latin typeface="Lato"/>
                <a:ea typeface="Lato"/>
                <a:cs typeface="Lato"/>
                <a:sym typeface="Lato"/>
              </a:rPr>
              <a:t>Log files, HTML pages</a:t>
            </a:r>
            <a:endParaRPr sz="1900">
              <a:solidFill>
                <a:schemeClr val="dk1"/>
              </a:solidFill>
              <a:latin typeface="Lato"/>
              <a:ea typeface="Lato"/>
              <a:cs typeface="Lato"/>
              <a:sym typeface="Lato"/>
            </a:endParaRPr>
          </a:p>
          <a:p>
            <a:pPr marL="0" marR="0" lvl="0" indent="0" algn="l" rtl="0">
              <a:lnSpc>
                <a:spcPct val="100000"/>
              </a:lnSpc>
              <a:spcBef>
                <a:spcPts val="0"/>
              </a:spcBef>
              <a:spcAft>
                <a:spcPts val="0"/>
              </a:spcAft>
              <a:buNone/>
            </a:pPr>
            <a:br>
              <a:rPr lang="en" sz="1900">
                <a:solidFill>
                  <a:schemeClr val="dk1"/>
                </a:solidFill>
                <a:latin typeface="Lato"/>
                <a:ea typeface="Lato"/>
                <a:cs typeface="Lato"/>
                <a:sym typeface="Lato"/>
              </a:rPr>
            </a:br>
            <a:endParaRPr sz="1100">
              <a:solidFill>
                <a:schemeClr val="dk1"/>
              </a:solidFill>
            </a:endParaRPr>
          </a:p>
          <a:p>
            <a:pPr marL="0" lvl="0" indent="0" algn="l" rtl="0">
              <a:spcBef>
                <a:spcPts val="0"/>
              </a:spcBef>
              <a:spcAft>
                <a:spcPts val="0"/>
              </a:spcAft>
              <a:buNone/>
            </a:pPr>
            <a:endParaRPr sz="1900">
              <a:solidFill>
                <a:schemeClr val="dk1"/>
              </a:solidFill>
              <a:latin typeface="Lato"/>
              <a:ea typeface="Lato"/>
              <a:cs typeface="Lato"/>
              <a:sym typeface="Lato"/>
            </a:endParaRPr>
          </a:p>
          <a:p>
            <a:pPr marL="0" lvl="0" indent="0" algn="l" rtl="0">
              <a:spcBef>
                <a:spcPts val="0"/>
              </a:spcBef>
              <a:spcAft>
                <a:spcPts val="0"/>
              </a:spcAft>
              <a:buNone/>
            </a:pPr>
            <a:endParaRPr sz="1900">
              <a:solidFill>
                <a:schemeClr val="dk2"/>
              </a:solidFill>
              <a:latin typeface="Lato"/>
              <a:ea typeface="Lato"/>
              <a:cs typeface="Lato"/>
              <a:sym typeface="Lato"/>
            </a:endParaRPr>
          </a:p>
        </p:txBody>
      </p:sp>
      <p:pic>
        <p:nvPicPr>
          <p:cNvPr id="489" name="Google Shape;489;p55" title="Semi-structured-Data.jpg"/>
          <p:cNvPicPr preferRelativeResize="0"/>
          <p:nvPr/>
        </p:nvPicPr>
        <p:blipFill rotWithShape="1">
          <a:blip r:embed="rId3">
            <a:alphaModFix/>
          </a:blip>
          <a:srcRect l="25538" t="10616" r="25573" b="2001"/>
          <a:stretch/>
        </p:blipFill>
        <p:spPr>
          <a:xfrm>
            <a:off x="5903925" y="2447575"/>
            <a:ext cx="2555424" cy="2537550"/>
          </a:xfrm>
          <a:prstGeom prst="rect">
            <a:avLst/>
          </a:prstGeom>
          <a:noFill/>
          <a:ln>
            <a:noFill/>
          </a:ln>
        </p:spPr>
      </p:pic>
    </p:spTree>
  </p:cSld>
  <p:clrMapOvr>
    <a:masterClrMapping/>
  </p:clrMapOvr>
</p:sld>
</file>

<file path=ppt/theme/theme1.xml><?xml version="1.0" encoding="utf-8"?>
<a:theme xmlns:a="http://schemas.openxmlformats.org/drawingml/2006/main" name="Slides Pitch 2024">
  <a:themeElements>
    <a:clrScheme name="Google Colours">
      <a:dk1>
        <a:srgbClr val="000000"/>
      </a:dk1>
      <a:lt1>
        <a:srgbClr val="182A43"/>
      </a:lt1>
      <a:dk2>
        <a:srgbClr val="253851"/>
      </a:dk2>
      <a:lt2>
        <a:srgbClr val="364D6C"/>
      </a:lt2>
      <a:accent1>
        <a:srgbClr val="4F6887"/>
      </a:accent1>
      <a:accent2>
        <a:srgbClr val="6C87A6"/>
      </a:accent2>
      <a:accent3>
        <a:srgbClr val="86A3C3"/>
      </a:accent3>
      <a:accent4>
        <a:srgbClr val="97C5EF"/>
      </a:accent4>
      <a:accent5>
        <a:srgbClr val="A7D4FF"/>
      </a:accent5>
      <a:accent6>
        <a:srgbClr val="BEDEFF"/>
      </a:accent6>
      <a:hlink>
        <a:srgbClr val="FFFFFF"/>
      </a:hlink>
      <a:folHlink>
        <a:srgbClr val="7B1F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1610</Words>
  <Application>Microsoft Office PowerPoint</Application>
  <PresentationFormat>On-screen Show (16:9)</PresentationFormat>
  <Paragraphs>198</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Quantico</vt:lpstr>
      <vt:lpstr>Verdana</vt:lpstr>
      <vt:lpstr>Arial</vt:lpstr>
      <vt:lpstr>Lato</vt:lpstr>
      <vt:lpstr>Slides Pitch 2024</vt:lpstr>
      <vt:lpstr>Intro to AI/ML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Niranjay Ajayan</cp:lastModifiedBy>
  <cp:revision>4</cp:revision>
  <dcterms:modified xsi:type="dcterms:W3CDTF">2025-08-04T14:53:25Z</dcterms:modified>
</cp:coreProperties>
</file>