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3134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10C1C-F7CE-4C91-946D-7E2A8764E1E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1B5BC-D428-4217-A75F-8C850B181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1B5BC-D428-4217-A75F-8C850B1816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8D69A-41BA-463B-94D5-49217D8C034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C230E-15D2-4B19-A321-1D8956160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4ECC20C-4D0E-EC8A-45C4-E1AAFC032EE1}"/>
              </a:ext>
            </a:extLst>
          </p:cNvPr>
          <p:cNvSpPr/>
          <p:nvPr/>
        </p:nvSpPr>
        <p:spPr>
          <a:xfrm rot="5400000">
            <a:off x="-4859543" y="21910875"/>
            <a:ext cx="1142527" cy="369521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17A9E-448B-49EB-A1A7-2823D09A8198}"/>
              </a:ext>
            </a:extLst>
          </p:cNvPr>
          <p:cNvSpPr/>
          <p:nvPr/>
        </p:nvSpPr>
        <p:spPr>
          <a:xfrm rot="2752208">
            <a:off x="-4833267" y="20691817"/>
            <a:ext cx="1823137" cy="331739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06B3BC-488A-99C7-B608-73D6AF0B6CF9}"/>
              </a:ext>
            </a:extLst>
          </p:cNvPr>
          <p:cNvSpPr/>
          <p:nvPr/>
        </p:nvSpPr>
        <p:spPr>
          <a:xfrm rot="5400000">
            <a:off x="2826326" y="16154413"/>
            <a:ext cx="1628596" cy="1040331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CEA6E-F128-4E69-5269-04C2F3E32C80}"/>
              </a:ext>
            </a:extLst>
          </p:cNvPr>
          <p:cNvSpPr/>
          <p:nvPr/>
        </p:nvSpPr>
        <p:spPr>
          <a:xfrm rot="2679486">
            <a:off x="8690253" y="18110681"/>
            <a:ext cx="1544025" cy="330674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605F1-FC25-D368-0839-9499FEB2816E}"/>
              </a:ext>
            </a:extLst>
          </p:cNvPr>
          <p:cNvSpPr/>
          <p:nvPr/>
        </p:nvSpPr>
        <p:spPr>
          <a:xfrm rot="5400000">
            <a:off x="21266525" y="19507986"/>
            <a:ext cx="1628596" cy="3695214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4F706-4717-F18C-17B0-DC5B3FF223DF}"/>
              </a:ext>
            </a:extLst>
          </p:cNvPr>
          <p:cNvSpPr/>
          <p:nvPr/>
        </p:nvSpPr>
        <p:spPr>
          <a:xfrm>
            <a:off x="10372904" y="14648243"/>
            <a:ext cx="1628596" cy="562633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BEFD3-5547-11FB-B0AE-DF91BCC9E5DD}"/>
              </a:ext>
            </a:extLst>
          </p:cNvPr>
          <p:cNvSpPr/>
          <p:nvPr/>
        </p:nvSpPr>
        <p:spPr>
          <a:xfrm rot="18963048">
            <a:off x="11823190" y="13312135"/>
            <a:ext cx="1628596" cy="369521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4290F-9C54-1310-6CF5-F4834FE4B0C9}"/>
              </a:ext>
            </a:extLst>
          </p:cNvPr>
          <p:cNvSpPr txBox="1"/>
          <p:nvPr/>
        </p:nvSpPr>
        <p:spPr>
          <a:xfrm>
            <a:off x="819973" y="3802940"/>
            <a:ext cx="19697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400" b="1" dirty="0">
                <a:latin typeface="Aptos Mono" panose="020B0009020202020204" pitchFamily="49" charset="0"/>
              </a:rPr>
              <a:t>Tower Defence game with MoCap Technology</a:t>
            </a:r>
            <a:endParaRPr lang="en-US" sz="6400" b="1" dirty="0">
              <a:latin typeface="Aptos Mono" panose="020B0009020202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8A401-60EE-059C-1B1D-C2D03AE0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70" y="757709"/>
            <a:ext cx="6398283" cy="2165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14DAD-285D-BBC1-9FC9-3F323A240397}"/>
              </a:ext>
            </a:extLst>
          </p:cNvPr>
          <p:cNvSpPr txBox="1"/>
          <p:nvPr/>
        </p:nvSpPr>
        <p:spPr>
          <a:xfrm>
            <a:off x="819973" y="5152264"/>
            <a:ext cx="9718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ptos Mono" panose="020B0009020202020204" pitchFamily="49" charset="0"/>
              </a:rPr>
              <a:t>Autor: </a:t>
            </a:r>
            <a:r>
              <a:rPr lang="en-US" sz="4800" b="1" dirty="0">
                <a:latin typeface="Aptos Mono" panose="020B0009020202020204" pitchFamily="49" charset="0"/>
              </a:rPr>
              <a:t>Portugaels Safwaan</a:t>
            </a:r>
          </a:p>
        </p:txBody>
      </p:sp>
      <p:pic>
        <p:nvPicPr>
          <p:cNvPr id="7" name="Picture 6" descr="A branch with blue balls on it&#10;&#10;AI-generated content may be incorrect.">
            <a:extLst>
              <a:ext uri="{FF2B5EF4-FFF2-40B4-BE49-F238E27FC236}">
                <a16:creationId xmlns:a16="http://schemas.microsoft.com/office/drawing/2014/main" id="{6009C639-91EE-5970-868F-36934EF9B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62" b="17184"/>
          <a:stretch>
            <a:fillRect/>
          </a:stretch>
        </p:blipFill>
        <p:spPr>
          <a:xfrm>
            <a:off x="12112451" y="8129083"/>
            <a:ext cx="8347480" cy="511312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5614BF-0497-3B66-A828-58BFCE386871}"/>
              </a:ext>
            </a:extLst>
          </p:cNvPr>
          <p:cNvSpPr txBox="1"/>
          <p:nvPr/>
        </p:nvSpPr>
        <p:spPr>
          <a:xfrm>
            <a:off x="13781338" y="13289911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1: </a:t>
            </a:r>
            <a:r>
              <a:rPr lang="en-US" dirty="0"/>
              <a:t>Branch with Tracking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0A53F-42C1-306B-18BA-F5C42ACE0852}"/>
              </a:ext>
            </a:extLst>
          </p:cNvPr>
          <p:cNvSpPr txBox="1"/>
          <p:nvPr/>
        </p:nvSpPr>
        <p:spPr>
          <a:xfrm>
            <a:off x="2356767" y="8224358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77A85B-6E69-6267-FB0A-610A8E8A4F8F}"/>
              </a:ext>
            </a:extLst>
          </p:cNvPr>
          <p:cNvSpPr txBox="1"/>
          <p:nvPr/>
        </p:nvSpPr>
        <p:spPr>
          <a:xfrm>
            <a:off x="2388517" y="8681202"/>
            <a:ext cx="950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Most games make players sit for hours.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Motion Capture can be a solution*.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My project has researched how.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2C979-361A-02BD-E884-ABA58CD88863}"/>
              </a:ext>
            </a:extLst>
          </p:cNvPr>
          <p:cNvSpPr txBox="1"/>
          <p:nvPr/>
        </p:nvSpPr>
        <p:spPr>
          <a:xfrm>
            <a:off x="2388517" y="979045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*If money and space aren’t a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B7E14-F82C-5B20-2939-14BD63B50CFA}"/>
              </a:ext>
            </a:extLst>
          </p:cNvPr>
          <p:cNvSpPr txBox="1"/>
          <p:nvPr/>
        </p:nvSpPr>
        <p:spPr>
          <a:xfrm>
            <a:off x="11238840" y="14014491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MoCap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80B6CF-AD28-CC54-74E5-D8CF1F13E7FF}"/>
              </a:ext>
            </a:extLst>
          </p:cNvPr>
          <p:cNvSpPr txBox="1"/>
          <p:nvPr/>
        </p:nvSpPr>
        <p:spPr>
          <a:xfrm>
            <a:off x="819973" y="6083097"/>
            <a:ext cx="1261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ptos Mono" panose="020B0009020202020204" pitchFamily="49" charset="0"/>
              </a:rPr>
              <a:t>Promotor: </a:t>
            </a:r>
            <a:r>
              <a:rPr lang="en-US" sz="4800" b="1" dirty="0">
                <a:latin typeface="Aptos Mono" panose="020B0009020202020204" pitchFamily="49" charset="0"/>
              </a:rPr>
              <a:t>Dr. Prof. Kris Luyten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48CA00-F550-6CEF-B73C-35060C53C0CD}"/>
              </a:ext>
            </a:extLst>
          </p:cNvPr>
          <p:cNvSpPr/>
          <p:nvPr/>
        </p:nvSpPr>
        <p:spPr>
          <a:xfrm>
            <a:off x="842961" y="7144933"/>
            <a:ext cx="19697700" cy="30482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C90AA-1E8E-DEA1-7337-DA7F66AD82FA}"/>
              </a:ext>
            </a:extLst>
          </p:cNvPr>
          <p:cNvSpPr txBox="1"/>
          <p:nvPr/>
        </p:nvSpPr>
        <p:spPr>
          <a:xfrm>
            <a:off x="11238840" y="14527651"/>
            <a:ext cx="95996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Motion capture uses cameras to track reflective points in a 3D space.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Qualisys’s system was used: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Qualisys DHCP Server (QDS)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Qualisys Track Manger (QTM)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Qualisys_cpp_sdk (Q-SDK)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8 Miqus cameras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3 tracking points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Anything with trackers can be used for input: branch fits the natural theme (See Fig. 1)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This together forms a pipeline as seen in Fig. 2.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Calibration with a kit is needed for 3d tracking.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4CECB3-C991-67FF-D9FE-EE6525697106}"/>
              </a:ext>
            </a:extLst>
          </p:cNvPr>
          <p:cNvSpPr txBox="1"/>
          <p:nvPr/>
        </p:nvSpPr>
        <p:spPr>
          <a:xfrm>
            <a:off x="2749152" y="16432481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2: </a:t>
            </a:r>
            <a:r>
              <a:rPr lang="en-US" dirty="0"/>
              <a:t>Pipeline from Tracking points to C++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3C7DF49-EEE7-BA35-E0FF-5CD4B7B184B1}"/>
              </a:ext>
            </a:extLst>
          </p:cNvPr>
          <p:cNvGrpSpPr/>
          <p:nvPr/>
        </p:nvGrpSpPr>
        <p:grpSpPr>
          <a:xfrm>
            <a:off x="1128964" y="11112661"/>
            <a:ext cx="9243940" cy="5155274"/>
            <a:chOff x="3548785" y="20263068"/>
            <a:chExt cx="9906000" cy="55245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9251B01-A534-242D-44B8-7358E78A6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" r="60"/>
            <a:stretch/>
          </p:blipFill>
          <p:spPr>
            <a:xfrm>
              <a:off x="3548785" y="20263068"/>
              <a:ext cx="9906000" cy="552450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3C0D7E-4F58-B7BD-CB33-264108AEB117}"/>
                </a:ext>
              </a:extLst>
            </p:cNvPr>
            <p:cNvSpPr txBox="1"/>
            <p:nvPr/>
          </p:nvSpPr>
          <p:spPr>
            <a:xfrm>
              <a:off x="5849534" y="21541142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Cameras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A926BE-50D0-EC00-DC37-F18C44AA6365}"/>
                </a:ext>
              </a:extLst>
            </p:cNvPr>
            <p:cNvSpPr txBox="1"/>
            <p:nvPr/>
          </p:nvSpPr>
          <p:spPr>
            <a:xfrm>
              <a:off x="6444674" y="24743808"/>
              <a:ext cx="225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Tracking points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1301C7-0674-2441-642A-335A84757850}"/>
                </a:ext>
              </a:extLst>
            </p:cNvPr>
            <p:cNvSpPr txBox="1"/>
            <p:nvPr/>
          </p:nvSpPr>
          <p:spPr>
            <a:xfrm>
              <a:off x="8634058" y="20466974"/>
              <a:ext cx="41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QDS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8BCD85-DC4C-304E-6568-85B7D76080B5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5029200" y="21725808"/>
              <a:ext cx="820334" cy="38857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BF6C61F-6B10-2A0F-98C1-414A90FF206F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H="1" flipV="1">
              <a:off x="6999208" y="21725808"/>
              <a:ext cx="571736" cy="39863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4066DA-BCAA-0F7A-F58E-3731D7ABD164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7570944" y="24051872"/>
              <a:ext cx="0" cy="691936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2570C2-D82B-D0B3-718F-C8CA05587884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6350000" y="23837900"/>
              <a:ext cx="1220944" cy="90590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1F87D19-318F-D1F7-F9DE-78505477B5E3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H="1" flipV="1">
              <a:off x="6110121" y="24611285"/>
              <a:ext cx="1460823" cy="13252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E56159-9EF1-DB42-40C9-312F816C68B6}"/>
                </a:ext>
              </a:extLst>
            </p:cNvPr>
            <p:cNvSpPr txBox="1"/>
            <p:nvPr/>
          </p:nvSpPr>
          <p:spPr>
            <a:xfrm>
              <a:off x="9963080" y="21881446"/>
              <a:ext cx="781625" cy="3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QTM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727F2D-5C27-4109-362D-B207F2F9BB4F}"/>
                </a:ext>
              </a:extLst>
            </p:cNvPr>
            <p:cNvSpPr txBox="1"/>
            <p:nvPr/>
          </p:nvSpPr>
          <p:spPr>
            <a:xfrm>
              <a:off x="11313473" y="2446902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Q-SDK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E8E6182-DBC7-7128-0F4D-92B0806E9D2A}"/>
                </a:ext>
              </a:extLst>
            </p:cNvPr>
            <p:cNvSpPr txBox="1"/>
            <p:nvPr/>
          </p:nvSpPr>
          <p:spPr>
            <a:xfrm>
              <a:off x="12536635" y="2400958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C++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44C021A-2304-4031-17A0-5210EC825B85}"/>
                </a:ext>
              </a:extLst>
            </p:cNvPr>
            <p:cNvCxnSpPr>
              <a:cxnSpLocks/>
            </p:cNvCxnSpPr>
            <p:nvPr/>
          </p:nvCxnSpPr>
          <p:spPr>
            <a:xfrm>
              <a:off x="13134876" y="24194251"/>
              <a:ext cx="260738" cy="54955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B89B4BC-4AFE-32BB-508F-7951DA14ABF8}"/>
                </a:ext>
              </a:extLst>
            </p:cNvPr>
            <p:cNvSpPr txBox="1"/>
            <p:nvPr/>
          </p:nvSpPr>
          <p:spPr>
            <a:xfrm>
              <a:off x="9660004" y="22852475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2D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787EB1D-D006-7D81-F739-2A07B496A8A4}"/>
                </a:ext>
              </a:extLst>
            </p:cNvPr>
            <p:cNvSpPr txBox="1"/>
            <p:nvPr/>
          </p:nvSpPr>
          <p:spPr>
            <a:xfrm>
              <a:off x="9660004" y="24412354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3D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61C2B8-4C1D-64FD-390C-18AFCFE398C6}"/>
                </a:ext>
              </a:extLst>
            </p:cNvPr>
            <p:cNvSpPr txBox="1"/>
            <p:nvPr/>
          </p:nvSpPr>
          <p:spPr>
            <a:xfrm>
              <a:off x="9181456" y="23252584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 camera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3DE0056-7CFE-3218-2FA1-F931B8E941F4}"/>
                </a:ext>
              </a:extLst>
            </p:cNvPr>
            <p:cNvSpPr txBox="1"/>
            <p:nvPr/>
          </p:nvSpPr>
          <p:spPr>
            <a:xfrm>
              <a:off x="3981099" y="2400958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A975CBB-3695-314B-28B1-3E350B3FEBCE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H="1" flipV="1">
              <a:off x="4992914" y="24194251"/>
              <a:ext cx="598241" cy="274778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8DF420-DD86-6401-7AE7-6671C49538ED}"/>
              </a:ext>
            </a:extLst>
          </p:cNvPr>
          <p:cNvSpPr txBox="1"/>
          <p:nvPr/>
        </p:nvSpPr>
        <p:spPr>
          <a:xfrm>
            <a:off x="1099651" y="1701228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Fungods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A0D67-65BD-1A33-9C85-A2EB8503C395}"/>
              </a:ext>
            </a:extLst>
          </p:cNvPr>
          <p:cNvSpPr txBox="1"/>
          <p:nvPr/>
        </p:nvSpPr>
        <p:spPr>
          <a:xfrm>
            <a:off x="1117300" y="17562242"/>
            <a:ext cx="103672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Kingdom Fungi does not get enough attention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Fungi vs. Bacteria Tower Defense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Displayed on the ground with a projector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Use the branch to place and control the fungi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There are 6 fungi, all with different: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Attacks 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Stats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Mycelium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ptos Mono" panose="020F0502020204030204" pitchFamily="49" charset="0"/>
              </a:rPr>
              <a:t>C++ was used with: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SDL graphics (for flexibility)</a:t>
            </a:r>
          </a:p>
          <a:p>
            <a:pPr marL="800100" lvl="1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ptos Mono" panose="020F0502020204030204" pitchFamily="49" charset="0"/>
              </a:rPr>
              <a:t>Qualisys_cpp_sdk MoCap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A0A80E4-067D-DA62-8DF8-DA56C021A00D}"/>
              </a:ext>
            </a:extLst>
          </p:cNvPr>
          <p:cNvGrpSpPr/>
          <p:nvPr/>
        </p:nvGrpSpPr>
        <p:grpSpPr>
          <a:xfrm>
            <a:off x="10372904" y="19573542"/>
            <a:ext cx="9868453" cy="5452188"/>
            <a:chOff x="10372904" y="22484382"/>
            <a:chExt cx="9868453" cy="545218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72C16C1-9C0B-98C8-A7E1-ADEFF2718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2904" y="22541305"/>
              <a:ext cx="9860312" cy="539526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tx1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8C4931-D319-A5B3-288B-29A0DA41B277}"/>
                </a:ext>
              </a:extLst>
            </p:cNvPr>
            <p:cNvSpPr txBox="1"/>
            <p:nvPr/>
          </p:nvSpPr>
          <p:spPr>
            <a:xfrm>
              <a:off x="12451495" y="2336935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MoCap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A3567-874F-CA5D-0CA7-AC95D708CF55}"/>
                </a:ext>
              </a:extLst>
            </p:cNvPr>
            <p:cNvSpPr txBox="1"/>
            <p:nvPr/>
          </p:nvSpPr>
          <p:spPr>
            <a:xfrm>
              <a:off x="15560580" y="23375190"/>
              <a:ext cx="128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Engine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1A08F3-A012-A353-F3EC-15E3DA8463A0}"/>
                </a:ext>
              </a:extLst>
            </p:cNvPr>
            <p:cNvSpPr txBox="1"/>
            <p:nvPr/>
          </p:nvSpPr>
          <p:spPr>
            <a:xfrm>
              <a:off x="15568721" y="25810442"/>
              <a:ext cx="128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Entity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45E5DE-1451-CCAE-170C-24EA115F371D}"/>
                </a:ext>
              </a:extLst>
            </p:cNvPr>
            <p:cNvSpPr txBox="1"/>
            <p:nvPr/>
          </p:nvSpPr>
          <p:spPr>
            <a:xfrm>
              <a:off x="13412746" y="25388954"/>
              <a:ext cx="128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Level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27F798-0312-641C-A288-2B83DC29DAC3}"/>
                </a:ext>
              </a:extLst>
            </p:cNvPr>
            <p:cNvSpPr txBox="1"/>
            <p:nvPr/>
          </p:nvSpPr>
          <p:spPr>
            <a:xfrm>
              <a:off x="18165951" y="23928444"/>
              <a:ext cx="128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SDL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975DDC-B036-1A91-E17C-A8B99E1E8D91}"/>
                </a:ext>
              </a:extLst>
            </p:cNvPr>
            <p:cNvSpPr txBox="1"/>
            <p:nvPr/>
          </p:nvSpPr>
          <p:spPr>
            <a:xfrm>
              <a:off x="12112451" y="23650320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6DOF input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D4C991-425F-EFF8-C627-6C340500B31A}"/>
                </a:ext>
              </a:extLst>
            </p:cNvPr>
            <p:cNvSpPr txBox="1"/>
            <p:nvPr/>
          </p:nvSpPr>
          <p:spPr>
            <a:xfrm>
              <a:off x="15225798" y="23643301"/>
              <a:ext cx="130035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Links:</a:t>
              </a:r>
            </a:p>
            <a:p>
              <a:pPr marL="285750" indent="-285750">
                <a:buClr>
                  <a:schemeClr val="accent5"/>
                </a:buClr>
                <a:buFont typeface="Wingdings" panose="05000000000000000000" pitchFamily="2" charset="2"/>
                <a:buChar char="§"/>
              </a:pPr>
              <a:r>
                <a:rPr lang="en-US" dirty="0"/>
                <a:t>Input</a:t>
              </a:r>
            </a:p>
            <a:p>
              <a:pPr marL="285750" indent="-285750">
                <a:buClr>
                  <a:schemeClr val="accent5"/>
                </a:buClr>
                <a:buFont typeface="Wingdings" panose="05000000000000000000" pitchFamily="2" charset="2"/>
                <a:buChar char="§"/>
              </a:pPr>
              <a:r>
                <a:rPr lang="en-US" dirty="0"/>
                <a:t>Model</a:t>
              </a:r>
            </a:p>
            <a:p>
              <a:pPr marL="285750" indent="-285750">
                <a:buClr>
                  <a:schemeClr val="accent5"/>
                </a:buClr>
                <a:buFont typeface="Wingdings" panose="05000000000000000000" pitchFamily="2" charset="2"/>
                <a:buChar char="§"/>
              </a:pPr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0149F9-E46E-F1FC-2DB6-9F93420340E3}"/>
                </a:ext>
              </a:extLst>
            </p:cNvPr>
            <p:cNvSpPr txBox="1"/>
            <p:nvPr/>
          </p:nvSpPr>
          <p:spPr>
            <a:xfrm>
              <a:off x="13403607" y="25758286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Waves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13469E-4CC7-C301-54A7-00F8840CEBBB}"/>
                </a:ext>
              </a:extLst>
            </p:cNvPr>
            <p:cNvSpPr txBox="1"/>
            <p:nvPr/>
          </p:nvSpPr>
          <p:spPr>
            <a:xfrm>
              <a:off x="15408114" y="26223256"/>
              <a:ext cx="1287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Fungi</a:t>
              </a:r>
            </a:p>
            <a:p>
              <a:pPr algn="ctr"/>
              <a:r>
                <a:rPr lang="en-US" dirty="0"/>
                <a:t>Bacteria</a:t>
              </a:r>
            </a:p>
            <a:p>
              <a:pPr algn="ctr"/>
              <a:r>
                <a:rPr lang="en-US" dirty="0"/>
                <a:t>Spores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1D7731-12D6-D13A-C8EB-25317A6D4762}"/>
                </a:ext>
              </a:extLst>
            </p:cNvPr>
            <p:cNvSpPr txBox="1"/>
            <p:nvPr/>
          </p:nvSpPr>
          <p:spPr>
            <a:xfrm>
              <a:off x="17995103" y="2424346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F1CA8-F003-7FC7-8BD3-956A7058D2BB}"/>
                </a:ext>
              </a:extLst>
            </p:cNvPr>
            <p:cNvSpPr txBox="1"/>
            <p:nvPr/>
          </p:nvSpPr>
          <p:spPr>
            <a:xfrm>
              <a:off x="11965706" y="2270763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Qualisys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5C9233-8FC0-2776-4B36-BB037E673197}"/>
                </a:ext>
              </a:extLst>
            </p:cNvPr>
            <p:cNvCxnSpPr>
              <a:cxnSpLocks/>
              <a:stCxn id="23" idx="2"/>
              <a:endCxn id="47" idx="1"/>
            </p:cNvCxnSpPr>
            <p:nvPr/>
          </p:nvCxnSpPr>
          <p:spPr>
            <a:xfrm>
              <a:off x="11187202" y="22484382"/>
              <a:ext cx="778504" cy="40792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7E0DD2-03C7-D29E-B96D-C1F78FBBC768}"/>
                </a:ext>
              </a:extLst>
            </p:cNvPr>
            <p:cNvSpPr txBox="1"/>
            <p:nvPr/>
          </p:nvSpPr>
          <p:spPr>
            <a:xfrm>
              <a:off x="18051187" y="25647061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Projector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0CAF22-62B8-509C-360E-43A695880C3B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19476577" y="24297776"/>
              <a:ext cx="764780" cy="153395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9C00B3F-B0E6-7CE8-1D03-85E469620F3C}"/>
              </a:ext>
            </a:extLst>
          </p:cNvPr>
          <p:cNvSpPr txBox="1"/>
          <p:nvPr/>
        </p:nvSpPr>
        <p:spPr>
          <a:xfrm>
            <a:off x="12307241" y="2515396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3: </a:t>
            </a:r>
            <a:r>
              <a:rPr lang="en-US" dirty="0"/>
              <a:t>High-level representation of the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2A2B4-9F50-2271-7323-BC7203E7A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4480" y="22169891"/>
            <a:ext cx="6837803" cy="68511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9F275-51D0-5B7C-8EB9-03EE44010CBE}"/>
              </a:ext>
            </a:extLst>
          </p:cNvPr>
          <p:cNvSpPr txBox="1"/>
          <p:nvPr/>
        </p:nvSpPr>
        <p:spPr>
          <a:xfrm>
            <a:off x="3839101" y="29167618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4: </a:t>
            </a:r>
            <a:r>
              <a:rPr lang="en-US" dirty="0"/>
              <a:t>Active gameplay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B0F8F-7957-D5C8-1F21-2052ACAF09AA}"/>
              </a:ext>
            </a:extLst>
          </p:cNvPr>
          <p:cNvSpPr txBox="1"/>
          <p:nvPr/>
        </p:nvSpPr>
        <p:spPr>
          <a:xfrm>
            <a:off x="10838764" y="26387301"/>
            <a:ext cx="3703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Final Remarks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C6F556-D284-54AF-D8DE-F4B999D6C066}"/>
              </a:ext>
            </a:extLst>
          </p:cNvPr>
          <p:cNvSpPr txBox="1"/>
          <p:nvPr/>
        </p:nvSpPr>
        <p:spPr>
          <a:xfrm>
            <a:off x="10838764" y="26927529"/>
            <a:ext cx="10818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Result is nearly to my expectations.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Fungods “engine” has a lot of potential.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Game design was the hardest part.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MoCap makes the game much more active.</a:t>
            </a:r>
          </a:p>
          <a:p>
            <a:pPr marL="342900" indent="-34290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Qualisys’s name is accurate.</a:t>
            </a:r>
          </a:p>
        </p:txBody>
      </p:sp>
    </p:spTree>
    <p:extLst>
      <p:ext uri="{BB962C8B-B14F-4D97-AF65-F5344CB8AC3E}">
        <p14:creationId xmlns:p14="http://schemas.microsoft.com/office/powerpoint/2010/main" val="327815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ptos Mono"/>
        <a:ea typeface=""/>
        <a:cs typeface=""/>
      </a:majorFont>
      <a:minorFont>
        <a:latin typeface="Aptos Mon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301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Mono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safwaan portugaels</dc:creator>
  <cp:lastModifiedBy>safwaan portugaels</cp:lastModifiedBy>
  <cp:revision>9</cp:revision>
  <dcterms:created xsi:type="dcterms:W3CDTF">2025-06-04T12:50:49Z</dcterms:created>
  <dcterms:modified xsi:type="dcterms:W3CDTF">2025-08-26T07:44:11Z</dcterms:modified>
</cp:coreProperties>
</file>