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69AA-B704-427E-A6EF-16695D924B2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F6FC-766C-4A0B-B37C-A1AC0C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3299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69AA-B704-427E-A6EF-16695D924B2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F6FC-766C-4A0B-B37C-A1AC0C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65101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69AA-B704-427E-A6EF-16695D924B2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F6FC-766C-4A0B-B37C-A1AC0C7151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1230729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69AA-B704-427E-A6EF-16695D924B2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F6FC-766C-4A0B-B37C-A1AC0C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10825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69AA-B704-427E-A6EF-16695D924B2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F6FC-766C-4A0B-B37C-A1AC0C7151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5974008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69AA-B704-427E-A6EF-16695D924B2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F6FC-766C-4A0B-B37C-A1AC0C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20936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69AA-B704-427E-A6EF-16695D924B2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F6FC-766C-4A0B-B37C-A1AC0C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02087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69AA-B704-427E-A6EF-16695D924B2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F6FC-766C-4A0B-B37C-A1AC0C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7603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69AA-B704-427E-A6EF-16695D924B2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F6FC-766C-4A0B-B37C-A1AC0C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53238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69AA-B704-427E-A6EF-16695D924B2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F6FC-766C-4A0B-B37C-A1AC0C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84081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69AA-B704-427E-A6EF-16695D924B2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F6FC-766C-4A0B-B37C-A1AC0C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47870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69AA-B704-427E-A6EF-16695D924B2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F6FC-766C-4A0B-B37C-A1AC0C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50603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69AA-B704-427E-A6EF-16695D924B2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F6FC-766C-4A0B-B37C-A1AC0C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79111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69AA-B704-427E-A6EF-16695D924B2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F6FC-766C-4A0B-B37C-A1AC0C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95277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69AA-B704-427E-A6EF-16695D924B2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F6FC-766C-4A0B-B37C-A1AC0C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95907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69AA-B704-427E-A6EF-16695D924B2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F6FC-766C-4A0B-B37C-A1AC0C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536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669AA-B704-427E-A6EF-16695D924B2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DCF6FC-766C-4A0B-B37C-A1AC0C71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3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ransition spd="slow">
    <p:randomBar dir="vert"/>
    <p:sndAc>
      <p:stSnd>
        <p:snd r:embed="rId18" name="camera.wav"/>
      </p:stSnd>
    </p:sndAc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C01751-BDBD-469F-9AA9-01488B615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Car Prediction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747A285-DD16-483B-A1B1-7C4C71825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3035" y="1155233"/>
            <a:ext cx="5715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30218000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3196-AA6D-4E72-948F-356AFEB3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CC0000"/>
                </a:solidFill>
              </a:rPr>
              <a:t>ENCODE CATEGORICAL DATA</a:t>
            </a:r>
            <a:endParaRPr lang="en-US" b="1" dirty="0">
              <a:solidFill>
                <a:srgbClr val="CC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DDA35-63F1-4A69-918B-1F8BCA462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12" y="1930400"/>
            <a:ext cx="7488748" cy="4318000"/>
          </a:xfrm>
        </p:spPr>
      </p:pic>
    </p:spTree>
    <p:extLst>
      <p:ext uri="{BB962C8B-B14F-4D97-AF65-F5344CB8AC3E}">
        <p14:creationId xmlns:p14="http://schemas.microsoft.com/office/powerpoint/2010/main" val="2009730650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5C12-37D4-4848-9992-9C4B98AE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SPLITTING DATASET INTO FEATURES AND LABEL</a:t>
            </a:r>
            <a:b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</a:br>
            <a:endParaRPr lang="en-US" sz="280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5E5FA3-8905-4FC4-BC1A-C54AD24E1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15" y="2176492"/>
            <a:ext cx="5860359" cy="2505016"/>
          </a:xfrm>
        </p:spPr>
      </p:pic>
    </p:spTree>
    <p:extLst>
      <p:ext uri="{BB962C8B-B14F-4D97-AF65-F5344CB8AC3E}">
        <p14:creationId xmlns:p14="http://schemas.microsoft.com/office/powerpoint/2010/main" val="2371552298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E769-A213-4BC3-A29B-E2216AA0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+mn-lt"/>
              </a:rPr>
              <a:t>SCALE DOWN OUR DATA USING STANDARD SCALER</a:t>
            </a:r>
            <a:endParaRPr lang="en-US" sz="28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EDF6CA-3725-43C9-A3C7-B31D68EFD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50" y="1628267"/>
            <a:ext cx="6578220" cy="4718880"/>
          </a:xfrm>
        </p:spPr>
      </p:pic>
    </p:spTree>
    <p:extLst>
      <p:ext uri="{BB962C8B-B14F-4D97-AF65-F5344CB8AC3E}">
        <p14:creationId xmlns:p14="http://schemas.microsoft.com/office/powerpoint/2010/main" val="1209721501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972B-5240-4000-8EDC-A3BB24D5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WE SPLIT DATA INTO TRAIN AND TEST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23E739-58A8-40E7-AF35-AB1F095AA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01" y="2375432"/>
            <a:ext cx="8582793" cy="1527827"/>
          </a:xfrm>
        </p:spPr>
      </p:pic>
    </p:spTree>
    <p:extLst>
      <p:ext uri="{BB962C8B-B14F-4D97-AF65-F5344CB8AC3E}">
        <p14:creationId xmlns:p14="http://schemas.microsoft.com/office/powerpoint/2010/main" val="2398367204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372E-CE12-49BC-AF3E-9BC32C21B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59" y="2768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HERE I COMPLETED ANALYSIS</a:t>
            </a:r>
          </a:p>
        </p:txBody>
      </p:sp>
    </p:spTree>
    <p:extLst>
      <p:ext uri="{BB962C8B-B14F-4D97-AF65-F5344CB8AC3E}">
        <p14:creationId xmlns:p14="http://schemas.microsoft.com/office/powerpoint/2010/main" val="2980089004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66A032-6111-4F27-B026-1AD998EC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507675" cy="507374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SME: Sajid Choudhary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                                  SUBMITTED BY: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                              KUSHAL KUMAR ARYA</a:t>
            </a:r>
          </a:p>
        </p:txBody>
      </p:sp>
    </p:spTree>
    <p:extLst>
      <p:ext uri="{BB962C8B-B14F-4D97-AF65-F5344CB8AC3E}">
        <p14:creationId xmlns:p14="http://schemas.microsoft.com/office/powerpoint/2010/main" val="239996934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F04639-5A0F-451C-8855-A07B9F8C51ED}"/>
              </a:ext>
            </a:extLst>
          </p:cNvPr>
          <p:cNvSpPr/>
          <p:nvPr/>
        </p:nvSpPr>
        <p:spPr>
          <a:xfrm>
            <a:off x="2974952" y="2967335"/>
            <a:ext cx="556684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EDA ANALYSIS</a:t>
            </a:r>
          </a:p>
        </p:txBody>
      </p:sp>
    </p:spTree>
    <p:extLst>
      <p:ext uri="{BB962C8B-B14F-4D97-AF65-F5344CB8AC3E}">
        <p14:creationId xmlns:p14="http://schemas.microsoft.com/office/powerpoint/2010/main" val="8210737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0E2A-1523-41A6-A8D2-AE028FA3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LOADING A DATA IN JUPYTER NOTEBOOK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5ACD9-2667-4834-AA21-76B623CC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83" y="2160588"/>
            <a:ext cx="8125471" cy="3881437"/>
          </a:xfrm>
        </p:spPr>
      </p:pic>
    </p:spTree>
    <p:extLst>
      <p:ext uri="{BB962C8B-B14F-4D97-AF65-F5344CB8AC3E}">
        <p14:creationId xmlns:p14="http://schemas.microsoft.com/office/powerpoint/2010/main" val="3033499357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70AD-3867-4F1E-9B02-EF723A19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CHECKING NULL VALUE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036B8-8D7E-445B-86AB-0F9F44C08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1488281"/>
            <a:ext cx="3579640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1FC48E-4FC7-48B3-B20C-0AC66AC1DBA7}"/>
              </a:ext>
            </a:extLst>
          </p:cNvPr>
          <p:cNvSpPr txBox="1"/>
          <p:nvPr/>
        </p:nvSpPr>
        <p:spPr>
          <a:xfrm>
            <a:off x="2374710" y="5854890"/>
            <a:ext cx="5078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>
                <a:solidFill>
                  <a:srgbClr val="C00000"/>
                </a:solidFill>
              </a:rPr>
              <a:t>There Is Null Value In Our Data Set.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72956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632F-CC37-46F5-A883-28429AE5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CHECK INFORMATION OF OUR DATASET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0C2967-8797-41FD-81A9-E6FBC7342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28" y="1488280"/>
            <a:ext cx="4612942" cy="43287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1959AC-6BFC-4786-B101-313C49D5DD56}"/>
              </a:ext>
            </a:extLst>
          </p:cNvPr>
          <p:cNvSpPr txBox="1"/>
          <p:nvPr/>
        </p:nvSpPr>
        <p:spPr>
          <a:xfrm>
            <a:off x="914400" y="6027003"/>
            <a:ext cx="5333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>
                <a:solidFill>
                  <a:srgbClr val="0070C0"/>
                </a:solidFill>
              </a:rPr>
              <a:t> Categorical Value Found In Data Set.</a:t>
            </a:r>
            <a:endParaRPr lang="en-US" sz="2400" dirty="0">
              <a:solidFill>
                <a:srgbClr val="0070C0"/>
              </a:solidFill>
            </a:endParaRPr>
          </a:p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77377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F27F-3FB0-47D2-877B-3491ABA3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B050"/>
                </a:solidFill>
              </a:rPr>
              <a:t>CONVERT OBJECT DATA INTO FLOAT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C20D2E-832C-4FFA-AE5E-28003DE64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27" y="1583140"/>
            <a:ext cx="5587836" cy="44588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B5D72E-BCA1-4B10-A393-B78D295A5279}"/>
              </a:ext>
            </a:extLst>
          </p:cNvPr>
          <p:cNvSpPr txBox="1"/>
          <p:nvPr/>
        </p:nvSpPr>
        <p:spPr>
          <a:xfrm>
            <a:off x="1828800" y="6248400"/>
            <a:ext cx="397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Features Are Converted</a:t>
            </a:r>
          </a:p>
        </p:txBody>
      </p:sp>
    </p:spTree>
    <p:extLst>
      <p:ext uri="{BB962C8B-B14F-4D97-AF65-F5344CB8AC3E}">
        <p14:creationId xmlns:p14="http://schemas.microsoft.com/office/powerpoint/2010/main" val="457458674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083C-F134-4565-9FC4-400E1479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HANDLING MISSING </a:t>
            </a:r>
            <a:r>
              <a:rPr lang="en-IN" sz="2800" b="1" dirty="0">
                <a:solidFill>
                  <a:srgbClr val="002060"/>
                </a:solidFill>
              </a:rPr>
              <a:t>VALUE WITH MEAN AND MODE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75068C-EFB3-4D5D-9690-91B6D5AF2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84" y="1547012"/>
            <a:ext cx="9410212" cy="3693728"/>
          </a:xfrm>
        </p:spPr>
      </p:pic>
    </p:spTree>
    <p:extLst>
      <p:ext uri="{BB962C8B-B14F-4D97-AF65-F5344CB8AC3E}">
        <p14:creationId xmlns:p14="http://schemas.microsoft.com/office/powerpoint/2010/main" val="932429855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020D-031C-4CB5-A5DF-37C968E38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7934404" cy="1574043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We do feature engineering adding manufacture year and brand.</a:t>
            </a:r>
            <a:br>
              <a:rPr lang="en-IN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IN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E6799-ABD2-4CE9-AF82-C29928DF2C14}"/>
              </a:ext>
            </a:extLst>
          </p:cNvPr>
          <p:cNvSpPr txBox="1"/>
          <p:nvPr/>
        </p:nvSpPr>
        <p:spPr>
          <a:xfrm>
            <a:off x="854754" y="2347416"/>
            <a:ext cx="7934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2">
                    <a:lumMod val="25000"/>
                  </a:schemeClr>
                </a:solidFill>
              </a:rPr>
              <a:t> We perform data analysis with plots.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020473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119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PowerPoint Presentation</vt:lpstr>
      <vt:lpstr>SME: Sajid Choudhary                                        SUBMITTED BY:                                   KUSHAL KUMAR ARYA</vt:lpstr>
      <vt:lpstr>PowerPoint Presentation</vt:lpstr>
      <vt:lpstr>LOADING A DATA IN JUPYTER NOTEBOOK</vt:lpstr>
      <vt:lpstr>CHECKING NULL VALUE</vt:lpstr>
      <vt:lpstr>CHECK INFORMATION OF OUR DATASET</vt:lpstr>
      <vt:lpstr>CONVERT OBJECT DATA INTO FLOAT</vt:lpstr>
      <vt:lpstr>HANDLING MISSING VALUE WITH MEAN AND MODE</vt:lpstr>
      <vt:lpstr>We do feature engineering adding manufacture year and brand.    </vt:lpstr>
      <vt:lpstr>ENCODE CATEGORICAL DATA</vt:lpstr>
      <vt:lpstr>SPLITTING DATASET INTO FEATURES AND LABEL </vt:lpstr>
      <vt:lpstr>SCALE DOWN OUR DATA USING STANDARD SCALER</vt:lpstr>
      <vt:lpstr>WE SPLIT DATA INTO TRAIN AND TEST</vt:lpstr>
      <vt:lpstr>HERE I COMPLETED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</dc:creator>
  <cp:lastModifiedBy>Arya</cp:lastModifiedBy>
  <cp:revision>19</cp:revision>
  <dcterms:created xsi:type="dcterms:W3CDTF">2021-09-25T04:12:18Z</dcterms:created>
  <dcterms:modified xsi:type="dcterms:W3CDTF">2021-09-25T05:48:20Z</dcterms:modified>
</cp:coreProperties>
</file>