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8"/>
  </p:notesMasterIdLst>
  <p:sldIdLst>
    <p:sldId id="259" r:id="rId2"/>
    <p:sldId id="294" r:id="rId3"/>
    <p:sldId id="293" r:id="rId4"/>
    <p:sldId id="260" r:id="rId5"/>
    <p:sldId id="264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82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Black" panose="02000000000000000000" pitchFamily="2" charset="0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4B415D-9F87-4E7C-8FF1-02CE59DE5C64}">
  <a:tblStyle styleId="{FF4B415D-9F87-4E7C-8FF1-02CE59DE5C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7"/>
    <p:restoredTop sz="94686"/>
  </p:normalViewPr>
  <p:slideViewPr>
    <p:cSldViewPr snapToGrid="0">
      <p:cViewPr varScale="1">
        <p:scale>
          <a:sx n="183" d="100"/>
          <a:sy n="183" d="100"/>
        </p:scale>
        <p:origin x="142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51b28ef904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51b28ef904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51b28ef904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51b28ef904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4682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51b28ef904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51b28ef904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332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g51b28ef904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9" name="Google Shape;1669;g51b28ef904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824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51b28ef904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51b28ef904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475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51b28ef904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51b28ef904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1010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51b28ef904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51b28ef904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146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g51b28ef904_2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7" name="Google Shape;2317;g51b28ef904_2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51b28ef904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51b28ef904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646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g51b28ef904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9" name="Google Shape;1669;g51b28ef904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879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g51b28ef904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9" name="Google Shape;1669;g51b28ef904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51b28ef904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51b28ef904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51b28ef904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51b28ef904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8785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51b28ef904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51b28ef904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169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g51b28ef904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9" name="Google Shape;1669;g51b28ef904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874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51b28ef904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51b28ef904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217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 or concepts">
  <p:cSld name="TITLE_1">
    <p:bg>
      <p:bgPr>
        <a:solidFill>
          <a:srgbClr val="18314D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"/>
          <p:cNvSpPr txBox="1">
            <a:spLocks noGrp="1"/>
          </p:cNvSpPr>
          <p:nvPr>
            <p:ph type="ctrTitle"/>
          </p:nvPr>
        </p:nvSpPr>
        <p:spPr>
          <a:xfrm>
            <a:off x="311700" y="363575"/>
            <a:ext cx="8520600" cy="9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5" name="Google Shape;365;p3"/>
          <p:cNvSpPr txBox="1">
            <a:spLocks noGrp="1"/>
          </p:cNvSpPr>
          <p:nvPr>
            <p:ph type="subTitle" idx="1"/>
          </p:nvPr>
        </p:nvSpPr>
        <p:spPr>
          <a:xfrm>
            <a:off x="311700" y="1228475"/>
            <a:ext cx="85206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6" name="Google Shape;36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7" name="Google Shape;367;p3"/>
          <p:cNvSpPr txBox="1">
            <a:spLocks noGrp="1"/>
          </p:cNvSpPr>
          <p:nvPr>
            <p:ph type="ctrTitle" idx="2"/>
          </p:nvPr>
        </p:nvSpPr>
        <p:spPr>
          <a:xfrm>
            <a:off x="311700" y="1953700"/>
            <a:ext cx="8520600" cy="9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8" name="Google Shape;368;p3"/>
          <p:cNvSpPr txBox="1">
            <a:spLocks noGrp="1"/>
          </p:cNvSpPr>
          <p:nvPr>
            <p:ph type="subTitle" idx="3"/>
          </p:nvPr>
        </p:nvSpPr>
        <p:spPr>
          <a:xfrm>
            <a:off x="311700" y="2818600"/>
            <a:ext cx="85206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9" name="Google Shape;369;p3"/>
          <p:cNvSpPr txBox="1">
            <a:spLocks noGrp="1"/>
          </p:cNvSpPr>
          <p:nvPr>
            <p:ph type="ctrTitle" idx="4"/>
          </p:nvPr>
        </p:nvSpPr>
        <p:spPr>
          <a:xfrm>
            <a:off x="311700" y="3525425"/>
            <a:ext cx="8520600" cy="9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0" name="Google Shape;370;p3"/>
          <p:cNvSpPr txBox="1">
            <a:spLocks noGrp="1"/>
          </p:cNvSpPr>
          <p:nvPr>
            <p:ph type="subTitle" idx="5"/>
          </p:nvPr>
        </p:nvSpPr>
        <p:spPr>
          <a:xfrm>
            <a:off x="311700" y="4390325"/>
            <a:ext cx="85206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18314D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3" name="Google Shape;373;p4"/>
          <p:cNvSpPr txBox="1">
            <a:spLocks noGrp="1"/>
          </p:cNvSpPr>
          <p:nvPr>
            <p:ph type="sldNum" idx="12"/>
          </p:nvPr>
        </p:nvSpPr>
        <p:spPr>
          <a:xfrm>
            <a:off x="8345132" y="462853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4" name="Google Shape;374;p4"/>
          <p:cNvSpPr/>
          <p:nvPr/>
        </p:nvSpPr>
        <p:spPr>
          <a:xfrm rot="10800000">
            <a:off x="4768439" y="492847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4"/>
          <p:cNvSpPr/>
          <p:nvPr/>
        </p:nvSpPr>
        <p:spPr>
          <a:xfrm rot="10800000">
            <a:off x="4587115" y="492861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"/>
          <p:cNvSpPr/>
          <p:nvPr/>
        </p:nvSpPr>
        <p:spPr>
          <a:xfrm rot="10800000">
            <a:off x="4405791" y="492847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"/>
          <p:cNvSpPr/>
          <p:nvPr/>
        </p:nvSpPr>
        <p:spPr>
          <a:xfrm rot="10800000">
            <a:off x="4224467" y="492861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4"/>
          <p:cNvSpPr/>
          <p:nvPr/>
        </p:nvSpPr>
        <p:spPr>
          <a:xfrm rot="10800000">
            <a:off x="4043143" y="4928881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"/>
          <p:cNvSpPr/>
          <p:nvPr/>
        </p:nvSpPr>
        <p:spPr>
          <a:xfrm rot="10800000">
            <a:off x="3861819" y="492903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4"/>
          <p:cNvSpPr/>
          <p:nvPr/>
        </p:nvSpPr>
        <p:spPr>
          <a:xfrm rot="10800000">
            <a:off x="3680495" y="4928881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"/>
          <p:cNvSpPr/>
          <p:nvPr/>
        </p:nvSpPr>
        <p:spPr>
          <a:xfrm rot="10800000">
            <a:off x="3499171" y="4929030"/>
            <a:ext cx="162900" cy="178500"/>
          </a:xfrm>
          <a:prstGeom prst="rect">
            <a:avLst/>
          </a:prstGeom>
          <a:solidFill>
            <a:srgbClr val="199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4"/>
          <p:cNvSpPr/>
          <p:nvPr/>
        </p:nvSpPr>
        <p:spPr>
          <a:xfrm rot="10800000">
            <a:off x="3317846" y="492806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"/>
          <p:cNvSpPr/>
          <p:nvPr/>
        </p:nvSpPr>
        <p:spPr>
          <a:xfrm rot="10800000">
            <a:off x="3136522" y="492820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"/>
          <p:cNvSpPr/>
          <p:nvPr/>
        </p:nvSpPr>
        <p:spPr>
          <a:xfrm rot="10800000">
            <a:off x="2955198" y="492806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"/>
          <p:cNvSpPr/>
          <p:nvPr/>
        </p:nvSpPr>
        <p:spPr>
          <a:xfrm rot="10800000">
            <a:off x="2773874" y="4928209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"/>
          <p:cNvSpPr/>
          <p:nvPr/>
        </p:nvSpPr>
        <p:spPr>
          <a:xfrm rot="10800000">
            <a:off x="2592550" y="4927650"/>
            <a:ext cx="162900" cy="178500"/>
          </a:xfrm>
          <a:prstGeom prst="rect">
            <a:avLst/>
          </a:prstGeom>
          <a:solidFill>
            <a:srgbClr val="199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4"/>
          <p:cNvSpPr/>
          <p:nvPr/>
        </p:nvSpPr>
        <p:spPr>
          <a:xfrm rot="10800000">
            <a:off x="2411226" y="492779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"/>
          <p:cNvSpPr/>
          <p:nvPr/>
        </p:nvSpPr>
        <p:spPr>
          <a:xfrm rot="10800000">
            <a:off x="2229889" y="492915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"/>
          <p:cNvSpPr/>
          <p:nvPr/>
        </p:nvSpPr>
        <p:spPr>
          <a:xfrm rot="10800000">
            <a:off x="2048565" y="4929307"/>
            <a:ext cx="162900" cy="178500"/>
          </a:xfrm>
          <a:prstGeom prst="rect">
            <a:avLst/>
          </a:prstGeom>
          <a:solidFill>
            <a:srgbClr val="199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"/>
          <p:cNvSpPr/>
          <p:nvPr/>
        </p:nvSpPr>
        <p:spPr>
          <a:xfrm rot="10800000">
            <a:off x="1867241" y="492915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"/>
          <p:cNvSpPr/>
          <p:nvPr/>
        </p:nvSpPr>
        <p:spPr>
          <a:xfrm rot="10800000">
            <a:off x="1685917" y="492930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"/>
          <p:cNvSpPr/>
          <p:nvPr/>
        </p:nvSpPr>
        <p:spPr>
          <a:xfrm rot="10800000">
            <a:off x="1504593" y="492956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"/>
          <p:cNvSpPr/>
          <p:nvPr/>
        </p:nvSpPr>
        <p:spPr>
          <a:xfrm rot="10800000">
            <a:off x="1323269" y="492971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"/>
          <p:cNvSpPr/>
          <p:nvPr/>
        </p:nvSpPr>
        <p:spPr>
          <a:xfrm rot="10800000">
            <a:off x="1141945" y="492956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"/>
          <p:cNvSpPr/>
          <p:nvPr/>
        </p:nvSpPr>
        <p:spPr>
          <a:xfrm rot="10800000">
            <a:off x="960621" y="4929717"/>
            <a:ext cx="162900" cy="178500"/>
          </a:xfrm>
          <a:prstGeom prst="rect">
            <a:avLst/>
          </a:prstGeom>
          <a:solidFill>
            <a:srgbClr val="199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"/>
          <p:cNvSpPr/>
          <p:nvPr/>
        </p:nvSpPr>
        <p:spPr>
          <a:xfrm rot="10800000">
            <a:off x="597972" y="492889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"/>
          <p:cNvSpPr/>
          <p:nvPr/>
        </p:nvSpPr>
        <p:spPr>
          <a:xfrm rot="10800000">
            <a:off x="416648" y="492874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"/>
          <p:cNvSpPr/>
          <p:nvPr/>
        </p:nvSpPr>
        <p:spPr>
          <a:xfrm rot="10800000">
            <a:off x="235324" y="492889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"/>
          <p:cNvSpPr/>
          <p:nvPr/>
        </p:nvSpPr>
        <p:spPr>
          <a:xfrm rot="10800000">
            <a:off x="54000" y="492833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"/>
          <p:cNvSpPr/>
          <p:nvPr/>
        </p:nvSpPr>
        <p:spPr>
          <a:xfrm rot="10800000">
            <a:off x="4768439" y="473407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"/>
          <p:cNvSpPr/>
          <p:nvPr/>
        </p:nvSpPr>
        <p:spPr>
          <a:xfrm rot="10800000">
            <a:off x="4587115" y="4734219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4"/>
          <p:cNvSpPr/>
          <p:nvPr/>
        </p:nvSpPr>
        <p:spPr>
          <a:xfrm rot="10800000">
            <a:off x="4405791" y="473407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"/>
          <p:cNvSpPr/>
          <p:nvPr/>
        </p:nvSpPr>
        <p:spPr>
          <a:xfrm rot="10800000">
            <a:off x="4224467" y="473421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"/>
          <p:cNvSpPr/>
          <p:nvPr/>
        </p:nvSpPr>
        <p:spPr>
          <a:xfrm rot="10800000">
            <a:off x="4043143" y="4734481"/>
            <a:ext cx="162900" cy="178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"/>
          <p:cNvSpPr/>
          <p:nvPr/>
        </p:nvSpPr>
        <p:spPr>
          <a:xfrm rot="10800000">
            <a:off x="3861819" y="473463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"/>
          <p:cNvSpPr/>
          <p:nvPr/>
        </p:nvSpPr>
        <p:spPr>
          <a:xfrm rot="10800000">
            <a:off x="3680495" y="4734481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"/>
          <p:cNvSpPr/>
          <p:nvPr/>
        </p:nvSpPr>
        <p:spPr>
          <a:xfrm rot="10800000">
            <a:off x="3499171" y="473463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"/>
          <p:cNvSpPr/>
          <p:nvPr/>
        </p:nvSpPr>
        <p:spPr>
          <a:xfrm rot="10800000">
            <a:off x="3317846" y="473366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"/>
          <p:cNvSpPr/>
          <p:nvPr/>
        </p:nvSpPr>
        <p:spPr>
          <a:xfrm rot="10800000">
            <a:off x="3136522" y="473380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"/>
          <p:cNvSpPr/>
          <p:nvPr/>
        </p:nvSpPr>
        <p:spPr>
          <a:xfrm rot="10800000">
            <a:off x="2955198" y="473366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"/>
          <p:cNvSpPr/>
          <p:nvPr/>
        </p:nvSpPr>
        <p:spPr>
          <a:xfrm rot="10800000">
            <a:off x="2773874" y="4733809"/>
            <a:ext cx="162900" cy="178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"/>
          <p:cNvSpPr/>
          <p:nvPr/>
        </p:nvSpPr>
        <p:spPr>
          <a:xfrm rot="10800000">
            <a:off x="2592550" y="473325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"/>
          <p:cNvSpPr/>
          <p:nvPr/>
        </p:nvSpPr>
        <p:spPr>
          <a:xfrm rot="10800000">
            <a:off x="2411226" y="473339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"/>
          <p:cNvSpPr/>
          <p:nvPr/>
        </p:nvSpPr>
        <p:spPr>
          <a:xfrm rot="10800000">
            <a:off x="2229889" y="473475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"/>
          <p:cNvSpPr/>
          <p:nvPr/>
        </p:nvSpPr>
        <p:spPr>
          <a:xfrm rot="10800000">
            <a:off x="1867241" y="473475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"/>
          <p:cNvSpPr/>
          <p:nvPr/>
        </p:nvSpPr>
        <p:spPr>
          <a:xfrm rot="10800000">
            <a:off x="1685917" y="4734907"/>
            <a:ext cx="162900" cy="178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4"/>
          <p:cNvSpPr/>
          <p:nvPr/>
        </p:nvSpPr>
        <p:spPr>
          <a:xfrm rot="10800000">
            <a:off x="1323269" y="473531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4"/>
          <p:cNvSpPr/>
          <p:nvPr/>
        </p:nvSpPr>
        <p:spPr>
          <a:xfrm rot="10800000">
            <a:off x="1141945" y="473516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"/>
          <p:cNvSpPr/>
          <p:nvPr/>
        </p:nvSpPr>
        <p:spPr>
          <a:xfrm rot="10800000">
            <a:off x="960621" y="473531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"/>
          <p:cNvSpPr/>
          <p:nvPr/>
        </p:nvSpPr>
        <p:spPr>
          <a:xfrm rot="10800000">
            <a:off x="597972" y="473449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"/>
          <p:cNvSpPr/>
          <p:nvPr/>
        </p:nvSpPr>
        <p:spPr>
          <a:xfrm rot="10800000">
            <a:off x="416648" y="473434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4"/>
          <p:cNvSpPr/>
          <p:nvPr/>
        </p:nvSpPr>
        <p:spPr>
          <a:xfrm rot="10800000">
            <a:off x="235324" y="473449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"/>
          <p:cNvSpPr/>
          <p:nvPr/>
        </p:nvSpPr>
        <p:spPr>
          <a:xfrm rot="10800000">
            <a:off x="54000" y="4733938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4"/>
          <p:cNvSpPr/>
          <p:nvPr/>
        </p:nvSpPr>
        <p:spPr>
          <a:xfrm rot="10800000">
            <a:off x="4405791" y="4543270"/>
            <a:ext cx="162900" cy="178500"/>
          </a:xfrm>
          <a:prstGeom prst="rect">
            <a:avLst/>
          </a:prstGeom>
          <a:solidFill>
            <a:srgbClr val="199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"/>
          <p:cNvSpPr/>
          <p:nvPr/>
        </p:nvSpPr>
        <p:spPr>
          <a:xfrm rot="10800000">
            <a:off x="4043143" y="4543681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"/>
          <p:cNvSpPr/>
          <p:nvPr/>
        </p:nvSpPr>
        <p:spPr>
          <a:xfrm rot="10800000">
            <a:off x="3861819" y="454383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4"/>
          <p:cNvSpPr/>
          <p:nvPr/>
        </p:nvSpPr>
        <p:spPr>
          <a:xfrm rot="10800000">
            <a:off x="3499171" y="454383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4"/>
          <p:cNvSpPr/>
          <p:nvPr/>
        </p:nvSpPr>
        <p:spPr>
          <a:xfrm rot="10800000">
            <a:off x="3317846" y="454286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4"/>
          <p:cNvSpPr/>
          <p:nvPr/>
        </p:nvSpPr>
        <p:spPr>
          <a:xfrm rot="10800000">
            <a:off x="2955198" y="454286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"/>
          <p:cNvSpPr/>
          <p:nvPr/>
        </p:nvSpPr>
        <p:spPr>
          <a:xfrm rot="10800000">
            <a:off x="2773874" y="4543009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"/>
          <p:cNvSpPr/>
          <p:nvPr/>
        </p:nvSpPr>
        <p:spPr>
          <a:xfrm rot="10800000">
            <a:off x="2592550" y="454245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4"/>
          <p:cNvSpPr/>
          <p:nvPr/>
        </p:nvSpPr>
        <p:spPr>
          <a:xfrm rot="10800000">
            <a:off x="2048565" y="454410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"/>
          <p:cNvSpPr/>
          <p:nvPr/>
        </p:nvSpPr>
        <p:spPr>
          <a:xfrm rot="10800000">
            <a:off x="1867241" y="454395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"/>
          <p:cNvSpPr/>
          <p:nvPr/>
        </p:nvSpPr>
        <p:spPr>
          <a:xfrm rot="10800000">
            <a:off x="1685917" y="454410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4"/>
          <p:cNvSpPr/>
          <p:nvPr/>
        </p:nvSpPr>
        <p:spPr>
          <a:xfrm rot="10800000">
            <a:off x="1504593" y="454436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"/>
          <p:cNvSpPr/>
          <p:nvPr/>
        </p:nvSpPr>
        <p:spPr>
          <a:xfrm rot="10800000">
            <a:off x="1323269" y="4544517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"/>
          <p:cNvSpPr/>
          <p:nvPr/>
        </p:nvSpPr>
        <p:spPr>
          <a:xfrm rot="10800000">
            <a:off x="960621" y="4544517"/>
            <a:ext cx="162900" cy="178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"/>
          <p:cNvSpPr/>
          <p:nvPr/>
        </p:nvSpPr>
        <p:spPr>
          <a:xfrm rot="10800000">
            <a:off x="597972" y="454369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4"/>
          <p:cNvSpPr/>
          <p:nvPr/>
        </p:nvSpPr>
        <p:spPr>
          <a:xfrm rot="10800000">
            <a:off x="235324" y="4543697"/>
            <a:ext cx="162900" cy="178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"/>
          <p:cNvSpPr/>
          <p:nvPr/>
        </p:nvSpPr>
        <p:spPr>
          <a:xfrm rot="10800000">
            <a:off x="54000" y="454313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4"/>
          <p:cNvSpPr/>
          <p:nvPr/>
        </p:nvSpPr>
        <p:spPr>
          <a:xfrm rot="10800000">
            <a:off x="8938919" y="492618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4"/>
          <p:cNvSpPr/>
          <p:nvPr/>
        </p:nvSpPr>
        <p:spPr>
          <a:xfrm rot="10800000">
            <a:off x="8757595" y="4926031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4"/>
          <p:cNvSpPr/>
          <p:nvPr/>
        </p:nvSpPr>
        <p:spPr>
          <a:xfrm rot="10800000">
            <a:off x="8576271" y="4926180"/>
            <a:ext cx="162900" cy="178500"/>
          </a:xfrm>
          <a:prstGeom prst="rect">
            <a:avLst/>
          </a:prstGeom>
          <a:solidFill>
            <a:srgbClr val="199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4"/>
          <p:cNvSpPr/>
          <p:nvPr/>
        </p:nvSpPr>
        <p:spPr>
          <a:xfrm rot="10800000">
            <a:off x="8394946" y="492521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"/>
          <p:cNvSpPr/>
          <p:nvPr/>
        </p:nvSpPr>
        <p:spPr>
          <a:xfrm rot="10800000">
            <a:off x="8213622" y="492535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"/>
          <p:cNvSpPr/>
          <p:nvPr/>
        </p:nvSpPr>
        <p:spPr>
          <a:xfrm rot="10800000">
            <a:off x="8032298" y="492521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"/>
          <p:cNvSpPr/>
          <p:nvPr/>
        </p:nvSpPr>
        <p:spPr>
          <a:xfrm rot="10800000">
            <a:off x="7850974" y="4925359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"/>
          <p:cNvSpPr/>
          <p:nvPr/>
        </p:nvSpPr>
        <p:spPr>
          <a:xfrm rot="10800000">
            <a:off x="7669650" y="4924800"/>
            <a:ext cx="162900" cy="178500"/>
          </a:xfrm>
          <a:prstGeom prst="rect">
            <a:avLst/>
          </a:prstGeom>
          <a:solidFill>
            <a:srgbClr val="199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"/>
          <p:cNvSpPr/>
          <p:nvPr/>
        </p:nvSpPr>
        <p:spPr>
          <a:xfrm rot="10800000">
            <a:off x="7488326" y="492494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4"/>
          <p:cNvSpPr/>
          <p:nvPr/>
        </p:nvSpPr>
        <p:spPr>
          <a:xfrm rot="10800000">
            <a:off x="7306989" y="492630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4"/>
          <p:cNvSpPr/>
          <p:nvPr/>
        </p:nvSpPr>
        <p:spPr>
          <a:xfrm rot="10800000">
            <a:off x="7125665" y="4926457"/>
            <a:ext cx="162900" cy="178500"/>
          </a:xfrm>
          <a:prstGeom prst="rect">
            <a:avLst/>
          </a:prstGeom>
          <a:solidFill>
            <a:srgbClr val="199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4"/>
          <p:cNvSpPr/>
          <p:nvPr/>
        </p:nvSpPr>
        <p:spPr>
          <a:xfrm rot="10800000">
            <a:off x="6944341" y="492630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4"/>
          <p:cNvSpPr/>
          <p:nvPr/>
        </p:nvSpPr>
        <p:spPr>
          <a:xfrm rot="10800000">
            <a:off x="6763017" y="492645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4"/>
          <p:cNvSpPr/>
          <p:nvPr/>
        </p:nvSpPr>
        <p:spPr>
          <a:xfrm rot="10800000">
            <a:off x="6581693" y="492671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"/>
          <p:cNvSpPr/>
          <p:nvPr/>
        </p:nvSpPr>
        <p:spPr>
          <a:xfrm rot="10800000">
            <a:off x="6400369" y="492686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"/>
          <p:cNvSpPr/>
          <p:nvPr/>
        </p:nvSpPr>
        <p:spPr>
          <a:xfrm rot="10800000">
            <a:off x="6219045" y="492671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"/>
          <p:cNvSpPr/>
          <p:nvPr/>
        </p:nvSpPr>
        <p:spPr>
          <a:xfrm rot="10800000">
            <a:off x="6037721" y="4926867"/>
            <a:ext cx="162900" cy="178500"/>
          </a:xfrm>
          <a:prstGeom prst="rect">
            <a:avLst/>
          </a:prstGeom>
          <a:solidFill>
            <a:srgbClr val="199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"/>
          <p:cNvSpPr/>
          <p:nvPr/>
        </p:nvSpPr>
        <p:spPr>
          <a:xfrm rot="10800000">
            <a:off x="5675072" y="492604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"/>
          <p:cNvSpPr/>
          <p:nvPr/>
        </p:nvSpPr>
        <p:spPr>
          <a:xfrm rot="10800000">
            <a:off x="5493748" y="492589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4"/>
          <p:cNvSpPr/>
          <p:nvPr/>
        </p:nvSpPr>
        <p:spPr>
          <a:xfrm rot="10800000">
            <a:off x="5312424" y="492604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"/>
          <p:cNvSpPr/>
          <p:nvPr/>
        </p:nvSpPr>
        <p:spPr>
          <a:xfrm rot="10800000">
            <a:off x="5131100" y="492548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"/>
          <p:cNvSpPr/>
          <p:nvPr/>
        </p:nvSpPr>
        <p:spPr>
          <a:xfrm rot="10800000">
            <a:off x="4949776" y="492563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"/>
          <p:cNvSpPr/>
          <p:nvPr/>
        </p:nvSpPr>
        <p:spPr>
          <a:xfrm rot="10800000">
            <a:off x="8938919" y="473178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"/>
          <p:cNvSpPr/>
          <p:nvPr/>
        </p:nvSpPr>
        <p:spPr>
          <a:xfrm rot="10800000">
            <a:off x="8757595" y="4731631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"/>
          <p:cNvSpPr/>
          <p:nvPr/>
        </p:nvSpPr>
        <p:spPr>
          <a:xfrm rot="10800000">
            <a:off x="8576271" y="473178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"/>
          <p:cNvSpPr/>
          <p:nvPr/>
        </p:nvSpPr>
        <p:spPr>
          <a:xfrm rot="10800000">
            <a:off x="8394946" y="473081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"/>
          <p:cNvSpPr/>
          <p:nvPr/>
        </p:nvSpPr>
        <p:spPr>
          <a:xfrm rot="10800000">
            <a:off x="8213622" y="473095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4"/>
          <p:cNvSpPr/>
          <p:nvPr/>
        </p:nvSpPr>
        <p:spPr>
          <a:xfrm rot="10800000">
            <a:off x="8032298" y="473081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"/>
          <p:cNvSpPr/>
          <p:nvPr/>
        </p:nvSpPr>
        <p:spPr>
          <a:xfrm rot="10800000">
            <a:off x="7850974" y="4730959"/>
            <a:ext cx="162900" cy="178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4"/>
          <p:cNvSpPr/>
          <p:nvPr/>
        </p:nvSpPr>
        <p:spPr>
          <a:xfrm rot="10800000">
            <a:off x="7669650" y="473040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"/>
          <p:cNvSpPr/>
          <p:nvPr/>
        </p:nvSpPr>
        <p:spPr>
          <a:xfrm rot="10800000">
            <a:off x="7488326" y="473054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"/>
          <p:cNvSpPr/>
          <p:nvPr/>
        </p:nvSpPr>
        <p:spPr>
          <a:xfrm rot="10800000">
            <a:off x="7306989" y="473190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"/>
          <p:cNvSpPr/>
          <p:nvPr/>
        </p:nvSpPr>
        <p:spPr>
          <a:xfrm rot="10800000">
            <a:off x="6944341" y="473190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"/>
          <p:cNvSpPr/>
          <p:nvPr/>
        </p:nvSpPr>
        <p:spPr>
          <a:xfrm rot="10800000">
            <a:off x="6763017" y="4732057"/>
            <a:ext cx="162900" cy="178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4"/>
          <p:cNvSpPr/>
          <p:nvPr/>
        </p:nvSpPr>
        <p:spPr>
          <a:xfrm rot="10800000">
            <a:off x="6400369" y="473246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4"/>
          <p:cNvSpPr/>
          <p:nvPr/>
        </p:nvSpPr>
        <p:spPr>
          <a:xfrm rot="10800000">
            <a:off x="6219045" y="473231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4"/>
          <p:cNvSpPr/>
          <p:nvPr/>
        </p:nvSpPr>
        <p:spPr>
          <a:xfrm rot="10800000">
            <a:off x="6037721" y="473246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4"/>
          <p:cNvSpPr/>
          <p:nvPr/>
        </p:nvSpPr>
        <p:spPr>
          <a:xfrm rot="10800000">
            <a:off x="5675072" y="473164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"/>
          <p:cNvSpPr/>
          <p:nvPr/>
        </p:nvSpPr>
        <p:spPr>
          <a:xfrm rot="10800000">
            <a:off x="5493748" y="473149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4"/>
          <p:cNvSpPr/>
          <p:nvPr/>
        </p:nvSpPr>
        <p:spPr>
          <a:xfrm rot="10800000">
            <a:off x="5312424" y="473164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4"/>
          <p:cNvSpPr/>
          <p:nvPr/>
        </p:nvSpPr>
        <p:spPr>
          <a:xfrm rot="10800000">
            <a:off x="5131100" y="4731088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4"/>
          <p:cNvSpPr/>
          <p:nvPr/>
        </p:nvSpPr>
        <p:spPr>
          <a:xfrm rot="10800000">
            <a:off x="4949776" y="473123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4"/>
          <p:cNvSpPr/>
          <p:nvPr/>
        </p:nvSpPr>
        <p:spPr>
          <a:xfrm rot="10800000">
            <a:off x="8938919" y="454098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4"/>
          <p:cNvSpPr/>
          <p:nvPr/>
        </p:nvSpPr>
        <p:spPr>
          <a:xfrm rot="10800000">
            <a:off x="8576271" y="454098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"/>
          <p:cNvSpPr/>
          <p:nvPr/>
        </p:nvSpPr>
        <p:spPr>
          <a:xfrm rot="10800000">
            <a:off x="8394946" y="454001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4"/>
          <p:cNvSpPr/>
          <p:nvPr/>
        </p:nvSpPr>
        <p:spPr>
          <a:xfrm rot="10800000">
            <a:off x="8032298" y="454001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4"/>
          <p:cNvSpPr/>
          <p:nvPr/>
        </p:nvSpPr>
        <p:spPr>
          <a:xfrm rot="10800000">
            <a:off x="7850974" y="4540159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4"/>
          <p:cNvSpPr/>
          <p:nvPr/>
        </p:nvSpPr>
        <p:spPr>
          <a:xfrm rot="10800000">
            <a:off x="7669650" y="453960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"/>
          <p:cNvSpPr/>
          <p:nvPr/>
        </p:nvSpPr>
        <p:spPr>
          <a:xfrm rot="10800000">
            <a:off x="7125665" y="454125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"/>
          <p:cNvSpPr/>
          <p:nvPr/>
        </p:nvSpPr>
        <p:spPr>
          <a:xfrm rot="10800000">
            <a:off x="6944341" y="454110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4"/>
          <p:cNvSpPr/>
          <p:nvPr/>
        </p:nvSpPr>
        <p:spPr>
          <a:xfrm rot="10800000">
            <a:off x="6763017" y="454125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4"/>
          <p:cNvSpPr/>
          <p:nvPr/>
        </p:nvSpPr>
        <p:spPr>
          <a:xfrm rot="10800000">
            <a:off x="6581693" y="454151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4"/>
          <p:cNvSpPr/>
          <p:nvPr/>
        </p:nvSpPr>
        <p:spPr>
          <a:xfrm rot="10800000">
            <a:off x="6400369" y="4541667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4"/>
          <p:cNvSpPr/>
          <p:nvPr/>
        </p:nvSpPr>
        <p:spPr>
          <a:xfrm rot="10800000">
            <a:off x="6037721" y="4541667"/>
            <a:ext cx="162900" cy="178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4"/>
          <p:cNvSpPr/>
          <p:nvPr/>
        </p:nvSpPr>
        <p:spPr>
          <a:xfrm rot="10800000">
            <a:off x="5675072" y="454084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4"/>
          <p:cNvSpPr/>
          <p:nvPr/>
        </p:nvSpPr>
        <p:spPr>
          <a:xfrm rot="10800000">
            <a:off x="5312424" y="4540847"/>
            <a:ext cx="162900" cy="178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4"/>
          <p:cNvSpPr/>
          <p:nvPr/>
        </p:nvSpPr>
        <p:spPr>
          <a:xfrm rot="10800000">
            <a:off x="5131100" y="454028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0"/>
          <p:cNvSpPr/>
          <p:nvPr/>
        </p:nvSpPr>
        <p:spPr>
          <a:xfrm>
            <a:off x="8757600" y="0"/>
            <a:ext cx="386400" cy="5143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9" name="Google Shape;54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0" name="Google Shape;550;p10"/>
          <p:cNvSpPr txBox="1"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1" name="Google Shape;551;p10"/>
          <p:cNvSpPr txBox="1">
            <a:spLocks noGrp="1"/>
          </p:cNvSpPr>
          <p:nvPr>
            <p:ph type="sldNum" idx="3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2" name="Google Shape;552;p10"/>
          <p:cNvSpPr txBox="1">
            <a:spLocks noGrp="1"/>
          </p:cNvSpPr>
          <p:nvPr>
            <p:ph type="sldNum" idx="4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3" name="Google Shape;553;p10"/>
          <p:cNvSpPr/>
          <p:nvPr/>
        </p:nvSpPr>
        <p:spPr>
          <a:xfrm rot="10800000">
            <a:off x="4768439" y="492847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10"/>
          <p:cNvSpPr/>
          <p:nvPr/>
        </p:nvSpPr>
        <p:spPr>
          <a:xfrm rot="10800000">
            <a:off x="4587115" y="492861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0"/>
          <p:cNvSpPr/>
          <p:nvPr/>
        </p:nvSpPr>
        <p:spPr>
          <a:xfrm rot="10800000">
            <a:off x="4405791" y="492847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10"/>
          <p:cNvSpPr/>
          <p:nvPr/>
        </p:nvSpPr>
        <p:spPr>
          <a:xfrm rot="10800000">
            <a:off x="4224467" y="492861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10"/>
          <p:cNvSpPr/>
          <p:nvPr/>
        </p:nvSpPr>
        <p:spPr>
          <a:xfrm rot="10800000">
            <a:off x="4043143" y="4928881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0"/>
          <p:cNvSpPr/>
          <p:nvPr/>
        </p:nvSpPr>
        <p:spPr>
          <a:xfrm rot="10800000">
            <a:off x="3861819" y="492903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0"/>
          <p:cNvSpPr/>
          <p:nvPr/>
        </p:nvSpPr>
        <p:spPr>
          <a:xfrm rot="10800000">
            <a:off x="3680495" y="4928881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10"/>
          <p:cNvSpPr/>
          <p:nvPr/>
        </p:nvSpPr>
        <p:spPr>
          <a:xfrm rot="10800000">
            <a:off x="3499171" y="4929030"/>
            <a:ext cx="162900" cy="178500"/>
          </a:xfrm>
          <a:prstGeom prst="rect">
            <a:avLst/>
          </a:prstGeom>
          <a:solidFill>
            <a:srgbClr val="199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10"/>
          <p:cNvSpPr/>
          <p:nvPr/>
        </p:nvSpPr>
        <p:spPr>
          <a:xfrm rot="10800000">
            <a:off x="3317846" y="492806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0"/>
          <p:cNvSpPr/>
          <p:nvPr/>
        </p:nvSpPr>
        <p:spPr>
          <a:xfrm rot="10800000">
            <a:off x="3136522" y="492820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0"/>
          <p:cNvSpPr/>
          <p:nvPr/>
        </p:nvSpPr>
        <p:spPr>
          <a:xfrm rot="10800000">
            <a:off x="2955198" y="492806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10"/>
          <p:cNvSpPr/>
          <p:nvPr/>
        </p:nvSpPr>
        <p:spPr>
          <a:xfrm rot="10800000">
            <a:off x="2773874" y="4928209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10"/>
          <p:cNvSpPr/>
          <p:nvPr/>
        </p:nvSpPr>
        <p:spPr>
          <a:xfrm rot="10800000">
            <a:off x="2592550" y="4927650"/>
            <a:ext cx="162900" cy="178500"/>
          </a:xfrm>
          <a:prstGeom prst="rect">
            <a:avLst/>
          </a:prstGeom>
          <a:solidFill>
            <a:srgbClr val="199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10"/>
          <p:cNvSpPr/>
          <p:nvPr/>
        </p:nvSpPr>
        <p:spPr>
          <a:xfrm rot="10800000">
            <a:off x="2411226" y="492779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10"/>
          <p:cNvSpPr/>
          <p:nvPr/>
        </p:nvSpPr>
        <p:spPr>
          <a:xfrm rot="10800000">
            <a:off x="2229889" y="492915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10"/>
          <p:cNvSpPr/>
          <p:nvPr/>
        </p:nvSpPr>
        <p:spPr>
          <a:xfrm rot="10800000">
            <a:off x="2048565" y="4929307"/>
            <a:ext cx="162900" cy="178500"/>
          </a:xfrm>
          <a:prstGeom prst="rect">
            <a:avLst/>
          </a:prstGeom>
          <a:solidFill>
            <a:srgbClr val="199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0"/>
          <p:cNvSpPr/>
          <p:nvPr/>
        </p:nvSpPr>
        <p:spPr>
          <a:xfrm rot="10800000">
            <a:off x="1867241" y="492915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0"/>
          <p:cNvSpPr/>
          <p:nvPr/>
        </p:nvSpPr>
        <p:spPr>
          <a:xfrm rot="10800000">
            <a:off x="1685917" y="492930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0"/>
          <p:cNvSpPr/>
          <p:nvPr/>
        </p:nvSpPr>
        <p:spPr>
          <a:xfrm rot="10800000">
            <a:off x="1504593" y="492956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0"/>
          <p:cNvSpPr/>
          <p:nvPr/>
        </p:nvSpPr>
        <p:spPr>
          <a:xfrm rot="10800000">
            <a:off x="1323269" y="492971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10"/>
          <p:cNvSpPr/>
          <p:nvPr/>
        </p:nvSpPr>
        <p:spPr>
          <a:xfrm rot="10800000">
            <a:off x="1141945" y="492956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10"/>
          <p:cNvSpPr/>
          <p:nvPr/>
        </p:nvSpPr>
        <p:spPr>
          <a:xfrm rot="10800000">
            <a:off x="960621" y="4929717"/>
            <a:ext cx="162900" cy="178500"/>
          </a:xfrm>
          <a:prstGeom prst="rect">
            <a:avLst/>
          </a:prstGeom>
          <a:solidFill>
            <a:srgbClr val="199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10"/>
          <p:cNvSpPr/>
          <p:nvPr/>
        </p:nvSpPr>
        <p:spPr>
          <a:xfrm rot="10800000">
            <a:off x="597972" y="492889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10"/>
          <p:cNvSpPr/>
          <p:nvPr/>
        </p:nvSpPr>
        <p:spPr>
          <a:xfrm rot="10800000">
            <a:off x="416648" y="492874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10"/>
          <p:cNvSpPr/>
          <p:nvPr/>
        </p:nvSpPr>
        <p:spPr>
          <a:xfrm rot="10800000">
            <a:off x="235324" y="492889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10"/>
          <p:cNvSpPr/>
          <p:nvPr/>
        </p:nvSpPr>
        <p:spPr>
          <a:xfrm rot="10800000">
            <a:off x="54000" y="492833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10"/>
          <p:cNvSpPr/>
          <p:nvPr/>
        </p:nvSpPr>
        <p:spPr>
          <a:xfrm rot="10800000">
            <a:off x="4768439" y="473407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10"/>
          <p:cNvSpPr/>
          <p:nvPr/>
        </p:nvSpPr>
        <p:spPr>
          <a:xfrm rot="10800000">
            <a:off x="4587115" y="4734219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10"/>
          <p:cNvSpPr/>
          <p:nvPr/>
        </p:nvSpPr>
        <p:spPr>
          <a:xfrm rot="10800000">
            <a:off x="4405791" y="473407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10"/>
          <p:cNvSpPr/>
          <p:nvPr/>
        </p:nvSpPr>
        <p:spPr>
          <a:xfrm rot="10800000">
            <a:off x="4224467" y="473421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10"/>
          <p:cNvSpPr/>
          <p:nvPr/>
        </p:nvSpPr>
        <p:spPr>
          <a:xfrm rot="10800000">
            <a:off x="4043143" y="4734481"/>
            <a:ext cx="162900" cy="178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0"/>
          <p:cNvSpPr/>
          <p:nvPr/>
        </p:nvSpPr>
        <p:spPr>
          <a:xfrm rot="10800000">
            <a:off x="3861819" y="473463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0"/>
          <p:cNvSpPr/>
          <p:nvPr/>
        </p:nvSpPr>
        <p:spPr>
          <a:xfrm rot="10800000">
            <a:off x="3680495" y="4734481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10"/>
          <p:cNvSpPr/>
          <p:nvPr/>
        </p:nvSpPr>
        <p:spPr>
          <a:xfrm rot="10800000">
            <a:off x="3499171" y="473463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10"/>
          <p:cNvSpPr/>
          <p:nvPr/>
        </p:nvSpPr>
        <p:spPr>
          <a:xfrm rot="10800000">
            <a:off x="3317846" y="473366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10"/>
          <p:cNvSpPr/>
          <p:nvPr/>
        </p:nvSpPr>
        <p:spPr>
          <a:xfrm rot="10800000">
            <a:off x="3136522" y="473380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10"/>
          <p:cNvSpPr/>
          <p:nvPr/>
        </p:nvSpPr>
        <p:spPr>
          <a:xfrm rot="10800000">
            <a:off x="2955198" y="473366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10"/>
          <p:cNvSpPr/>
          <p:nvPr/>
        </p:nvSpPr>
        <p:spPr>
          <a:xfrm rot="10800000">
            <a:off x="2773874" y="4733809"/>
            <a:ext cx="162900" cy="178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10"/>
          <p:cNvSpPr/>
          <p:nvPr/>
        </p:nvSpPr>
        <p:spPr>
          <a:xfrm rot="10800000">
            <a:off x="2592550" y="473325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10"/>
          <p:cNvSpPr/>
          <p:nvPr/>
        </p:nvSpPr>
        <p:spPr>
          <a:xfrm rot="10800000">
            <a:off x="2411226" y="473339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10"/>
          <p:cNvSpPr/>
          <p:nvPr/>
        </p:nvSpPr>
        <p:spPr>
          <a:xfrm rot="10800000">
            <a:off x="2229889" y="473475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10"/>
          <p:cNvSpPr/>
          <p:nvPr/>
        </p:nvSpPr>
        <p:spPr>
          <a:xfrm rot="10800000">
            <a:off x="1867241" y="473475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10"/>
          <p:cNvSpPr/>
          <p:nvPr/>
        </p:nvSpPr>
        <p:spPr>
          <a:xfrm rot="10800000">
            <a:off x="1685917" y="4734907"/>
            <a:ext cx="162900" cy="178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10"/>
          <p:cNvSpPr/>
          <p:nvPr/>
        </p:nvSpPr>
        <p:spPr>
          <a:xfrm rot="10800000">
            <a:off x="1323269" y="473531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10"/>
          <p:cNvSpPr/>
          <p:nvPr/>
        </p:nvSpPr>
        <p:spPr>
          <a:xfrm rot="10800000">
            <a:off x="1141945" y="473516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0"/>
          <p:cNvSpPr/>
          <p:nvPr/>
        </p:nvSpPr>
        <p:spPr>
          <a:xfrm rot="10800000">
            <a:off x="960621" y="473531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10"/>
          <p:cNvSpPr/>
          <p:nvPr/>
        </p:nvSpPr>
        <p:spPr>
          <a:xfrm rot="10800000">
            <a:off x="597972" y="473449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10"/>
          <p:cNvSpPr/>
          <p:nvPr/>
        </p:nvSpPr>
        <p:spPr>
          <a:xfrm rot="10800000">
            <a:off x="416648" y="473434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10"/>
          <p:cNvSpPr/>
          <p:nvPr/>
        </p:nvSpPr>
        <p:spPr>
          <a:xfrm rot="10800000">
            <a:off x="235324" y="473449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10"/>
          <p:cNvSpPr/>
          <p:nvPr/>
        </p:nvSpPr>
        <p:spPr>
          <a:xfrm rot="10800000">
            <a:off x="54000" y="4733938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10"/>
          <p:cNvSpPr/>
          <p:nvPr/>
        </p:nvSpPr>
        <p:spPr>
          <a:xfrm rot="10800000">
            <a:off x="4405791" y="4543270"/>
            <a:ext cx="162900" cy="178500"/>
          </a:xfrm>
          <a:prstGeom prst="rect">
            <a:avLst/>
          </a:prstGeom>
          <a:solidFill>
            <a:srgbClr val="199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0"/>
          <p:cNvSpPr/>
          <p:nvPr/>
        </p:nvSpPr>
        <p:spPr>
          <a:xfrm rot="10800000">
            <a:off x="4043143" y="4543681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0"/>
          <p:cNvSpPr/>
          <p:nvPr/>
        </p:nvSpPr>
        <p:spPr>
          <a:xfrm rot="10800000">
            <a:off x="3861819" y="454383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0"/>
          <p:cNvSpPr/>
          <p:nvPr/>
        </p:nvSpPr>
        <p:spPr>
          <a:xfrm rot="10800000">
            <a:off x="3499171" y="454383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0"/>
          <p:cNvSpPr/>
          <p:nvPr/>
        </p:nvSpPr>
        <p:spPr>
          <a:xfrm rot="10800000">
            <a:off x="3317846" y="454286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0"/>
          <p:cNvSpPr/>
          <p:nvPr/>
        </p:nvSpPr>
        <p:spPr>
          <a:xfrm rot="10800000">
            <a:off x="2955198" y="454286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10"/>
          <p:cNvSpPr/>
          <p:nvPr/>
        </p:nvSpPr>
        <p:spPr>
          <a:xfrm rot="10800000">
            <a:off x="2773874" y="4543009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10"/>
          <p:cNvSpPr/>
          <p:nvPr/>
        </p:nvSpPr>
        <p:spPr>
          <a:xfrm rot="10800000">
            <a:off x="2592550" y="454245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10"/>
          <p:cNvSpPr/>
          <p:nvPr/>
        </p:nvSpPr>
        <p:spPr>
          <a:xfrm rot="10800000">
            <a:off x="2048565" y="454410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10"/>
          <p:cNvSpPr/>
          <p:nvPr/>
        </p:nvSpPr>
        <p:spPr>
          <a:xfrm rot="10800000">
            <a:off x="1867241" y="454395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10"/>
          <p:cNvSpPr/>
          <p:nvPr/>
        </p:nvSpPr>
        <p:spPr>
          <a:xfrm rot="10800000">
            <a:off x="1685917" y="454410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10"/>
          <p:cNvSpPr/>
          <p:nvPr/>
        </p:nvSpPr>
        <p:spPr>
          <a:xfrm rot="10800000">
            <a:off x="1504593" y="454436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10"/>
          <p:cNvSpPr/>
          <p:nvPr/>
        </p:nvSpPr>
        <p:spPr>
          <a:xfrm rot="10800000">
            <a:off x="1323269" y="4544517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10"/>
          <p:cNvSpPr/>
          <p:nvPr/>
        </p:nvSpPr>
        <p:spPr>
          <a:xfrm rot="10800000">
            <a:off x="960621" y="4544517"/>
            <a:ext cx="162900" cy="178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10"/>
          <p:cNvSpPr/>
          <p:nvPr/>
        </p:nvSpPr>
        <p:spPr>
          <a:xfrm rot="10800000">
            <a:off x="597972" y="454369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10"/>
          <p:cNvSpPr/>
          <p:nvPr/>
        </p:nvSpPr>
        <p:spPr>
          <a:xfrm rot="10800000">
            <a:off x="235324" y="4543697"/>
            <a:ext cx="162900" cy="178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10"/>
          <p:cNvSpPr/>
          <p:nvPr/>
        </p:nvSpPr>
        <p:spPr>
          <a:xfrm rot="10800000">
            <a:off x="54000" y="454313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0"/>
          <p:cNvSpPr/>
          <p:nvPr/>
        </p:nvSpPr>
        <p:spPr>
          <a:xfrm rot="10800000">
            <a:off x="8576271" y="4926180"/>
            <a:ext cx="162900" cy="178500"/>
          </a:xfrm>
          <a:prstGeom prst="rect">
            <a:avLst/>
          </a:prstGeom>
          <a:solidFill>
            <a:srgbClr val="199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10"/>
          <p:cNvSpPr/>
          <p:nvPr/>
        </p:nvSpPr>
        <p:spPr>
          <a:xfrm rot="10800000">
            <a:off x="8394946" y="492521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10"/>
          <p:cNvSpPr/>
          <p:nvPr/>
        </p:nvSpPr>
        <p:spPr>
          <a:xfrm rot="10800000">
            <a:off x="8213622" y="492535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0"/>
          <p:cNvSpPr/>
          <p:nvPr/>
        </p:nvSpPr>
        <p:spPr>
          <a:xfrm rot="10800000">
            <a:off x="8032298" y="492521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10"/>
          <p:cNvSpPr/>
          <p:nvPr/>
        </p:nvSpPr>
        <p:spPr>
          <a:xfrm rot="10800000">
            <a:off x="7850974" y="4925359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10"/>
          <p:cNvSpPr/>
          <p:nvPr/>
        </p:nvSpPr>
        <p:spPr>
          <a:xfrm rot="10800000">
            <a:off x="7669650" y="4924800"/>
            <a:ext cx="162900" cy="178500"/>
          </a:xfrm>
          <a:prstGeom prst="rect">
            <a:avLst/>
          </a:prstGeom>
          <a:solidFill>
            <a:srgbClr val="199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10"/>
          <p:cNvSpPr/>
          <p:nvPr/>
        </p:nvSpPr>
        <p:spPr>
          <a:xfrm rot="10800000">
            <a:off x="7488326" y="492494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10"/>
          <p:cNvSpPr/>
          <p:nvPr/>
        </p:nvSpPr>
        <p:spPr>
          <a:xfrm rot="10800000">
            <a:off x="7306989" y="492630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0"/>
          <p:cNvSpPr/>
          <p:nvPr/>
        </p:nvSpPr>
        <p:spPr>
          <a:xfrm rot="10800000">
            <a:off x="7125665" y="4926457"/>
            <a:ext cx="162900" cy="178500"/>
          </a:xfrm>
          <a:prstGeom prst="rect">
            <a:avLst/>
          </a:prstGeom>
          <a:solidFill>
            <a:srgbClr val="199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10"/>
          <p:cNvSpPr/>
          <p:nvPr/>
        </p:nvSpPr>
        <p:spPr>
          <a:xfrm rot="10800000">
            <a:off x="6944341" y="492630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10"/>
          <p:cNvSpPr/>
          <p:nvPr/>
        </p:nvSpPr>
        <p:spPr>
          <a:xfrm rot="10800000">
            <a:off x="6763017" y="492645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10"/>
          <p:cNvSpPr/>
          <p:nvPr/>
        </p:nvSpPr>
        <p:spPr>
          <a:xfrm rot="10800000">
            <a:off x="6581693" y="492671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10"/>
          <p:cNvSpPr/>
          <p:nvPr/>
        </p:nvSpPr>
        <p:spPr>
          <a:xfrm rot="10800000">
            <a:off x="6400369" y="492686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10"/>
          <p:cNvSpPr/>
          <p:nvPr/>
        </p:nvSpPr>
        <p:spPr>
          <a:xfrm rot="10800000">
            <a:off x="6219045" y="492671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10"/>
          <p:cNvSpPr/>
          <p:nvPr/>
        </p:nvSpPr>
        <p:spPr>
          <a:xfrm rot="10800000">
            <a:off x="6037721" y="4926867"/>
            <a:ext cx="162900" cy="178500"/>
          </a:xfrm>
          <a:prstGeom prst="rect">
            <a:avLst/>
          </a:prstGeom>
          <a:solidFill>
            <a:srgbClr val="199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10"/>
          <p:cNvSpPr/>
          <p:nvPr/>
        </p:nvSpPr>
        <p:spPr>
          <a:xfrm rot="10800000">
            <a:off x="5675072" y="492604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10"/>
          <p:cNvSpPr/>
          <p:nvPr/>
        </p:nvSpPr>
        <p:spPr>
          <a:xfrm rot="10800000">
            <a:off x="5493748" y="492589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10"/>
          <p:cNvSpPr/>
          <p:nvPr/>
        </p:nvSpPr>
        <p:spPr>
          <a:xfrm rot="10800000">
            <a:off x="5312424" y="492604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10"/>
          <p:cNvSpPr/>
          <p:nvPr/>
        </p:nvSpPr>
        <p:spPr>
          <a:xfrm rot="10800000">
            <a:off x="5131100" y="492548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10"/>
          <p:cNvSpPr/>
          <p:nvPr/>
        </p:nvSpPr>
        <p:spPr>
          <a:xfrm rot="10800000">
            <a:off x="4949776" y="492563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10"/>
          <p:cNvSpPr/>
          <p:nvPr/>
        </p:nvSpPr>
        <p:spPr>
          <a:xfrm rot="10800000">
            <a:off x="8576271" y="473178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10"/>
          <p:cNvSpPr/>
          <p:nvPr/>
        </p:nvSpPr>
        <p:spPr>
          <a:xfrm rot="10800000">
            <a:off x="8394946" y="473081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10"/>
          <p:cNvSpPr/>
          <p:nvPr/>
        </p:nvSpPr>
        <p:spPr>
          <a:xfrm rot="10800000">
            <a:off x="8213622" y="473095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10"/>
          <p:cNvSpPr/>
          <p:nvPr/>
        </p:nvSpPr>
        <p:spPr>
          <a:xfrm rot="10800000">
            <a:off x="8032298" y="473081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10"/>
          <p:cNvSpPr/>
          <p:nvPr/>
        </p:nvSpPr>
        <p:spPr>
          <a:xfrm rot="10800000">
            <a:off x="7850974" y="4730959"/>
            <a:ext cx="162900" cy="178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10"/>
          <p:cNvSpPr/>
          <p:nvPr/>
        </p:nvSpPr>
        <p:spPr>
          <a:xfrm rot="10800000">
            <a:off x="7669650" y="473040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10"/>
          <p:cNvSpPr/>
          <p:nvPr/>
        </p:nvSpPr>
        <p:spPr>
          <a:xfrm rot="10800000">
            <a:off x="7488326" y="473054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10"/>
          <p:cNvSpPr/>
          <p:nvPr/>
        </p:nvSpPr>
        <p:spPr>
          <a:xfrm rot="10800000">
            <a:off x="7306989" y="473190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10"/>
          <p:cNvSpPr/>
          <p:nvPr/>
        </p:nvSpPr>
        <p:spPr>
          <a:xfrm rot="10800000">
            <a:off x="6944341" y="473190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10"/>
          <p:cNvSpPr/>
          <p:nvPr/>
        </p:nvSpPr>
        <p:spPr>
          <a:xfrm rot="10800000">
            <a:off x="6763017" y="4732057"/>
            <a:ext cx="162900" cy="178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10"/>
          <p:cNvSpPr/>
          <p:nvPr/>
        </p:nvSpPr>
        <p:spPr>
          <a:xfrm rot="10800000">
            <a:off x="6400369" y="473246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10"/>
          <p:cNvSpPr/>
          <p:nvPr/>
        </p:nvSpPr>
        <p:spPr>
          <a:xfrm rot="10800000">
            <a:off x="6219045" y="473231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10"/>
          <p:cNvSpPr/>
          <p:nvPr/>
        </p:nvSpPr>
        <p:spPr>
          <a:xfrm rot="10800000">
            <a:off x="6037721" y="473246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10"/>
          <p:cNvSpPr/>
          <p:nvPr/>
        </p:nvSpPr>
        <p:spPr>
          <a:xfrm rot="10800000">
            <a:off x="5675072" y="473164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10"/>
          <p:cNvSpPr/>
          <p:nvPr/>
        </p:nvSpPr>
        <p:spPr>
          <a:xfrm rot="10800000">
            <a:off x="5493748" y="473149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10"/>
          <p:cNvSpPr/>
          <p:nvPr/>
        </p:nvSpPr>
        <p:spPr>
          <a:xfrm rot="10800000">
            <a:off x="5312424" y="473164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10"/>
          <p:cNvSpPr/>
          <p:nvPr/>
        </p:nvSpPr>
        <p:spPr>
          <a:xfrm rot="10800000">
            <a:off x="5131100" y="4731088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10"/>
          <p:cNvSpPr/>
          <p:nvPr/>
        </p:nvSpPr>
        <p:spPr>
          <a:xfrm rot="10800000">
            <a:off x="4949776" y="473123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10"/>
          <p:cNvSpPr/>
          <p:nvPr/>
        </p:nvSpPr>
        <p:spPr>
          <a:xfrm rot="10800000">
            <a:off x="8576271" y="454098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10"/>
          <p:cNvSpPr/>
          <p:nvPr/>
        </p:nvSpPr>
        <p:spPr>
          <a:xfrm rot="10800000">
            <a:off x="8394946" y="454001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0"/>
          <p:cNvSpPr/>
          <p:nvPr/>
        </p:nvSpPr>
        <p:spPr>
          <a:xfrm rot="10800000">
            <a:off x="8032298" y="454001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10"/>
          <p:cNvSpPr/>
          <p:nvPr/>
        </p:nvSpPr>
        <p:spPr>
          <a:xfrm rot="10800000">
            <a:off x="7850974" y="4540159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10"/>
          <p:cNvSpPr/>
          <p:nvPr/>
        </p:nvSpPr>
        <p:spPr>
          <a:xfrm rot="10800000">
            <a:off x="7669650" y="453960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10"/>
          <p:cNvSpPr/>
          <p:nvPr/>
        </p:nvSpPr>
        <p:spPr>
          <a:xfrm rot="10800000">
            <a:off x="7125665" y="454125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10"/>
          <p:cNvSpPr/>
          <p:nvPr/>
        </p:nvSpPr>
        <p:spPr>
          <a:xfrm rot="10800000">
            <a:off x="6944341" y="454110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10"/>
          <p:cNvSpPr/>
          <p:nvPr/>
        </p:nvSpPr>
        <p:spPr>
          <a:xfrm rot="10800000">
            <a:off x="6763017" y="454125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10"/>
          <p:cNvSpPr/>
          <p:nvPr/>
        </p:nvSpPr>
        <p:spPr>
          <a:xfrm rot="10800000">
            <a:off x="6581693" y="454151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10"/>
          <p:cNvSpPr/>
          <p:nvPr/>
        </p:nvSpPr>
        <p:spPr>
          <a:xfrm rot="10800000">
            <a:off x="6400369" y="4541667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10"/>
          <p:cNvSpPr/>
          <p:nvPr/>
        </p:nvSpPr>
        <p:spPr>
          <a:xfrm rot="10800000">
            <a:off x="6037721" y="4541667"/>
            <a:ext cx="162900" cy="178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10"/>
          <p:cNvSpPr/>
          <p:nvPr/>
        </p:nvSpPr>
        <p:spPr>
          <a:xfrm rot="10800000">
            <a:off x="5675072" y="454084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10"/>
          <p:cNvSpPr/>
          <p:nvPr/>
        </p:nvSpPr>
        <p:spPr>
          <a:xfrm rot="10800000">
            <a:off x="5312424" y="4540847"/>
            <a:ext cx="162900" cy="178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10"/>
          <p:cNvSpPr/>
          <p:nvPr/>
        </p:nvSpPr>
        <p:spPr>
          <a:xfrm rot="10800000">
            <a:off x="5131100" y="454028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2"/>
          <p:cNvSpPr/>
          <p:nvPr/>
        </p:nvSpPr>
        <p:spPr>
          <a:xfrm>
            <a:off x="8757600" y="0"/>
            <a:ext cx="386400" cy="5143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12"/>
          <p:cNvSpPr txBox="1">
            <a:spLocks noGrp="1"/>
          </p:cNvSpPr>
          <p:nvPr>
            <p:ph type="body" idx="1"/>
          </p:nvPr>
        </p:nvSpPr>
        <p:spPr>
          <a:xfrm>
            <a:off x="311700" y="1171750"/>
            <a:ext cx="250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8" name="Google Shape;80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09" name="Google Shape;809;p12"/>
          <p:cNvSpPr txBox="1">
            <a:spLocks noGrp="1"/>
          </p:cNvSpPr>
          <p:nvPr>
            <p:ph type="body" idx="2"/>
          </p:nvPr>
        </p:nvSpPr>
        <p:spPr>
          <a:xfrm>
            <a:off x="3319950" y="1171750"/>
            <a:ext cx="250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0" name="Google Shape;810;p12"/>
          <p:cNvSpPr txBox="1">
            <a:spLocks noGrp="1"/>
          </p:cNvSpPr>
          <p:nvPr>
            <p:ph type="body" idx="3"/>
          </p:nvPr>
        </p:nvSpPr>
        <p:spPr>
          <a:xfrm>
            <a:off x="6328200" y="1171750"/>
            <a:ext cx="250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1" name="Google Shape;811;p12"/>
          <p:cNvSpPr txBox="1">
            <a:spLocks noGrp="1"/>
          </p:cNvSpPr>
          <p:nvPr>
            <p:ph type="sldNum" idx="4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12" name="Google Shape;812;p12"/>
          <p:cNvSpPr txBox="1">
            <a:spLocks noGrp="1"/>
          </p:cNvSpPr>
          <p:nvPr>
            <p:ph type="sldNum" idx="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13" name="Google Shape;813;p12"/>
          <p:cNvSpPr/>
          <p:nvPr/>
        </p:nvSpPr>
        <p:spPr>
          <a:xfrm rot="10800000">
            <a:off x="4768439" y="492847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12"/>
          <p:cNvSpPr/>
          <p:nvPr/>
        </p:nvSpPr>
        <p:spPr>
          <a:xfrm rot="10800000">
            <a:off x="4587115" y="492861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12"/>
          <p:cNvSpPr/>
          <p:nvPr/>
        </p:nvSpPr>
        <p:spPr>
          <a:xfrm rot="10800000">
            <a:off x="4405791" y="492847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12"/>
          <p:cNvSpPr/>
          <p:nvPr/>
        </p:nvSpPr>
        <p:spPr>
          <a:xfrm rot="10800000">
            <a:off x="4224467" y="492861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12"/>
          <p:cNvSpPr/>
          <p:nvPr/>
        </p:nvSpPr>
        <p:spPr>
          <a:xfrm rot="10800000">
            <a:off x="4043143" y="4928881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12"/>
          <p:cNvSpPr/>
          <p:nvPr/>
        </p:nvSpPr>
        <p:spPr>
          <a:xfrm rot="10800000">
            <a:off x="3861819" y="492903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12"/>
          <p:cNvSpPr/>
          <p:nvPr/>
        </p:nvSpPr>
        <p:spPr>
          <a:xfrm rot="10800000">
            <a:off x="3680495" y="4928881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12"/>
          <p:cNvSpPr/>
          <p:nvPr/>
        </p:nvSpPr>
        <p:spPr>
          <a:xfrm rot="10800000">
            <a:off x="3499171" y="4929030"/>
            <a:ext cx="162900" cy="178500"/>
          </a:xfrm>
          <a:prstGeom prst="rect">
            <a:avLst/>
          </a:prstGeom>
          <a:solidFill>
            <a:srgbClr val="199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12"/>
          <p:cNvSpPr/>
          <p:nvPr/>
        </p:nvSpPr>
        <p:spPr>
          <a:xfrm rot="10800000">
            <a:off x="3317846" y="492806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12"/>
          <p:cNvSpPr/>
          <p:nvPr/>
        </p:nvSpPr>
        <p:spPr>
          <a:xfrm rot="10800000">
            <a:off x="3136522" y="492820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12"/>
          <p:cNvSpPr/>
          <p:nvPr/>
        </p:nvSpPr>
        <p:spPr>
          <a:xfrm rot="10800000">
            <a:off x="2955198" y="492806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12"/>
          <p:cNvSpPr/>
          <p:nvPr/>
        </p:nvSpPr>
        <p:spPr>
          <a:xfrm rot="10800000">
            <a:off x="2773874" y="4928209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12"/>
          <p:cNvSpPr/>
          <p:nvPr/>
        </p:nvSpPr>
        <p:spPr>
          <a:xfrm rot="10800000">
            <a:off x="2592550" y="4927650"/>
            <a:ext cx="162900" cy="178500"/>
          </a:xfrm>
          <a:prstGeom prst="rect">
            <a:avLst/>
          </a:prstGeom>
          <a:solidFill>
            <a:srgbClr val="199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12"/>
          <p:cNvSpPr/>
          <p:nvPr/>
        </p:nvSpPr>
        <p:spPr>
          <a:xfrm rot="10800000">
            <a:off x="2411226" y="492779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2"/>
          <p:cNvSpPr/>
          <p:nvPr/>
        </p:nvSpPr>
        <p:spPr>
          <a:xfrm rot="10800000">
            <a:off x="2229889" y="492915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2"/>
          <p:cNvSpPr/>
          <p:nvPr/>
        </p:nvSpPr>
        <p:spPr>
          <a:xfrm rot="10800000">
            <a:off x="2048565" y="4929307"/>
            <a:ext cx="162900" cy="178500"/>
          </a:xfrm>
          <a:prstGeom prst="rect">
            <a:avLst/>
          </a:prstGeom>
          <a:solidFill>
            <a:srgbClr val="199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2"/>
          <p:cNvSpPr/>
          <p:nvPr/>
        </p:nvSpPr>
        <p:spPr>
          <a:xfrm rot="10800000">
            <a:off x="1867241" y="492915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2"/>
          <p:cNvSpPr/>
          <p:nvPr/>
        </p:nvSpPr>
        <p:spPr>
          <a:xfrm rot="10800000">
            <a:off x="1685917" y="492930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2"/>
          <p:cNvSpPr/>
          <p:nvPr/>
        </p:nvSpPr>
        <p:spPr>
          <a:xfrm rot="10800000">
            <a:off x="1504593" y="492956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12"/>
          <p:cNvSpPr/>
          <p:nvPr/>
        </p:nvSpPr>
        <p:spPr>
          <a:xfrm rot="10800000">
            <a:off x="1323269" y="492971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12"/>
          <p:cNvSpPr/>
          <p:nvPr/>
        </p:nvSpPr>
        <p:spPr>
          <a:xfrm rot="10800000">
            <a:off x="1141945" y="492956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12"/>
          <p:cNvSpPr/>
          <p:nvPr/>
        </p:nvSpPr>
        <p:spPr>
          <a:xfrm rot="10800000">
            <a:off x="960621" y="4929717"/>
            <a:ext cx="162900" cy="178500"/>
          </a:xfrm>
          <a:prstGeom prst="rect">
            <a:avLst/>
          </a:prstGeom>
          <a:solidFill>
            <a:srgbClr val="199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12"/>
          <p:cNvSpPr/>
          <p:nvPr/>
        </p:nvSpPr>
        <p:spPr>
          <a:xfrm rot="10800000">
            <a:off x="597972" y="492889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12"/>
          <p:cNvSpPr/>
          <p:nvPr/>
        </p:nvSpPr>
        <p:spPr>
          <a:xfrm rot="10800000">
            <a:off x="416648" y="492874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12"/>
          <p:cNvSpPr/>
          <p:nvPr/>
        </p:nvSpPr>
        <p:spPr>
          <a:xfrm rot="10800000">
            <a:off x="235324" y="492889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12"/>
          <p:cNvSpPr/>
          <p:nvPr/>
        </p:nvSpPr>
        <p:spPr>
          <a:xfrm rot="10800000">
            <a:off x="54000" y="492833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12"/>
          <p:cNvSpPr/>
          <p:nvPr/>
        </p:nvSpPr>
        <p:spPr>
          <a:xfrm rot="10800000">
            <a:off x="4768439" y="473407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12"/>
          <p:cNvSpPr/>
          <p:nvPr/>
        </p:nvSpPr>
        <p:spPr>
          <a:xfrm rot="10800000">
            <a:off x="4587115" y="4734219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12"/>
          <p:cNvSpPr/>
          <p:nvPr/>
        </p:nvSpPr>
        <p:spPr>
          <a:xfrm rot="10800000">
            <a:off x="4405791" y="473407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12"/>
          <p:cNvSpPr/>
          <p:nvPr/>
        </p:nvSpPr>
        <p:spPr>
          <a:xfrm rot="10800000">
            <a:off x="4224467" y="473421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12"/>
          <p:cNvSpPr/>
          <p:nvPr/>
        </p:nvSpPr>
        <p:spPr>
          <a:xfrm rot="10800000">
            <a:off x="4043143" y="4734481"/>
            <a:ext cx="162900" cy="178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12"/>
          <p:cNvSpPr/>
          <p:nvPr/>
        </p:nvSpPr>
        <p:spPr>
          <a:xfrm rot="10800000">
            <a:off x="3861819" y="473463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12"/>
          <p:cNvSpPr/>
          <p:nvPr/>
        </p:nvSpPr>
        <p:spPr>
          <a:xfrm rot="10800000">
            <a:off x="3680495" y="4734481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12"/>
          <p:cNvSpPr/>
          <p:nvPr/>
        </p:nvSpPr>
        <p:spPr>
          <a:xfrm rot="10800000">
            <a:off x="3499171" y="473463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12"/>
          <p:cNvSpPr/>
          <p:nvPr/>
        </p:nvSpPr>
        <p:spPr>
          <a:xfrm rot="10800000">
            <a:off x="3317846" y="473366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12"/>
          <p:cNvSpPr/>
          <p:nvPr/>
        </p:nvSpPr>
        <p:spPr>
          <a:xfrm rot="10800000">
            <a:off x="3136522" y="473380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12"/>
          <p:cNvSpPr/>
          <p:nvPr/>
        </p:nvSpPr>
        <p:spPr>
          <a:xfrm rot="10800000">
            <a:off x="2955198" y="473366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12"/>
          <p:cNvSpPr/>
          <p:nvPr/>
        </p:nvSpPr>
        <p:spPr>
          <a:xfrm rot="10800000">
            <a:off x="2773874" y="4733809"/>
            <a:ext cx="162900" cy="178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12"/>
          <p:cNvSpPr/>
          <p:nvPr/>
        </p:nvSpPr>
        <p:spPr>
          <a:xfrm rot="10800000">
            <a:off x="2592550" y="473325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12"/>
          <p:cNvSpPr/>
          <p:nvPr/>
        </p:nvSpPr>
        <p:spPr>
          <a:xfrm rot="10800000">
            <a:off x="2411226" y="473339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12"/>
          <p:cNvSpPr/>
          <p:nvPr/>
        </p:nvSpPr>
        <p:spPr>
          <a:xfrm rot="10800000">
            <a:off x="2229889" y="473475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12"/>
          <p:cNvSpPr/>
          <p:nvPr/>
        </p:nvSpPr>
        <p:spPr>
          <a:xfrm rot="10800000">
            <a:off x="1867241" y="473475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12"/>
          <p:cNvSpPr/>
          <p:nvPr/>
        </p:nvSpPr>
        <p:spPr>
          <a:xfrm rot="10800000">
            <a:off x="1685917" y="4734907"/>
            <a:ext cx="162900" cy="178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12"/>
          <p:cNvSpPr/>
          <p:nvPr/>
        </p:nvSpPr>
        <p:spPr>
          <a:xfrm rot="10800000">
            <a:off x="1323269" y="473531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12"/>
          <p:cNvSpPr/>
          <p:nvPr/>
        </p:nvSpPr>
        <p:spPr>
          <a:xfrm rot="10800000">
            <a:off x="1141945" y="473516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12"/>
          <p:cNvSpPr/>
          <p:nvPr/>
        </p:nvSpPr>
        <p:spPr>
          <a:xfrm rot="10800000">
            <a:off x="960621" y="473531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12"/>
          <p:cNvSpPr/>
          <p:nvPr/>
        </p:nvSpPr>
        <p:spPr>
          <a:xfrm rot="10800000">
            <a:off x="597972" y="473449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12"/>
          <p:cNvSpPr/>
          <p:nvPr/>
        </p:nvSpPr>
        <p:spPr>
          <a:xfrm rot="10800000">
            <a:off x="416648" y="473434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12"/>
          <p:cNvSpPr/>
          <p:nvPr/>
        </p:nvSpPr>
        <p:spPr>
          <a:xfrm rot="10800000">
            <a:off x="235324" y="473449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12"/>
          <p:cNvSpPr/>
          <p:nvPr/>
        </p:nvSpPr>
        <p:spPr>
          <a:xfrm rot="10800000">
            <a:off x="54000" y="4733938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12"/>
          <p:cNvSpPr/>
          <p:nvPr/>
        </p:nvSpPr>
        <p:spPr>
          <a:xfrm rot="10800000">
            <a:off x="4405791" y="4543270"/>
            <a:ext cx="162900" cy="178500"/>
          </a:xfrm>
          <a:prstGeom prst="rect">
            <a:avLst/>
          </a:prstGeom>
          <a:solidFill>
            <a:srgbClr val="199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12"/>
          <p:cNvSpPr/>
          <p:nvPr/>
        </p:nvSpPr>
        <p:spPr>
          <a:xfrm rot="10800000">
            <a:off x="4043143" y="4543681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12"/>
          <p:cNvSpPr/>
          <p:nvPr/>
        </p:nvSpPr>
        <p:spPr>
          <a:xfrm rot="10800000">
            <a:off x="3861819" y="454383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12"/>
          <p:cNvSpPr/>
          <p:nvPr/>
        </p:nvSpPr>
        <p:spPr>
          <a:xfrm rot="10800000">
            <a:off x="3499171" y="454383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12"/>
          <p:cNvSpPr/>
          <p:nvPr/>
        </p:nvSpPr>
        <p:spPr>
          <a:xfrm rot="10800000">
            <a:off x="3317846" y="454286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12"/>
          <p:cNvSpPr/>
          <p:nvPr/>
        </p:nvSpPr>
        <p:spPr>
          <a:xfrm rot="10800000">
            <a:off x="2955198" y="454286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12"/>
          <p:cNvSpPr/>
          <p:nvPr/>
        </p:nvSpPr>
        <p:spPr>
          <a:xfrm rot="10800000">
            <a:off x="2773874" y="4543009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12"/>
          <p:cNvSpPr/>
          <p:nvPr/>
        </p:nvSpPr>
        <p:spPr>
          <a:xfrm rot="10800000">
            <a:off x="2592550" y="454245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12"/>
          <p:cNvSpPr/>
          <p:nvPr/>
        </p:nvSpPr>
        <p:spPr>
          <a:xfrm rot="10800000">
            <a:off x="2048565" y="454410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12"/>
          <p:cNvSpPr/>
          <p:nvPr/>
        </p:nvSpPr>
        <p:spPr>
          <a:xfrm rot="10800000">
            <a:off x="1867241" y="454395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12"/>
          <p:cNvSpPr/>
          <p:nvPr/>
        </p:nvSpPr>
        <p:spPr>
          <a:xfrm rot="10800000">
            <a:off x="1685917" y="454410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12"/>
          <p:cNvSpPr/>
          <p:nvPr/>
        </p:nvSpPr>
        <p:spPr>
          <a:xfrm rot="10800000">
            <a:off x="1504593" y="454436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12"/>
          <p:cNvSpPr/>
          <p:nvPr/>
        </p:nvSpPr>
        <p:spPr>
          <a:xfrm rot="10800000">
            <a:off x="1323269" y="4544517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12"/>
          <p:cNvSpPr/>
          <p:nvPr/>
        </p:nvSpPr>
        <p:spPr>
          <a:xfrm rot="10800000">
            <a:off x="960621" y="4544517"/>
            <a:ext cx="162900" cy="178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12"/>
          <p:cNvSpPr/>
          <p:nvPr/>
        </p:nvSpPr>
        <p:spPr>
          <a:xfrm rot="10800000">
            <a:off x="597972" y="454369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12"/>
          <p:cNvSpPr/>
          <p:nvPr/>
        </p:nvSpPr>
        <p:spPr>
          <a:xfrm rot="10800000">
            <a:off x="235324" y="4543697"/>
            <a:ext cx="162900" cy="178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12"/>
          <p:cNvSpPr/>
          <p:nvPr/>
        </p:nvSpPr>
        <p:spPr>
          <a:xfrm rot="10800000">
            <a:off x="54000" y="454313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12"/>
          <p:cNvSpPr/>
          <p:nvPr/>
        </p:nvSpPr>
        <p:spPr>
          <a:xfrm rot="10800000">
            <a:off x="8576271" y="4926180"/>
            <a:ext cx="162900" cy="178500"/>
          </a:xfrm>
          <a:prstGeom prst="rect">
            <a:avLst/>
          </a:prstGeom>
          <a:solidFill>
            <a:srgbClr val="199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12"/>
          <p:cNvSpPr/>
          <p:nvPr/>
        </p:nvSpPr>
        <p:spPr>
          <a:xfrm rot="10800000">
            <a:off x="8394946" y="492521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12"/>
          <p:cNvSpPr/>
          <p:nvPr/>
        </p:nvSpPr>
        <p:spPr>
          <a:xfrm rot="10800000">
            <a:off x="8213622" y="492535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12"/>
          <p:cNvSpPr/>
          <p:nvPr/>
        </p:nvSpPr>
        <p:spPr>
          <a:xfrm rot="10800000">
            <a:off x="8032298" y="492521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12"/>
          <p:cNvSpPr/>
          <p:nvPr/>
        </p:nvSpPr>
        <p:spPr>
          <a:xfrm rot="10800000">
            <a:off x="7850974" y="4925359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12"/>
          <p:cNvSpPr/>
          <p:nvPr/>
        </p:nvSpPr>
        <p:spPr>
          <a:xfrm rot="10800000">
            <a:off x="7669650" y="4924800"/>
            <a:ext cx="162900" cy="178500"/>
          </a:xfrm>
          <a:prstGeom prst="rect">
            <a:avLst/>
          </a:prstGeom>
          <a:solidFill>
            <a:srgbClr val="199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12"/>
          <p:cNvSpPr/>
          <p:nvPr/>
        </p:nvSpPr>
        <p:spPr>
          <a:xfrm rot="10800000">
            <a:off x="7488326" y="492494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12"/>
          <p:cNvSpPr/>
          <p:nvPr/>
        </p:nvSpPr>
        <p:spPr>
          <a:xfrm rot="10800000">
            <a:off x="7306989" y="492630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12"/>
          <p:cNvSpPr/>
          <p:nvPr/>
        </p:nvSpPr>
        <p:spPr>
          <a:xfrm rot="10800000">
            <a:off x="7125665" y="4926457"/>
            <a:ext cx="162900" cy="178500"/>
          </a:xfrm>
          <a:prstGeom prst="rect">
            <a:avLst/>
          </a:prstGeom>
          <a:solidFill>
            <a:srgbClr val="199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12"/>
          <p:cNvSpPr/>
          <p:nvPr/>
        </p:nvSpPr>
        <p:spPr>
          <a:xfrm rot="10800000">
            <a:off x="6944341" y="492630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12"/>
          <p:cNvSpPr/>
          <p:nvPr/>
        </p:nvSpPr>
        <p:spPr>
          <a:xfrm rot="10800000">
            <a:off x="6763017" y="492645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12"/>
          <p:cNvSpPr/>
          <p:nvPr/>
        </p:nvSpPr>
        <p:spPr>
          <a:xfrm rot="10800000">
            <a:off x="6581693" y="492671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12"/>
          <p:cNvSpPr/>
          <p:nvPr/>
        </p:nvSpPr>
        <p:spPr>
          <a:xfrm rot="10800000">
            <a:off x="6400369" y="492686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12"/>
          <p:cNvSpPr/>
          <p:nvPr/>
        </p:nvSpPr>
        <p:spPr>
          <a:xfrm rot="10800000">
            <a:off x="6219045" y="492671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12"/>
          <p:cNvSpPr/>
          <p:nvPr/>
        </p:nvSpPr>
        <p:spPr>
          <a:xfrm rot="10800000">
            <a:off x="6037721" y="4926867"/>
            <a:ext cx="162900" cy="178500"/>
          </a:xfrm>
          <a:prstGeom prst="rect">
            <a:avLst/>
          </a:prstGeom>
          <a:solidFill>
            <a:srgbClr val="199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12"/>
          <p:cNvSpPr/>
          <p:nvPr/>
        </p:nvSpPr>
        <p:spPr>
          <a:xfrm rot="10800000">
            <a:off x="5675072" y="492604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12"/>
          <p:cNvSpPr/>
          <p:nvPr/>
        </p:nvSpPr>
        <p:spPr>
          <a:xfrm rot="10800000">
            <a:off x="5493748" y="492589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12"/>
          <p:cNvSpPr/>
          <p:nvPr/>
        </p:nvSpPr>
        <p:spPr>
          <a:xfrm rot="10800000">
            <a:off x="5312424" y="492604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12"/>
          <p:cNvSpPr/>
          <p:nvPr/>
        </p:nvSpPr>
        <p:spPr>
          <a:xfrm rot="10800000">
            <a:off x="5131100" y="492548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12"/>
          <p:cNvSpPr/>
          <p:nvPr/>
        </p:nvSpPr>
        <p:spPr>
          <a:xfrm rot="10800000">
            <a:off x="4949776" y="492563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12"/>
          <p:cNvSpPr/>
          <p:nvPr/>
        </p:nvSpPr>
        <p:spPr>
          <a:xfrm rot="10800000">
            <a:off x="8576271" y="473178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12"/>
          <p:cNvSpPr/>
          <p:nvPr/>
        </p:nvSpPr>
        <p:spPr>
          <a:xfrm rot="10800000">
            <a:off x="8394946" y="473081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12"/>
          <p:cNvSpPr/>
          <p:nvPr/>
        </p:nvSpPr>
        <p:spPr>
          <a:xfrm rot="10800000">
            <a:off x="8213622" y="473095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12"/>
          <p:cNvSpPr/>
          <p:nvPr/>
        </p:nvSpPr>
        <p:spPr>
          <a:xfrm rot="10800000">
            <a:off x="8032298" y="473081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12"/>
          <p:cNvSpPr/>
          <p:nvPr/>
        </p:nvSpPr>
        <p:spPr>
          <a:xfrm rot="10800000">
            <a:off x="7850974" y="4730959"/>
            <a:ext cx="162900" cy="178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12"/>
          <p:cNvSpPr/>
          <p:nvPr/>
        </p:nvSpPr>
        <p:spPr>
          <a:xfrm rot="10800000">
            <a:off x="7669650" y="473040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12"/>
          <p:cNvSpPr/>
          <p:nvPr/>
        </p:nvSpPr>
        <p:spPr>
          <a:xfrm rot="10800000">
            <a:off x="7488326" y="473054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12"/>
          <p:cNvSpPr/>
          <p:nvPr/>
        </p:nvSpPr>
        <p:spPr>
          <a:xfrm rot="10800000">
            <a:off x="7306989" y="473190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12"/>
          <p:cNvSpPr/>
          <p:nvPr/>
        </p:nvSpPr>
        <p:spPr>
          <a:xfrm rot="10800000">
            <a:off x="6944341" y="473190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12"/>
          <p:cNvSpPr/>
          <p:nvPr/>
        </p:nvSpPr>
        <p:spPr>
          <a:xfrm rot="10800000">
            <a:off x="6763017" y="4732057"/>
            <a:ext cx="162900" cy="178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12"/>
          <p:cNvSpPr/>
          <p:nvPr/>
        </p:nvSpPr>
        <p:spPr>
          <a:xfrm rot="10800000">
            <a:off x="6400369" y="473246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12"/>
          <p:cNvSpPr/>
          <p:nvPr/>
        </p:nvSpPr>
        <p:spPr>
          <a:xfrm rot="10800000">
            <a:off x="6219045" y="473231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12"/>
          <p:cNvSpPr/>
          <p:nvPr/>
        </p:nvSpPr>
        <p:spPr>
          <a:xfrm rot="10800000">
            <a:off x="6037721" y="473246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12"/>
          <p:cNvSpPr/>
          <p:nvPr/>
        </p:nvSpPr>
        <p:spPr>
          <a:xfrm rot="10800000">
            <a:off x="5675072" y="473164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12"/>
          <p:cNvSpPr/>
          <p:nvPr/>
        </p:nvSpPr>
        <p:spPr>
          <a:xfrm rot="10800000">
            <a:off x="5493748" y="473149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12"/>
          <p:cNvSpPr/>
          <p:nvPr/>
        </p:nvSpPr>
        <p:spPr>
          <a:xfrm rot="10800000">
            <a:off x="5312424" y="473164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12"/>
          <p:cNvSpPr/>
          <p:nvPr/>
        </p:nvSpPr>
        <p:spPr>
          <a:xfrm rot="10800000">
            <a:off x="5131100" y="4731088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12"/>
          <p:cNvSpPr/>
          <p:nvPr/>
        </p:nvSpPr>
        <p:spPr>
          <a:xfrm rot="10800000">
            <a:off x="4949776" y="473123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12"/>
          <p:cNvSpPr/>
          <p:nvPr/>
        </p:nvSpPr>
        <p:spPr>
          <a:xfrm rot="10800000">
            <a:off x="8576271" y="454098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12"/>
          <p:cNvSpPr/>
          <p:nvPr/>
        </p:nvSpPr>
        <p:spPr>
          <a:xfrm rot="10800000">
            <a:off x="8394946" y="454001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12"/>
          <p:cNvSpPr/>
          <p:nvPr/>
        </p:nvSpPr>
        <p:spPr>
          <a:xfrm rot="10800000">
            <a:off x="8032298" y="454001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12"/>
          <p:cNvSpPr/>
          <p:nvPr/>
        </p:nvSpPr>
        <p:spPr>
          <a:xfrm rot="10800000">
            <a:off x="7850974" y="4540159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12"/>
          <p:cNvSpPr/>
          <p:nvPr/>
        </p:nvSpPr>
        <p:spPr>
          <a:xfrm rot="10800000">
            <a:off x="7669650" y="453960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12"/>
          <p:cNvSpPr/>
          <p:nvPr/>
        </p:nvSpPr>
        <p:spPr>
          <a:xfrm rot="10800000">
            <a:off x="7125665" y="454125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12"/>
          <p:cNvSpPr/>
          <p:nvPr/>
        </p:nvSpPr>
        <p:spPr>
          <a:xfrm rot="10800000">
            <a:off x="6944341" y="454110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12"/>
          <p:cNvSpPr/>
          <p:nvPr/>
        </p:nvSpPr>
        <p:spPr>
          <a:xfrm rot="10800000">
            <a:off x="6763017" y="454125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12"/>
          <p:cNvSpPr/>
          <p:nvPr/>
        </p:nvSpPr>
        <p:spPr>
          <a:xfrm rot="10800000">
            <a:off x="6581693" y="454151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12"/>
          <p:cNvSpPr/>
          <p:nvPr/>
        </p:nvSpPr>
        <p:spPr>
          <a:xfrm rot="10800000">
            <a:off x="6400369" y="4541667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12"/>
          <p:cNvSpPr/>
          <p:nvPr/>
        </p:nvSpPr>
        <p:spPr>
          <a:xfrm rot="10800000">
            <a:off x="6037721" y="4541667"/>
            <a:ext cx="162900" cy="178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12"/>
          <p:cNvSpPr/>
          <p:nvPr/>
        </p:nvSpPr>
        <p:spPr>
          <a:xfrm rot="10800000">
            <a:off x="5675072" y="454084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12"/>
          <p:cNvSpPr/>
          <p:nvPr/>
        </p:nvSpPr>
        <p:spPr>
          <a:xfrm rot="10800000">
            <a:off x="5312424" y="4540847"/>
            <a:ext cx="162900" cy="178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12"/>
          <p:cNvSpPr/>
          <p:nvPr/>
        </p:nvSpPr>
        <p:spPr>
          <a:xfrm rot="10800000">
            <a:off x="5131100" y="454028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28" name="Google Shape;112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29" name="Google Shape;1129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0" name="Google Shape;113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137" name="Google Shape;113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18314D"/>
        </a:solidFill>
        <a:effectLst/>
      </p:bgPr>
    </p:bg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0" name="Google Shape;1140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1" name="Google Shape;114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dea">
  <p:cSld name="BIG_NUMBER_1">
    <p:bg>
      <p:bgPr>
        <a:solidFill>
          <a:srgbClr val="18314D"/>
        </a:solidFill>
        <a:effectLst/>
      </p:bgPr>
    </p:bg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21"/>
          <p:cNvSpPr txBox="1">
            <a:spLocks noGrp="1"/>
          </p:cNvSpPr>
          <p:nvPr>
            <p:ph type="sldNum" idx="12"/>
          </p:nvPr>
        </p:nvSpPr>
        <p:spPr>
          <a:xfrm>
            <a:off x="8345132" y="462853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44" name="Google Shape;1144;p21"/>
          <p:cNvSpPr/>
          <p:nvPr/>
        </p:nvSpPr>
        <p:spPr>
          <a:xfrm rot="10800000">
            <a:off x="4768439" y="492847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21"/>
          <p:cNvSpPr/>
          <p:nvPr/>
        </p:nvSpPr>
        <p:spPr>
          <a:xfrm rot="10800000">
            <a:off x="4587115" y="492861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21"/>
          <p:cNvSpPr/>
          <p:nvPr/>
        </p:nvSpPr>
        <p:spPr>
          <a:xfrm rot="10800000">
            <a:off x="4405791" y="492847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21"/>
          <p:cNvSpPr/>
          <p:nvPr/>
        </p:nvSpPr>
        <p:spPr>
          <a:xfrm rot="10800000">
            <a:off x="4224467" y="492861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21"/>
          <p:cNvSpPr/>
          <p:nvPr/>
        </p:nvSpPr>
        <p:spPr>
          <a:xfrm rot="10800000">
            <a:off x="4043143" y="4928881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21"/>
          <p:cNvSpPr/>
          <p:nvPr/>
        </p:nvSpPr>
        <p:spPr>
          <a:xfrm rot="10800000">
            <a:off x="3861819" y="492903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21"/>
          <p:cNvSpPr/>
          <p:nvPr/>
        </p:nvSpPr>
        <p:spPr>
          <a:xfrm rot="10800000">
            <a:off x="3680495" y="4928881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21"/>
          <p:cNvSpPr/>
          <p:nvPr/>
        </p:nvSpPr>
        <p:spPr>
          <a:xfrm rot="10800000">
            <a:off x="3499171" y="4929030"/>
            <a:ext cx="162900" cy="178500"/>
          </a:xfrm>
          <a:prstGeom prst="rect">
            <a:avLst/>
          </a:prstGeom>
          <a:solidFill>
            <a:srgbClr val="199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21"/>
          <p:cNvSpPr/>
          <p:nvPr/>
        </p:nvSpPr>
        <p:spPr>
          <a:xfrm rot="10800000">
            <a:off x="3317846" y="492806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21"/>
          <p:cNvSpPr/>
          <p:nvPr/>
        </p:nvSpPr>
        <p:spPr>
          <a:xfrm rot="10800000">
            <a:off x="3136522" y="492820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21"/>
          <p:cNvSpPr/>
          <p:nvPr/>
        </p:nvSpPr>
        <p:spPr>
          <a:xfrm rot="10800000">
            <a:off x="2955198" y="492806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21"/>
          <p:cNvSpPr/>
          <p:nvPr/>
        </p:nvSpPr>
        <p:spPr>
          <a:xfrm rot="10800000">
            <a:off x="2773874" y="4928209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21"/>
          <p:cNvSpPr/>
          <p:nvPr/>
        </p:nvSpPr>
        <p:spPr>
          <a:xfrm rot="10800000">
            <a:off x="2592550" y="4927650"/>
            <a:ext cx="162900" cy="178500"/>
          </a:xfrm>
          <a:prstGeom prst="rect">
            <a:avLst/>
          </a:prstGeom>
          <a:solidFill>
            <a:srgbClr val="199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21"/>
          <p:cNvSpPr/>
          <p:nvPr/>
        </p:nvSpPr>
        <p:spPr>
          <a:xfrm rot="10800000">
            <a:off x="2411226" y="492779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21"/>
          <p:cNvSpPr/>
          <p:nvPr/>
        </p:nvSpPr>
        <p:spPr>
          <a:xfrm rot="10800000">
            <a:off x="2229889" y="492915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21"/>
          <p:cNvSpPr/>
          <p:nvPr/>
        </p:nvSpPr>
        <p:spPr>
          <a:xfrm rot="10800000">
            <a:off x="2048565" y="4929307"/>
            <a:ext cx="162900" cy="178500"/>
          </a:xfrm>
          <a:prstGeom prst="rect">
            <a:avLst/>
          </a:prstGeom>
          <a:solidFill>
            <a:srgbClr val="199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21"/>
          <p:cNvSpPr/>
          <p:nvPr/>
        </p:nvSpPr>
        <p:spPr>
          <a:xfrm rot="10800000">
            <a:off x="1867241" y="492915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21"/>
          <p:cNvSpPr/>
          <p:nvPr/>
        </p:nvSpPr>
        <p:spPr>
          <a:xfrm rot="10800000">
            <a:off x="1685917" y="492930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21"/>
          <p:cNvSpPr/>
          <p:nvPr/>
        </p:nvSpPr>
        <p:spPr>
          <a:xfrm rot="10800000">
            <a:off x="1504593" y="492956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21"/>
          <p:cNvSpPr/>
          <p:nvPr/>
        </p:nvSpPr>
        <p:spPr>
          <a:xfrm rot="10800000">
            <a:off x="1323269" y="492971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21"/>
          <p:cNvSpPr/>
          <p:nvPr/>
        </p:nvSpPr>
        <p:spPr>
          <a:xfrm rot="10800000">
            <a:off x="1141945" y="492956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21"/>
          <p:cNvSpPr/>
          <p:nvPr/>
        </p:nvSpPr>
        <p:spPr>
          <a:xfrm rot="10800000">
            <a:off x="960621" y="4929717"/>
            <a:ext cx="162900" cy="178500"/>
          </a:xfrm>
          <a:prstGeom prst="rect">
            <a:avLst/>
          </a:prstGeom>
          <a:solidFill>
            <a:srgbClr val="199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21"/>
          <p:cNvSpPr/>
          <p:nvPr/>
        </p:nvSpPr>
        <p:spPr>
          <a:xfrm rot="10800000">
            <a:off x="597972" y="492889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21"/>
          <p:cNvSpPr/>
          <p:nvPr/>
        </p:nvSpPr>
        <p:spPr>
          <a:xfrm rot="10800000">
            <a:off x="416648" y="492874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21"/>
          <p:cNvSpPr/>
          <p:nvPr/>
        </p:nvSpPr>
        <p:spPr>
          <a:xfrm rot="10800000">
            <a:off x="235324" y="492889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21"/>
          <p:cNvSpPr/>
          <p:nvPr/>
        </p:nvSpPr>
        <p:spPr>
          <a:xfrm rot="10800000">
            <a:off x="54000" y="492833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21"/>
          <p:cNvSpPr/>
          <p:nvPr/>
        </p:nvSpPr>
        <p:spPr>
          <a:xfrm rot="10800000">
            <a:off x="4768439" y="473407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21"/>
          <p:cNvSpPr/>
          <p:nvPr/>
        </p:nvSpPr>
        <p:spPr>
          <a:xfrm rot="10800000">
            <a:off x="4587115" y="4734219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21"/>
          <p:cNvSpPr/>
          <p:nvPr/>
        </p:nvSpPr>
        <p:spPr>
          <a:xfrm rot="10800000">
            <a:off x="4405791" y="473407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21"/>
          <p:cNvSpPr/>
          <p:nvPr/>
        </p:nvSpPr>
        <p:spPr>
          <a:xfrm rot="10800000">
            <a:off x="4224467" y="473421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21"/>
          <p:cNvSpPr/>
          <p:nvPr/>
        </p:nvSpPr>
        <p:spPr>
          <a:xfrm rot="10800000">
            <a:off x="4043143" y="4734481"/>
            <a:ext cx="162900" cy="178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21"/>
          <p:cNvSpPr/>
          <p:nvPr/>
        </p:nvSpPr>
        <p:spPr>
          <a:xfrm rot="10800000">
            <a:off x="3861819" y="473463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21"/>
          <p:cNvSpPr/>
          <p:nvPr/>
        </p:nvSpPr>
        <p:spPr>
          <a:xfrm rot="10800000">
            <a:off x="3680495" y="4734481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21"/>
          <p:cNvSpPr/>
          <p:nvPr/>
        </p:nvSpPr>
        <p:spPr>
          <a:xfrm rot="10800000">
            <a:off x="3499171" y="473463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21"/>
          <p:cNvSpPr/>
          <p:nvPr/>
        </p:nvSpPr>
        <p:spPr>
          <a:xfrm rot="10800000">
            <a:off x="3317846" y="473366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21"/>
          <p:cNvSpPr/>
          <p:nvPr/>
        </p:nvSpPr>
        <p:spPr>
          <a:xfrm rot="10800000">
            <a:off x="3136522" y="473380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21"/>
          <p:cNvSpPr/>
          <p:nvPr/>
        </p:nvSpPr>
        <p:spPr>
          <a:xfrm rot="10800000">
            <a:off x="2955198" y="473366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21"/>
          <p:cNvSpPr/>
          <p:nvPr/>
        </p:nvSpPr>
        <p:spPr>
          <a:xfrm rot="10800000">
            <a:off x="2773874" y="4733809"/>
            <a:ext cx="162900" cy="178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21"/>
          <p:cNvSpPr/>
          <p:nvPr/>
        </p:nvSpPr>
        <p:spPr>
          <a:xfrm rot="10800000">
            <a:off x="2592550" y="473325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21"/>
          <p:cNvSpPr/>
          <p:nvPr/>
        </p:nvSpPr>
        <p:spPr>
          <a:xfrm rot="10800000">
            <a:off x="2411226" y="473339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21"/>
          <p:cNvSpPr/>
          <p:nvPr/>
        </p:nvSpPr>
        <p:spPr>
          <a:xfrm rot="10800000">
            <a:off x="2229889" y="473475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21"/>
          <p:cNvSpPr/>
          <p:nvPr/>
        </p:nvSpPr>
        <p:spPr>
          <a:xfrm rot="10800000">
            <a:off x="1867241" y="473475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21"/>
          <p:cNvSpPr/>
          <p:nvPr/>
        </p:nvSpPr>
        <p:spPr>
          <a:xfrm rot="10800000">
            <a:off x="1685917" y="4734907"/>
            <a:ext cx="162900" cy="178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21"/>
          <p:cNvSpPr/>
          <p:nvPr/>
        </p:nvSpPr>
        <p:spPr>
          <a:xfrm rot="10800000">
            <a:off x="1323269" y="473531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21"/>
          <p:cNvSpPr/>
          <p:nvPr/>
        </p:nvSpPr>
        <p:spPr>
          <a:xfrm rot="10800000">
            <a:off x="1141945" y="473516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21"/>
          <p:cNvSpPr/>
          <p:nvPr/>
        </p:nvSpPr>
        <p:spPr>
          <a:xfrm rot="10800000">
            <a:off x="960621" y="473531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21"/>
          <p:cNvSpPr/>
          <p:nvPr/>
        </p:nvSpPr>
        <p:spPr>
          <a:xfrm rot="10800000">
            <a:off x="597972" y="473449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21"/>
          <p:cNvSpPr/>
          <p:nvPr/>
        </p:nvSpPr>
        <p:spPr>
          <a:xfrm rot="10800000">
            <a:off x="416648" y="473434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21"/>
          <p:cNvSpPr/>
          <p:nvPr/>
        </p:nvSpPr>
        <p:spPr>
          <a:xfrm rot="10800000">
            <a:off x="235324" y="473449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21"/>
          <p:cNvSpPr/>
          <p:nvPr/>
        </p:nvSpPr>
        <p:spPr>
          <a:xfrm rot="10800000">
            <a:off x="54000" y="4733938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21"/>
          <p:cNvSpPr/>
          <p:nvPr/>
        </p:nvSpPr>
        <p:spPr>
          <a:xfrm rot="10800000">
            <a:off x="4405791" y="4543270"/>
            <a:ext cx="162900" cy="178500"/>
          </a:xfrm>
          <a:prstGeom prst="rect">
            <a:avLst/>
          </a:prstGeom>
          <a:solidFill>
            <a:srgbClr val="199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21"/>
          <p:cNvSpPr/>
          <p:nvPr/>
        </p:nvSpPr>
        <p:spPr>
          <a:xfrm rot="10800000">
            <a:off x="4043143" y="4543681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21"/>
          <p:cNvSpPr/>
          <p:nvPr/>
        </p:nvSpPr>
        <p:spPr>
          <a:xfrm rot="10800000">
            <a:off x="3861819" y="454383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21"/>
          <p:cNvSpPr/>
          <p:nvPr/>
        </p:nvSpPr>
        <p:spPr>
          <a:xfrm rot="10800000">
            <a:off x="3499171" y="454383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21"/>
          <p:cNvSpPr/>
          <p:nvPr/>
        </p:nvSpPr>
        <p:spPr>
          <a:xfrm rot="10800000">
            <a:off x="3317846" y="454286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21"/>
          <p:cNvSpPr/>
          <p:nvPr/>
        </p:nvSpPr>
        <p:spPr>
          <a:xfrm rot="10800000">
            <a:off x="2955198" y="454286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21"/>
          <p:cNvSpPr/>
          <p:nvPr/>
        </p:nvSpPr>
        <p:spPr>
          <a:xfrm rot="10800000">
            <a:off x="2773874" y="4543009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21"/>
          <p:cNvSpPr/>
          <p:nvPr/>
        </p:nvSpPr>
        <p:spPr>
          <a:xfrm rot="10800000">
            <a:off x="2592550" y="454245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21"/>
          <p:cNvSpPr/>
          <p:nvPr/>
        </p:nvSpPr>
        <p:spPr>
          <a:xfrm rot="10800000">
            <a:off x="2048565" y="454410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21"/>
          <p:cNvSpPr/>
          <p:nvPr/>
        </p:nvSpPr>
        <p:spPr>
          <a:xfrm rot="10800000">
            <a:off x="1867241" y="454395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21"/>
          <p:cNvSpPr/>
          <p:nvPr/>
        </p:nvSpPr>
        <p:spPr>
          <a:xfrm rot="10800000">
            <a:off x="1685917" y="454410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21"/>
          <p:cNvSpPr/>
          <p:nvPr/>
        </p:nvSpPr>
        <p:spPr>
          <a:xfrm rot="10800000">
            <a:off x="1504593" y="454436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21"/>
          <p:cNvSpPr/>
          <p:nvPr/>
        </p:nvSpPr>
        <p:spPr>
          <a:xfrm rot="10800000">
            <a:off x="1323269" y="4544517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21"/>
          <p:cNvSpPr/>
          <p:nvPr/>
        </p:nvSpPr>
        <p:spPr>
          <a:xfrm rot="10800000">
            <a:off x="960621" y="4544517"/>
            <a:ext cx="162900" cy="178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21"/>
          <p:cNvSpPr/>
          <p:nvPr/>
        </p:nvSpPr>
        <p:spPr>
          <a:xfrm rot="10800000">
            <a:off x="597972" y="454369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21"/>
          <p:cNvSpPr/>
          <p:nvPr/>
        </p:nvSpPr>
        <p:spPr>
          <a:xfrm rot="10800000">
            <a:off x="235324" y="4543697"/>
            <a:ext cx="162900" cy="178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21"/>
          <p:cNvSpPr/>
          <p:nvPr/>
        </p:nvSpPr>
        <p:spPr>
          <a:xfrm rot="10800000">
            <a:off x="54000" y="454313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21"/>
          <p:cNvSpPr/>
          <p:nvPr/>
        </p:nvSpPr>
        <p:spPr>
          <a:xfrm rot="10800000">
            <a:off x="8938919" y="492618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21"/>
          <p:cNvSpPr/>
          <p:nvPr/>
        </p:nvSpPr>
        <p:spPr>
          <a:xfrm rot="10800000">
            <a:off x="8757595" y="4926031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21"/>
          <p:cNvSpPr/>
          <p:nvPr/>
        </p:nvSpPr>
        <p:spPr>
          <a:xfrm rot="10800000">
            <a:off x="8576271" y="4926180"/>
            <a:ext cx="162900" cy="178500"/>
          </a:xfrm>
          <a:prstGeom prst="rect">
            <a:avLst/>
          </a:prstGeom>
          <a:solidFill>
            <a:srgbClr val="199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21"/>
          <p:cNvSpPr/>
          <p:nvPr/>
        </p:nvSpPr>
        <p:spPr>
          <a:xfrm rot="10800000">
            <a:off x="8394946" y="492521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21"/>
          <p:cNvSpPr/>
          <p:nvPr/>
        </p:nvSpPr>
        <p:spPr>
          <a:xfrm rot="10800000">
            <a:off x="8213622" y="492535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21"/>
          <p:cNvSpPr/>
          <p:nvPr/>
        </p:nvSpPr>
        <p:spPr>
          <a:xfrm rot="10800000">
            <a:off x="8032298" y="492521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21"/>
          <p:cNvSpPr/>
          <p:nvPr/>
        </p:nvSpPr>
        <p:spPr>
          <a:xfrm rot="10800000">
            <a:off x="7850974" y="4925359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21"/>
          <p:cNvSpPr/>
          <p:nvPr/>
        </p:nvSpPr>
        <p:spPr>
          <a:xfrm rot="10800000">
            <a:off x="7669650" y="4924800"/>
            <a:ext cx="162900" cy="178500"/>
          </a:xfrm>
          <a:prstGeom prst="rect">
            <a:avLst/>
          </a:prstGeom>
          <a:solidFill>
            <a:srgbClr val="199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21"/>
          <p:cNvSpPr/>
          <p:nvPr/>
        </p:nvSpPr>
        <p:spPr>
          <a:xfrm rot="10800000">
            <a:off x="7488326" y="492494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21"/>
          <p:cNvSpPr/>
          <p:nvPr/>
        </p:nvSpPr>
        <p:spPr>
          <a:xfrm rot="10800000">
            <a:off x="7306989" y="492630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21"/>
          <p:cNvSpPr/>
          <p:nvPr/>
        </p:nvSpPr>
        <p:spPr>
          <a:xfrm rot="10800000">
            <a:off x="7125665" y="4926457"/>
            <a:ext cx="162900" cy="178500"/>
          </a:xfrm>
          <a:prstGeom prst="rect">
            <a:avLst/>
          </a:prstGeom>
          <a:solidFill>
            <a:srgbClr val="199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21"/>
          <p:cNvSpPr/>
          <p:nvPr/>
        </p:nvSpPr>
        <p:spPr>
          <a:xfrm rot="10800000">
            <a:off x="6944341" y="492630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21"/>
          <p:cNvSpPr/>
          <p:nvPr/>
        </p:nvSpPr>
        <p:spPr>
          <a:xfrm rot="10800000">
            <a:off x="6763017" y="492645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21"/>
          <p:cNvSpPr/>
          <p:nvPr/>
        </p:nvSpPr>
        <p:spPr>
          <a:xfrm rot="10800000">
            <a:off x="6581693" y="492671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21"/>
          <p:cNvSpPr/>
          <p:nvPr/>
        </p:nvSpPr>
        <p:spPr>
          <a:xfrm rot="10800000">
            <a:off x="6400369" y="492686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21"/>
          <p:cNvSpPr/>
          <p:nvPr/>
        </p:nvSpPr>
        <p:spPr>
          <a:xfrm rot="10800000">
            <a:off x="6219045" y="492671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21"/>
          <p:cNvSpPr/>
          <p:nvPr/>
        </p:nvSpPr>
        <p:spPr>
          <a:xfrm rot="10800000">
            <a:off x="6037721" y="4926867"/>
            <a:ext cx="162900" cy="178500"/>
          </a:xfrm>
          <a:prstGeom prst="rect">
            <a:avLst/>
          </a:prstGeom>
          <a:solidFill>
            <a:srgbClr val="199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21"/>
          <p:cNvSpPr/>
          <p:nvPr/>
        </p:nvSpPr>
        <p:spPr>
          <a:xfrm rot="10800000">
            <a:off x="5675072" y="492604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21"/>
          <p:cNvSpPr/>
          <p:nvPr/>
        </p:nvSpPr>
        <p:spPr>
          <a:xfrm rot="10800000">
            <a:off x="5493748" y="492589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21"/>
          <p:cNvSpPr/>
          <p:nvPr/>
        </p:nvSpPr>
        <p:spPr>
          <a:xfrm rot="10800000">
            <a:off x="5312424" y="492604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21"/>
          <p:cNvSpPr/>
          <p:nvPr/>
        </p:nvSpPr>
        <p:spPr>
          <a:xfrm rot="10800000">
            <a:off x="5131100" y="492548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21"/>
          <p:cNvSpPr/>
          <p:nvPr/>
        </p:nvSpPr>
        <p:spPr>
          <a:xfrm rot="10800000">
            <a:off x="4949776" y="492563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21"/>
          <p:cNvSpPr/>
          <p:nvPr/>
        </p:nvSpPr>
        <p:spPr>
          <a:xfrm rot="10800000">
            <a:off x="8938919" y="473178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21"/>
          <p:cNvSpPr/>
          <p:nvPr/>
        </p:nvSpPr>
        <p:spPr>
          <a:xfrm rot="10800000">
            <a:off x="8757595" y="4731631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21"/>
          <p:cNvSpPr/>
          <p:nvPr/>
        </p:nvSpPr>
        <p:spPr>
          <a:xfrm rot="10800000">
            <a:off x="8576271" y="473178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21"/>
          <p:cNvSpPr/>
          <p:nvPr/>
        </p:nvSpPr>
        <p:spPr>
          <a:xfrm rot="10800000">
            <a:off x="8394946" y="473081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21"/>
          <p:cNvSpPr/>
          <p:nvPr/>
        </p:nvSpPr>
        <p:spPr>
          <a:xfrm rot="10800000">
            <a:off x="8213622" y="473095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21"/>
          <p:cNvSpPr/>
          <p:nvPr/>
        </p:nvSpPr>
        <p:spPr>
          <a:xfrm rot="10800000">
            <a:off x="8032298" y="473081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21"/>
          <p:cNvSpPr/>
          <p:nvPr/>
        </p:nvSpPr>
        <p:spPr>
          <a:xfrm rot="10800000">
            <a:off x="7850974" y="4730959"/>
            <a:ext cx="162900" cy="178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21"/>
          <p:cNvSpPr/>
          <p:nvPr/>
        </p:nvSpPr>
        <p:spPr>
          <a:xfrm rot="10800000">
            <a:off x="7669650" y="473040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21"/>
          <p:cNvSpPr/>
          <p:nvPr/>
        </p:nvSpPr>
        <p:spPr>
          <a:xfrm rot="10800000">
            <a:off x="7488326" y="473054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21"/>
          <p:cNvSpPr/>
          <p:nvPr/>
        </p:nvSpPr>
        <p:spPr>
          <a:xfrm rot="10800000">
            <a:off x="7306989" y="473190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21"/>
          <p:cNvSpPr/>
          <p:nvPr/>
        </p:nvSpPr>
        <p:spPr>
          <a:xfrm rot="10800000">
            <a:off x="6944341" y="473190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1"/>
          <p:cNvSpPr/>
          <p:nvPr/>
        </p:nvSpPr>
        <p:spPr>
          <a:xfrm rot="10800000">
            <a:off x="6763017" y="4732057"/>
            <a:ext cx="162900" cy="178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1"/>
          <p:cNvSpPr/>
          <p:nvPr/>
        </p:nvSpPr>
        <p:spPr>
          <a:xfrm rot="10800000">
            <a:off x="6400369" y="473246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1"/>
          <p:cNvSpPr/>
          <p:nvPr/>
        </p:nvSpPr>
        <p:spPr>
          <a:xfrm rot="10800000">
            <a:off x="6219045" y="473231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1"/>
          <p:cNvSpPr/>
          <p:nvPr/>
        </p:nvSpPr>
        <p:spPr>
          <a:xfrm rot="10800000">
            <a:off x="6037721" y="473246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1"/>
          <p:cNvSpPr/>
          <p:nvPr/>
        </p:nvSpPr>
        <p:spPr>
          <a:xfrm rot="10800000">
            <a:off x="5675072" y="473164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21"/>
          <p:cNvSpPr/>
          <p:nvPr/>
        </p:nvSpPr>
        <p:spPr>
          <a:xfrm rot="10800000">
            <a:off x="5493748" y="473149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21"/>
          <p:cNvSpPr/>
          <p:nvPr/>
        </p:nvSpPr>
        <p:spPr>
          <a:xfrm rot="10800000">
            <a:off x="5312424" y="473164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21"/>
          <p:cNvSpPr/>
          <p:nvPr/>
        </p:nvSpPr>
        <p:spPr>
          <a:xfrm rot="10800000">
            <a:off x="5131100" y="4731088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21"/>
          <p:cNvSpPr/>
          <p:nvPr/>
        </p:nvSpPr>
        <p:spPr>
          <a:xfrm rot="10800000">
            <a:off x="4949776" y="473123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21"/>
          <p:cNvSpPr/>
          <p:nvPr/>
        </p:nvSpPr>
        <p:spPr>
          <a:xfrm rot="10800000">
            <a:off x="8938919" y="454098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21"/>
          <p:cNvSpPr/>
          <p:nvPr/>
        </p:nvSpPr>
        <p:spPr>
          <a:xfrm rot="10800000">
            <a:off x="8576271" y="454098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21"/>
          <p:cNvSpPr/>
          <p:nvPr/>
        </p:nvSpPr>
        <p:spPr>
          <a:xfrm rot="10800000">
            <a:off x="8394946" y="454001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21"/>
          <p:cNvSpPr/>
          <p:nvPr/>
        </p:nvSpPr>
        <p:spPr>
          <a:xfrm rot="10800000">
            <a:off x="8032298" y="454001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21"/>
          <p:cNvSpPr/>
          <p:nvPr/>
        </p:nvSpPr>
        <p:spPr>
          <a:xfrm rot="10800000">
            <a:off x="7850974" y="4540159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21"/>
          <p:cNvSpPr/>
          <p:nvPr/>
        </p:nvSpPr>
        <p:spPr>
          <a:xfrm rot="10800000">
            <a:off x="7669650" y="453960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21"/>
          <p:cNvSpPr/>
          <p:nvPr/>
        </p:nvSpPr>
        <p:spPr>
          <a:xfrm rot="10800000">
            <a:off x="7125665" y="454125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21"/>
          <p:cNvSpPr/>
          <p:nvPr/>
        </p:nvSpPr>
        <p:spPr>
          <a:xfrm rot="10800000">
            <a:off x="6944341" y="454110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21"/>
          <p:cNvSpPr/>
          <p:nvPr/>
        </p:nvSpPr>
        <p:spPr>
          <a:xfrm rot="10800000">
            <a:off x="6763017" y="454125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21"/>
          <p:cNvSpPr/>
          <p:nvPr/>
        </p:nvSpPr>
        <p:spPr>
          <a:xfrm rot="10800000">
            <a:off x="6581693" y="454151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21"/>
          <p:cNvSpPr/>
          <p:nvPr/>
        </p:nvSpPr>
        <p:spPr>
          <a:xfrm rot="10800000">
            <a:off x="6400369" y="4541667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21"/>
          <p:cNvSpPr/>
          <p:nvPr/>
        </p:nvSpPr>
        <p:spPr>
          <a:xfrm rot="10800000">
            <a:off x="6037721" y="4541667"/>
            <a:ext cx="162900" cy="178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21"/>
          <p:cNvSpPr/>
          <p:nvPr/>
        </p:nvSpPr>
        <p:spPr>
          <a:xfrm rot="10800000">
            <a:off x="5675072" y="454084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21"/>
          <p:cNvSpPr/>
          <p:nvPr/>
        </p:nvSpPr>
        <p:spPr>
          <a:xfrm rot="10800000">
            <a:off x="5312424" y="4540847"/>
            <a:ext cx="162900" cy="178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21"/>
          <p:cNvSpPr/>
          <p:nvPr/>
        </p:nvSpPr>
        <p:spPr>
          <a:xfrm rot="10800000">
            <a:off x="5131100" y="454028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Char char="●"/>
              <a:defRPr>
                <a:solidFill>
                  <a:srgbClr val="F2F2F2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rgbClr val="F2F2F2"/>
              </a:buClr>
              <a:buSzPts val="1400"/>
              <a:buChar char="○"/>
              <a:defRPr>
                <a:solidFill>
                  <a:srgbClr val="F2F2F2"/>
                </a:solidFill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rgbClr val="F2F2F2"/>
              </a:buClr>
              <a:buSzPts val="1400"/>
              <a:buChar char="■"/>
              <a:defRPr>
                <a:solidFill>
                  <a:srgbClr val="F2F2F2"/>
                </a:solidFill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rgbClr val="F2F2F2"/>
              </a:buClr>
              <a:buSzPts val="1400"/>
              <a:buChar char="●"/>
              <a:defRPr>
                <a:solidFill>
                  <a:srgbClr val="F2F2F2"/>
                </a:solidFill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rgbClr val="F2F2F2"/>
              </a:buClr>
              <a:buSzPts val="1400"/>
              <a:buChar char="○"/>
              <a:defRPr>
                <a:solidFill>
                  <a:srgbClr val="F2F2F2"/>
                </a:solidFill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rgbClr val="F2F2F2"/>
              </a:buClr>
              <a:buSzPts val="1400"/>
              <a:buChar char="■"/>
              <a:defRPr>
                <a:solidFill>
                  <a:srgbClr val="F2F2F2"/>
                </a:solidFill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rgbClr val="F2F2F2"/>
              </a:buClr>
              <a:buSzPts val="1400"/>
              <a:buChar char="●"/>
              <a:defRPr>
                <a:solidFill>
                  <a:srgbClr val="F2F2F2"/>
                </a:solidFill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rgbClr val="F2F2F2"/>
              </a:buClr>
              <a:buSzPts val="1400"/>
              <a:buChar char="○"/>
              <a:defRPr>
                <a:solidFill>
                  <a:srgbClr val="F2F2F2"/>
                </a:solidFill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rgbClr val="F2F2F2"/>
              </a:buClr>
              <a:buSzPts val="1400"/>
              <a:buChar char="■"/>
              <a:defRPr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1269" name="Google Shape;1269;p21"/>
          <p:cNvSpPr txBox="1"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70" name="Google Shape;1270;p21"/>
          <p:cNvSpPr txBox="1">
            <a:spLocks noGrp="1"/>
          </p:cNvSpPr>
          <p:nvPr>
            <p:ph type="title"/>
          </p:nvPr>
        </p:nvSpPr>
        <p:spPr>
          <a:xfrm>
            <a:off x="311700" y="614025"/>
            <a:ext cx="8520600" cy="24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9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7F6F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0BDBE"/>
              </a:buClr>
              <a:buSzPts val="2800"/>
              <a:buFont typeface="Roboto Black"/>
              <a:buNone/>
              <a:defRPr sz="2800">
                <a:solidFill>
                  <a:srgbClr val="20BDBE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0BDBE"/>
              </a:buClr>
              <a:buSzPts val="2800"/>
              <a:buFont typeface="Roboto Black"/>
              <a:buNone/>
              <a:defRPr sz="2800">
                <a:solidFill>
                  <a:srgbClr val="20BDBE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0BDBE"/>
              </a:buClr>
              <a:buSzPts val="2800"/>
              <a:buFont typeface="Roboto Black"/>
              <a:buNone/>
              <a:defRPr sz="2800">
                <a:solidFill>
                  <a:srgbClr val="20BDBE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0BDBE"/>
              </a:buClr>
              <a:buSzPts val="2800"/>
              <a:buFont typeface="Roboto Black"/>
              <a:buNone/>
              <a:defRPr sz="2800">
                <a:solidFill>
                  <a:srgbClr val="20BDBE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0BDBE"/>
              </a:buClr>
              <a:buSzPts val="2800"/>
              <a:buFont typeface="Roboto Black"/>
              <a:buNone/>
              <a:defRPr sz="2800">
                <a:solidFill>
                  <a:srgbClr val="20BDBE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0BDBE"/>
              </a:buClr>
              <a:buSzPts val="2800"/>
              <a:buFont typeface="Roboto Black"/>
              <a:buNone/>
              <a:defRPr sz="2800">
                <a:solidFill>
                  <a:srgbClr val="20BDBE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0BDBE"/>
              </a:buClr>
              <a:buSzPts val="2800"/>
              <a:buFont typeface="Roboto Black"/>
              <a:buNone/>
              <a:defRPr sz="2800">
                <a:solidFill>
                  <a:srgbClr val="20BDBE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0BDBE"/>
              </a:buClr>
              <a:buSzPts val="2800"/>
              <a:buFont typeface="Roboto Black"/>
              <a:buNone/>
              <a:defRPr sz="2800">
                <a:solidFill>
                  <a:srgbClr val="20BDBE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0BDBE"/>
              </a:buClr>
              <a:buSzPts val="2800"/>
              <a:buFont typeface="Roboto Black"/>
              <a:buNone/>
              <a:defRPr sz="2800">
                <a:solidFill>
                  <a:srgbClr val="20BDBE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314D"/>
              </a:buClr>
              <a:buSzPts val="1800"/>
              <a:buFont typeface="Roboto"/>
              <a:buChar char="●"/>
              <a:defRPr sz="1800">
                <a:solidFill>
                  <a:srgbClr val="18314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314D"/>
              </a:buClr>
              <a:buSzPts val="1400"/>
              <a:buFont typeface="Roboto"/>
              <a:buChar char="○"/>
              <a:defRPr>
                <a:solidFill>
                  <a:srgbClr val="18314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314D"/>
              </a:buClr>
              <a:buSzPts val="1400"/>
              <a:buFont typeface="Roboto"/>
              <a:buChar char="■"/>
              <a:defRPr>
                <a:solidFill>
                  <a:srgbClr val="18314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314D"/>
              </a:buClr>
              <a:buSzPts val="1400"/>
              <a:buFont typeface="Roboto"/>
              <a:buChar char="●"/>
              <a:defRPr>
                <a:solidFill>
                  <a:srgbClr val="18314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314D"/>
              </a:buClr>
              <a:buSzPts val="1400"/>
              <a:buFont typeface="Roboto"/>
              <a:buChar char="○"/>
              <a:defRPr>
                <a:solidFill>
                  <a:srgbClr val="18314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314D"/>
              </a:buClr>
              <a:buSzPts val="1400"/>
              <a:buFont typeface="Roboto"/>
              <a:buChar char="■"/>
              <a:defRPr>
                <a:solidFill>
                  <a:srgbClr val="18314D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314D"/>
              </a:buClr>
              <a:buSzPts val="1400"/>
              <a:buFont typeface="Roboto"/>
              <a:buChar char="●"/>
              <a:defRPr>
                <a:solidFill>
                  <a:srgbClr val="18314D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314D"/>
              </a:buClr>
              <a:buSzPts val="1400"/>
              <a:buFont typeface="Roboto"/>
              <a:buChar char="○"/>
              <a:defRPr>
                <a:solidFill>
                  <a:srgbClr val="18314D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8314D"/>
              </a:buClr>
              <a:buSzPts val="1400"/>
              <a:buFont typeface="Roboto"/>
              <a:buChar char="■"/>
              <a:defRPr>
                <a:solidFill>
                  <a:srgbClr val="18314D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8" r:id="rId4"/>
    <p:sldLayoutId id="2147483663" r:id="rId5"/>
    <p:sldLayoutId id="2147483665" r:id="rId6"/>
    <p:sldLayoutId id="2147483666" r:id="rId7"/>
    <p:sldLayoutId id="214748366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BDBE"/>
              </a:buClr>
              <a:buSzPts val="3600"/>
              <a:buFont typeface="Roboto Black"/>
              <a:buNone/>
            </a:pPr>
            <a:r>
              <a:rPr lang="en-US" sz="5300" dirty="0"/>
              <a:t>Applying </a:t>
            </a:r>
            <a:br>
              <a:rPr lang="en-US" sz="5300" dirty="0"/>
            </a:br>
            <a:r>
              <a:rPr lang="en-US" sz="5300" dirty="0"/>
              <a:t>Machine Learning</a:t>
            </a:r>
            <a:endParaRPr sz="5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1DF0C2-FF4C-114C-920E-009218125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30" y="58956"/>
            <a:ext cx="7760473" cy="43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63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28C328C-53C0-1A45-A23A-FF0D51C20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22" y="0"/>
            <a:ext cx="6798153" cy="451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84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Predict the activity</a:t>
            </a:r>
            <a:endParaRPr sz="3600" dirty="0"/>
          </a:p>
        </p:txBody>
      </p:sp>
      <p:sp>
        <p:nvSpPr>
          <p:cNvPr id="1672" name="Google Shape;1672;p32"/>
          <p:cNvSpPr txBox="1">
            <a:spLocks noGrp="1"/>
          </p:cNvSpPr>
          <p:nvPr>
            <p:ph type="body" idx="1"/>
          </p:nvPr>
        </p:nvSpPr>
        <p:spPr>
          <a:xfrm>
            <a:off x="240139" y="1844332"/>
            <a:ext cx="2161156" cy="9401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Inputs :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1- location (E, N, S, W)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2-  budget (SAR)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Output : Recommended best activity (Concert, Museum, Photo Gallery)</a:t>
            </a:r>
            <a:endParaRPr sz="12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9E10DA-60F6-714F-A122-2E8803600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548"/>
          <a:stretch/>
        </p:blipFill>
        <p:spPr>
          <a:xfrm>
            <a:off x="2401295" y="1559766"/>
            <a:ext cx="6259276" cy="202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75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A9115A8-1404-704E-AA3E-9723D274E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25573"/>
            <a:ext cx="8746435" cy="406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83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5C36B1-9EC9-6E48-84C4-E08E44F13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96" y="0"/>
            <a:ext cx="7490129" cy="441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43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CE8164A-79C1-7B42-B142-3804C46ED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076" y="55660"/>
            <a:ext cx="6734543" cy="447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6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314D"/>
        </a:solidFill>
        <a:effectLst/>
      </p:bgPr>
    </p:bg>
    <p:spTree>
      <p:nvGrpSpPr>
        <p:cNvPr id="1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p54"/>
          <p:cNvSpPr txBox="1">
            <a:spLocks noGrp="1"/>
          </p:cNvSpPr>
          <p:nvPr>
            <p:ph type="body" idx="1"/>
          </p:nvPr>
        </p:nvSpPr>
        <p:spPr>
          <a:xfrm>
            <a:off x="311700" y="4018375"/>
            <a:ext cx="8520600" cy="3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FFFFF"/>
                </a:solidFill>
              </a:rPr>
              <a:t>Fonts used: Roboto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320" name="Google Shape;2320;p54"/>
          <p:cNvSpPr txBox="1">
            <a:spLocks noGrp="1"/>
          </p:cNvSpPr>
          <p:nvPr>
            <p:ph type="title"/>
          </p:nvPr>
        </p:nvSpPr>
        <p:spPr>
          <a:xfrm>
            <a:off x="311700" y="614025"/>
            <a:ext cx="8520600" cy="24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C381B0-A9CB-7A4A-ABF9-67637B885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46" y="0"/>
            <a:ext cx="2277557" cy="472307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9EFE72-95D2-A54D-B4FD-37A65F8BF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024" y="0"/>
            <a:ext cx="2277558" cy="472307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6E2C7A-02CF-F24B-B96F-9A7463588FE3}"/>
              </a:ext>
            </a:extLst>
          </p:cNvPr>
          <p:cNvCxnSpPr/>
          <p:nvPr/>
        </p:nvCxnSpPr>
        <p:spPr>
          <a:xfrm>
            <a:off x="3260035" y="2361538"/>
            <a:ext cx="216275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Google Shape;1666;p31">
            <a:extLst>
              <a:ext uri="{FF2B5EF4-FFF2-40B4-BE49-F238E27FC236}">
                <a16:creationId xmlns:a16="http://schemas.microsoft.com/office/drawing/2014/main" id="{4A071BD4-0D9A-B345-B0E1-653F0DCD00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112" y="1940638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BDBE"/>
              </a:buClr>
              <a:buSzPts val="3600"/>
              <a:buFont typeface="Roboto Black"/>
              <a:buNone/>
            </a:pPr>
            <a:r>
              <a:rPr lang="en-US" sz="1600" dirty="0"/>
              <a:t>Recommendation</a:t>
            </a:r>
            <a:br>
              <a:rPr lang="en-US" sz="1600" dirty="0"/>
            </a:br>
            <a:r>
              <a:rPr lang="en-US" sz="1600" dirty="0"/>
              <a:t>System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32552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Using KNN (K-Nearest Neighbors)</a:t>
            </a:r>
            <a:endParaRPr sz="3600" dirty="0"/>
          </a:p>
        </p:txBody>
      </p:sp>
      <p:sp>
        <p:nvSpPr>
          <p:cNvPr id="1672" name="Google Shape;1672;p32"/>
          <p:cNvSpPr txBox="1">
            <a:spLocks noGrp="1"/>
          </p:cNvSpPr>
          <p:nvPr>
            <p:ph type="body" idx="1"/>
          </p:nvPr>
        </p:nvSpPr>
        <p:spPr>
          <a:xfrm>
            <a:off x="311700" y="1454717"/>
            <a:ext cx="8267758" cy="18053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lnSpc>
                <a:spcPct val="90000"/>
              </a:lnSpc>
            </a:pPr>
            <a:r>
              <a:rPr lang="en-US" sz="1200" dirty="0"/>
              <a:t>The dataset was created by the team.</a:t>
            </a:r>
          </a:p>
          <a:p>
            <a:pPr marL="171450" indent="-171450">
              <a:lnSpc>
                <a:spcPct val="90000"/>
              </a:lnSpc>
            </a:pPr>
            <a:r>
              <a:rPr lang="en-US" sz="1200" dirty="0"/>
              <a:t>We established some rules that simulate the reality.</a:t>
            </a:r>
          </a:p>
          <a:p>
            <a:pPr marL="171450" indent="-171450">
              <a:lnSpc>
                <a:spcPct val="90000"/>
              </a:lnSpc>
            </a:pPr>
            <a:r>
              <a:rPr lang="en-US" sz="1200" dirty="0"/>
              <a:t>We created the dataset based on that rules.</a:t>
            </a:r>
          </a:p>
          <a:p>
            <a:pPr marL="171450" indent="-171450">
              <a:lnSpc>
                <a:spcPct val="90000"/>
              </a:lnSpc>
            </a:pPr>
            <a:r>
              <a:rPr lang="en-US" sz="1200" dirty="0"/>
              <a:t>The dataset includes 500 rows, 7 columns (goal, budget, </a:t>
            </a:r>
            <a:r>
              <a:rPr lang="en-US" sz="1200" dirty="0" err="1"/>
              <a:t>n_people</a:t>
            </a:r>
            <a:r>
              <a:rPr lang="en-US" sz="1200" dirty="0"/>
              <a:t>, period, location, activity, transportation).</a:t>
            </a:r>
          </a:p>
          <a:p>
            <a:pPr marL="171450" indent="-171450">
              <a:lnSpc>
                <a:spcPct val="90000"/>
              </a:lnSpc>
            </a:pPr>
            <a:r>
              <a:rPr lang="en-US" sz="1200" dirty="0"/>
              <a:t>We add some noise data to weaken the restricted rules.</a:t>
            </a:r>
          </a:p>
          <a:p>
            <a:pPr marL="171450" indent="-171450">
              <a:lnSpc>
                <a:spcPct val="90000"/>
              </a:lnSpc>
            </a:pPr>
            <a:endParaRPr lang="en-US" sz="1200" dirty="0"/>
          </a:p>
          <a:p>
            <a:pPr marL="171450" indent="-171450">
              <a:lnSpc>
                <a:spcPct val="90000"/>
              </a:lnSpc>
            </a:pPr>
            <a:endParaRPr lang="en-US" sz="1200" dirty="0"/>
          </a:p>
          <a:p>
            <a:pPr marL="171450" indent="-171450">
              <a:lnSpc>
                <a:spcPct val="90000"/>
              </a:lnSpc>
            </a:pPr>
            <a:r>
              <a:rPr lang="en-US" sz="1200" dirty="0"/>
              <a:t>Assumptions: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/>
              <a:t>	1- Assuming the activities provided based on the interest of the visitor witch was ( Art ), (Museum A, Concert A, Photo Gallery), A represents the name of the activity</a:t>
            </a:r>
          </a:p>
        </p:txBody>
      </p:sp>
    </p:spTree>
    <p:extLst>
      <p:ext uri="{BB962C8B-B14F-4D97-AF65-F5344CB8AC3E}">
        <p14:creationId xmlns:p14="http://schemas.microsoft.com/office/powerpoint/2010/main" val="40430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9"/>
        </a:solidFill>
        <a:effectLst/>
      </p:bgPr>
    </p:bg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32"/>
          <p:cNvSpPr txBox="1">
            <a:spLocks noGrp="1"/>
          </p:cNvSpPr>
          <p:nvPr>
            <p:ph type="title"/>
          </p:nvPr>
        </p:nvSpPr>
        <p:spPr>
          <a:xfrm>
            <a:off x="168575" y="461154"/>
            <a:ext cx="85699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Recommend the best transportation way</a:t>
            </a:r>
            <a:endParaRPr sz="3600" dirty="0"/>
          </a:p>
        </p:txBody>
      </p:sp>
      <p:sp>
        <p:nvSpPr>
          <p:cNvPr id="1672" name="Google Shape;1672;p32"/>
          <p:cNvSpPr txBox="1">
            <a:spLocks noGrp="1"/>
          </p:cNvSpPr>
          <p:nvPr>
            <p:ph type="body" idx="1"/>
          </p:nvPr>
        </p:nvSpPr>
        <p:spPr>
          <a:xfrm>
            <a:off x="240139" y="1844332"/>
            <a:ext cx="2161156" cy="9401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Inputs :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1- period (number of days)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2-  budget (SAR)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Output : Recommended transportation way (Taxi, Bus, Metro, Car)</a:t>
            </a:r>
            <a:endParaRPr sz="1200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A2A4E7-8E35-4846-9B1F-49A3146F0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367" y="1304013"/>
            <a:ext cx="6416702" cy="29609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9"/>
        </a:solidFill>
        <a:effectLst/>
      </p:bgPr>
    </p:bg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FCC170-5899-2D48-87F1-37F98317F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588"/>
            <a:ext cx="8738483" cy="41653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C6377D-A7BA-7943-8AAC-38A21CDA4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78" y="0"/>
            <a:ext cx="7720718" cy="451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0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, large, cake, white&#10;&#10;Description automatically generated">
            <a:extLst>
              <a:ext uri="{FF2B5EF4-FFF2-40B4-BE49-F238E27FC236}">
                <a16:creationId xmlns:a16="http://schemas.microsoft.com/office/drawing/2014/main" id="{D0D11403-565E-8647-9B32-A97E9B8FA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06" y="95415"/>
            <a:ext cx="6599371" cy="438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2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Recommend the best location</a:t>
            </a:r>
            <a:endParaRPr sz="3600" dirty="0"/>
          </a:p>
        </p:txBody>
      </p:sp>
      <p:sp>
        <p:nvSpPr>
          <p:cNvPr id="1672" name="Google Shape;1672;p32"/>
          <p:cNvSpPr txBox="1">
            <a:spLocks noGrp="1"/>
          </p:cNvSpPr>
          <p:nvPr>
            <p:ph type="body" idx="1"/>
          </p:nvPr>
        </p:nvSpPr>
        <p:spPr>
          <a:xfrm>
            <a:off x="240139" y="1844332"/>
            <a:ext cx="2161156" cy="9401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Inputs :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1- Goal (the goal of the trip)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2-  budget (SAR)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Output : Recommended best location (North, South, East, West)</a:t>
            </a:r>
            <a:endParaRPr sz="12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C4F403-3A3A-1441-8904-EA78807096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291"/>
          <a:stretch/>
        </p:blipFill>
        <p:spPr>
          <a:xfrm>
            <a:off x="2804010" y="1523623"/>
            <a:ext cx="5393785" cy="209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3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62FC89B-53EE-E843-A35F-D144D8064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8729320" cy="401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93340"/>
      </p:ext>
    </p:extLst>
  </p:cSld>
  <p:clrMapOvr>
    <a:masterClrMapping/>
  </p:clrMapOvr>
</p:sld>
</file>

<file path=ppt/theme/theme1.xml><?xml version="1.0" encoding="utf-8"?>
<a:theme xmlns:a="http://schemas.openxmlformats.org/drawingml/2006/main" name="0104_Sheffield_Template_SlidesMani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220</Words>
  <Application>Microsoft Macintosh PowerPoint</Application>
  <PresentationFormat>On-screen Show (16:9)</PresentationFormat>
  <Paragraphs>32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Roboto</vt:lpstr>
      <vt:lpstr>Arial</vt:lpstr>
      <vt:lpstr>Roboto Black</vt:lpstr>
      <vt:lpstr>0104_Sheffield_Template_SlidesMania</vt:lpstr>
      <vt:lpstr>Applying  Machine Learning</vt:lpstr>
      <vt:lpstr>Recommendation System</vt:lpstr>
      <vt:lpstr>Using KNN (K-Nearest Neighbors)</vt:lpstr>
      <vt:lpstr>Recommend the best transportation way</vt:lpstr>
      <vt:lpstr>PowerPoint Presentation</vt:lpstr>
      <vt:lpstr>PowerPoint Presentation</vt:lpstr>
      <vt:lpstr>PowerPoint Presentation</vt:lpstr>
      <vt:lpstr>Recommend the best location</vt:lpstr>
      <vt:lpstr>PowerPoint Presentation</vt:lpstr>
      <vt:lpstr>PowerPoint Presentation</vt:lpstr>
      <vt:lpstr>PowerPoint Presentation</vt:lpstr>
      <vt:lpstr>Predict the activity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GOES YOUR PRESENTATION TITLE</dc:title>
  <cp:lastModifiedBy>SAFWAN MAHER SAIGH</cp:lastModifiedBy>
  <cp:revision>12</cp:revision>
  <dcterms:modified xsi:type="dcterms:W3CDTF">2020-05-26T12:01:24Z</dcterms:modified>
</cp:coreProperties>
</file>