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B415D-9F87-4E7C-8FF1-02CE59DE5C64}">
  <a:tblStyle styleId="{FF4B415D-9F87-4E7C-8FF1-02CE59DE5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686"/>
  </p:normalViewPr>
  <p:slideViewPr>
    <p:cSldViewPr snapToGrid="0">
      <p:cViewPr varScale="1">
        <p:scale>
          <a:sx n="183" d="100"/>
          <a:sy n="183" d="100"/>
        </p:scale>
        <p:origin x="3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51b28ef904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 or concepts">
  <p:cSld name="TITLE_1">
    <p:bg>
      <p:bgPr>
        <a:solidFill>
          <a:srgbClr val="18314D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5" name="Google Shape;365;p3"/>
          <p:cNvSpPr txBox="1">
            <a:spLocks noGrp="1"/>
          </p:cNvSpPr>
          <p:nvPr>
            <p:ph type="subTitle" idx="1"/>
          </p:nvPr>
        </p:nvSpPr>
        <p:spPr>
          <a:xfrm>
            <a:off x="311700" y="122847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3"/>
          <p:cNvSpPr txBox="1">
            <a:spLocks noGrp="1"/>
          </p:cNvSpPr>
          <p:nvPr>
            <p:ph type="ctrTitle" idx="2"/>
          </p:nvPr>
        </p:nvSpPr>
        <p:spPr>
          <a:xfrm>
            <a:off x="311700" y="19537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8" name="Google Shape;368;p3"/>
          <p:cNvSpPr txBox="1">
            <a:spLocks noGrp="1"/>
          </p:cNvSpPr>
          <p:nvPr>
            <p:ph type="subTitle" idx="3"/>
          </p:nvPr>
        </p:nvSpPr>
        <p:spPr>
          <a:xfrm>
            <a:off x="311700" y="2818600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3"/>
          <p:cNvSpPr txBox="1">
            <a:spLocks noGrp="1"/>
          </p:cNvSpPr>
          <p:nvPr>
            <p:ph type="ctrTitle" idx="4"/>
          </p:nvPr>
        </p:nvSpPr>
        <p:spPr>
          <a:xfrm>
            <a:off x="311700" y="352542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3"/>
          <p:cNvSpPr txBox="1">
            <a:spLocks noGrp="1"/>
          </p:cNvSpPr>
          <p:nvPr>
            <p:ph type="subTitle" idx="5"/>
          </p:nvPr>
        </p:nvSpPr>
        <p:spPr>
          <a:xfrm>
            <a:off x="311700" y="439032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"/>
          <p:cNvSpPr/>
          <p:nvPr/>
        </p:nvSpPr>
        <p:spPr>
          <a:xfrm>
            <a:off x="8757600" y="0"/>
            <a:ext cx="386400" cy="5143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9" name="Google Shape;5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0" name="Google Shape;550;p10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1" name="Google Shape;551;p10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2" name="Google Shape;552;p10"/>
          <p:cNvSpPr txBox="1">
            <a:spLocks noGrp="1"/>
          </p:cNvSpPr>
          <p:nvPr>
            <p:ph type="sldNum" idx="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3" name="Google Shape;553;p10"/>
          <p:cNvSpPr/>
          <p:nvPr/>
        </p:nvSpPr>
        <p:spPr>
          <a:xfrm rot="10800000">
            <a:off x="4768439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0"/>
          <p:cNvSpPr/>
          <p:nvPr/>
        </p:nvSpPr>
        <p:spPr>
          <a:xfrm rot="10800000">
            <a:off x="4587115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0"/>
          <p:cNvSpPr/>
          <p:nvPr/>
        </p:nvSpPr>
        <p:spPr>
          <a:xfrm rot="10800000">
            <a:off x="4405791" y="49284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0"/>
          <p:cNvSpPr/>
          <p:nvPr/>
        </p:nvSpPr>
        <p:spPr>
          <a:xfrm rot="10800000">
            <a:off x="4224467" y="49286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0"/>
          <p:cNvSpPr/>
          <p:nvPr/>
        </p:nvSpPr>
        <p:spPr>
          <a:xfrm rot="10800000">
            <a:off x="4043143" y="4928881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0"/>
          <p:cNvSpPr/>
          <p:nvPr/>
        </p:nvSpPr>
        <p:spPr>
          <a:xfrm rot="10800000">
            <a:off x="3861819" y="49290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0"/>
          <p:cNvSpPr/>
          <p:nvPr/>
        </p:nvSpPr>
        <p:spPr>
          <a:xfrm rot="10800000">
            <a:off x="3680495" y="49288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0"/>
          <p:cNvSpPr/>
          <p:nvPr/>
        </p:nvSpPr>
        <p:spPr>
          <a:xfrm rot="10800000">
            <a:off x="3499171" y="492903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0"/>
          <p:cNvSpPr/>
          <p:nvPr/>
        </p:nvSpPr>
        <p:spPr>
          <a:xfrm rot="10800000">
            <a:off x="3317846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0"/>
          <p:cNvSpPr/>
          <p:nvPr/>
        </p:nvSpPr>
        <p:spPr>
          <a:xfrm rot="10800000">
            <a:off x="3136522" y="49282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0"/>
          <p:cNvSpPr/>
          <p:nvPr/>
        </p:nvSpPr>
        <p:spPr>
          <a:xfrm rot="10800000">
            <a:off x="2955198" y="49280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0"/>
          <p:cNvSpPr/>
          <p:nvPr/>
        </p:nvSpPr>
        <p:spPr>
          <a:xfrm rot="10800000">
            <a:off x="2773874" y="49282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0"/>
          <p:cNvSpPr/>
          <p:nvPr/>
        </p:nvSpPr>
        <p:spPr>
          <a:xfrm rot="10800000">
            <a:off x="2592550" y="492765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0"/>
          <p:cNvSpPr/>
          <p:nvPr/>
        </p:nvSpPr>
        <p:spPr>
          <a:xfrm rot="10800000">
            <a:off x="2411226" y="49277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0"/>
          <p:cNvSpPr/>
          <p:nvPr/>
        </p:nvSpPr>
        <p:spPr>
          <a:xfrm rot="10800000">
            <a:off x="2229889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0"/>
          <p:cNvSpPr/>
          <p:nvPr/>
        </p:nvSpPr>
        <p:spPr>
          <a:xfrm rot="10800000">
            <a:off x="2048565" y="492930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0"/>
          <p:cNvSpPr/>
          <p:nvPr/>
        </p:nvSpPr>
        <p:spPr>
          <a:xfrm rot="10800000">
            <a:off x="1867241" y="49291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0"/>
          <p:cNvSpPr/>
          <p:nvPr/>
        </p:nvSpPr>
        <p:spPr>
          <a:xfrm rot="10800000">
            <a:off x="1685917" y="49293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0"/>
          <p:cNvSpPr/>
          <p:nvPr/>
        </p:nvSpPr>
        <p:spPr>
          <a:xfrm rot="10800000">
            <a:off x="1504593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0"/>
          <p:cNvSpPr/>
          <p:nvPr/>
        </p:nvSpPr>
        <p:spPr>
          <a:xfrm rot="10800000">
            <a:off x="1323269" y="49297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0"/>
          <p:cNvSpPr/>
          <p:nvPr/>
        </p:nvSpPr>
        <p:spPr>
          <a:xfrm rot="10800000">
            <a:off x="1141945" y="49295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0"/>
          <p:cNvSpPr/>
          <p:nvPr/>
        </p:nvSpPr>
        <p:spPr>
          <a:xfrm rot="10800000">
            <a:off x="960621" y="492971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0"/>
          <p:cNvSpPr/>
          <p:nvPr/>
        </p:nvSpPr>
        <p:spPr>
          <a:xfrm rot="10800000">
            <a:off x="597972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0"/>
          <p:cNvSpPr/>
          <p:nvPr/>
        </p:nvSpPr>
        <p:spPr>
          <a:xfrm rot="10800000">
            <a:off x="416648" y="49287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0"/>
          <p:cNvSpPr/>
          <p:nvPr/>
        </p:nvSpPr>
        <p:spPr>
          <a:xfrm rot="10800000">
            <a:off x="235324" y="49288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0"/>
          <p:cNvSpPr/>
          <p:nvPr/>
        </p:nvSpPr>
        <p:spPr>
          <a:xfrm rot="10800000">
            <a:off x="54000" y="49283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"/>
          <p:cNvSpPr/>
          <p:nvPr/>
        </p:nvSpPr>
        <p:spPr>
          <a:xfrm rot="10800000">
            <a:off x="4768439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"/>
          <p:cNvSpPr/>
          <p:nvPr/>
        </p:nvSpPr>
        <p:spPr>
          <a:xfrm rot="10800000">
            <a:off x="4587115" y="473421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0"/>
          <p:cNvSpPr/>
          <p:nvPr/>
        </p:nvSpPr>
        <p:spPr>
          <a:xfrm rot="10800000">
            <a:off x="4405791" y="473407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0"/>
          <p:cNvSpPr/>
          <p:nvPr/>
        </p:nvSpPr>
        <p:spPr>
          <a:xfrm rot="10800000">
            <a:off x="4224467" y="473421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"/>
          <p:cNvSpPr/>
          <p:nvPr/>
        </p:nvSpPr>
        <p:spPr>
          <a:xfrm rot="10800000">
            <a:off x="4043143" y="4734481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"/>
          <p:cNvSpPr/>
          <p:nvPr/>
        </p:nvSpPr>
        <p:spPr>
          <a:xfrm rot="10800000">
            <a:off x="3861819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 rot="10800000">
            <a:off x="3680495" y="47344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0"/>
          <p:cNvSpPr/>
          <p:nvPr/>
        </p:nvSpPr>
        <p:spPr>
          <a:xfrm rot="10800000">
            <a:off x="3499171" y="47346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0"/>
          <p:cNvSpPr/>
          <p:nvPr/>
        </p:nvSpPr>
        <p:spPr>
          <a:xfrm rot="10800000">
            <a:off x="3317846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0"/>
          <p:cNvSpPr/>
          <p:nvPr/>
        </p:nvSpPr>
        <p:spPr>
          <a:xfrm rot="10800000">
            <a:off x="3136522" y="473380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0"/>
          <p:cNvSpPr/>
          <p:nvPr/>
        </p:nvSpPr>
        <p:spPr>
          <a:xfrm rot="10800000">
            <a:off x="2955198" y="47336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0"/>
          <p:cNvSpPr/>
          <p:nvPr/>
        </p:nvSpPr>
        <p:spPr>
          <a:xfrm rot="10800000">
            <a:off x="2773874" y="473380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0"/>
          <p:cNvSpPr/>
          <p:nvPr/>
        </p:nvSpPr>
        <p:spPr>
          <a:xfrm rot="10800000">
            <a:off x="2592550" y="47332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0"/>
          <p:cNvSpPr/>
          <p:nvPr/>
        </p:nvSpPr>
        <p:spPr>
          <a:xfrm rot="10800000">
            <a:off x="2411226" y="473339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0"/>
          <p:cNvSpPr/>
          <p:nvPr/>
        </p:nvSpPr>
        <p:spPr>
          <a:xfrm rot="10800000">
            <a:off x="2229889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"/>
          <p:cNvSpPr/>
          <p:nvPr/>
        </p:nvSpPr>
        <p:spPr>
          <a:xfrm rot="10800000">
            <a:off x="1867241" y="47347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0"/>
          <p:cNvSpPr/>
          <p:nvPr/>
        </p:nvSpPr>
        <p:spPr>
          <a:xfrm rot="10800000">
            <a:off x="1685917" y="473490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0"/>
          <p:cNvSpPr/>
          <p:nvPr/>
        </p:nvSpPr>
        <p:spPr>
          <a:xfrm rot="10800000">
            <a:off x="1323269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 rot="10800000">
            <a:off x="1141945" y="47351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 rot="10800000">
            <a:off x="960621" y="473531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 rot="10800000">
            <a:off x="597972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 rot="10800000">
            <a:off x="416648" y="473434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/>
          <p:nvPr/>
        </p:nvSpPr>
        <p:spPr>
          <a:xfrm rot="10800000">
            <a:off x="235324" y="47344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0"/>
          <p:cNvSpPr/>
          <p:nvPr/>
        </p:nvSpPr>
        <p:spPr>
          <a:xfrm rot="10800000">
            <a:off x="54000" y="473393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rot="10800000">
            <a:off x="4405791" y="454327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rot="10800000">
            <a:off x="4043143" y="4543681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"/>
          <p:cNvSpPr/>
          <p:nvPr/>
        </p:nvSpPr>
        <p:spPr>
          <a:xfrm rot="10800000">
            <a:off x="3861819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"/>
          <p:cNvSpPr/>
          <p:nvPr/>
        </p:nvSpPr>
        <p:spPr>
          <a:xfrm rot="10800000">
            <a:off x="3499171" y="454383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0"/>
          <p:cNvSpPr/>
          <p:nvPr/>
        </p:nvSpPr>
        <p:spPr>
          <a:xfrm rot="10800000">
            <a:off x="3317846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0"/>
          <p:cNvSpPr/>
          <p:nvPr/>
        </p:nvSpPr>
        <p:spPr>
          <a:xfrm rot="10800000">
            <a:off x="2955198" y="454286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"/>
          <p:cNvSpPr/>
          <p:nvPr/>
        </p:nvSpPr>
        <p:spPr>
          <a:xfrm rot="10800000">
            <a:off x="2773874" y="454300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0"/>
          <p:cNvSpPr/>
          <p:nvPr/>
        </p:nvSpPr>
        <p:spPr>
          <a:xfrm rot="10800000">
            <a:off x="2592550" y="454245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0"/>
          <p:cNvSpPr/>
          <p:nvPr/>
        </p:nvSpPr>
        <p:spPr>
          <a:xfrm rot="10800000">
            <a:off x="2048565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0"/>
          <p:cNvSpPr/>
          <p:nvPr/>
        </p:nvSpPr>
        <p:spPr>
          <a:xfrm rot="10800000">
            <a:off x="1867241" y="454395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0"/>
          <p:cNvSpPr/>
          <p:nvPr/>
        </p:nvSpPr>
        <p:spPr>
          <a:xfrm rot="10800000">
            <a:off x="1685917" y="454410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0"/>
          <p:cNvSpPr/>
          <p:nvPr/>
        </p:nvSpPr>
        <p:spPr>
          <a:xfrm rot="10800000">
            <a:off x="1504593" y="454436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0"/>
          <p:cNvSpPr/>
          <p:nvPr/>
        </p:nvSpPr>
        <p:spPr>
          <a:xfrm rot="10800000">
            <a:off x="1323269" y="454451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0"/>
          <p:cNvSpPr/>
          <p:nvPr/>
        </p:nvSpPr>
        <p:spPr>
          <a:xfrm rot="10800000">
            <a:off x="960621" y="454451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0"/>
          <p:cNvSpPr/>
          <p:nvPr/>
        </p:nvSpPr>
        <p:spPr>
          <a:xfrm rot="10800000">
            <a:off x="597972" y="454369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0"/>
          <p:cNvSpPr/>
          <p:nvPr/>
        </p:nvSpPr>
        <p:spPr>
          <a:xfrm rot="10800000">
            <a:off x="235324" y="454369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0"/>
          <p:cNvSpPr/>
          <p:nvPr/>
        </p:nvSpPr>
        <p:spPr>
          <a:xfrm rot="10800000">
            <a:off x="54000" y="454313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0"/>
          <p:cNvSpPr/>
          <p:nvPr/>
        </p:nvSpPr>
        <p:spPr>
          <a:xfrm rot="10800000">
            <a:off x="8576271" y="492618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0"/>
          <p:cNvSpPr/>
          <p:nvPr/>
        </p:nvSpPr>
        <p:spPr>
          <a:xfrm rot="10800000">
            <a:off x="8394946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0"/>
          <p:cNvSpPr/>
          <p:nvPr/>
        </p:nvSpPr>
        <p:spPr>
          <a:xfrm rot="10800000">
            <a:off x="8213622" y="49253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0"/>
          <p:cNvSpPr/>
          <p:nvPr/>
        </p:nvSpPr>
        <p:spPr>
          <a:xfrm rot="10800000">
            <a:off x="8032298" y="49252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0"/>
          <p:cNvSpPr/>
          <p:nvPr/>
        </p:nvSpPr>
        <p:spPr>
          <a:xfrm rot="10800000">
            <a:off x="7850974" y="49253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0"/>
          <p:cNvSpPr/>
          <p:nvPr/>
        </p:nvSpPr>
        <p:spPr>
          <a:xfrm rot="10800000">
            <a:off x="7669650" y="4924800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0"/>
          <p:cNvSpPr/>
          <p:nvPr/>
        </p:nvSpPr>
        <p:spPr>
          <a:xfrm rot="10800000">
            <a:off x="7488326" y="49249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"/>
          <p:cNvSpPr/>
          <p:nvPr/>
        </p:nvSpPr>
        <p:spPr>
          <a:xfrm rot="10800000">
            <a:off x="7306989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"/>
          <p:cNvSpPr/>
          <p:nvPr/>
        </p:nvSpPr>
        <p:spPr>
          <a:xfrm rot="10800000">
            <a:off x="7125665" y="492645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"/>
          <p:cNvSpPr/>
          <p:nvPr/>
        </p:nvSpPr>
        <p:spPr>
          <a:xfrm rot="10800000">
            <a:off x="6944341" y="49263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"/>
          <p:cNvSpPr/>
          <p:nvPr/>
        </p:nvSpPr>
        <p:spPr>
          <a:xfrm rot="10800000">
            <a:off x="6763017" y="49264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"/>
          <p:cNvSpPr/>
          <p:nvPr/>
        </p:nvSpPr>
        <p:spPr>
          <a:xfrm rot="10800000">
            <a:off x="6581693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0"/>
          <p:cNvSpPr/>
          <p:nvPr/>
        </p:nvSpPr>
        <p:spPr>
          <a:xfrm rot="10800000">
            <a:off x="6400369" y="49268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0"/>
          <p:cNvSpPr/>
          <p:nvPr/>
        </p:nvSpPr>
        <p:spPr>
          <a:xfrm rot="10800000">
            <a:off x="6219045" y="49267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0"/>
          <p:cNvSpPr/>
          <p:nvPr/>
        </p:nvSpPr>
        <p:spPr>
          <a:xfrm rot="10800000">
            <a:off x="6037721" y="4926867"/>
            <a:ext cx="162900" cy="178500"/>
          </a:xfrm>
          <a:prstGeom prst="rect">
            <a:avLst/>
          </a:prstGeom>
          <a:solidFill>
            <a:srgbClr val="199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0"/>
          <p:cNvSpPr/>
          <p:nvPr/>
        </p:nvSpPr>
        <p:spPr>
          <a:xfrm rot="10800000">
            <a:off x="5675072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0"/>
          <p:cNvSpPr/>
          <p:nvPr/>
        </p:nvSpPr>
        <p:spPr>
          <a:xfrm rot="10800000">
            <a:off x="5493748" y="49258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"/>
          <p:cNvSpPr/>
          <p:nvPr/>
        </p:nvSpPr>
        <p:spPr>
          <a:xfrm rot="10800000">
            <a:off x="5312424" y="49260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0"/>
          <p:cNvSpPr/>
          <p:nvPr/>
        </p:nvSpPr>
        <p:spPr>
          <a:xfrm rot="10800000">
            <a:off x="5131100" y="49254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0"/>
          <p:cNvSpPr/>
          <p:nvPr/>
        </p:nvSpPr>
        <p:spPr>
          <a:xfrm rot="10800000">
            <a:off x="4949776" y="49256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0"/>
          <p:cNvSpPr/>
          <p:nvPr/>
        </p:nvSpPr>
        <p:spPr>
          <a:xfrm rot="10800000">
            <a:off x="8576271" y="47317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0"/>
          <p:cNvSpPr/>
          <p:nvPr/>
        </p:nvSpPr>
        <p:spPr>
          <a:xfrm rot="10800000">
            <a:off x="8394946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"/>
          <p:cNvSpPr/>
          <p:nvPr/>
        </p:nvSpPr>
        <p:spPr>
          <a:xfrm rot="10800000">
            <a:off x="8213622" y="473095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0"/>
          <p:cNvSpPr/>
          <p:nvPr/>
        </p:nvSpPr>
        <p:spPr>
          <a:xfrm rot="10800000">
            <a:off x="8032298" y="47308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0"/>
          <p:cNvSpPr/>
          <p:nvPr/>
        </p:nvSpPr>
        <p:spPr>
          <a:xfrm rot="10800000">
            <a:off x="7850974" y="4730959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0"/>
          <p:cNvSpPr/>
          <p:nvPr/>
        </p:nvSpPr>
        <p:spPr>
          <a:xfrm rot="10800000">
            <a:off x="7669650" y="47304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0"/>
          <p:cNvSpPr/>
          <p:nvPr/>
        </p:nvSpPr>
        <p:spPr>
          <a:xfrm rot="10800000">
            <a:off x="7488326" y="4730549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0"/>
          <p:cNvSpPr/>
          <p:nvPr/>
        </p:nvSpPr>
        <p:spPr>
          <a:xfrm rot="10800000">
            <a:off x="7306989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0"/>
          <p:cNvSpPr/>
          <p:nvPr/>
        </p:nvSpPr>
        <p:spPr>
          <a:xfrm rot="10800000">
            <a:off x="6944341" y="47319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0"/>
          <p:cNvSpPr/>
          <p:nvPr/>
        </p:nvSpPr>
        <p:spPr>
          <a:xfrm rot="10800000">
            <a:off x="6763017" y="473205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0"/>
          <p:cNvSpPr/>
          <p:nvPr/>
        </p:nvSpPr>
        <p:spPr>
          <a:xfrm rot="10800000">
            <a:off x="6400369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0"/>
          <p:cNvSpPr/>
          <p:nvPr/>
        </p:nvSpPr>
        <p:spPr>
          <a:xfrm rot="10800000">
            <a:off x="6219045" y="47323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0"/>
          <p:cNvSpPr/>
          <p:nvPr/>
        </p:nvSpPr>
        <p:spPr>
          <a:xfrm rot="10800000">
            <a:off x="6037721" y="473246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0"/>
          <p:cNvSpPr/>
          <p:nvPr/>
        </p:nvSpPr>
        <p:spPr>
          <a:xfrm rot="10800000">
            <a:off x="5675072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0"/>
          <p:cNvSpPr/>
          <p:nvPr/>
        </p:nvSpPr>
        <p:spPr>
          <a:xfrm rot="10800000">
            <a:off x="5493748" y="473149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0"/>
          <p:cNvSpPr/>
          <p:nvPr/>
        </p:nvSpPr>
        <p:spPr>
          <a:xfrm rot="10800000">
            <a:off x="5312424" y="47316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0"/>
          <p:cNvSpPr/>
          <p:nvPr/>
        </p:nvSpPr>
        <p:spPr>
          <a:xfrm rot="10800000">
            <a:off x="5131100" y="4731088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0"/>
          <p:cNvSpPr/>
          <p:nvPr/>
        </p:nvSpPr>
        <p:spPr>
          <a:xfrm rot="10800000">
            <a:off x="4949776" y="473123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0"/>
          <p:cNvSpPr/>
          <p:nvPr/>
        </p:nvSpPr>
        <p:spPr>
          <a:xfrm rot="10800000">
            <a:off x="8576271" y="454098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0"/>
          <p:cNvSpPr/>
          <p:nvPr/>
        </p:nvSpPr>
        <p:spPr>
          <a:xfrm rot="10800000">
            <a:off x="8394946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/>
          <p:nvPr/>
        </p:nvSpPr>
        <p:spPr>
          <a:xfrm rot="10800000">
            <a:off x="8032298" y="454001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0"/>
          <p:cNvSpPr/>
          <p:nvPr/>
        </p:nvSpPr>
        <p:spPr>
          <a:xfrm rot="10800000">
            <a:off x="7850974" y="4540159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"/>
          <p:cNvSpPr/>
          <p:nvPr/>
        </p:nvSpPr>
        <p:spPr>
          <a:xfrm rot="10800000">
            <a:off x="7669650" y="4539600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0"/>
          <p:cNvSpPr/>
          <p:nvPr/>
        </p:nvSpPr>
        <p:spPr>
          <a:xfrm rot="10800000">
            <a:off x="7125665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0"/>
          <p:cNvSpPr/>
          <p:nvPr/>
        </p:nvSpPr>
        <p:spPr>
          <a:xfrm rot="10800000">
            <a:off x="6944341" y="454110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0"/>
          <p:cNvSpPr/>
          <p:nvPr/>
        </p:nvSpPr>
        <p:spPr>
          <a:xfrm rot="10800000">
            <a:off x="6763017" y="454125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0"/>
          <p:cNvSpPr/>
          <p:nvPr/>
        </p:nvSpPr>
        <p:spPr>
          <a:xfrm rot="10800000">
            <a:off x="6581693" y="454151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"/>
          <p:cNvSpPr/>
          <p:nvPr/>
        </p:nvSpPr>
        <p:spPr>
          <a:xfrm rot="10800000">
            <a:off x="6400369" y="4541667"/>
            <a:ext cx="162900" cy="178500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0"/>
          <p:cNvSpPr/>
          <p:nvPr/>
        </p:nvSpPr>
        <p:spPr>
          <a:xfrm rot="10800000">
            <a:off x="6037721" y="454166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0"/>
          <p:cNvSpPr/>
          <p:nvPr/>
        </p:nvSpPr>
        <p:spPr>
          <a:xfrm rot="10800000">
            <a:off x="5675072" y="4540847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0"/>
          <p:cNvSpPr/>
          <p:nvPr/>
        </p:nvSpPr>
        <p:spPr>
          <a:xfrm rot="10800000">
            <a:off x="5312424" y="4540847"/>
            <a:ext cx="162900" cy="178500"/>
          </a:xfrm>
          <a:prstGeom prst="rect">
            <a:avLst/>
          </a:prstGeom>
          <a:solidFill>
            <a:srgbClr val="183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0"/>
          <p:cNvSpPr/>
          <p:nvPr/>
        </p:nvSpPr>
        <p:spPr>
          <a:xfrm rot="10800000">
            <a:off x="5131100" y="4540288"/>
            <a:ext cx="162900" cy="178500"/>
          </a:xfrm>
          <a:prstGeom prst="rect">
            <a:avLst/>
          </a:prstGeom>
          <a:solidFill>
            <a:srgbClr val="20B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7" name="Google Shape;11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18314D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0" name="Google Shape;1140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6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  <a:defRPr sz="2800">
                <a:solidFill>
                  <a:srgbClr val="20BDBE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314D"/>
              </a:buClr>
              <a:buSzPts val="1800"/>
              <a:buFont typeface="Roboto"/>
              <a:buChar char="●"/>
              <a:defRPr sz="1800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314D"/>
              </a:buClr>
              <a:buSzPts val="1400"/>
              <a:buFont typeface="Roboto"/>
              <a:buChar char="■"/>
              <a:defRPr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3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>
            <a:spLocks noGrp="1"/>
          </p:cNvSpPr>
          <p:nvPr>
            <p:ph type="title"/>
          </p:nvPr>
        </p:nvSpPr>
        <p:spPr>
          <a:xfrm>
            <a:off x="185279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BDBE"/>
              </a:buClr>
              <a:buSzPts val="2800"/>
              <a:buFont typeface="Roboto Black"/>
              <a:buNone/>
            </a:pPr>
            <a:r>
              <a:rPr lang="en-US" sz="3600" dirty="0"/>
              <a:t>Machine Learning Part</a:t>
            </a:r>
            <a:endParaRPr sz="3600" dirty="0"/>
          </a:p>
        </p:txBody>
      </p:sp>
      <p:sp>
        <p:nvSpPr>
          <p:cNvPr id="1672" name="Google Shape;1672;p32"/>
          <p:cNvSpPr txBox="1">
            <a:spLocks noGrp="1"/>
          </p:cNvSpPr>
          <p:nvPr>
            <p:ph type="body" idx="1"/>
          </p:nvPr>
        </p:nvSpPr>
        <p:spPr>
          <a:xfrm>
            <a:off x="219660" y="512380"/>
            <a:ext cx="5882367" cy="1332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Dataset</a:t>
            </a:r>
            <a:endParaRPr lang="en-US" sz="1050" b="1" dirty="0"/>
          </a:p>
          <a:p>
            <a:pPr marL="0" indent="0">
              <a:lnSpc>
                <a:spcPct val="90000"/>
              </a:lnSpc>
              <a:buNone/>
            </a:pPr>
            <a:endParaRPr lang="en-US" sz="900" b="1" dirty="0"/>
          </a:p>
          <a:p>
            <a:pPr marL="171450" indent="-171450">
              <a:lnSpc>
                <a:spcPct val="90000"/>
              </a:lnSpc>
            </a:pPr>
            <a:r>
              <a:rPr lang="en-US" sz="900" dirty="0"/>
              <a:t>The dataset includes 500 rows, 7 columns (goal, budget, </a:t>
            </a:r>
            <a:r>
              <a:rPr lang="en-US" sz="900" dirty="0" err="1"/>
              <a:t>n_people</a:t>
            </a:r>
            <a:r>
              <a:rPr lang="en-US" sz="900" dirty="0"/>
              <a:t>, period, location, activity, transportation).</a:t>
            </a:r>
          </a:p>
          <a:p>
            <a:pPr marL="171450" indent="-171450">
              <a:lnSpc>
                <a:spcPct val="90000"/>
              </a:lnSpc>
            </a:pPr>
            <a:r>
              <a:rPr lang="en-US" sz="900" dirty="0"/>
              <a:t>Assumptions: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         1- Assuming the activities provided based on the interest of the visitor witch was ( Art ), 	(Museum A, Concert A, Photo Gallery), A represents the name of the activity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         2- Assuming the number of people represents adult people (Not including kids)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         3- Assuming the regions of the city are S, N, E, W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9D9F7-94D7-FA43-8B73-B8002D039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t="64291" r="53475" b="28894"/>
          <a:stretch/>
        </p:blipFill>
        <p:spPr>
          <a:xfrm>
            <a:off x="4840618" y="2209022"/>
            <a:ext cx="3646475" cy="37786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7B0AC-B5E9-314B-947E-E8B3C1799C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0" t="91379" r="80117"/>
          <a:stretch/>
        </p:blipFill>
        <p:spPr>
          <a:xfrm>
            <a:off x="4959829" y="2950817"/>
            <a:ext cx="949299" cy="42223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4D282-031B-FE49-8D1E-1E77E3BE1C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52" t="66772" r="43646" b="22864"/>
          <a:stretch/>
        </p:blipFill>
        <p:spPr>
          <a:xfrm>
            <a:off x="4840618" y="3664436"/>
            <a:ext cx="3536206" cy="437816"/>
          </a:xfrm>
          <a:prstGeom prst="rect">
            <a:avLst/>
          </a:prstGeom>
        </p:spPr>
      </p:pic>
      <p:sp>
        <p:nvSpPr>
          <p:cNvPr id="18" name="Google Shape;1672;p32">
            <a:extLst>
              <a:ext uri="{FF2B5EF4-FFF2-40B4-BE49-F238E27FC236}">
                <a16:creationId xmlns:a16="http://schemas.microsoft.com/office/drawing/2014/main" id="{853203C0-A30D-924C-8A94-4D9A94D0F460}"/>
              </a:ext>
            </a:extLst>
          </p:cNvPr>
          <p:cNvSpPr txBox="1">
            <a:spLocks/>
          </p:cNvSpPr>
          <p:nvPr/>
        </p:nvSpPr>
        <p:spPr>
          <a:xfrm>
            <a:off x="185279" y="1845091"/>
            <a:ext cx="4741813" cy="294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314D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314D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314D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18314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Training and Testing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Predict the best transportation way with accuracy around 63%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050" dirty="0"/>
              <a:t>Inputs : 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050" dirty="0"/>
              <a:t>1- period (number of days)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050" dirty="0"/>
              <a:t>2-  budget 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sz="1050" dirty="0"/>
              <a:t>Output : (Taxi, Bus, Metro, or Car)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Predict the best location to stay in with accuracy around 70%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Inputs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1- Goal (Tourism or Business)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2-  budget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Output : (North, South, East, West)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Predict some activities with accuracy around 60%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Inputs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1- location (North, South, East, West)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2-  budget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Output : (Concert, Museum, or Photo Gallery)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50" dirty="0"/>
          </a:p>
          <a:p>
            <a:pPr marL="0" indent="0">
              <a:lnSpc>
                <a:spcPct val="90000"/>
              </a:lnSpc>
              <a:buFont typeface="Roboto"/>
              <a:buNone/>
            </a:pPr>
            <a:endParaRPr lang="en-US" sz="105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013DA-D76C-3144-A25C-9CD61B79E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01" t="88956" r="71757" b="2423"/>
          <a:stretch/>
        </p:blipFill>
        <p:spPr>
          <a:xfrm>
            <a:off x="7284767" y="2948095"/>
            <a:ext cx="740540" cy="42223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326A2A-E1B3-8C45-9227-4D41C23BD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128" y="745432"/>
            <a:ext cx="2837628" cy="12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699"/>
      </p:ext>
    </p:extLst>
  </p:cSld>
  <p:clrMapOvr>
    <a:masterClrMapping/>
  </p:clrMapOvr>
</p:sld>
</file>

<file path=ppt/theme/theme1.xml><?xml version="1.0" encoding="utf-8"?>
<a:theme xmlns:a="http://schemas.openxmlformats.org/drawingml/2006/main" name="0104_Sheffield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202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Black</vt:lpstr>
      <vt:lpstr>Roboto</vt:lpstr>
      <vt:lpstr>Arial</vt:lpstr>
      <vt:lpstr>0104_Sheffield_Template_SlidesMania</vt:lpstr>
      <vt:lpstr>Machine Learning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SAFWAN MAHER SAIGH</cp:lastModifiedBy>
  <cp:revision>21</cp:revision>
  <dcterms:modified xsi:type="dcterms:W3CDTF">2020-05-27T05:41:21Z</dcterms:modified>
</cp:coreProperties>
</file>