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9C55-3BD2-4A65-AAB9-9893EDA89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2FDFB-0626-4753-9A75-BF63E26C8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8D36B-1F12-4C3B-BB2C-DEBACCC3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668B-C23A-4EB3-B727-2E4CEDE8B48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01A60-63F4-48A3-9EF2-1AB4FD39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024A8-4727-4A29-A637-7357975F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2253-F556-4073-A3FC-678CA077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8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5E88-3997-4949-9F87-233240D8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20D96-D762-4A05-9A31-453D4BF89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6B3D5-E8E5-43FA-AD1C-75C2C0D7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668B-C23A-4EB3-B727-2E4CEDE8B48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A3236-759F-479E-91BF-98F7E62A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F8522-5226-4E29-9C2A-BE86AE04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2253-F556-4073-A3FC-678CA077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6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770C2-4762-49C3-B45A-C282E72AF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7459B-E0F5-45AF-A57B-68AEE93ED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0F7E8-1825-42A7-BE30-48CF14BB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668B-C23A-4EB3-B727-2E4CEDE8B48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10570-E990-40D5-8E7A-5D55E60D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7D06C-1A2D-43C5-8B58-D174724A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2253-F556-4073-A3FC-678CA077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5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C5-93D2-4302-954D-926BB2C9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CB34E-655B-4FD0-B3A9-69047D0C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76FAE-CFBB-40BB-96B7-D1489538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668B-C23A-4EB3-B727-2E4CEDE8B48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E8098-197E-4ED1-A8C1-97BBA87B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80293-102C-4640-91B0-BF7DBD4F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2253-F556-4073-A3FC-678CA077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5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9379-6C31-4E42-817E-ADC6470A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B30AA-FE34-4235-9DF1-34F6AF2AE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E0DC0-33A2-4D7F-895C-2030EE2A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668B-C23A-4EB3-B727-2E4CEDE8B48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00FBF-8642-4328-9E92-09C0EAFE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907B7-F9A8-4326-AA91-EBD3FF56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2253-F556-4073-A3FC-678CA077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5261-4B6C-4172-9FBF-E7995F01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D06E2-32C3-444E-8A3C-98357ABC0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E221F-5398-47B0-9801-C1355EC58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0B457-497C-4B13-9002-682EEFDD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668B-C23A-4EB3-B727-2E4CEDE8B48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66918-4698-4872-9933-04B32A46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370D1-90D2-44F3-9152-73673C1D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2253-F556-4073-A3FC-678CA077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2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9640-2332-440E-B958-5F09D9E0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FBAD7-2D56-4EC6-A1AD-C6791AE66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046A9-44F1-4A74-8874-975F8524E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F17B8-9B32-471E-9EF1-9F697958A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7D8C6-1DB6-49F4-BEA5-07761DD54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15B5B-4839-4D52-907C-F94A5681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668B-C23A-4EB3-B727-2E4CEDE8B48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EEA7F-E946-4166-9C37-49F034B4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D453AF-36D9-4241-A674-0CD26BE9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2253-F556-4073-A3FC-678CA077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9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638C-30EE-444D-AF75-52FA8A0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9EE70-675E-4FED-8D48-8BA891C8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668B-C23A-4EB3-B727-2E4CEDE8B48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B6109-4EEE-4BEA-83D2-3E414A3A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9A960-5273-4C01-8C6C-D2D1F391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2253-F556-4073-A3FC-678CA077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5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B59E1-0DD9-4C24-B430-1CBCF94B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668B-C23A-4EB3-B727-2E4CEDE8B48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C80EF-97D6-436D-B34A-3A5F7619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C21FC-B2E4-4253-9C9E-78757DB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2253-F556-4073-A3FC-678CA077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9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3C86-A4B9-4B35-8BB7-29FC1B10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859A9-F03E-47A5-A7B3-B3671EFD6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C07BB-926C-4DB9-9062-8E0CB83E1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C4DCC-52BC-4FA2-BF01-BB078FDA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668B-C23A-4EB3-B727-2E4CEDE8B48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4D871-1F79-4B4F-9052-0D649F66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82B70-AB5F-4C86-B24D-DC9581FF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2253-F556-4073-A3FC-678CA077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8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1EC9-4AC2-4E61-A818-1BC936EC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594FD-2AC6-4426-9ADB-6C5A1D601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3CBFB-8430-47F7-BA44-31D53747C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65213-F601-42B1-B97F-8B15FB25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668B-C23A-4EB3-B727-2E4CEDE8B48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4C2BB-3881-4B41-8A24-3F700E86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D7EBC-B593-408E-96A5-DC77F1FB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2253-F556-4073-A3FC-678CA077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6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54948-4B46-4ACC-AB6E-1C942163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1923A-A5D9-4C78-8B4F-6AB9DD4D1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77BA-8BCF-48D7-998E-75BC08305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9668B-C23A-4EB3-B727-2E4CEDE8B48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631A-4B60-47E8-82F1-35A6E5271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9DA9-3783-4E78-93B3-58262A615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62253-F556-4073-A3FC-678CA077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2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0EC92A-4F45-4B55-A1A3-E2C83C008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99" y="0"/>
            <a:ext cx="102466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ECB5A8-2AA7-4CE2-B7D0-694D9B766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99" y="0"/>
            <a:ext cx="102466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4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98EED6-9CD3-48E8-8A3D-C132A2C49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99" y="0"/>
            <a:ext cx="102466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8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209022-7790-4D8F-A875-3E01BF729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99" y="0"/>
            <a:ext cx="102466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6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Shaheer Ahmed</dc:creator>
  <cp:lastModifiedBy>Shaheer Ahmed</cp:lastModifiedBy>
  <cp:revision>3</cp:revision>
  <dcterms:created xsi:type="dcterms:W3CDTF">2017-11-30T03:44:55Z</dcterms:created>
  <dcterms:modified xsi:type="dcterms:W3CDTF">2017-11-30T03:56:18Z</dcterms:modified>
</cp:coreProperties>
</file>