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8"/>
  </p:notesMasterIdLst>
  <p:handoutMasterIdLst>
    <p:handoutMasterId r:id="rId9"/>
  </p:handoutMasterIdLst>
  <p:sldIdLst>
    <p:sldId id="446" r:id="rId5"/>
    <p:sldId id="447" r:id="rId6"/>
    <p:sldId id="4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1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b="1" dirty="0"/>
              <a:t>Muhammad Safwan Imran</a:t>
            </a:r>
            <a:br>
              <a:rPr lang="en-US" b="1" dirty="0"/>
            </a:br>
            <a:r>
              <a:rPr lang="en-US" b="1" dirty="0"/>
              <a:t>dataset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8" y="174870"/>
            <a:ext cx="11174819" cy="903767"/>
          </a:xfrm>
        </p:spPr>
        <p:txBody>
          <a:bodyPr/>
          <a:lstStyle/>
          <a:p>
            <a:r>
              <a:rPr lang="en-US" dirty="0"/>
              <a:t>About dataset: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192" y="1253506"/>
            <a:ext cx="10992826" cy="518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 is obtained from the google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140933 data points (10841 rows x 13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Following pre-processing applied on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df.head</a:t>
            </a:r>
            <a:r>
              <a:rPr lang="en-US" dirty="0"/>
              <a:t>() – to know by default first five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df.tail</a:t>
            </a:r>
            <a:r>
              <a:rPr lang="en-US" dirty="0"/>
              <a:t>() – to know by default last five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df.shape</a:t>
            </a:r>
            <a:r>
              <a:rPr lang="en-US" dirty="0"/>
              <a:t>() – to know the number of rows &amp;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df.info() – to know all information about </a:t>
            </a:r>
            <a:r>
              <a:rPr lang="en-US" dirty="0" err="1"/>
              <a:t>dataframe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8" y="174870"/>
            <a:ext cx="11174819" cy="903767"/>
          </a:xfrm>
        </p:spPr>
        <p:txBody>
          <a:bodyPr/>
          <a:lstStyle/>
          <a:p>
            <a:r>
              <a:rPr lang="en-US" dirty="0"/>
              <a:t>Dataset – scenario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9192" y="1253506"/>
            <a:ext cx="10992826" cy="51838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in google company as data scientist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Approached by product manager and asked to help her to increase sales of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no promotion budget available for this year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 to clean data to find out “undervalued app”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finding “undervalued app” we will recommend to increase price which will boost sales without affecting demand of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0605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{039FB1E1-7137-4DC0-AE72-0B8990961CCD}tf78479028_win32</Template>
  <TotalTime>46</TotalTime>
  <Words>152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Muhammad Safwan Imran dataset presentation</vt:lpstr>
      <vt:lpstr>About dataset:</vt:lpstr>
      <vt:lpstr>Dataset –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Safwan Imran dataset presentation</dc:title>
  <dc:creator>Adnan Ahmed</dc:creator>
  <cp:lastModifiedBy>Adnan Ahmed</cp:lastModifiedBy>
  <cp:revision>2</cp:revision>
  <dcterms:created xsi:type="dcterms:W3CDTF">2022-07-18T15:17:58Z</dcterms:created>
  <dcterms:modified xsi:type="dcterms:W3CDTF">2022-07-18T16:04:57Z</dcterms:modified>
</cp:coreProperties>
</file>