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7" r:id="rId2"/>
    <p:sldId id="269" r:id="rId3"/>
    <p:sldId id="271" r:id="rId4"/>
    <p:sldId id="258" r:id="rId5"/>
    <p:sldId id="270" r:id="rId6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85430" autoAdjust="0"/>
  </p:normalViewPr>
  <p:slideViewPr>
    <p:cSldViewPr snapToGrid="0">
      <p:cViewPr varScale="1">
        <p:scale>
          <a:sx n="73" d="100"/>
          <a:sy n="73" d="100"/>
        </p:scale>
        <p:origin x="21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79ADF1-DDC9-42FA-AAC6-0DED5A57065B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87C1072-5E20-4A84-BD44-50BC601A1112}">
      <dgm:prSet phldrT="[Texte]" phldr="1"/>
      <dgm:spPr/>
      <dgm:t>
        <a:bodyPr/>
        <a:lstStyle/>
        <a:p>
          <a:endParaRPr lang="fr-FR" dirty="0">
            <a:solidFill>
              <a:schemeClr val="accent1"/>
            </a:solidFill>
          </a:endParaRPr>
        </a:p>
      </dgm:t>
    </dgm:pt>
    <dgm:pt modelId="{52CF969E-4AC4-42D7-BC0C-EA3A65732ECF}" type="parTrans" cxnId="{0DBFA637-F95A-4791-AAB7-141233051240}">
      <dgm:prSet/>
      <dgm:spPr/>
      <dgm:t>
        <a:bodyPr/>
        <a:lstStyle/>
        <a:p>
          <a:endParaRPr lang="fr-FR"/>
        </a:p>
      </dgm:t>
    </dgm:pt>
    <dgm:pt modelId="{A6881D95-9BFA-4C34-8C19-26BE4E33A380}" type="sibTrans" cxnId="{0DBFA637-F95A-4791-AAB7-141233051240}">
      <dgm:prSet/>
      <dgm:spPr/>
      <dgm:t>
        <a:bodyPr/>
        <a:lstStyle/>
        <a:p>
          <a:endParaRPr lang="fr-FR"/>
        </a:p>
      </dgm:t>
    </dgm:pt>
    <dgm:pt modelId="{5BF24C74-50E2-428F-8697-F797AAD44EFB}">
      <dgm:prSet phldrT="[Texte]"/>
      <dgm:spPr/>
      <dgm:t>
        <a:bodyPr/>
        <a:lstStyle/>
        <a:p>
          <a:r>
            <a:rPr lang="fr-FR" dirty="0" err="1"/>
            <a:t>ng</a:t>
          </a:r>
          <a:r>
            <a:rPr lang="fr-FR" dirty="0"/>
            <a:t> </a:t>
          </a:r>
          <a:r>
            <a:rPr lang="fr-FR" dirty="0" err="1"/>
            <a:t>build</a:t>
          </a:r>
          <a:r>
            <a:rPr lang="fr-FR" dirty="0"/>
            <a:t> --prod</a:t>
          </a:r>
        </a:p>
      </dgm:t>
    </dgm:pt>
    <dgm:pt modelId="{3E71DE47-6CB0-49FF-BCD5-F3450FF2B7BA}" type="parTrans" cxnId="{087A817F-0F75-4A44-9BE1-DFA1CCCE82FD}">
      <dgm:prSet/>
      <dgm:spPr/>
      <dgm:t>
        <a:bodyPr/>
        <a:lstStyle/>
        <a:p>
          <a:endParaRPr lang="fr-FR"/>
        </a:p>
      </dgm:t>
    </dgm:pt>
    <dgm:pt modelId="{4A304419-D02B-46D0-B5ED-7CDDB5EDDE7E}" type="sibTrans" cxnId="{087A817F-0F75-4A44-9BE1-DFA1CCCE82FD}">
      <dgm:prSet/>
      <dgm:spPr/>
      <dgm:t>
        <a:bodyPr/>
        <a:lstStyle/>
        <a:p>
          <a:endParaRPr lang="fr-FR"/>
        </a:p>
      </dgm:t>
    </dgm:pt>
    <dgm:pt modelId="{87499675-2333-4193-ABAC-64D4AEC4A7F3}">
      <dgm:prSet phldrT="[Texte]" phldr="1"/>
      <dgm:spPr/>
      <dgm:t>
        <a:bodyPr/>
        <a:lstStyle/>
        <a:p>
          <a:endParaRPr lang="fr-FR" dirty="0">
            <a:solidFill>
              <a:schemeClr val="accent1"/>
            </a:solidFill>
          </a:endParaRPr>
        </a:p>
      </dgm:t>
    </dgm:pt>
    <dgm:pt modelId="{977D9065-8607-4C89-9225-26EFE7267418}" type="parTrans" cxnId="{EFFA1CA9-801D-4D03-B668-2D7290640E83}">
      <dgm:prSet/>
      <dgm:spPr/>
      <dgm:t>
        <a:bodyPr/>
        <a:lstStyle/>
        <a:p>
          <a:endParaRPr lang="fr-FR"/>
        </a:p>
      </dgm:t>
    </dgm:pt>
    <dgm:pt modelId="{510D33C9-729E-4802-9691-B30AC776CB1C}" type="sibTrans" cxnId="{EFFA1CA9-801D-4D03-B668-2D7290640E83}">
      <dgm:prSet/>
      <dgm:spPr/>
      <dgm:t>
        <a:bodyPr/>
        <a:lstStyle/>
        <a:p>
          <a:endParaRPr lang="fr-FR"/>
        </a:p>
      </dgm:t>
    </dgm:pt>
    <dgm:pt modelId="{33982C9A-EEB3-45E6-A7F1-64B0C2FF2B0C}">
      <dgm:prSet phldrT="[Texte]"/>
      <dgm:spPr/>
      <dgm:t>
        <a:bodyPr/>
        <a:lstStyle/>
        <a:p>
          <a:r>
            <a:rPr lang="fr-FR" dirty="0"/>
            <a:t>Mode </a:t>
          </a:r>
          <a:r>
            <a:rPr lang="fr-FR" dirty="0" err="1"/>
            <a:t>Ahead</a:t>
          </a:r>
          <a:r>
            <a:rPr lang="fr-FR" dirty="0"/>
            <a:t> Of Time (AOT) activé</a:t>
          </a:r>
        </a:p>
      </dgm:t>
    </dgm:pt>
    <dgm:pt modelId="{6045C1BE-D876-419A-B2D5-4E73D1D7B974}" type="parTrans" cxnId="{AE26F267-364C-43A1-9F67-9C86CB84535B}">
      <dgm:prSet/>
      <dgm:spPr/>
      <dgm:t>
        <a:bodyPr/>
        <a:lstStyle/>
        <a:p>
          <a:endParaRPr lang="fr-FR"/>
        </a:p>
      </dgm:t>
    </dgm:pt>
    <dgm:pt modelId="{5E9323E0-42D9-4B6E-81C2-85BAC5774201}" type="sibTrans" cxnId="{AE26F267-364C-43A1-9F67-9C86CB84535B}">
      <dgm:prSet/>
      <dgm:spPr/>
      <dgm:t>
        <a:bodyPr/>
        <a:lstStyle/>
        <a:p>
          <a:endParaRPr lang="fr-FR"/>
        </a:p>
      </dgm:t>
    </dgm:pt>
    <dgm:pt modelId="{4BEEA89B-AABF-43EB-B8D7-485A0EAE3094}">
      <dgm:prSet phldrT="[Texte]" phldr="1"/>
      <dgm:spPr/>
      <dgm:t>
        <a:bodyPr/>
        <a:lstStyle/>
        <a:p>
          <a:endParaRPr lang="fr-FR" dirty="0">
            <a:solidFill>
              <a:schemeClr val="accent1"/>
            </a:solidFill>
          </a:endParaRPr>
        </a:p>
      </dgm:t>
    </dgm:pt>
    <dgm:pt modelId="{C252D34E-4DE6-44CF-8CAE-887AAD0C559C}" type="parTrans" cxnId="{60AA7D91-CD7D-427A-BE52-AC039E37249D}">
      <dgm:prSet/>
      <dgm:spPr/>
      <dgm:t>
        <a:bodyPr/>
        <a:lstStyle/>
        <a:p>
          <a:endParaRPr lang="fr-FR"/>
        </a:p>
      </dgm:t>
    </dgm:pt>
    <dgm:pt modelId="{BFFF8420-7C93-4A5C-9F56-A5E595CDF610}" type="sibTrans" cxnId="{60AA7D91-CD7D-427A-BE52-AC039E37249D}">
      <dgm:prSet/>
      <dgm:spPr/>
      <dgm:t>
        <a:bodyPr/>
        <a:lstStyle/>
        <a:p>
          <a:endParaRPr lang="fr-FR"/>
        </a:p>
      </dgm:t>
    </dgm:pt>
    <dgm:pt modelId="{8FB91643-05BD-426F-AF85-4CF51F1DC34F}">
      <dgm:prSet phldrT="[Texte]"/>
      <dgm:spPr/>
      <dgm:t>
        <a:bodyPr/>
        <a:lstStyle/>
        <a:p>
          <a:r>
            <a:rPr lang="fr-FR" dirty="0"/>
            <a:t>Génération dossier </a:t>
          </a:r>
          <a:r>
            <a:rPr lang="fr-FR" dirty="0" err="1"/>
            <a:t>dist</a:t>
          </a:r>
          <a:endParaRPr lang="fr-FR" dirty="0"/>
        </a:p>
      </dgm:t>
    </dgm:pt>
    <dgm:pt modelId="{D3E47D2F-7248-4546-A74C-EA4F6FF404DF}" type="parTrans" cxnId="{CCBE1A19-7E86-4F6C-A844-DA1412629379}">
      <dgm:prSet/>
      <dgm:spPr/>
      <dgm:t>
        <a:bodyPr/>
        <a:lstStyle/>
        <a:p>
          <a:endParaRPr lang="fr-FR"/>
        </a:p>
      </dgm:t>
    </dgm:pt>
    <dgm:pt modelId="{AC26D22A-D160-4FA9-87BA-F8181CBD76B5}" type="sibTrans" cxnId="{CCBE1A19-7E86-4F6C-A844-DA1412629379}">
      <dgm:prSet/>
      <dgm:spPr/>
      <dgm:t>
        <a:bodyPr/>
        <a:lstStyle/>
        <a:p>
          <a:endParaRPr lang="fr-FR"/>
        </a:p>
      </dgm:t>
    </dgm:pt>
    <dgm:pt modelId="{06A24FB5-959A-44B0-896D-13A63B0F9C98}">
      <dgm:prSet phldrT="[Texte]"/>
      <dgm:spPr/>
      <dgm:t>
        <a:bodyPr/>
        <a:lstStyle/>
        <a:p>
          <a:r>
            <a:rPr lang="fr-FR" dirty="0"/>
            <a:t>Mettre fichiers sources sur le serveur</a:t>
          </a:r>
        </a:p>
      </dgm:t>
    </dgm:pt>
    <dgm:pt modelId="{BCBC2B0A-8D62-4253-B2D1-EF75901694A8}" type="parTrans" cxnId="{E03C708C-7148-4B40-82AF-DB1C34D947DA}">
      <dgm:prSet/>
      <dgm:spPr/>
      <dgm:t>
        <a:bodyPr/>
        <a:lstStyle/>
        <a:p>
          <a:endParaRPr lang="fr-FR"/>
        </a:p>
      </dgm:t>
    </dgm:pt>
    <dgm:pt modelId="{A1E0947D-777D-4EB9-AB92-DA9ED28FB73E}" type="sibTrans" cxnId="{E03C708C-7148-4B40-82AF-DB1C34D947DA}">
      <dgm:prSet/>
      <dgm:spPr/>
      <dgm:t>
        <a:bodyPr/>
        <a:lstStyle/>
        <a:p>
          <a:endParaRPr lang="fr-FR"/>
        </a:p>
      </dgm:t>
    </dgm:pt>
    <dgm:pt modelId="{835DA0DB-20F0-45CF-BFE6-EB2F54B57E36}">
      <dgm:prSet phldrT="[Texte]"/>
      <dgm:spPr/>
      <dgm:t>
        <a:bodyPr/>
        <a:lstStyle/>
        <a:p>
          <a:r>
            <a:rPr lang="fr-FR" dirty="0"/>
            <a:t>Rapidité d’exécution</a:t>
          </a:r>
        </a:p>
      </dgm:t>
    </dgm:pt>
    <dgm:pt modelId="{A5BF1F11-6DBA-4F33-8F57-ECA9296AE10D}" type="parTrans" cxnId="{594C9E2F-1F16-4686-ACBD-0F89E9A7C3DF}">
      <dgm:prSet/>
      <dgm:spPr/>
      <dgm:t>
        <a:bodyPr/>
        <a:lstStyle/>
        <a:p>
          <a:endParaRPr lang="fr-FR"/>
        </a:p>
      </dgm:t>
    </dgm:pt>
    <dgm:pt modelId="{A06FFB81-A6C7-4907-BAEE-0D976ED195AB}" type="sibTrans" cxnId="{594C9E2F-1F16-4686-ACBD-0F89E9A7C3DF}">
      <dgm:prSet/>
      <dgm:spPr/>
      <dgm:t>
        <a:bodyPr/>
        <a:lstStyle/>
        <a:p>
          <a:endParaRPr lang="fr-FR"/>
        </a:p>
      </dgm:t>
    </dgm:pt>
    <dgm:pt modelId="{E9BDF601-D172-4DA3-AF92-917453759FFF}" type="pres">
      <dgm:prSet presAssocID="{9D79ADF1-DDC9-42FA-AAC6-0DED5A57065B}" presName="linearFlow" presStyleCnt="0">
        <dgm:presLayoutVars>
          <dgm:dir/>
          <dgm:animLvl val="lvl"/>
          <dgm:resizeHandles val="exact"/>
        </dgm:presLayoutVars>
      </dgm:prSet>
      <dgm:spPr/>
    </dgm:pt>
    <dgm:pt modelId="{FFC99410-59AF-40A2-8EAA-B949C3DD61BE}" type="pres">
      <dgm:prSet presAssocID="{887C1072-5E20-4A84-BD44-50BC601A1112}" presName="composite" presStyleCnt="0"/>
      <dgm:spPr/>
    </dgm:pt>
    <dgm:pt modelId="{519DD339-610D-441C-A2FB-837ACA47223A}" type="pres">
      <dgm:prSet presAssocID="{887C1072-5E20-4A84-BD44-50BC601A111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5AC346C-FF0E-4AA7-BC52-C41D9E5BFE43}" type="pres">
      <dgm:prSet presAssocID="{887C1072-5E20-4A84-BD44-50BC601A1112}" presName="descendantText" presStyleLbl="alignAcc1" presStyleIdx="0" presStyleCnt="3">
        <dgm:presLayoutVars>
          <dgm:bulletEnabled val="1"/>
        </dgm:presLayoutVars>
      </dgm:prSet>
      <dgm:spPr/>
    </dgm:pt>
    <dgm:pt modelId="{D41BC639-4A24-4C6A-9EB0-35FCD36773C8}" type="pres">
      <dgm:prSet presAssocID="{A6881D95-9BFA-4C34-8C19-26BE4E33A380}" presName="sp" presStyleCnt="0"/>
      <dgm:spPr/>
    </dgm:pt>
    <dgm:pt modelId="{4AB4EB15-E68D-46CF-9BC5-1778BD19787D}" type="pres">
      <dgm:prSet presAssocID="{87499675-2333-4193-ABAC-64D4AEC4A7F3}" presName="composite" presStyleCnt="0"/>
      <dgm:spPr/>
    </dgm:pt>
    <dgm:pt modelId="{187B1B2A-28B5-45B1-B18C-F3A2972A6D26}" type="pres">
      <dgm:prSet presAssocID="{87499675-2333-4193-ABAC-64D4AEC4A7F3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59398EF-C6AC-45B8-8A5D-93EC0F8D8831}" type="pres">
      <dgm:prSet presAssocID="{87499675-2333-4193-ABAC-64D4AEC4A7F3}" presName="descendantText" presStyleLbl="alignAcc1" presStyleIdx="1" presStyleCnt="3">
        <dgm:presLayoutVars>
          <dgm:bulletEnabled val="1"/>
        </dgm:presLayoutVars>
      </dgm:prSet>
      <dgm:spPr/>
    </dgm:pt>
    <dgm:pt modelId="{55A94CAD-48E4-4B65-8C10-0B3356B603E4}" type="pres">
      <dgm:prSet presAssocID="{510D33C9-729E-4802-9691-B30AC776CB1C}" presName="sp" presStyleCnt="0"/>
      <dgm:spPr/>
    </dgm:pt>
    <dgm:pt modelId="{F6DFE8A3-150C-4DDD-A314-71F5C2F1D895}" type="pres">
      <dgm:prSet presAssocID="{4BEEA89B-AABF-43EB-B8D7-485A0EAE3094}" presName="composite" presStyleCnt="0"/>
      <dgm:spPr/>
    </dgm:pt>
    <dgm:pt modelId="{09AF39EA-E933-4E00-87A0-045F74169211}" type="pres">
      <dgm:prSet presAssocID="{4BEEA89B-AABF-43EB-B8D7-485A0EAE309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61B0929-7A2F-4945-A42C-65783E650CE4}" type="pres">
      <dgm:prSet presAssocID="{4BEEA89B-AABF-43EB-B8D7-485A0EAE3094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A72F400-5D2F-4849-9D86-40BC8A579829}" type="presOf" srcId="{8FB91643-05BD-426F-AF85-4CF51F1DC34F}" destId="{A61B0929-7A2F-4945-A42C-65783E650CE4}" srcOrd="0" destOrd="0" presId="urn:microsoft.com/office/officeart/2005/8/layout/chevron2"/>
    <dgm:cxn modelId="{8E6A0008-3AB6-4A3F-B982-D2994D90B88D}" type="presOf" srcId="{887C1072-5E20-4A84-BD44-50BC601A1112}" destId="{519DD339-610D-441C-A2FB-837ACA47223A}" srcOrd="0" destOrd="0" presId="urn:microsoft.com/office/officeart/2005/8/layout/chevron2"/>
    <dgm:cxn modelId="{F23FDD0F-AE01-4CE9-8020-3D34BC28FC0E}" type="presOf" srcId="{87499675-2333-4193-ABAC-64D4AEC4A7F3}" destId="{187B1B2A-28B5-45B1-B18C-F3A2972A6D26}" srcOrd="0" destOrd="0" presId="urn:microsoft.com/office/officeart/2005/8/layout/chevron2"/>
    <dgm:cxn modelId="{BF254D10-65B0-49DB-8A8A-74ABF0E03BE0}" type="presOf" srcId="{835DA0DB-20F0-45CF-BFE6-EB2F54B57E36}" destId="{459398EF-C6AC-45B8-8A5D-93EC0F8D8831}" srcOrd="0" destOrd="1" presId="urn:microsoft.com/office/officeart/2005/8/layout/chevron2"/>
    <dgm:cxn modelId="{CCBE1A19-7E86-4F6C-A844-DA1412629379}" srcId="{4BEEA89B-AABF-43EB-B8D7-485A0EAE3094}" destId="{8FB91643-05BD-426F-AF85-4CF51F1DC34F}" srcOrd="0" destOrd="0" parTransId="{D3E47D2F-7248-4546-A74C-EA4F6FF404DF}" sibTransId="{AC26D22A-D160-4FA9-87BA-F8181CBD76B5}"/>
    <dgm:cxn modelId="{594C9E2F-1F16-4686-ACBD-0F89E9A7C3DF}" srcId="{87499675-2333-4193-ABAC-64D4AEC4A7F3}" destId="{835DA0DB-20F0-45CF-BFE6-EB2F54B57E36}" srcOrd="1" destOrd="0" parTransId="{A5BF1F11-6DBA-4F33-8F57-ECA9296AE10D}" sibTransId="{A06FFB81-A6C7-4907-BAEE-0D976ED195AB}"/>
    <dgm:cxn modelId="{0DBFA637-F95A-4791-AAB7-141233051240}" srcId="{9D79ADF1-DDC9-42FA-AAC6-0DED5A57065B}" destId="{887C1072-5E20-4A84-BD44-50BC601A1112}" srcOrd="0" destOrd="0" parTransId="{52CF969E-4AC4-42D7-BC0C-EA3A65732ECF}" sibTransId="{A6881D95-9BFA-4C34-8C19-26BE4E33A380}"/>
    <dgm:cxn modelId="{AE26F267-364C-43A1-9F67-9C86CB84535B}" srcId="{87499675-2333-4193-ABAC-64D4AEC4A7F3}" destId="{33982C9A-EEB3-45E6-A7F1-64B0C2FF2B0C}" srcOrd="0" destOrd="0" parTransId="{6045C1BE-D876-419A-B2D5-4E73D1D7B974}" sibTransId="{5E9323E0-42D9-4B6E-81C2-85BAC5774201}"/>
    <dgm:cxn modelId="{14036E6A-E6E6-464A-975A-CA2D668FFDF0}" type="presOf" srcId="{4BEEA89B-AABF-43EB-B8D7-485A0EAE3094}" destId="{09AF39EA-E933-4E00-87A0-045F74169211}" srcOrd="0" destOrd="0" presId="urn:microsoft.com/office/officeart/2005/8/layout/chevron2"/>
    <dgm:cxn modelId="{74F6036D-8E8F-4015-A06C-B000B65743CC}" type="presOf" srcId="{06A24FB5-959A-44B0-896D-13A63B0F9C98}" destId="{A61B0929-7A2F-4945-A42C-65783E650CE4}" srcOrd="0" destOrd="1" presId="urn:microsoft.com/office/officeart/2005/8/layout/chevron2"/>
    <dgm:cxn modelId="{087A817F-0F75-4A44-9BE1-DFA1CCCE82FD}" srcId="{887C1072-5E20-4A84-BD44-50BC601A1112}" destId="{5BF24C74-50E2-428F-8697-F797AAD44EFB}" srcOrd="0" destOrd="0" parTransId="{3E71DE47-6CB0-49FF-BCD5-F3450FF2B7BA}" sibTransId="{4A304419-D02B-46D0-B5ED-7CDDB5EDDE7E}"/>
    <dgm:cxn modelId="{E03C708C-7148-4B40-82AF-DB1C34D947DA}" srcId="{4BEEA89B-AABF-43EB-B8D7-485A0EAE3094}" destId="{06A24FB5-959A-44B0-896D-13A63B0F9C98}" srcOrd="1" destOrd="0" parTransId="{BCBC2B0A-8D62-4253-B2D1-EF75901694A8}" sibTransId="{A1E0947D-777D-4EB9-AB92-DA9ED28FB73E}"/>
    <dgm:cxn modelId="{60AA7D91-CD7D-427A-BE52-AC039E37249D}" srcId="{9D79ADF1-DDC9-42FA-AAC6-0DED5A57065B}" destId="{4BEEA89B-AABF-43EB-B8D7-485A0EAE3094}" srcOrd="2" destOrd="0" parTransId="{C252D34E-4DE6-44CF-8CAE-887AAD0C559C}" sibTransId="{BFFF8420-7C93-4A5C-9F56-A5E595CDF610}"/>
    <dgm:cxn modelId="{7ED66396-2499-4B3D-AE60-2285F4DEB807}" type="presOf" srcId="{5BF24C74-50E2-428F-8697-F797AAD44EFB}" destId="{25AC346C-FF0E-4AA7-BC52-C41D9E5BFE43}" srcOrd="0" destOrd="0" presId="urn:microsoft.com/office/officeart/2005/8/layout/chevron2"/>
    <dgm:cxn modelId="{EFFA1CA9-801D-4D03-B668-2D7290640E83}" srcId="{9D79ADF1-DDC9-42FA-AAC6-0DED5A57065B}" destId="{87499675-2333-4193-ABAC-64D4AEC4A7F3}" srcOrd="1" destOrd="0" parTransId="{977D9065-8607-4C89-9225-26EFE7267418}" sibTransId="{510D33C9-729E-4802-9691-B30AC776CB1C}"/>
    <dgm:cxn modelId="{F5DD09AB-80D2-44E7-AE75-372FAC37EED3}" type="presOf" srcId="{9D79ADF1-DDC9-42FA-AAC6-0DED5A57065B}" destId="{E9BDF601-D172-4DA3-AF92-917453759FFF}" srcOrd="0" destOrd="0" presId="urn:microsoft.com/office/officeart/2005/8/layout/chevron2"/>
    <dgm:cxn modelId="{D14631B2-E79B-4759-9076-19E3B815C7CF}" type="presOf" srcId="{33982C9A-EEB3-45E6-A7F1-64B0C2FF2B0C}" destId="{459398EF-C6AC-45B8-8A5D-93EC0F8D8831}" srcOrd="0" destOrd="0" presId="urn:microsoft.com/office/officeart/2005/8/layout/chevron2"/>
    <dgm:cxn modelId="{17F9248A-7494-4FFD-8019-0162E589D1E4}" type="presParOf" srcId="{E9BDF601-D172-4DA3-AF92-917453759FFF}" destId="{FFC99410-59AF-40A2-8EAA-B949C3DD61BE}" srcOrd="0" destOrd="0" presId="urn:microsoft.com/office/officeart/2005/8/layout/chevron2"/>
    <dgm:cxn modelId="{6DD90A79-94BF-4C50-8441-63ED3C1A7A90}" type="presParOf" srcId="{FFC99410-59AF-40A2-8EAA-B949C3DD61BE}" destId="{519DD339-610D-441C-A2FB-837ACA47223A}" srcOrd="0" destOrd="0" presId="urn:microsoft.com/office/officeart/2005/8/layout/chevron2"/>
    <dgm:cxn modelId="{5861B606-5135-4ABE-9527-0768D3689F04}" type="presParOf" srcId="{FFC99410-59AF-40A2-8EAA-B949C3DD61BE}" destId="{25AC346C-FF0E-4AA7-BC52-C41D9E5BFE43}" srcOrd="1" destOrd="0" presId="urn:microsoft.com/office/officeart/2005/8/layout/chevron2"/>
    <dgm:cxn modelId="{0C91BFB8-3338-46A7-81AD-8F950ECB816D}" type="presParOf" srcId="{E9BDF601-D172-4DA3-AF92-917453759FFF}" destId="{D41BC639-4A24-4C6A-9EB0-35FCD36773C8}" srcOrd="1" destOrd="0" presId="urn:microsoft.com/office/officeart/2005/8/layout/chevron2"/>
    <dgm:cxn modelId="{37530351-D314-47EE-A078-1ACBB24A2AEB}" type="presParOf" srcId="{E9BDF601-D172-4DA3-AF92-917453759FFF}" destId="{4AB4EB15-E68D-46CF-9BC5-1778BD19787D}" srcOrd="2" destOrd="0" presId="urn:microsoft.com/office/officeart/2005/8/layout/chevron2"/>
    <dgm:cxn modelId="{72DB519E-E248-40B8-AF62-9118906407F1}" type="presParOf" srcId="{4AB4EB15-E68D-46CF-9BC5-1778BD19787D}" destId="{187B1B2A-28B5-45B1-B18C-F3A2972A6D26}" srcOrd="0" destOrd="0" presId="urn:microsoft.com/office/officeart/2005/8/layout/chevron2"/>
    <dgm:cxn modelId="{E9DED381-9EF4-4C62-A59B-B6B7B97D9AB8}" type="presParOf" srcId="{4AB4EB15-E68D-46CF-9BC5-1778BD19787D}" destId="{459398EF-C6AC-45B8-8A5D-93EC0F8D8831}" srcOrd="1" destOrd="0" presId="urn:microsoft.com/office/officeart/2005/8/layout/chevron2"/>
    <dgm:cxn modelId="{72D3C389-D14E-45B4-B198-6F172B2B8C2B}" type="presParOf" srcId="{E9BDF601-D172-4DA3-AF92-917453759FFF}" destId="{55A94CAD-48E4-4B65-8C10-0B3356B603E4}" srcOrd="3" destOrd="0" presId="urn:microsoft.com/office/officeart/2005/8/layout/chevron2"/>
    <dgm:cxn modelId="{AEB0B7C8-F139-4797-B0C9-B4264B3E69A5}" type="presParOf" srcId="{E9BDF601-D172-4DA3-AF92-917453759FFF}" destId="{F6DFE8A3-150C-4DDD-A314-71F5C2F1D895}" srcOrd="4" destOrd="0" presId="urn:microsoft.com/office/officeart/2005/8/layout/chevron2"/>
    <dgm:cxn modelId="{00337151-36BE-4205-892B-5ECEA423C88E}" type="presParOf" srcId="{F6DFE8A3-150C-4DDD-A314-71F5C2F1D895}" destId="{09AF39EA-E933-4E00-87A0-045F74169211}" srcOrd="0" destOrd="0" presId="urn:microsoft.com/office/officeart/2005/8/layout/chevron2"/>
    <dgm:cxn modelId="{4B4D0DA9-E086-4AA6-8330-3D2D31D34D07}" type="presParOf" srcId="{F6DFE8A3-150C-4DDD-A314-71F5C2F1D895}" destId="{A61B0929-7A2F-4945-A42C-65783E650C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79ADF1-DDC9-42FA-AAC6-0DED5A57065B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87C1072-5E20-4A84-BD44-50BC601A1112}">
      <dgm:prSet phldrT="[Texte]" phldr="1"/>
      <dgm:spPr/>
      <dgm:t>
        <a:bodyPr/>
        <a:lstStyle/>
        <a:p>
          <a:endParaRPr lang="fr-FR" dirty="0">
            <a:solidFill>
              <a:schemeClr val="accent1"/>
            </a:solidFill>
          </a:endParaRPr>
        </a:p>
      </dgm:t>
    </dgm:pt>
    <dgm:pt modelId="{52CF969E-4AC4-42D7-BC0C-EA3A65732ECF}" type="parTrans" cxnId="{0DBFA637-F95A-4791-AAB7-141233051240}">
      <dgm:prSet/>
      <dgm:spPr/>
      <dgm:t>
        <a:bodyPr/>
        <a:lstStyle/>
        <a:p>
          <a:endParaRPr lang="fr-FR"/>
        </a:p>
      </dgm:t>
    </dgm:pt>
    <dgm:pt modelId="{A6881D95-9BFA-4C34-8C19-26BE4E33A380}" type="sibTrans" cxnId="{0DBFA637-F95A-4791-AAB7-141233051240}">
      <dgm:prSet/>
      <dgm:spPr/>
      <dgm:t>
        <a:bodyPr/>
        <a:lstStyle/>
        <a:p>
          <a:endParaRPr lang="fr-FR"/>
        </a:p>
      </dgm:t>
    </dgm:pt>
    <dgm:pt modelId="{5BF24C74-50E2-428F-8697-F797AAD44EFB}">
      <dgm:prSet phldrT="[Texte]" custT="1"/>
      <dgm:spPr/>
      <dgm:t>
        <a:bodyPr/>
        <a:lstStyle/>
        <a:p>
          <a:r>
            <a:rPr lang="fr-FR" sz="1800" dirty="0"/>
            <a:t>Installation de </a:t>
          </a:r>
          <a:r>
            <a:rPr lang="fr-FR" sz="1800" dirty="0" err="1"/>
            <a:t>node</a:t>
          </a:r>
          <a:r>
            <a:rPr lang="fr-FR" sz="1800" dirty="0"/>
            <a:t> </a:t>
          </a:r>
          <a:r>
            <a:rPr lang="fr-FR" sz="1800" dirty="0" err="1"/>
            <a:t>js</a:t>
          </a:r>
          <a:r>
            <a:rPr lang="fr-FR" sz="1800" dirty="0"/>
            <a:t> sur le serveur</a:t>
          </a:r>
        </a:p>
      </dgm:t>
    </dgm:pt>
    <dgm:pt modelId="{3E71DE47-6CB0-49FF-BCD5-F3450FF2B7BA}" type="parTrans" cxnId="{087A817F-0F75-4A44-9BE1-DFA1CCCE82FD}">
      <dgm:prSet/>
      <dgm:spPr/>
      <dgm:t>
        <a:bodyPr/>
        <a:lstStyle/>
        <a:p>
          <a:endParaRPr lang="fr-FR"/>
        </a:p>
      </dgm:t>
    </dgm:pt>
    <dgm:pt modelId="{4A304419-D02B-46D0-B5ED-7CDDB5EDDE7E}" type="sibTrans" cxnId="{087A817F-0F75-4A44-9BE1-DFA1CCCE82FD}">
      <dgm:prSet/>
      <dgm:spPr/>
      <dgm:t>
        <a:bodyPr/>
        <a:lstStyle/>
        <a:p>
          <a:endParaRPr lang="fr-FR"/>
        </a:p>
      </dgm:t>
    </dgm:pt>
    <dgm:pt modelId="{87499675-2333-4193-ABAC-64D4AEC4A7F3}">
      <dgm:prSet phldrT="[Texte]" phldr="1"/>
      <dgm:spPr/>
      <dgm:t>
        <a:bodyPr/>
        <a:lstStyle/>
        <a:p>
          <a:endParaRPr lang="fr-FR" dirty="0">
            <a:solidFill>
              <a:schemeClr val="accent1"/>
            </a:solidFill>
          </a:endParaRPr>
        </a:p>
      </dgm:t>
    </dgm:pt>
    <dgm:pt modelId="{977D9065-8607-4C89-9225-26EFE7267418}" type="parTrans" cxnId="{EFFA1CA9-801D-4D03-B668-2D7290640E83}">
      <dgm:prSet/>
      <dgm:spPr/>
      <dgm:t>
        <a:bodyPr/>
        <a:lstStyle/>
        <a:p>
          <a:endParaRPr lang="fr-FR"/>
        </a:p>
      </dgm:t>
    </dgm:pt>
    <dgm:pt modelId="{510D33C9-729E-4802-9691-B30AC776CB1C}" type="sibTrans" cxnId="{EFFA1CA9-801D-4D03-B668-2D7290640E83}">
      <dgm:prSet/>
      <dgm:spPr/>
      <dgm:t>
        <a:bodyPr/>
        <a:lstStyle/>
        <a:p>
          <a:endParaRPr lang="fr-FR"/>
        </a:p>
      </dgm:t>
    </dgm:pt>
    <dgm:pt modelId="{33982C9A-EEB3-45E6-A7F1-64B0C2FF2B0C}">
      <dgm:prSet phldrT="[Texte]" custT="1"/>
      <dgm:spPr/>
      <dgm:t>
        <a:bodyPr/>
        <a:lstStyle/>
        <a:p>
          <a:r>
            <a:rPr lang="fr-FR" sz="1800" dirty="0" err="1"/>
            <a:t>npm</a:t>
          </a:r>
          <a:r>
            <a:rPr lang="fr-FR" sz="1800" dirty="0"/>
            <a:t>/</a:t>
          </a:r>
          <a:r>
            <a:rPr lang="fr-FR" sz="1800" dirty="0" err="1"/>
            <a:t>yarn</a:t>
          </a:r>
          <a:r>
            <a:rPr lang="fr-FR" sz="1800" dirty="0"/>
            <a:t> </a:t>
          </a:r>
          <a:r>
            <a:rPr lang="fr-FR" sz="1800" dirty="0" err="1"/>
            <a:t>install</a:t>
          </a:r>
          <a:endParaRPr lang="fr-FR" sz="1800" dirty="0"/>
        </a:p>
      </dgm:t>
    </dgm:pt>
    <dgm:pt modelId="{6045C1BE-D876-419A-B2D5-4E73D1D7B974}" type="parTrans" cxnId="{AE26F267-364C-43A1-9F67-9C86CB84535B}">
      <dgm:prSet/>
      <dgm:spPr/>
      <dgm:t>
        <a:bodyPr/>
        <a:lstStyle/>
        <a:p>
          <a:endParaRPr lang="fr-FR"/>
        </a:p>
      </dgm:t>
    </dgm:pt>
    <dgm:pt modelId="{5E9323E0-42D9-4B6E-81C2-85BAC5774201}" type="sibTrans" cxnId="{AE26F267-364C-43A1-9F67-9C86CB84535B}">
      <dgm:prSet/>
      <dgm:spPr/>
      <dgm:t>
        <a:bodyPr/>
        <a:lstStyle/>
        <a:p>
          <a:endParaRPr lang="fr-FR"/>
        </a:p>
      </dgm:t>
    </dgm:pt>
    <dgm:pt modelId="{4BEEA89B-AABF-43EB-B8D7-485A0EAE3094}">
      <dgm:prSet phldrT="[Texte]" phldr="1"/>
      <dgm:spPr/>
      <dgm:t>
        <a:bodyPr/>
        <a:lstStyle/>
        <a:p>
          <a:endParaRPr lang="fr-FR" dirty="0">
            <a:solidFill>
              <a:schemeClr val="accent1"/>
            </a:solidFill>
          </a:endParaRPr>
        </a:p>
      </dgm:t>
    </dgm:pt>
    <dgm:pt modelId="{C252D34E-4DE6-44CF-8CAE-887AAD0C559C}" type="parTrans" cxnId="{60AA7D91-CD7D-427A-BE52-AC039E37249D}">
      <dgm:prSet/>
      <dgm:spPr/>
      <dgm:t>
        <a:bodyPr/>
        <a:lstStyle/>
        <a:p>
          <a:endParaRPr lang="fr-FR"/>
        </a:p>
      </dgm:t>
    </dgm:pt>
    <dgm:pt modelId="{BFFF8420-7C93-4A5C-9F56-A5E595CDF610}" type="sibTrans" cxnId="{60AA7D91-CD7D-427A-BE52-AC039E37249D}">
      <dgm:prSet/>
      <dgm:spPr/>
      <dgm:t>
        <a:bodyPr/>
        <a:lstStyle/>
        <a:p>
          <a:endParaRPr lang="fr-FR"/>
        </a:p>
      </dgm:t>
    </dgm:pt>
    <dgm:pt modelId="{8FB91643-05BD-426F-AF85-4CF51F1DC34F}">
      <dgm:prSet phldrT="[Texte]" custT="1"/>
      <dgm:spPr/>
      <dgm:t>
        <a:bodyPr/>
        <a:lstStyle/>
        <a:p>
          <a:r>
            <a:rPr lang="fr-FR" sz="1800" dirty="0"/>
            <a:t>pm2 start serveur.js</a:t>
          </a:r>
        </a:p>
      </dgm:t>
    </dgm:pt>
    <dgm:pt modelId="{D3E47D2F-7248-4546-A74C-EA4F6FF404DF}" type="parTrans" cxnId="{CCBE1A19-7E86-4F6C-A844-DA1412629379}">
      <dgm:prSet/>
      <dgm:spPr/>
      <dgm:t>
        <a:bodyPr/>
        <a:lstStyle/>
        <a:p>
          <a:endParaRPr lang="fr-FR"/>
        </a:p>
      </dgm:t>
    </dgm:pt>
    <dgm:pt modelId="{AC26D22A-D160-4FA9-87BA-F8181CBD76B5}" type="sibTrans" cxnId="{CCBE1A19-7E86-4F6C-A844-DA1412629379}">
      <dgm:prSet/>
      <dgm:spPr/>
      <dgm:t>
        <a:bodyPr/>
        <a:lstStyle/>
        <a:p>
          <a:endParaRPr lang="fr-FR"/>
        </a:p>
      </dgm:t>
    </dgm:pt>
    <dgm:pt modelId="{2C04F0AF-BB21-4D46-9040-6F1A9A45F6A9}">
      <dgm:prSet phldrT="[Texte]" custT="1"/>
      <dgm:spPr/>
      <dgm:t>
        <a:bodyPr/>
        <a:lstStyle/>
        <a:p>
          <a:r>
            <a:rPr lang="fr-FR" sz="1800" dirty="0" err="1"/>
            <a:t>npm</a:t>
          </a:r>
          <a:r>
            <a:rPr lang="fr-FR" sz="1800" dirty="0"/>
            <a:t> </a:t>
          </a:r>
          <a:r>
            <a:rPr lang="fr-FR" sz="1800" dirty="0" err="1"/>
            <a:t>install</a:t>
          </a:r>
          <a:r>
            <a:rPr lang="fr-FR" sz="1800" dirty="0"/>
            <a:t> pm2</a:t>
          </a:r>
        </a:p>
      </dgm:t>
    </dgm:pt>
    <dgm:pt modelId="{1306FD70-94D5-4A33-99C8-7D33EABBBEEF}" type="parTrans" cxnId="{3C2B23C5-4BD4-47FE-8CC1-4B783055BA46}">
      <dgm:prSet/>
      <dgm:spPr/>
      <dgm:t>
        <a:bodyPr/>
        <a:lstStyle/>
        <a:p>
          <a:endParaRPr lang="fr-FR"/>
        </a:p>
      </dgm:t>
    </dgm:pt>
    <dgm:pt modelId="{CA333DB5-4DC9-4349-8F07-39B3C7F6F4F8}" type="sibTrans" cxnId="{3C2B23C5-4BD4-47FE-8CC1-4B783055BA46}">
      <dgm:prSet/>
      <dgm:spPr/>
      <dgm:t>
        <a:bodyPr/>
        <a:lstStyle/>
        <a:p>
          <a:endParaRPr lang="fr-FR"/>
        </a:p>
      </dgm:t>
    </dgm:pt>
    <dgm:pt modelId="{E9BDF601-D172-4DA3-AF92-917453759FFF}" type="pres">
      <dgm:prSet presAssocID="{9D79ADF1-DDC9-42FA-AAC6-0DED5A57065B}" presName="linearFlow" presStyleCnt="0">
        <dgm:presLayoutVars>
          <dgm:dir/>
          <dgm:animLvl val="lvl"/>
          <dgm:resizeHandles val="exact"/>
        </dgm:presLayoutVars>
      </dgm:prSet>
      <dgm:spPr/>
    </dgm:pt>
    <dgm:pt modelId="{FFC99410-59AF-40A2-8EAA-B949C3DD61BE}" type="pres">
      <dgm:prSet presAssocID="{887C1072-5E20-4A84-BD44-50BC601A1112}" presName="composite" presStyleCnt="0"/>
      <dgm:spPr/>
    </dgm:pt>
    <dgm:pt modelId="{519DD339-610D-441C-A2FB-837ACA47223A}" type="pres">
      <dgm:prSet presAssocID="{887C1072-5E20-4A84-BD44-50BC601A111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5AC346C-FF0E-4AA7-BC52-C41D9E5BFE43}" type="pres">
      <dgm:prSet presAssocID="{887C1072-5E20-4A84-BD44-50BC601A1112}" presName="descendantText" presStyleLbl="alignAcc1" presStyleIdx="0" presStyleCnt="3">
        <dgm:presLayoutVars>
          <dgm:bulletEnabled val="1"/>
        </dgm:presLayoutVars>
      </dgm:prSet>
      <dgm:spPr/>
    </dgm:pt>
    <dgm:pt modelId="{D41BC639-4A24-4C6A-9EB0-35FCD36773C8}" type="pres">
      <dgm:prSet presAssocID="{A6881D95-9BFA-4C34-8C19-26BE4E33A380}" presName="sp" presStyleCnt="0"/>
      <dgm:spPr/>
    </dgm:pt>
    <dgm:pt modelId="{4AB4EB15-E68D-46CF-9BC5-1778BD19787D}" type="pres">
      <dgm:prSet presAssocID="{87499675-2333-4193-ABAC-64D4AEC4A7F3}" presName="composite" presStyleCnt="0"/>
      <dgm:spPr/>
    </dgm:pt>
    <dgm:pt modelId="{187B1B2A-28B5-45B1-B18C-F3A2972A6D26}" type="pres">
      <dgm:prSet presAssocID="{87499675-2333-4193-ABAC-64D4AEC4A7F3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59398EF-C6AC-45B8-8A5D-93EC0F8D8831}" type="pres">
      <dgm:prSet presAssocID="{87499675-2333-4193-ABAC-64D4AEC4A7F3}" presName="descendantText" presStyleLbl="alignAcc1" presStyleIdx="1" presStyleCnt="3">
        <dgm:presLayoutVars>
          <dgm:bulletEnabled val="1"/>
        </dgm:presLayoutVars>
      </dgm:prSet>
      <dgm:spPr/>
    </dgm:pt>
    <dgm:pt modelId="{55A94CAD-48E4-4B65-8C10-0B3356B603E4}" type="pres">
      <dgm:prSet presAssocID="{510D33C9-729E-4802-9691-B30AC776CB1C}" presName="sp" presStyleCnt="0"/>
      <dgm:spPr/>
    </dgm:pt>
    <dgm:pt modelId="{F6DFE8A3-150C-4DDD-A314-71F5C2F1D895}" type="pres">
      <dgm:prSet presAssocID="{4BEEA89B-AABF-43EB-B8D7-485A0EAE3094}" presName="composite" presStyleCnt="0"/>
      <dgm:spPr/>
    </dgm:pt>
    <dgm:pt modelId="{09AF39EA-E933-4E00-87A0-045F74169211}" type="pres">
      <dgm:prSet presAssocID="{4BEEA89B-AABF-43EB-B8D7-485A0EAE309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61B0929-7A2F-4945-A42C-65783E650CE4}" type="pres">
      <dgm:prSet presAssocID="{4BEEA89B-AABF-43EB-B8D7-485A0EAE3094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A72F400-5D2F-4849-9D86-40BC8A579829}" type="presOf" srcId="{8FB91643-05BD-426F-AF85-4CF51F1DC34F}" destId="{A61B0929-7A2F-4945-A42C-65783E650CE4}" srcOrd="0" destOrd="0" presId="urn:microsoft.com/office/officeart/2005/8/layout/chevron2"/>
    <dgm:cxn modelId="{8E6A0008-3AB6-4A3F-B982-D2994D90B88D}" type="presOf" srcId="{887C1072-5E20-4A84-BD44-50BC601A1112}" destId="{519DD339-610D-441C-A2FB-837ACA47223A}" srcOrd="0" destOrd="0" presId="urn:microsoft.com/office/officeart/2005/8/layout/chevron2"/>
    <dgm:cxn modelId="{F23FDD0F-AE01-4CE9-8020-3D34BC28FC0E}" type="presOf" srcId="{87499675-2333-4193-ABAC-64D4AEC4A7F3}" destId="{187B1B2A-28B5-45B1-B18C-F3A2972A6D26}" srcOrd="0" destOrd="0" presId="urn:microsoft.com/office/officeart/2005/8/layout/chevron2"/>
    <dgm:cxn modelId="{CCBE1A19-7E86-4F6C-A844-DA1412629379}" srcId="{4BEEA89B-AABF-43EB-B8D7-485A0EAE3094}" destId="{8FB91643-05BD-426F-AF85-4CF51F1DC34F}" srcOrd="0" destOrd="0" parTransId="{D3E47D2F-7248-4546-A74C-EA4F6FF404DF}" sibTransId="{AC26D22A-D160-4FA9-87BA-F8181CBD76B5}"/>
    <dgm:cxn modelId="{0DBFA637-F95A-4791-AAB7-141233051240}" srcId="{9D79ADF1-DDC9-42FA-AAC6-0DED5A57065B}" destId="{887C1072-5E20-4A84-BD44-50BC601A1112}" srcOrd="0" destOrd="0" parTransId="{52CF969E-4AC4-42D7-BC0C-EA3A65732ECF}" sibTransId="{A6881D95-9BFA-4C34-8C19-26BE4E33A380}"/>
    <dgm:cxn modelId="{AE26F267-364C-43A1-9F67-9C86CB84535B}" srcId="{87499675-2333-4193-ABAC-64D4AEC4A7F3}" destId="{33982C9A-EEB3-45E6-A7F1-64B0C2FF2B0C}" srcOrd="0" destOrd="0" parTransId="{6045C1BE-D876-419A-B2D5-4E73D1D7B974}" sibTransId="{5E9323E0-42D9-4B6E-81C2-85BAC5774201}"/>
    <dgm:cxn modelId="{14036E6A-E6E6-464A-975A-CA2D668FFDF0}" type="presOf" srcId="{4BEEA89B-AABF-43EB-B8D7-485A0EAE3094}" destId="{09AF39EA-E933-4E00-87A0-045F74169211}" srcOrd="0" destOrd="0" presId="urn:microsoft.com/office/officeart/2005/8/layout/chevron2"/>
    <dgm:cxn modelId="{E883AC70-1EA8-4615-A562-CCE022A31610}" type="presOf" srcId="{2C04F0AF-BB21-4D46-9040-6F1A9A45F6A9}" destId="{459398EF-C6AC-45B8-8A5D-93EC0F8D8831}" srcOrd="0" destOrd="1" presId="urn:microsoft.com/office/officeart/2005/8/layout/chevron2"/>
    <dgm:cxn modelId="{087A817F-0F75-4A44-9BE1-DFA1CCCE82FD}" srcId="{887C1072-5E20-4A84-BD44-50BC601A1112}" destId="{5BF24C74-50E2-428F-8697-F797AAD44EFB}" srcOrd="0" destOrd="0" parTransId="{3E71DE47-6CB0-49FF-BCD5-F3450FF2B7BA}" sibTransId="{4A304419-D02B-46D0-B5ED-7CDDB5EDDE7E}"/>
    <dgm:cxn modelId="{60AA7D91-CD7D-427A-BE52-AC039E37249D}" srcId="{9D79ADF1-DDC9-42FA-AAC6-0DED5A57065B}" destId="{4BEEA89B-AABF-43EB-B8D7-485A0EAE3094}" srcOrd="2" destOrd="0" parTransId="{C252D34E-4DE6-44CF-8CAE-887AAD0C559C}" sibTransId="{BFFF8420-7C93-4A5C-9F56-A5E595CDF610}"/>
    <dgm:cxn modelId="{7ED66396-2499-4B3D-AE60-2285F4DEB807}" type="presOf" srcId="{5BF24C74-50E2-428F-8697-F797AAD44EFB}" destId="{25AC346C-FF0E-4AA7-BC52-C41D9E5BFE43}" srcOrd="0" destOrd="0" presId="urn:microsoft.com/office/officeart/2005/8/layout/chevron2"/>
    <dgm:cxn modelId="{EFFA1CA9-801D-4D03-B668-2D7290640E83}" srcId="{9D79ADF1-DDC9-42FA-AAC6-0DED5A57065B}" destId="{87499675-2333-4193-ABAC-64D4AEC4A7F3}" srcOrd="1" destOrd="0" parTransId="{977D9065-8607-4C89-9225-26EFE7267418}" sibTransId="{510D33C9-729E-4802-9691-B30AC776CB1C}"/>
    <dgm:cxn modelId="{F5DD09AB-80D2-44E7-AE75-372FAC37EED3}" type="presOf" srcId="{9D79ADF1-DDC9-42FA-AAC6-0DED5A57065B}" destId="{E9BDF601-D172-4DA3-AF92-917453759FFF}" srcOrd="0" destOrd="0" presId="urn:microsoft.com/office/officeart/2005/8/layout/chevron2"/>
    <dgm:cxn modelId="{D14631B2-E79B-4759-9076-19E3B815C7CF}" type="presOf" srcId="{33982C9A-EEB3-45E6-A7F1-64B0C2FF2B0C}" destId="{459398EF-C6AC-45B8-8A5D-93EC0F8D8831}" srcOrd="0" destOrd="0" presId="urn:microsoft.com/office/officeart/2005/8/layout/chevron2"/>
    <dgm:cxn modelId="{3C2B23C5-4BD4-47FE-8CC1-4B783055BA46}" srcId="{87499675-2333-4193-ABAC-64D4AEC4A7F3}" destId="{2C04F0AF-BB21-4D46-9040-6F1A9A45F6A9}" srcOrd="1" destOrd="0" parTransId="{1306FD70-94D5-4A33-99C8-7D33EABBBEEF}" sibTransId="{CA333DB5-4DC9-4349-8F07-39B3C7F6F4F8}"/>
    <dgm:cxn modelId="{17F9248A-7494-4FFD-8019-0162E589D1E4}" type="presParOf" srcId="{E9BDF601-D172-4DA3-AF92-917453759FFF}" destId="{FFC99410-59AF-40A2-8EAA-B949C3DD61BE}" srcOrd="0" destOrd="0" presId="urn:microsoft.com/office/officeart/2005/8/layout/chevron2"/>
    <dgm:cxn modelId="{6DD90A79-94BF-4C50-8441-63ED3C1A7A90}" type="presParOf" srcId="{FFC99410-59AF-40A2-8EAA-B949C3DD61BE}" destId="{519DD339-610D-441C-A2FB-837ACA47223A}" srcOrd="0" destOrd="0" presId="urn:microsoft.com/office/officeart/2005/8/layout/chevron2"/>
    <dgm:cxn modelId="{5861B606-5135-4ABE-9527-0768D3689F04}" type="presParOf" srcId="{FFC99410-59AF-40A2-8EAA-B949C3DD61BE}" destId="{25AC346C-FF0E-4AA7-BC52-C41D9E5BFE43}" srcOrd="1" destOrd="0" presId="urn:microsoft.com/office/officeart/2005/8/layout/chevron2"/>
    <dgm:cxn modelId="{0C91BFB8-3338-46A7-81AD-8F950ECB816D}" type="presParOf" srcId="{E9BDF601-D172-4DA3-AF92-917453759FFF}" destId="{D41BC639-4A24-4C6A-9EB0-35FCD36773C8}" srcOrd="1" destOrd="0" presId="urn:microsoft.com/office/officeart/2005/8/layout/chevron2"/>
    <dgm:cxn modelId="{37530351-D314-47EE-A078-1ACBB24A2AEB}" type="presParOf" srcId="{E9BDF601-D172-4DA3-AF92-917453759FFF}" destId="{4AB4EB15-E68D-46CF-9BC5-1778BD19787D}" srcOrd="2" destOrd="0" presId="urn:microsoft.com/office/officeart/2005/8/layout/chevron2"/>
    <dgm:cxn modelId="{72DB519E-E248-40B8-AF62-9118906407F1}" type="presParOf" srcId="{4AB4EB15-E68D-46CF-9BC5-1778BD19787D}" destId="{187B1B2A-28B5-45B1-B18C-F3A2972A6D26}" srcOrd="0" destOrd="0" presId="urn:microsoft.com/office/officeart/2005/8/layout/chevron2"/>
    <dgm:cxn modelId="{E9DED381-9EF4-4C62-A59B-B6B7B97D9AB8}" type="presParOf" srcId="{4AB4EB15-E68D-46CF-9BC5-1778BD19787D}" destId="{459398EF-C6AC-45B8-8A5D-93EC0F8D8831}" srcOrd="1" destOrd="0" presId="urn:microsoft.com/office/officeart/2005/8/layout/chevron2"/>
    <dgm:cxn modelId="{72D3C389-D14E-45B4-B198-6F172B2B8C2B}" type="presParOf" srcId="{E9BDF601-D172-4DA3-AF92-917453759FFF}" destId="{55A94CAD-48E4-4B65-8C10-0B3356B603E4}" srcOrd="3" destOrd="0" presId="urn:microsoft.com/office/officeart/2005/8/layout/chevron2"/>
    <dgm:cxn modelId="{AEB0B7C8-F139-4797-B0C9-B4264B3E69A5}" type="presParOf" srcId="{E9BDF601-D172-4DA3-AF92-917453759FFF}" destId="{F6DFE8A3-150C-4DDD-A314-71F5C2F1D895}" srcOrd="4" destOrd="0" presId="urn:microsoft.com/office/officeart/2005/8/layout/chevron2"/>
    <dgm:cxn modelId="{00337151-36BE-4205-892B-5ECEA423C88E}" type="presParOf" srcId="{F6DFE8A3-150C-4DDD-A314-71F5C2F1D895}" destId="{09AF39EA-E933-4E00-87A0-045F74169211}" srcOrd="0" destOrd="0" presId="urn:microsoft.com/office/officeart/2005/8/layout/chevron2"/>
    <dgm:cxn modelId="{4B4D0DA9-E086-4AA6-8330-3D2D31D34D07}" type="presParOf" srcId="{F6DFE8A3-150C-4DDD-A314-71F5C2F1D895}" destId="{A61B0929-7A2F-4945-A42C-65783E650C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DD339-610D-441C-A2FB-837ACA47223A}">
      <dsp:nvSpPr>
        <dsp:cNvPr id="0" name=""/>
        <dsp:cNvSpPr/>
      </dsp:nvSpPr>
      <dsp:spPr>
        <a:xfrm rot="5400000">
          <a:off x="-204685" y="206064"/>
          <a:ext cx="1364571" cy="9552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400" kern="1200" dirty="0">
            <a:solidFill>
              <a:schemeClr val="accent1"/>
            </a:solidFill>
          </a:endParaRPr>
        </a:p>
      </dsp:txBody>
      <dsp:txXfrm rot="-5400000">
        <a:off x="1" y="478978"/>
        <a:ext cx="955200" cy="409371"/>
      </dsp:txXfrm>
    </dsp:sp>
    <dsp:sp modelId="{25AC346C-FF0E-4AA7-BC52-C41D9E5BFE43}">
      <dsp:nvSpPr>
        <dsp:cNvPr id="0" name=""/>
        <dsp:cNvSpPr/>
      </dsp:nvSpPr>
      <dsp:spPr>
        <a:xfrm rot="5400000">
          <a:off x="2383176" y="-1426597"/>
          <a:ext cx="886971" cy="37429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 err="1"/>
            <a:t>ng</a:t>
          </a:r>
          <a:r>
            <a:rPr lang="fr-FR" sz="1800" kern="1200" dirty="0"/>
            <a:t> </a:t>
          </a:r>
          <a:r>
            <a:rPr lang="fr-FR" sz="1800" kern="1200" dirty="0" err="1"/>
            <a:t>build</a:t>
          </a:r>
          <a:r>
            <a:rPr lang="fr-FR" sz="1800" kern="1200" dirty="0"/>
            <a:t> --prod</a:t>
          </a:r>
        </a:p>
      </dsp:txBody>
      <dsp:txXfrm rot="-5400000">
        <a:off x="955200" y="44677"/>
        <a:ext cx="3699626" cy="800375"/>
      </dsp:txXfrm>
    </dsp:sp>
    <dsp:sp modelId="{187B1B2A-28B5-45B1-B18C-F3A2972A6D26}">
      <dsp:nvSpPr>
        <dsp:cNvPr id="0" name=""/>
        <dsp:cNvSpPr/>
      </dsp:nvSpPr>
      <dsp:spPr>
        <a:xfrm rot="5400000">
          <a:off x="-204685" y="1373156"/>
          <a:ext cx="1364571" cy="9552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400" kern="1200" dirty="0">
            <a:solidFill>
              <a:schemeClr val="accent1"/>
            </a:solidFill>
          </a:endParaRPr>
        </a:p>
      </dsp:txBody>
      <dsp:txXfrm rot="-5400000">
        <a:off x="1" y="1646070"/>
        <a:ext cx="955200" cy="409371"/>
      </dsp:txXfrm>
    </dsp:sp>
    <dsp:sp modelId="{459398EF-C6AC-45B8-8A5D-93EC0F8D8831}">
      <dsp:nvSpPr>
        <dsp:cNvPr id="0" name=""/>
        <dsp:cNvSpPr/>
      </dsp:nvSpPr>
      <dsp:spPr>
        <a:xfrm rot="5400000">
          <a:off x="2383176" y="-259505"/>
          <a:ext cx="886971" cy="37429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Mode </a:t>
          </a:r>
          <a:r>
            <a:rPr lang="fr-FR" sz="1800" kern="1200" dirty="0" err="1"/>
            <a:t>Ahead</a:t>
          </a:r>
          <a:r>
            <a:rPr lang="fr-FR" sz="1800" kern="1200" dirty="0"/>
            <a:t> Of Time (AOT) activé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Rapidité d’exécution</a:t>
          </a:r>
        </a:p>
      </dsp:txBody>
      <dsp:txXfrm rot="-5400000">
        <a:off x="955200" y="1211769"/>
        <a:ext cx="3699626" cy="800375"/>
      </dsp:txXfrm>
    </dsp:sp>
    <dsp:sp modelId="{09AF39EA-E933-4E00-87A0-045F74169211}">
      <dsp:nvSpPr>
        <dsp:cNvPr id="0" name=""/>
        <dsp:cNvSpPr/>
      </dsp:nvSpPr>
      <dsp:spPr>
        <a:xfrm rot="5400000">
          <a:off x="-204685" y="2540248"/>
          <a:ext cx="1364571" cy="9552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400" kern="1200" dirty="0">
            <a:solidFill>
              <a:schemeClr val="accent1"/>
            </a:solidFill>
          </a:endParaRPr>
        </a:p>
      </dsp:txBody>
      <dsp:txXfrm rot="-5400000">
        <a:off x="1" y="2813162"/>
        <a:ext cx="955200" cy="409371"/>
      </dsp:txXfrm>
    </dsp:sp>
    <dsp:sp modelId="{A61B0929-7A2F-4945-A42C-65783E650CE4}">
      <dsp:nvSpPr>
        <dsp:cNvPr id="0" name=""/>
        <dsp:cNvSpPr/>
      </dsp:nvSpPr>
      <dsp:spPr>
        <a:xfrm rot="5400000">
          <a:off x="2383176" y="907585"/>
          <a:ext cx="886971" cy="37429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Génération dossier </a:t>
          </a:r>
          <a:r>
            <a:rPr lang="fr-FR" sz="1800" kern="1200" dirty="0" err="1"/>
            <a:t>dist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Mettre fichiers sources sur le serveur</a:t>
          </a:r>
        </a:p>
      </dsp:txBody>
      <dsp:txXfrm rot="-5400000">
        <a:off x="955200" y="2378859"/>
        <a:ext cx="3699626" cy="8003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DD339-610D-441C-A2FB-837ACA47223A}">
      <dsp:nvSpPr>
        <dsp:cNvPr id="0" name=""/>
        <dsp:cNvSpPr/>
      </dsp:nvSpPr>
      <dsp:spPr>
        <a:xfrm rot="5400000">
          <a:off x="-204685" y="206064"/>
          <a:ext cx="1364571" cy="9552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400" kern="1200" dirty="0">
            <a:solidFill>
              <a:schemeClr val="accent1"/>
            </a:solidFill>
          </a:endParaRPr>
        </a:p>
      </dsp:txBody>
      <dsp:txXfrm rot="-5400000">
        <a:off x="1" y="478978"/>
        <a:ext cx="955200" cy="409371"/>
      </dsp:txXfrm>
    </dsp:sp>
    <dsp:sp modelId="{25AC346C-FF0E-4AA7-BC52-C41D9E5BFE43}">
      <dsp:nvSpPr>
        <dsp:cNvPr id="0" name=""/>
        <dsp:cNvSpPr/>
      </dsp:nvSpPr>
      <dsp:spPr>
        <a:xfrm rot="5400000">
          <a:off x="2244790" y="-1288211"/>
          <a:ext cx="886971" cy="34661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Installation de </a:t>
          </a:r>
          <a:r>
            <a:rPr lang="fr-FR" sz="1800" kern="1200" dirty="0" err="1"/>
            <a:t>node</a:t>
          </a:r>
          <a:r>
            <a:rPr lang="fr-FR" sz="1800" kern="1200" dirty="0"/>
            <a:t> </a:t>
          </a:r>
          <a:r>
            <a:rPr lang="fr-FR" sz="1800" kern="1200" dirty="0" err="1"/>
            <a:t>js</a:t>
          </a:r>
          <a:r>
            <a:rPr lang="fr-FR" sz="1800" kern="1200" dirty="0"/>
            <a:t> sur le serveur</a:t>
          </a:r>
        </a:p>
      </dsp:txBody>
      <dsp:txXfrm rot="-5400000">
        <a:off x="955200" y="44677"/>
        <a:ext cx="3422853" cy="800375"/>
      </dsp:txXfrm>
    </dsp:sp>
    <dsp:sp modelId="{187B1B2A-28B5-45B1-B18C-F3A2972A6D26}">
      <dsp:nvSpPr>
        <dsp:cNvPr id="0" name=""/>
        <dsp:cNvSpPr/>
      </dsp:nvSpPr>
      <dsp:spPr>
        <a:xfrm rot="5400000">
          <a:off x="-204685" y="1373156"/>
          <a:ext cx="1364571" cy="9552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400" kern="1200" dirty="0">
            <a:solidFill>
              <a:schemeClr val="accent1"/>
            </a:solidFill>
          </a:endParaRPr>
        </a:p>
      </dsp:txBody>
      <dsp:txXfrm rot="-5400000">
        <a:off x="1" y="1646070"/>
        <a:ext cx="955200" cy="409371"/>
      </dsp:txXfrm>
    </dsp:sp>
    <dsp:sp modelId="{459398EF-C6AC-45B8-8A5D-93EC0F8D8831}">
      <dsp:nvSpPr>
        <dsp:cNvPr id="0" name=""/>
        <dsp:cNvSpPr/>
      </dsp:nvSpPr>
      <dsp:spPr>
        <a:xfrm rot="5400000">
          <a:off x="2244790" y="-121119"/>
          <a:ext cx="886971" cy="34661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 err="1"/>
            <a:t>npm</a:t>
          </a:r>
          <a:r>
            <a:rPr lang="fr-FR" sz="1800" kern="1200" dirty="0"/>
            <a:t>/</a:t>
          </a:r>
          <a:r>
            <a:rPr lang="fr-FR" sz="1800" kern="1200" dirty="0" err="1"/>
            <a:t>yarn</a:t>
          </a:r>
          <a:r>
            <a:rPr lang="fr-FR" sz="1800" kern="1200" dirty="0"/>
            <a:t> </a:t>
          </a:r>
          <a:r>
            <a:rPr lang="fr-FR" sz="1800" kern="1200" dirty="0" err="1"/>
            <a:t>install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 err="1"/>
            <a:t>npm</a:t>
          </a:r>
          <a:r>
            <a:rPr lang="fr-FR" sz="1800" kern="1200" dirty="0"/>
            <a:t> </a:t>
          </a:r>
          <a:r>
            <a:rPr lang="fr-FR" sz="1800" kern="1200" dirty="0" err="1"/>
            <a:t>install</a:t>
          </a:r>
          <a:r>
            <a:rPr lang="fr-FR" sz="1800" kern="1200" dirty="0"/>
            <a:t> pm2</a:t>
          </a:r>
        </a:p>
      </dsp:txBody>
      <dsp:txXfrm rot="-5400000">
        <a:off x="955200" y="1211769"/>
        <a:ext cx="3422853" cy="800375"/>
      </dsp:txXfrm>
    </dsp:sp>
    <dsp:sp modelId="{09AF39EA-E933-4E00-87A0-045F74169211}">
      <dsp:nvSpPr>
        <dsp:cNvPr id="0" name=""/>
        <dsp:cNvSpPr/>
      </dsp:nvSpPr>
      <dsp:spPr>
        <a:xfrm rot="5400000">
          <a:off x="-204685" y="2540248"/>
          <a:ext cx="1364571" cy="9552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400" kern="1200" dirty="0">
            <a:solidFill>
              <a:schemeClr val="accent1"/>
            </a:solidFill>
          </a:endParaRPr>
        </a:p>
      </dsp:txBody>
      <dsp:txXfrm rot="-5400000">
        <a:off x="1" y="2813162"/>
        <a:ext cx="955200" cy="409371"/>
      </dsp:txXfrm>
    </dsp:sp>
    <dsp:sp modelId="{A61B0929-7A2F-4945-A42C-65783E650CE4}">
      <dsp:nvSpPr>
        <dsp:cNvPr id="0" name=""/>
        <dsp:cNvSpPr/>
      </dsp:nvSpPr>
      <dsp:spPr>
        <a:xfrm rot="5400000">
          <a:off x="2244790" y="1045972"/>
          <a:ext cx="886971" cy="34661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pm2 start serveur.js</a:t>
          </a:r>
        </a:p>
      </dsp:txBody>
      <dsp:txXfrm rot="-5400000">
        <a:off x="955200" y="2378860"/>
        <a:ext cx="3422853" cy="800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E4C38-38C3-4C47-B9B7-EF45359A68DE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EF9AC-3BAF-43D8-A225-8BB59E7B2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698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EF9AC-3BAF-43D8-A225-8BB59E7B220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378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EF9AC-3BAF-43D8-A225-8BB59E7B220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412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EF9AC-3BAF-43D8-A225-8BB59E7B220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942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24.04.2020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14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C1C7508-B7C0-48D8-846D-93EC3A0ECC8A}" type="datetime">
              <a:rPr lang="fr-FR" sz="1200" b="0" strike="noStrike" spc="-1">
                <a:solidFill>
                  <a:srgbClr val="8B8B8B"/>
                </a:solidFill>
                <a:latin typeface="Calibri"/>
              </a:rPr>
              <a:t>24/04/2020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D9E726C-5ACE-4169-B07B-3F7A54A3D53D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diagramLayout" Target="../diagrams/layout2.xml"/><Relationship Id="rId3" Type="http://schemas.openxmlformats.org/officeDocument/2006/relationships/image" Target="../media/image1.png"/><Relationship Id="rId7" Type="http://schemas.openxmlformats.org/officeDocument/2006/relationships/diagramData" Target="../diagrams/data1.xml"/><Relationship Id="rId12" Type="http://schemas.openxmlformats.org/officeDocument/2006/relationships/diagramData" Target="../diagrams/data2.xml"/><Relationship Id="rId2" Type="http://schemas.openxmlformats.org/officeDocument/2006/relationships/notesSlide" Target="../notesSlides/notesSlide2.xml"/><Relationship Id="rId1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microsoft.com/office/2007/relationships/diagramDrawing" Target="../diagrams/drawing1.xml"/><Relationship Id="rId5" Type="http://schemas.openxmlformats.org/officeDocument/2006/relationships/image" Target="../media/image10.svg"/><Relationship Id="rId15" Type="http://schemas.openxmlformats.org/officeDocument/2006/relationships/diagramColors" Target="../diagrams/colors2.xml"/><Relationship Id="rId10" Type="http://schemas.openxmlformats.org/officeDocument/2006/relationships/diagramColors" Target="../diagrams/colors1.xml"/><Relationship Id="rId4" Type="http://schemas.openxmlformats.org/officeDocument/2006/relationships/image" Target="../media/image9.png"/><Relationship Id="rId9" Type="http://schemas.openxmlformats.org/officeDocument/2006/relationships/diagramQuickStyle" Target="../diagrams/quickStyle1.xml"/><Relationship Id="rId1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web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47">
            <a:extLst>
              <a:ext uri="{FF2B5EF4-FFF2-40B4-BE49-F238E27FC236}">
                <a16:creationId xmlns:a16="http://schemas.microsoft.com/office/drawing/2014/main" id="{F79E5E8E-1524-413E-9226-3150F760B9CF}"/>
              </a:ext>
            </a:extLst>
          </p:cNvPr>
          <p:cNvSpPr>
            <a:spLocks/>
          </p:cNvSpPr>
          <p:nvPr/>
        </p:nvSpPr>
        <p:spPr bwMode="auto">
          <a:xfrm>
            <a:off x="7190913" y="-71021"/>
            <a:ext cx="5005777" cy="7063048"/>
          </a:xfrm>
          <a:custGeom>
            <a:avLst/>
            <a:gdLst>
              <a:gd name="T0" fmla="*/ 2147483647 w 10000"/>
              <a:gd name="T1" fmla="*/ 2147483647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2147483647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965F3CD8-BA2A-4FAA-8026-ED9CD0AFDC23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4600" y="-78048"/>
            <a:ext cx="5597538" cy="7063048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C4E5DA9-B8C3-4F12-A3A5-EFA3D35500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5383844"/>
            <a:ext cx="3282696" cy="1122796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4BFE6EFB-7191-4F07-9E16-78E2B9F86C15}"/>
              </a:ext>
            </a:extLst>
          </p:cNvPr>
          <p:cNvSpPr txBox="1">
            <a:spLocks/>
          </p:cNvSpPr>
          <p:nvPr/>
        </p:nvSpPr>
        <p:spPr bwMode="auto">
          <a:xfrm>
            <a:off x="292100" y="1635125"/>
            <a:ext cx="49180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C84B1B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17171"/>
                </a:solidFill>
                <a:latin typeface="Century Gothic" pitchFamily="34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17171"/>
                </a:solidFill>
                <a:latin typeface="Century Gothic" pitchFamily="34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17171"/>
                </a:solidFill>
                <a:latin typeface="Century Gothic" pitchFamily="34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17171"/>
                </a:solidFill>
                <a:latin typeface="Century Gothic" pitchFamily="34" charset="0"/>
              </a:defRPr>
            </a:lvl5pPr>
            <a:lvl6pPr marL="4572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4800" b="1" i="0" u="none" strike="noStrike" kern="1200" cap="none" spc="0" normalizeH="0" baseline="0" noProof="0" dirty="0">
                <a:ln>
                  <a:noFill/>
                </a:ln>
                <a:solidFill>
                  <a:srgbClr val="C84B1B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Projet </a:t>
            </a:r>
            <a:r>
              <a:rPr kumimoji="0" lang="fr-FR" altLang="fr-FR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C84B1B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Madera</a:t>
            </a:r>
            <a:endParaRPr kumimoji="0" lang="fr-FR" altLang="fr-FR" sz="4800" b="1" i="0" u="none" strike="noStrike" kern="1200" cap="none" spc="0" normalizeH="0" baseline="0" noProof="0" dirty="0">
              <a:ln>
                <a:noFill/>
              </a:ln>
              <a:solidFill>
                <a:srgbClr val="C84B1B"/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037982B6-F1FF-42C3-B2F0-49D82FA9C762}"/>
              </a:ext>
            </a:extLst>
          </p:cNvPr>
          <p:cNvSpPr txBox="1">
            <a:spLocks/>
          </p:cNvSpPr>
          <p:nvPr/>
        </p:nvSpPr>
        <p:spPr bwMode="auto">
          <a:xfrm>
            <a:off x="292100" y="2707895"/>
            <a:ext cx="7124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Century Gothic" pitchFamily="34" charset="0"/>
              <a:buNone/>
              <a:tabLst>
                <a:tab pos="985838" algn="l"/>
              </a:tabLst>
              <a:defRPr lang="fr-FR" sz="1400" b="1" kern="1200" cap="all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ct val="0"/>
              </a:spcBef>
              <a:spcAft>
                <a:spcPts val="600"/>
              </a:spcAft>
              <a:buSzPct val="100000"/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0" fontAlgn="base" hangingPunct="0">
              <a:spcBef>
                <a:spcPts val="363"/>
              </a:spcBef>
              <a:spcAft>
                <a:spcPct val="0"/>
              </a:spcAft>
              <a:buSzPct val="100000"/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C84B1B"/>
              </a:buClr>
              <a:defRPr/>
            </a:pPr>
            <a:r>
              <a:rPr kumimoji="0" lang="fr-FR" sz="2400" b="1" i="0" u="none" strike="noStrike" kern="1200" cap="all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Livrable 4 </a:t>
            </a:r>
            <a:r>
              <a:rPr kumimoji="0" lang="fr-FR" sz="2400" b="1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: </a:t>
            </a:r>
            <a:r>
              <a:rPr lang="fr-FR" sz="2400" dirty="0">
                <a:solidFill>
                  <a:srgbClr val="000000"/>
                </a:solidFill>
                <a:latin typeface="Century Gothic"/>
              </a:rPr>
              <a:t>« Développement du prototype »</a:t>
            </a:r>
            <a:endParaRPr kumimoji="0" lang="fr-FR" sz="2400" b="1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4" name="Sous-titre 2">
            <a:extLst>
              <a:ext uri="{FF2B5EF4-FFF2-40B4-BE49-F238E27FC236}">
                <a16:creationId xmlns:a16="http://schemas.microsoft.com/office/drawing/2014/main" id="{A4F0BD8A-89E9-4CDD-88DF-C63E353B213D}"/>
              </a:ext>
            </a:extLst>
          </p:cNvPr>
          <p:cNvSpPr txBox="1">
            <a:spLocks/>
          </p:cNvSpPr>
          <p:nvPr/>
        </p:nvSpPr>
        <p:spPr bwMode="auto">
          <a:xfrm>
            <a:off x="292100" y="4130705"/>
            <a:ext cx="71247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Century Gothic" pitchFamily="34" charset="0"/>
              <a:buNone/>
              <a:tabLst>
                <a:tab pos="985838" algn="l"/>
              </a:tabLst>
              <a:defRPr lang="fr-FR" sz="1400" b="1" kern="1200" cap="all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ct val="0"/>
              </a:spcBef>
              <a:spcAft>
                <a:spcPts val="600"/>
              </a:spcAft>
              <a:buSzPct val="100000"/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0" fontAlgn="base" hangingPunct="0">
              <a:spcBef>
                <a:spcPts val="363"/>
              </a:spcBef>
              <a:spcAft>
                <a:spcPct val="0"/>
              </a:spcAft>
              <a:buSzPct val="100000"/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fr-FR" sz="160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</a:rPr>
              <a:t>L. Bil / A. </a:t>
            </a:r>
            <a:r>
              <a:rPr lang="fr-FR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PROD’HOMME / Y. PETIT-JEAN / R. MORTIER / B. PAUMARD</a:t>
            </a:r>
            <a:r>
              <a:rPr kumimoji="0" lang="fr-FR" sz="160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0321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4869625-0C14-47DE-BC9D-8F057575CE91}"/>
              </a:ext>
            </a:extLst>
          </p:cNvPr>
          <p:cNvSpPr txBox="1"/>
          <p:nvPr/>
        </p:nvSpPr>
        <p:spPr>
          <a:xfrm>
            <a:off x="80303" y="209925"/>
            <a:ext cx="651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Plan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2DBB929-FF2C-41C8-A667-B96554FE7878}"/>
              </a:ext>
            </a:extLst>
          </p:cNvPr>
          <p:cNvSpPr txBox="1"/>
          <p:nvPr/>
        </p:nvSpPr>
        <p:spPr>
          <a:xfrm>
            <a:off x="80303" y="1404505"/>
            <a:ext cx="7789701" cy="1444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C84B1B"/>
                </a:solidFill>
              </a:rPr>
              <a:t>I/  Livrable 4</a:t>
            </a:r>
          </a:p>
          <a:p>
            <a:endParaRPr lang="fr-FR" sz="20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fr-FR" sz="1700" dirty="0"/>
              <a:t>1) Plan de management</a:t>
            </a:r>
          </a:p>
          <a:p>
            <a:pPr>
              <a:lnSpc>
                <a:spcPct val="150000"/>
              </a:lnSpc>
            </a:pPr>
            <a:r>
              <a:rPr lang="fr-FR" sz="1700" dirty="0"/>
              <a:t>2) Déploiement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Freeform 47">
            <a:extLst>
              <a:ext uri="{FF2B5EF4-FFF2-40B4-BE49-F238E27FC236}">
                <a16:creationId xmlns:a16="http://schemas.microsoft.com/office/drawing/2014/main" id="{B98A3ACA-F64B-4AE4-97AE-2E20BF16E634}"/>
              </a:ext>
            </a:extLst>
          </p:cNvPr>
          <p:cNvSpPr>
            <a:spLocks/>
          </p:cNvSpPr>
          <p:nvPr/>
        </p:nvSpPr>
        <p:spPr bwMode="auto">
          <a:xfrm>
            <a:off x="7190913" y="-71021"/>
            <a:ext cx="5005777" cy="7063048"/>
          </a:xfrm>
          <a:custGeom>
            <a:avLst/>
            <a:gdLst>
              <a:gd name="T0" fmla="*/ 2147483647 w 10000"/>
              <a:gd name="T1" fmla="*/ 2147483647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2147483647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7" name="Espace réservé pour une image  5">
            <a:extLst>
              <a:ext uri="{FF2B5EF4-FFF2-40B4-BE49-F238E27FC236}">
                <a16:creationId xmlns:a16="http://schemas.microsoft.com/office/drawing/2014/main" id="{633BBD46-A57F-4A89-BE7E-F17364BCC4D8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4600" y="-71021"/>
            <a:ext cx="5801132" cy="7063048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41580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/>
          <p:cNvPicPr/>
          <p:nvPr/>
        </p:nvPicPr>
        <p:blipFill>
          <a:blip r:embed="rId3"/>
          <a:stretch/>
        </p:blipFill>
        <p:spPr>
          <a:xfrm>
            <a:off x="0" y="0"/>
            <a:ext cx="12189960" cy="7338497"/>
          </a:xfrm>
          <a:prstGeom prst="rect">
            <a:avLst/>
          </a:prstGeom>
          <a:ln>
            <a:noFill/>
          </a:ln>
        </p:spPr>
      </p:pic>
      <p:sp>
        <p:nvSpPr>
          <p:cNvPr id="54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pc="-1" dirty="0">
                <a:solidFill>
                  <a:srgbClr val="FFFFFF"/>
                </a:solidFill>
                <a:latin typeface="Calibri"/>
              </a:rPr>
              <a:t>1</a:t>
            </a:r>
            <a:r>
              <a:rPr lang="fr-FR" sz="2800" b="1" strike="noStrike" spc="-1" dirty="0">
                <a:solidFill>
                  <a:srgbClr val="FFFFFF"/>
                </a:solidFill>
                <a:latin typeface="Calibri"/>
              </a:rPr>
              <a:t>) Plan de mangement</a:t>
            </a:r>
            <a:endParaRPr lang="fr-FR" sz="2800" b="0" strike="noStrike" spc="-1" dirty="0">
              <a:latin typeface="Arial"/>
            </a:endParaRPr>
          </a:p>
        </p:txBody>
      </p:sp>
      <p:grpSp>
        <p:nvGrpSpPr>
          <p:cNvPr id="65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1026" name="Picture 2" descr="Résultat de recherche d'images pour &quot;icone analyse&quot;">
            <a:extLst>
              <a:ext uri="{FF2B5EF4-FFF2-40B4-BE49-F238E27FC236}">
                <a16:creationId xmlns:a16="http://schemas.microsoft.com/office/drawing/2014/main" id="{5BC3A468-2B17-4AE6-9F06-B13B229A5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39" y="1955100"/>
            <a:ext cx="985200" cy="98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C2F2534-17C8-45A5-B348-FC7202D95798}"/>
              </a:ext>
            </a:extLst>
          </p:cNvPr>
          <p:cNvSpPr txBox="1"/>
          <p:nvPr/>
        </p:nvSpPr>
        <p:spPr>
          <a:xfrm>
            <a:off x="1444139" y="2185829"/>
            <a:ext cx="98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Besoin</a:t>
            </a:r>
          </a:p>
        </p:txBody>
      </p:sp>
      <p:pic>
        <p:nvPicPr>
          <p:cNvPr id="1028" name="Picture 4" descr="Résultat de recherche d'images pour &quot;icone planning&quot;">
            <a:extLst>
              <a:ext uri="{FF2B5EF4-FFF2-40B4-BE49-F238E27FC236}">
                <a16:creationId xmlns:a16="http://schemas.microsoft.com/office/drawing/2014/main" id="{6DBEF4DD-5721-4D8B-821D-8B448E9A1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298" y="3218374"/>
            <a:ext cx="831862" cy="83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8A40365-F6C5-4327-92DD-D0A487ACE57F}"/>
              </a:ext>
            </a:extLst>
          </p:cNvPr>
          <p:cNvSpPr txBox="1"/>
          <p:nvPr/>
        </p:nvSpPr>
        <p:spPr>
          <a:xfrm>
            <a:off x="2701159" y="3449639"/>
            <a:ext cx="301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Organisation et planification</a:t>
            </a:r>
          </a:p>
        </p:txBody>
      </p:sp>
      <p:pic>
        <p:nvPicPr>
          <p:cNvPr id="1030" name="Picture 6" descr="Résultat de recherche d'images pour &quot;icone liste&quot;">
            <a:extLst>
              <a:ext uri="{FF2B5EF4-FFF2-40B4-BE49-F238E27FC236}">
                <a16:creationId xmlns:a16="http://schemas.microsoft.com/office/drawing/2014/main" id="{6CEFD77A-8A38-409D-8F86-6F8F31042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838" y="4477571"/>
            <a:ext cx="985200" cy="98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58090B7-11B8-49B3-BE27-431BDC834708}"/>
              </a:ext>
            </a:extLst>
          </p:cNvPr>
          <p:cNvSpPr txBox="1"/>
          <p:nvPr/>
        </p:nvSpPr>
        <p:spPr>
          <a:xfrm>
            <a:off x="4724390" y="4716138"/>
            <a:ext cx="301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Ressources et risques</a:t>
            </a:r>
          </a:p>
        </p:txBody>
      </p:sp>
      <p:pic>
        <p:nvPicPr>
          <p:cNvPr id="1032" name="Picture 8" descr="Résultat de recherche d'images pour &quot;icone actions&quot;">
            <a:extLst>
              <a:ext uri="{FF2B5EF4-FFF2-40B4-BE49-F238E27FC236}">
                <a16:creationId xmlns:a16="http://schemas.microsoft.com/office/drawing/2014/main" id="{9FB529D8-C509-4C34-B5EC-90F33EFA9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127" y="5462762"/>
            <a:ext cx="16192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3133FD46-F053-4C84-83A5-CEC1E67CA587}"/>
              </a:ext>
            </a:extLst>
          </p:cNvPr>
          <p:cNvSpPr txBox="1"/>
          <p:nvPr/>
        </p:nvSpPr>
        <p:spPr>
          <a:xfrm>
            <a:off x="7068187" y="5851244"/>
            <a:ext cx="301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Tâches réalisées</a:t>
            </a:r>
          </a:p>
        </p:txBody>
      </p:sp>
    </p:spTree>
    <p:extLst>
      <p:ext uri="{BB962C8B-B14F-4D97-AF65-F5344CB8AC3E}">
        <p14:creationId xmlns:p14="http://schemas.microsoft.com/office/powerpoint/2010/main" val="4014266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/>
          <p:cNvPicPr/>
          <p:nvPr/>
        </p:nvPicPr>
        <p:blipFill>
          <a:blip r:embed="rId3"/>
          <a:stretch/>
        </p:blipFill>
        <p:spPr>
          <a:xfrm>
            <a:off x="0" y="-559325"/>
            <a:ext cx="12189960" cy="7338497"/>
          </a:xfrm>
          <a:prstGeom prst="rect">
            <a:avLst/>
          </a:prstGeom>
          <a:ln>
            <a:noFill/>
          </a:ln>
        </p:spPr>
      </p:pic>
      <p:sp>
        <p:nvSpPr>
          <p:cNvPr id="54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 dirty="0">
                <a:solidFill>
                  <a:srgbClr val="FFFFFF"/>
                </a:solidFill>
                <a:latin typeface="Calibri"/>
              </a:rPr>
              <a:t>2) </a:t>
            </a:r>
            <a:r>
              <a:rPr lang="fr-FR" sz="2800" b="1" spc="-1" dirty="0">
                <a:solidFill>
                  <a:srgbClr val="FFFFFF"/>
                </a:solidFill>
                <a:latin typeface="Calibri"/>
              </a:rPr>
              <a:t>Déploiement</a:t>
            </a:r>
            <a:endParaRPr lang="fr-FR" sz="2800" b="0" strike="noStrike" spc="-1" dirty="0">
              <a:latin typeface="Arial"/>
            </a:endParaRPr>
          </a:p>
        </p:txBody>
      </p:sp>
      <p:grpSp>
        <p:nvGrpSpPr>
          <p:cNvPr id="65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35F2D7A1-EA02-4752-8EF5-2F70ACE0B88C}"/>
              </a:ext>
            </a:extLst>
          </p:cNvPr>
          <p:cNvSpPr txBox="1"/>
          <p:nvPr/>
        </p:nvSpPr>
        <p:spPr>
          <a:xfrm>
            <a:off x="493986" y="1513490"/>
            <a:ext cx="10541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</a:t>
            </a:r>
            <a:r>
              <a:rPr lang="fr-FR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angular</a:t>
            </a:r>
            <a:r>
              <a:rPr lang="fr-FR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					Serveur </a:t>
            </a:r>
            <a:r>
              <a:rPr lang="fr-FR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fr-FR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</a:t>
            </a:r>
            <a:r>
              <a:rPr lang="fr-FR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endParaRPr lang="fr-FR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EC169575-6190-406A-BA79-F8AB7701FE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4444" y="1252945"/>
            <a:ext cx="885088" cy="940383"/>
          </a:xfrm>
          <a:prstGeom prst="rect">
            <a:avLst/>
          </a:prstGeom>
        </p:spPr>
      </p:pic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C43B683C-F689-496C-A8E6-A61EF4EC0A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166" y="1365741"/>
            <a:ext cx="2217682" cy="1071079"/>
          </a:xfrm>
          <a:prstGeom prst="rect">
            <a:avLst/>
          </a:prstGeom>
        </p:spPr>
      </p:pic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4A2952D5-95E8-48BC-9029-BBF41A1FB0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9282749"/>
              </p:ext>
            </p:extLst>
          </p:nvPr>
        </p:nvGraphicFramePr>
        <p:xfrm>
          <a:off x="493985" y="2658879"/>
          <a:ext cx="4698125" cy="3701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CFE1080B-7A71-405E-BDDE-89F6A38716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5443108"/>
              </p:ext>
            </p:extLst>
          </p:nvPr>
        </p:nvGraphicFramePr>
        <p:xfrm>
          <a:off x="7373007" y="2659227"/>
          <a:ext cx="4421352" cy="3701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/>
          <p:cNvPicPr/>
          <p:nvPr/>
        </p:nvPicPr>
        <p:blipFill>
          <a:blip r:embed="rId3"/>
          <a:stretch/>
        </p:blipFill>
        <p:spPr>
          <a:xfrm>
            <a:off x="2040" y="-559325"/>
            <a:ext cx="12189960" cy="7338497"/>
          </a:xfrm>
          <a:prstGeom prst="rect">
            <a:avLst/>
          </a:prstGeom>
          <a:ln>
            <a:noFill/>
          </a:ln>
        </p:spPr>
      </p:pic>
      <p:sp>
        <p:nvSpPr>
          <p:cNvPr id="54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 dirty="0">
                <a:solidFill>
                  <a:srgbClr val="FFFFFF"/>
                </a:solidFill>
                <a:latin typeface="Calibri"/>
              </a:rPr>
              <a:t>2) </a:t>
            </a:r>
            <a:r>
              <a:rPr lang="fr-FR" sz="2800" b="1" spc="-1" dirty="0">
                <a:solidFill>
                  <a:srgbClr val="FFFFFF"/>
                </a:solidFill>
                <a:latin typeface="Calibri"/>
              </a:rPr>
              <a:t>Suivi de l’application</a:t>
            </a:r>
            <a:endParaRPr lang="fr-FR" sz="2800" b="0" strike="noStrike" spc="-1" dirty="0">
              <a:latin typeface="Arial"/>
            </a:endParaRPr>
          </a:p>
        </p:txBody>
      </p:sp>
      <p:grpSp>
        <p:nvGrpSpPr>
          <p:cNvPr id="65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C20D2E26-020C-44AA-983E-5204422160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560" y="3588815"/>
            <a:ext cx="4543438" cy="2492991"/>
          </a:xfrm>
          <a:prstGeom prst="rect">
            <a:avLst/>
          </a:prstGeom>
        </p:spPr>
      </p:pic>
      <p:pic>
        <p:nvPicPr>
          <p:cNvPr id="4" name="Image 3" descr="Une image contenant fleur&#10;&#10;Description générée automatiquement">
            <a:extLst>
              <a:ext uri="{FF2B5EF4-FFF2-40B4-BE49-F238E27FC236}">
                <a16:creationId xmlns:a16="http://schemas.microsoft.com/office/drawing/2014/main" id="{CAAC12D5-A772-436D-B56E-FE10A3F3D9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517" y="1477838"/>
            <a:ext cx="2070720" cy="108712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196E1BB-ADDA-40D5-81B9-5AF42E1F5A6F}"/>
              </a:ext>
            </a:extLst>
          </p:cNvPr>
          <p:cNvSpPr txBox="1"/>
          <p:nvPr/>
        </p:nvSpPr>
        <p:spPr>
          <a:xfrm>
            <a:off x="283778" y="1477838"/>
            <a:ext cx="609600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Backlog</a:t>
            </a: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dirty="0"/>
              <a:t>Outil de collaboration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dirty="0"/>
              <a:t>Interface intuitive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dirty="0"/>
              <a:t>Suivi d’avancement du projet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dirty="0"/>
              <a:t>Bug </a:t>
            </a:r>
            <a:r>
              <a:rPr lang="fr-FR" sz="2400" dirty="0" err="1"/>
              <a:t>tracking</a:t>
            </a: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9849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4322</TotalTime>
  <Words>133</Words>
  <Application>Microsoft Office PowerPoint</Application>
  <PresentationFormat>Grand écran</PresentationFormat>
  <Paragraphs>34</Paragraphs>
  <Slides>5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Symbol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BIL LOUIS</dc:creator>
  <cp:lastModifiedBy>Benjamin Paumard</cp:lastModifiedBy>
  <cp:revision>68</cp:revision>
  <dcterms:created xsi:type="dcterms:W3CDTF">2019-04-08T14:04:51Z</dcterms:created>
  <dcterms:modified xsi:type="dcterms:W3CDTF">2020-04-24T13:51:55Z</dcterms:modified>
</cp:coreProperties>
</file>