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7" r:id="rId2"/>
    <p:sldId id="269" r:id="rId3"/>
    <p:sldId id="258" r:id="rId4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3" autoAdjust="0"/>
    <p:restoredTop sz="85430" autoAdjust="0"/>
  </p:normalViewPr>
  <p:slideViewPr>
    <p:cSldViewPr snapToGrid="0">
      <p:cViewPr varScale="1">
        <p:scale>
          <a:sx n="61" d="100"/>
          <a:sy n="61" d="100"/>
        </p:scale>
        <p:origin x="7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E4C38-38C3-4C47-B9B7-EF45359A68DE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EF9AC-3BAF-43D8-A225-8BB59E7B2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69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F9AC-3BAF-43D8-A225-8BB59E7B220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41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4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C1C7508-B7C0-48D8-846D-93EC3A0ECC8A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11/02/2020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9E726C-5ACE-4169-B07B-3F7A54A3D53D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7">
            <a:extLst>
              <a:ext uri="{FF2B5EF4-FFF2-40B4-BE49-F238E27FC236}">
                <a16:creationId xmlns:a16="http://schemas.microsoft.com/office/drawing/2014/main" id="{F79E5E8E-1524-413E-9226-3150F760B9CF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965F3CD8-BA2A-4FAA-8026-ED9CD0AFDC23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8048"/>
            <a:ext cx="5597538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4E5DA9-B8C3-4F12-A3A5-EFA3D35500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5383844"/>
            <a:ext cx="3282696" cy="112279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4BFE6EFB-7191-4F07-9E16-78E2B9F86C15}"/>
              </a:ext>
            </a:extLst>
          </p:cNvPr>
          <p:cNvSpPr txBox="1">
            <a:spLocks/>
          </p:cNvSpPr>
          <p:nvPr/>
        </p:nvSpPr>
        <p:spPr bwMode="auto">
          <a:xfrm>
            <a:off x="292100" y="1635125"/>
            <a:ext cx="49180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C84B1B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5pPr>
            <a:lvl6pPr marL="4572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800" b="1" i="0" u="none" strike="noStrike" kern="1200" cap="none" spc="0" normalizeH="0" baseline="0" noProof="0" dirty="0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 </a:t>
            </a:r>
            <a:r>
              <a:rPr kumimoji="0" lang="fr-FR" altLang="fr-F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Madera</a:t>
            </a:r>
            <a:endParaRPr kumimoji="0" lang="fr-FR" altLang="fr-FR" sz="4800" b="1" i="0" u="none" strike="noStrike" kern="1200" cap="none" spc="0" normalizeH="0" baseline="0" noProof="0" dirty="0">
              <a:ln>
                <a:noFill/>
              </a:ln>
              <a:solidFill>
                <a:srgbClr val="C84B1B"/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037982B6-F1FF-42C3-B2F0-49D82FA9C762}"/>
              </a:ext>
            </a:extLst>
          </p:cNvPr>
          <p:cNvSpPr txBox="1">
            <a:spLocks/>
          </p:cNvSpPr>
          <p:nvPr/>
        </p:nvSpPr>
        <p:spPr bwMode="auto">
          <a:xfrm>
            <a:off x="292100" y="2707895"/>
            <a:ext cx="7124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C84B1B"/>
              </a:buClr>
              <a:defRPr/>
            </a:pPr>
            <a:r>
              <a:rPr kumimoji="0" lang="fr-FR" sz="24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Livrable 3 : </a:t>
            </a:r>
            <a:r>
              <a:rPr lang="fr-FR" sz="2400" dirty="0">
                <a:solidFill>
                  <a:srgbClr val="000000"/>
                </a:solidFill>
                <a:latin typeface="Century Gothic"/>
              </a:rPr>
              <a:t>« Développement du prototype »</a:t>
            </a:r>
            <a:endParaRPr kumimoji="0" lang="fr-FR" sz="24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4F0BD8A-89E9-4CDD-88DF-C63E353B213D}"/>
              </a:ext>
            </a:extLst>
          </p:cNvPr>
          <p:cNvSpPr txBox="1">
            <a:spLocks/>
          </p:cNvSpPr>
          <p:nvPr/>
        </p:nvSpPr>
        <p:spPr bwMode="auto">
          <a:xfrm>
            <a:off x="292100" y="4130705"/>
            <a:ext cx="7124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L. Bil / A. </a:t>
            </a: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PROD’HOMME / Y. PETIT-JEAN / R. MORTIER / B. PAUMARD</a:t>
            </a:r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32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DBB929-FF2C-41C8-A667-B96554FE7878}"/>
              </a:ext>
            </a:extLst>
          </p:cNvPr>
          <p:cNvSpPr txBox="1"/>
          <p:nvPr/>
        </p:nvSpPr>
        <p:spPr>
          <a:xfrm>
            <a:off x="71918" y="1362463"/>
            <a:ext cx="7789701" cy="347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</a:rPr>
              <a:t>I/  Livrable 3</a:t>
            </a:r>
          </a:p>
          <a:p>
            <a:endParaRPr lang="fr-FR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700" dirty="0"/>
              <a:t>1) Tâches associées au livrable </a:t>
            </a:r>
          </a:p>
          <a:p>
            <a:pPr>
              <a:lnSpc>
                <a:spcPct val="150000"/>
              </a:lnSpc>
            </a:pPr>
            <a:r>
              <a:rPr lang="fr-FR" sz="1700" dirty="0"/>
              <a:t>2) Budget prévisionnel du projet </a:t>
            </a:r>
          </a:p>
          <a:p>
            <a:pPr>
              <a:lnSpc>
                <a:spcPct val="150000"/>
              </a:lnSpc>
            </a:pPr>
            <a:r>
              <a:rPr lang="fr-FR" sz="1700" dirty="0"/>
              <a:t>3) Politique de sécurisation de l’application</a:t>
            </a:r>
          </a:p>
          <a:p>
            <a:pPr>
              <a:lnSpc>
                <a:spcPct val="150000"/>
              </a:lnSpc>
            </a:pPr>
            <a:r>
              <a:rPr lang="fr-FR" sz="1700" dirty="0"/>
              <a:t>4) Plan de gestion des risques de l’application</a:t>
            </a:r>
          </a:p>
          <a:p>
            <a:pPr>
              <a:lnSpc>
                <a:spcPct val="150000"/>
              </a:lnSpc>
            </a:pPr>
            <a:r>
              <a:rPr lang="fr-FR" dirty="0"/>
              <a:t>5) Scénarios de tests</a:t>
            </a:r>
          </a:p>
          <a:p>
            <a:pPr>
              <a:lnSpc>
                <a:spcPct val="150000"/>
              </a:lnSpc>
            </a:pPr>
            <a:r>
              <a:rPr lang="fr-FR" dirty="0"/>
              <a:t>6) Démonstration de l’applicatif</a:t>
            </a:r>
            <a:endParaRPr lang="fr-F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id="{B98A3ACA-F64B-4AE4-97AE-2E20BF16E634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id="{633BBD46-A57F-4A89-BE7E-F17364BCC4D8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1021"/>
            <a:ext cx="5801132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41580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/>
          <p:nvPr/>
        </p:nvPicPr>
        <p:blipFill>
          <a:blip r:embed="rId3"/>
          <a:stretch/>
        </p:blipFill>
        <p:spPr>
          <a:xfrm>
            <a:off x="1020" y="-559325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pc="-1" dirty="0">
                <a:solidFill>
                  <a:srgbClr val="FFFFFF"/>
                </a:solidFill>
                <a:latin typeface="Calibri"/>
              </a:rPr>
              <a:t>x</a:t>
            </a: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) Mon titre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65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77</Words>
  <Application>Microsoft Office PowerPoint</Application>
  <PresentationFormat>Grand écran</PresentationFormat>
  <Paragraphs>14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BIL LOUIS</dc:creator>
  <cp:lastModifiedBy>Louis BIL</cp:lastModifiedBy>
  <cp:revision>48</cp:revision>
  <dcterms:created xsi:type="dcterms:W3CDTF">2019-04-08T14:04:51Z</dcterms:created>
  <dcterms:modified xsi:type="dcterms:W3CDTF">2020-02-11T10:42:29Z</dcterms:modified>
</cp:coreProperties>
</file>