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50664-FD85-4C82-B478-2AE2FECB4D06}" v="307" dt="2019-03-19T19:19:43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xmlns="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xmlns="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xmlns="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xmlns="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1</a:t>
            </a:r>
            <a:r>
              <a:rPr lang="fr-FR" sz="2000" b="1" baseline="30000" dirty="0">
                <a:solidFill>
                  <a:srgbClr val="C84B1B"/>
                </a:solidFill>
              </a:rPr>
              <a:t>er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</a:t>
            </a:r>
            <a:r>
              <a:rPr lang="fr-FR" sz="2000" dirty="0" smtClean="0">
                <a:solidFill>
                  <a:srgbClr val="000000"/>
                </a:solidFill>
              </a:rPr>
              <a:t>Analyse des risques</a:t>
            </a:r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5</a:t>
            </a:r>
            <a:r>
              <a:rPr lang="fr-FR" sz="2000" dirty="0" smtClean="0">
                <a:solidFill>
                  <a:srgbClr val="000000"/>
                </a:solidFill>
              </a:rPr>
              <a:t>) Organigramme</a:t>
            </a:r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6)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Mon titre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rgbClr val="C84B1B"/>
                </a:solidFill>
              </a:rPr>
              <a:t>II / 2</a:t>
            </a:r>
            <a:r>
              <a:rPr lang="fr-FR" sz="2000" b="1" baseline="30000" dirty="0">
                <a:solidFill>
                  <a:srgbClr val="C84B1B"/>
                </a:solidFill>
              </a:rPr>
              <a:t>nd</a:t>
            </a:r>
            <a:r>
              <a:rPr lang="fr-FR" sz="2000" b="1" dirty="0">
                <a:solidFill>
                  <a:srgbClr val="C84B1B"/>
                </a:solidFill>
              </a:rPr>
              <a:t> titre de partie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Mon 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	Mon sous-titre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xmlns="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xmlns="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4) Analyse des risques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94" y="1382411"/>
            <a:ext cx="4080562" cy="46723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</a:t>
            </a:r>
            <a:r>
              <a:rPr lang="fr-FR" sz="2000" b="1" dirty="0" smtClean="0">
                <a:solidFill>
                  <a:srgbClr val="C84B1B"/>
                </a:solidFill>
              </a:rPr>
              <a:t>Analyse des risques, un enjeu primordial</a:t>
            </a:r>
            <a:endParaRPr lang="fr-FR" sz="2000" dirty="0" smtClean="0">
              <a:solidFill>
                <a:srgbClr val="000000"/>
              </a:solidFill>
            </a:endParaRPr>
          </a:p>
          <a:p>
            <a:endParaRPr lang="fr-FR" sz="2000" dirty="0" smtClean="0">
              <a:solidFill>
                <a:srgbClr val="000000"/>
              </a:solidFill>
            </a:endParaRPr>
          </a:p>
          <a:p>
            <a:r>
              <a:rPr lang="fr-FR" sz="2000" dirty="0" smtClean="0">
                <a:solidFill>
                  <a:srgbClr val="000000"/>
                </a:solidFill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</a:rPr>
              <a:t>Techniques</a:t>
            </a:r>
            <a:endParaRPr lang="fr-FR" sz="2000" dirty="0">
              <a:solidFill>
                <a:srgbClr val="000000"/>
              </a:solidFill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b="1" i="1" dirty="0" smtClean="0">
                <a:solidFill>
                  <a:srgbClr val="000000"/>
                </a:solidFill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9" y="4028304"/>
            <a:ext cx="7578810" cy="23096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86682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Matrice </a:t>
            </a:r>
            <a:r>
              <a:rPr lang="fr-FR" i="1" u="sng" dirty="0"/>
              <a:t>de criticité </a:t>
            </a:r>
            <a:r>
              <a:rPr lang="fr-FR" i="1" u="sng" dirty="0" smtClean="0"/>
              <a:t>des risques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xmlns="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5</a:t>
            </a:r>
            <a:r>
              <a:rPr lang="fr-FR" sz="2800" b="1" dirty="0" smtClean="0">
                <a:solidFill>
                  <a:schemeClr val="bg1"/>
                </a:solidFill>
              </a:rPr>
              <a:t>) Organigramme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32" y="1325355"/>
            <a:ext cx="6902034" cy="46668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</a:t>
            </a:r>
            <a:r>
              <a:rPr lang="fr-FR" sz="2000" b="1" dirty="0" smtClean="0">
                <a:solidFill>
                  <a:srgbClr val="C84B1B"/>
                </a:solidFill>
              </a:rPr>
              <a:t>La structure des équipes du projet </a:t>
            </a:r>
            <a:r>
              <a:rPr lang="fr-FR" sz="2000" b="1" dirty="0" err="1" smtClean="0">
                <a:solidFill>
                  <a:srgbClr val="C84B1B"/>
                </a:solidFill>
              </a:rPr>
              <a:t>Madera</a:t>
            </a:r>
            <a:endParaRPr lang="fr-FR" sz="2000" dirty="0" smtClean="0">
              <a:solidFill>
                <a:srgbClr val="000000"/>
              </a:solidFill>
            </a:endParaRPr>
          </a:p>
          <a:p>
            <a:endParaRPr lang="fr-FR" sz="2000" dirty="0" smtClean="0">
              <a:solidFill>
                <a:srgbClr val="000000"/>
              </a:solidFill>
            </a:endParaRPr>
          </a:p>
          <a:p>
            <a:r>
              <a:rPr lang="fr-FR" sz="2000" dirty="0" smtClean="0">
                <a:solidFill>
                  <a:srgbClr val="000000"/>
                </a:solidFill>
              </a:rPr>
              <a:t>Dans le projet </a:t>
            </a:r>
            <a:r>
              <a:rPr lang="fr-FR" sz="2000" dirty="0" err="1" smtClean="0">
                <a:solidFill>
                  <a:srgbClr val="000000"/>
                </a:solidFill>
              </a:rPr>
              <a:t>Madera</a:t>
            </a:r>
            <a:r>
              <a:rPr lang="fr-FR" sz="2000" dirty="0" smtClean="0">
                <a:solidFill>
                  <a:srgbClr val="000000"/>
                </a:solidFill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 smtClean="0">
                <a:solidFill>
                  <a:srgbClr val="000000"/>
                </a:solidFill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 smtClean="0">
                <a:solidFill>
                  <a:srgbClr val="000000"/>
                </a:solidFill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 smtClean="0">
                <a:solidFill>
                  <a:srgbClr val="000000"/>
                </a:solidFill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 smtClean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74941" y="6048647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/>
              <a:t>Organigramme du projet </a:t>
            </a:r>
            <a:r>
              <a:rPr lang="fr-FR" i="1" u="sng" dirty="0" err="1" smtClean="0"/>
              <a:t>Madera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146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B147258369</dc:creator>
  <cp:lastModifiedBy>MORTIER Raphael</cp:lastModifiedBy>
  <cp:revision>14</cp:revision>
  <dcterms:created xsi:type="dcterms:W3CDTF">2012-07-30T22:21:58Z</dcterms:created>
  <dcterms:modified xsi:type="dcterms:W3CDTF">2019-03-28T09:49:20Z</dcterms:modified>
</cp:coreProperties>
</file>