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58" r:id="rId4"/>
    <p:sldId id="272" r:id="rId5"/>
    <p:sldId id="271" r:id="rId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85430" autoAdjust="0"/>
  </p:normalViewPr>
  <p:slideViewPr>
    <p:cSldViewPr snapToGrid="0">
      <p:cViewPr varScale="1">
        <p:scale>
          <a:sx n="99" d="100"/>
          <a:sy n="99" d="100"/>
        </p:scale>
        <p:origin x="10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41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03/07/2019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xmlns="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xmlns="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xmlns="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xmlns="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xmlns="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6632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84B1B"/>
              </a:buClr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2 : </a:t>
            </a:r>
            <a:r>
              <a:rPr lang="fr-FR" sz="2400" dirty="0">
                <a:solidFill>
                  <a:srgbClr val="000000"/>
                </a:solidFill>
                <a:latin typeface="Century Gothic"/>
              </a:rPr>
              <a:t>« Modélisation et analyse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xmlns="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xmlns="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2DBB929-FF2C-41C8-A667-B96554FE7878}"/>
              </a:ext>
            </a:extLst>
          </p:cNvPr>
          <p:cNvSpPr txBox="1"/>
          <p:nvPr/>
        </p:nvSpPr>
        <p:spPr>
          <a:xfrm>
            <a:off x="71918" y="1362463"/>
            <a:ext cx="7789701" cy="38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2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700" dirty="0"/>
              <a:t>1) Modélisation </a:t>
            </a:r>
            <a:r>
              <a:rPr lang="fr-FR" sz="1700" dirty="0" err="1"/>
              <a:t>UML,merise</a:t>
            </a:r>
            <a:r>
              <a:rPr lang="fr-FR" sz="1700" dirty="0"/>
              <a:t> et architecture de la base de données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2) Préalables à la réalisation des séquences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3) Dépendances externes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3) Contrôles de saisies/données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4) Définition de l’ergonomie et de l’IHM (</a:t>
            </a:r>
            <a:r>
              <a:rPr lang="fr-FR" sz="1700" dirty="0" err="1"/>
              <a:t>Mock</a:t>
            </a:r>
            <a:r>
              <a:rPr lang="fr-FR" sz="1700" dirty="0"/>
              <a:t>-Up)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5) Description des modules de l’application et traitements de l’information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6) Définition de l’environnement de développement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7) Méthode de développement</a:t>
            </a:r>
            <a:r>
              <a:rPr lang="fr-F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xmlns="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xmlns="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58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3</a:t>
            </a:r>
            <a:r>
              <a:rPr lang="fr-FR" sz="2800" b="1" strike="noStrike" spc="-1" dirty="0" smtClean="0">
                <a:solidFill>
                  <a:srgbClr val="FFFFFF"/>
                </a:solidFill>
                <a:latin typeface="Calibri"/>
              </a:rPr>
              <a:t>) Contrôle et saisies/données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35741FB4-30BE-4C87-B668-0A0910CBB124}"/>
              </a:ext>
            </a:extLst>
          </p:cNvPr>
          <p:cNvSpPr txBox="1"/>
          <p:nvPr/>
        </p:nvSpPr>
        <p:spPr>
          <a:xfrm>
            <a:off x="316997" y="1359138"/>
            <a:ext cx="595867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Contrôles front-end :</a:t>
            </a:r>
            <a:endParaRPr lang="fr-FR" sz="24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000000"/>
                </a:solidFill>
              </a:rPr>
              <a:t>Expression régulière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000000"/>
                </a:solidFill>
              </a:rPr>
              <a:t>Pattern HTML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000000"/>
                </a:solidFill>
              </a:rPr>
              <a:t>Type du champ</a:t>
            </a:r>
          </a:p>
          <a:p>
            <a:pPr marL="342900" indent="-34290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endParaRPr lang="fr-FR" sz="2400" b="1" dirty="0" smtClean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 smtClean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 smtClean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fr-FR" dirty="0" smtClean="0">
              <a:solidFill>
                <a:srgbClr val="000000"/>
              </a:solidFill>
            </a:endParaRPr>
          </a:p>
          <a:p>
            <a:endParaRPr lang="fr-FR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73" y="3389034"/>
            <a:ext cx="6628597" cy="346896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275672" y="1329316"/>
            <a:ext cx="71291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Contrôles back-end:</a:t>
            </a:r>
            <a:endParaRPr lang="fr-FR" sz="24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rgbClr val="000000"/>
                </a:solidFill>
              </a:rPr>
              <a:t>Expression régulière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rgbClr val="000000"/>
                </a:solidFill>
              </a:rPr>
              <a:t>Contrôle de la données et gestion des erreurs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 smtClean="0">
                <a:solidFill>
                  <a:srgbClr val="FFFFFF"/>
                </a:solidFill>
                <a:latin typeface="Calibri"/>
              </a:rPr>
              <a:t>7</a:t>
            </a:r>
            <a:r>
              <a:rPr lang="fr-FR" sz="2800" b="1" strike="noStrike" spc="-1" dirty="0" smtClean="0">
                <a:solidFill>
                  <a:srgbClr val="FFFFFF"/>
                </a:solidFill>
                <a:latin typeface="Calibri"/>
              </a:rPr>
              <a:t>) Méthode de développement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35741FB4-30BE-4C87-B668-0A0910CBB124}"/>
              </a:ext>
            </a:extLst>
          </p:cNvPr>
          <p:cNvSpPr txBox="1"/>
          <p:nvPr/>
        </p:nvSpPr>
        <p:spPr>
          <a:xfrm>
            <a:off x="316997" y="1359138"/>
            <a:ext cx="595867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Différente méthode de développement :</a:t>
            </a:r>
            <a:endParaRPr lang="fr-FR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000000"/>
                </a:solidFill>
              </a:rPr>
              <a:t>Modèle en cascade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000000"/>
                </a:solidFill>
              </a:rPr>
              <a:t>Modèle prototype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000000"/>
                </a:solidFill>
              </a:rPr>
              <a:t>Modèle en spirale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000000"/>
                </a:solidFill>
              </a:rPr>
              <a:t>Modèle Agile</a:t>
            </a:r>
          </a:p>
          <a:p>
            <a:endParaRPr lang="fr-FR" sz="2400" b="1" dirty="0" smtClean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 smtClean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 smtClean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>
              <a:solidFill>
                <a:srgbClr val="C84B1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fr-FR" dirty="0" smtClean="0">
              <a:solidFill>
                <a:srgbClr val="000000"/>
              </a:solidFill>
            </a:endParaRPr>
          </a:p>
          <a:p>
            <a:endParaRPr lang="fr-FR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8" name="officeArt obje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72677" y="2236589"/>
            <a:ext cx="2555240" cy="195770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officeArt object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4224" y="1738534"/>
            <a:ext cx="3602355" cy="199048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officeArt object"/>
          <p:cNvPicPr/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891957" y="4183900"/>
            <a:ext cx="2905760" cy="242252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officeArt object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14201" y="4316834"/>
            <a:ext cx="5163770" cy="22286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17442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79" y="209880"/>
            <a:ext cx="10019217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6) Définition de l’environnement de développement</a:t>
            </a:r>
          </a:p>
          <a:p>
            <a:pPr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E0648999-A82D-43B3-A660-934AEE58D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77"/>
            <a:ext cx="12192000" cy="624114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5E3B2BC2-FA79-47AA-B66D-918169503D58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x/X</a:t>
            </a:r>
          </a:p>
        </p:txBody>
      </p:sp>
      <p:pic>
        <p:nvPicPr>
          <p:cNvPr id="9" name="Image 8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xmlns="" id="{130BA04A-8692-4674-9385-5367FBFE3F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47" y="1107815"/>
            <a:ext cx="1145033" cy="11450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15062EB-A5F2-4E3F-B776-B379AEE60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76" y="1237441"/>
            <a:ext cx="1145033" cy="130659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B7D11AF5-9A4A-40A6-8399-4A26856367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1" y="3989587"/>
            <a:ext cx="2725806" cy="166728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3BF314D0-DE26-4A13-ABA5-1668C6997C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42" y="1554434"/>
            <a:ext cx="3746021" cy="286790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5CD258FD-9340-42E7-952E-A66D99D6B4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9" y="4099879"/>
            <a:ext cx="3649286" cy="187831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5C43DCB5-5EC0-443D-A8DC-7F3AFDE3DB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2" y="2544033"/>
            <a:ext cx="1171990" cy="11719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C2A3FA72-5F89-46E5-95F0-852F9194A79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8" y="5843685"/>
            <a:ext cx="2447352" cy="10143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155</Words>
  <Application>Microsoft Office PowerPoint</Application>
  <PresentationFormat>Grand écran</PresentationFormat>
  <Paragraphs>54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DejaVu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MORTIER Raphael</cp:lastModifiedBy>
  <cp:revision>47</cp:revision>
  <dcterms:created xsi:type="dcterms:W3CDTF">2019-04-08T14:04:51Z</dcterms:created>
  <dcterms:modified xsi:type="dcterms:W3CDTF">2019-07-03T15:11:51Z</dcterms:modified>
</cp:coreProperties>
</file>