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58" r:id="rId4"/>
    <p:sldId id="270" r:id="rId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85430" autoAdjust="0"/>
  </p:normalViewPr>
  <p:slideViewPr>
    <p:cSldViewPr snapToGrid="0">
      <p:cViewPr varScale="1">
        <p:scale>
          <a:sx n="73" d="100"/>
          <a:sy n="73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esktop\PFR\Livrable3\BudgetPF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Coûts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Phases du projet</c:v>
                </c:pt>
                <c:pt idx="1">
                  <c:v>Formation des commerciaux (15 commerciaux)</c:v>
                </c:pt>
                <c:pt idx="2">
                  <c:v>Achat d'un serveur</c:v>
                </c:pt>
                <c:pt idx="3">
                  <c:v>Primes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90250</c:v>
                </c:pt>
                <c:pt idx="1">
                  <c:v>3000</c:v>
                </c:pt>
                <c:pt idx="2">
                  <c:v>3000</c:v>
                </c:pt>
                <c:pt idx="3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E-4BF0-98BC-D6BAF335D31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Pareto des coûts par tâche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Feuil1!$G$56:$G$86</c:f>
              <c:strCache>
                <c:ptCount val="31"/>
                <c:pt idx="0">
                  <c:v>BB</c:v>
                </c:pt>
                <c:pt idx="1">
                  <c:v>DD</c:v>
                </c:pt>
                <c:pt idx="2">
                  <c:v>FF</c:v>
                </c:pt>
                <c:pt idx="3">
                  <c:v>O</c:v>
                </c:pt>
                <c:pt idx="4">
                  <c:v>U</c:v>
                </c:pt>
                <c:pt idx="5">
                  <c:v>V</c:v>
                </c:pt>
                <c:pt idx="6">
                  <c:v>X</c:v>
                </c:pt>
                <c:pt idx="7">
                  <c:v>M</c:v>
                </c:pt>
                <c:pt idx="8">
                  <c:v>Q</c:v>
                </c:pt>
                <c:pt idx="9">
                  <c:v>T</c:v>
                </c:pt>
                <c:pt idx="10">
                  <c:v>Z</c:v>
                </c:pt>
                <c:pt idx="11">
                  <c:v>K</c:v>
                </c:pt>
                <c:pt idx="12">
                  <c:v>L</c:v>
                </c:pt>
                <c:pt idx="13">
                  <c:v>N</c:v>
                </c:pt>
                <c:pt idx="14">
                  <c:v>Y</c:v>
                </c:pt>
                <c:pt idx="15">
                  <c:v>J</c:v>
                </c:pt>
                <c:pt idx="16">
                  <c:v>S</c:v>
                </c:pt>
                <c:pt idx="17">
                  <c:v>EE</c:v>
                </c:pt>
                <c:pt idx="18">
                  <c:v>E</c:v>
                </c:pt>
                <c:pt idx="19">
                  <c:v>R</c:v>
                </c:pt>
                <c:pt idx="20">
                  <c:v>CC</c:v>
                </c:pt>
                <c:pt idx="21">
                  <c:v>B</c:v>
                </c:pt>
                <c:pt idx="22">
                  <c:v>G</c:v>
                </c:pt>
                <c:pt idx="23">
                  <c:v>A</c:v>
                </c:pt>
                <c:pt idx="24">
                  <c:v>C</c:v>
                </c:pt>
                <c:pt idx="25">
                  <c:v>D</c:v>
                </c:pt>
                <c:pt idx="26">
                  <c:v>F</c:v>
                </c:pt>
                <c:pt idx="27">
                  <c:v>H</c:v>
                </c:pt>
                <c:pt idx="28">
                  <c:v>I</c:v>
                </c:pt>
                <c:pt idx="29">
                  <c:v>P</c:v>
                </c:pt>
                <c:pt idx="30">
                  <c:v>AA</c:v>
                </c:pt>
              </c:strCache>
            </c:strRef>
          </c:cat>
          <c:val>
            <c:numRef>
              <c:f>Feuil1!$H$56:$H$86</c:f>
              <c:numCache>
                <c:formatCode>General</c:formatCode>
                <c:ptCount val="31"/>
                <c:pt idx="0">
                  <c:v>23100</c:v>
                </c:pt>
                <c:pt idx="1">
                  <c:v>16500</c:v>
                </c:pt>
                <c:pt idx="2">
                  <c:v>3300</c:v>
                </c:pt>
                <c:pt idx="3">
                  <c:v>2400</c:v>
                </c:pt>
                <c:pt idx="4">
                  <c:v>2400</c:v>
                </c:pt>
                <c:pt idx="5">
                  <c:v>2400</c:v>
                </c:pt>
                <c:pt idx="6">
                  <c:v>2400</c:v>
                </c:pt>
                <c:pt idx="7">
                  <c:v>2100</c:v>
                </c:pt>
                <c:pt idx="8">
                  <c:v>2100</c:v>
                </c:pt>
                <c:pt idx="9">
                  <c:v>2100</c:v>
                </c:pt>
                <c:pt idx="10">
                  <c:v>2100</c:v>
                </c:pt>
                <c:pt idx="11">
                  <c:v>1800</c:v>
                </c:pt>
                <c:pt idx="12">
                  <c:v>1800</c:v>
                </c:pt>
                <c:pt idx="13">
                  <c:v>1800</c:v>
                </c:pt>
                <c:pt idx="14">
                  <c:v>1800</c:v>
                </c:pt>
                <c:pt idx="15">
                  <c:v>1650</c:v>
                </c:pt>
                <c:pt idx="16">
                  <c:v>1650</c:v>
                </c:pt>
                <c:pt idx="17">
                  <c:v>1650</c:v>
                </c:pt>
                <c:pt idx="18">
                  <c:v>1600</c:v>
                </c:pt>
                <c:pt idx="19">
                  <c:v>1600</c:v>
                </c:pt>
                <c:pt idx="20">
                  <c:v>1600</c:v>
                </c:pt>
                <c:pt idx="21">
                  <c:v>1400</c:v>
                </c:pt>
                <c:pt idx="22">
                  <c:v>1400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E-4973-A536-013201609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4982576"/>
        <c:axId val="709325696"/>
      </c:barChart>
      <c:catAx>
        <c:axId val="71498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Tâches du projet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09325696"/>
        <c:crosses val="autoZero"/>
        <c:auto val="0"/>
        <c:lblAlgn val="ctr"/>
        <c:lblOffset val="100"/>
        <c:noMultiLvlLbl val="0"/>
      </c:catAx>
      <c:valAx>
        <c:axId val="70932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Coût (€)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1498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07726-2501-486C-B231-D9A1E3DB6D3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7BEFF9-9FCD-466A-B9A5-9A2DCBC4EC4E}">
      <dgm:prSet phldrT="[Texte]"/>
      <dgm:spPr/>
      <dgm:t>
        <a:bodyPr/>
        <a:lstStyle/>
        <a:p>
          <a:r>
            <a:rPr lang="fr-FR" dirty="0"/>
            <a:t>Phase d’analyse fonctionnelle</a:t>
          </a:r>
        </a:p>
      </dgm:t>
    </dgm:pt>
    <dgm:pt modelId="{669AF6BF-D0BB-4D20-9DE9-A105125674A4}" type="parTrans" cxnId="{A63DCD4D-0260-4B15-89F7-4BDDBB8B7124}">
      <dgm:prSet/>
      <dgm:spPr/>
      <dgm:t>
        <a:bodyPr/>
        <a:lstStyle/>
        <a:p>
          <a:endParaRPr lang="fr-FR"/>
        </a:p>
      </dgm:t>
    </dgm:pt>
    <dgm:pt modelId="{767863A2-0001-4D4D-97EC-ACB5D7347FA0}" type="sibTrans" cxnId="{A63DCD4D-0260-4B15-89F7-4BDDBB8B7124}">
      <dgm:prSet/>
      <dgm:spPr/>
      <dgm:t>
        <a:bodyPr/>
        <a:lstStyle/>
        <a:p>
          <a:endParaRPr lang="fr-FR"/>
        </a:p>
      </dgm:t>
    </dgm:pt>
    <dgm:pt modelId="{6A56AC07-C0E6-4365-91E8-C00CFDB8AF33}">
      <dgm:prSet phldrT="[Texte]"/>
      <dgm:spPr/>
      <dgm:t>
        <a:bodyPr/>
        <a:lstStyle/>
        <a:p>
          <a:r>
            <a:rPr lang="fr-FR" dirty="0"/>
            <a:t>Phase de modélisation et analyse</a:t>
          </a:r>
        </a:p>
      </dgm:t>
    </dgm:pt>
    <dgm:pt modelId="{0D2DAF89-7DE0-4970-90B1-613EF990AA37}" type="parTrans" cxnId="{8F8BA5D5-FF51-42FF-9865-2D4BE43F2B92}">
      <dgm:prSet/>
      <dgm:spPr/>
      <dgm:t>
        <a:bodyPr/>
        <a:lstStyle/>
        <a:p>
          <a:endParaRPr lang="fr-FR"/>
        </a:p>
      </dgm:t>
    </dgm:pt>
    <dgm:pt modelId="{8F4EA885-77A4-474D-A782-5A8D37E9F699}" type="sibTrans" cxnId="{8F8BA5D5-FF51-42FF-9865-2D4BE43F2B92}">
      <dgm:prSet/>
      <dgm:spPr/>
      <dgm:t>
        <a:bodyPr/>
        <a:lstStyle/>
        <a:p>
          <a:endParaRPr lang="fr-FR"/>
        </a:p>
      </dgm:t>
    </dgm:pt>
    <dgm:pt modelId="{368D287A-68EC-49A7-8CCD-213EA732B05E}">
      <dgm:prSet phldrT="[Texte]"/>
      <dgm:spPr/>
      <dgm:t>
        <a:bodyPr/>
        <a:lstStyle/>
        <a:p>
          <a:r>
            <a:rPr lang="fr-FR" dirty="0"/>
            <a:t>12/04/2019 – 30/08/2019</a:t>
          </a:r>
        </a:p>
      </dgm:t>
    </dgm:pt>
    <dgm:pt modelId="{82BA6501-2C4A-4A1F-A0C9-54484C8CB974}" type="parTrans" cxnId="{5E16C973-4EFB-4200-9447-61DB1A3349D3}">
      <dgm:prSet/>
      <dgm:spPr/>
      <dgm:t>
        <a:bodyPr/>
        <a:lstStyle/>
        <a:p>
          <a:endParaRPr lang="fr-FR"/>
        </a:p>
      </dgm:t>
    </dgm:pt>
    <dgm:pt modelId="{B8D77400-105F-448D-918F-2A6237DAE3B5}" type="sibTrans" cxnId="{5E16C973-4EFB-4200-9447-61DB1A3349D3}">
      <dgm:prSet/>
      <dgm:spPr/>
      <dgm:t>
        <a:bodyPr/>
        <a:lstStyle/>
        <a:p>
          <a:endParaRPr lang="fr-FR"/>
        </a:p>
      </dgm:t>
    </dgm:pt>
    <dgm:pt modelId="{8BB2DF19-CCF7-47DC-B5FC-8D38E8BE2AA7}">
      <dgm:prSet phldrT="[Texte]"/>
      <dgm:spPr/>
      <dgm:t>
        <a:bodyPr/>
        <a:lstStyle/>
        <a:p>
          <a:r>
            <a:rPr lang="fr-FR" dirty="0"/>
            <a:t>Phase de développement et test</a:t>
          </a:r>
        </a:p>
      </dgm:t>
    </dgm:pt>
    <dgm:pt modelId="{AFBF9AA4-B6AB-43F5-BC0F-F3C635FC6ED1}" type="parTrans" cxnId="{643F3D47-F0AB-4AFA-8679-A365861CF322}">
      <dgm:prSet/>
      <dgm:spPr/>
      <dgm:t>
        <a:bodyPr/>
        <a:lstStyle/>
        <a:p>
          <a:endParaRPr lang="fr-FR"/>
        </a:p>
      </dgm:t>
    </dgm:pt>
    <dgm:pt modelId="{3B946E26-58F1-4FEA-8690-154ACC70B8EE}" type="sibTrans" cxnId="{643F3D47-F0AB-4AFA-8679-A365861CF322}">
      <dgm:prSet/>
      <dgm:spPr/>
      <dgm:t>
        <a:bodyPr/>
        <a:lstStyle/>
        <a:p>
          <a:endParaRPr lang="fr-FR"/>
        </a:p>
      </dgm:t>
    </dgm:pt>
    <dgm:pt modelId="{BE5CA57D-4CE3-4BC7-8ED3-A80EC8091898}">
      <dgm:prSet phldrT="[Texte]" custT="1"/>
      <dgm:spPr/>
      <dgm:t>
        <a:bodyPr/>
        <a:lstStyle/>
        <a:p>
          <a:r>
            <a:rPr lang="fr-FR" sz="1800" dirty="0"/>
            <a:t>30/08/2019 – 14/05/2020</a:t>
          </a:r>
        </a:p>
      </dgm:t>
    </dgm:pt>
    <dgm:pt modelId="{04172630-904D-4E13-8E4F-240236DB0824}" type="parTrans" cxnId="{4603678C-5BDF-426D-A68B-6957398F23BF}">
      <dgm:prSet/>
      <dgm:spPr/>
      <dgm:t>
        <a:bodyPr/>
        <a:lstStyle/>
        <a:p>
          <a:endParaRPr lang="fr-FR"/>
        </a:p>
      </dgm:t>
    </dgm:pt>
    <dgm:pt modelId="{797AA616-002E-440B-ACBF-416A3261D139}" type="sibTrans" cxnId="{4603678C-5BDF-426D-A68B-6957398F23BF}">
      <dgm:prSet/>
      <dgm:spPr/>
      <dgm:t>
        <a:bodyPr/>
        <a:lstStyle/>
        <a:p>
          <a:endParaRPr lang="fr-FR"/>
        </a:p>
      </dgm:t>
    </dgm:pt>
    <dgm:pt modelId="{85F51894-792E-45D4-924C-B352B72D62DB}">
      <dgm:prSet phldrT="[Texte]"/>
      <dgm:spPr/>
      <dgm:t>
        <a:bodyPr/>
        <a:lstStyle/>
        <a:p>
          <a:r>
            <a:rPr lang="fr-FR" dirty="0"/>
            <a:t>16/11/2018 – 12/04/2019</a:t>
          </a:r>
        </a:p>
      </dgm:t>
    </dgm:pt>
    <dgm:pt modelId="{A836F513-9ECF-42A7-BDB2-8FD127233918}" type="parTrans" cxnId="{3D3FED37-A53C-4D33-8FB1-CEDAC779D1B4}">
      <dgm:prSet/>
      <dgm:spPr/>
      <dgm:t>
        <a:bodyPr/>
        <a:lstStyle/>
        <a:p>
          <a:endParaRPr lang="fr-FR"/>
        </a:p>
      </dgm:t>
    </dgm:pt>
    <dgm:pt modelId="{9AC5EF7E-716A-4ED9-B6F6-73D6476A18CB}" type="sibTrans" cxnId="{3D3FED37-A53C-4D33-8FB1-CEDAC779D1B4}">
      <dgm:prSet/>
      <dgm:spPr/>
      <dgm:t>
        <a:bodyPr/>
        <a:lstStyle/>
        <a:p>
          <a:endParaRPr lang="fr-FR"/>
        </a:p>
      </dgm:t>
    </dgm:pt>
    <dgm:pt modelId="{B067E2F2-691B-4266-955B-8BB53734502A}">
      <dgm:prSet phldrT="[Texte]"/>
      <dgm:spPr/>
      <dgm:t>
        <a:bodyPr/>
        <a:lstStyle/>
        <a:p>
          <a:r>
            <a:rPr lang="fr-FR" dirty="0"/>
            <a:t>13250€ prévisionnel</a:t>
          </a:r>
        </a:p>
      </dgm:t>
    </dgm:pt>
    <dgm:pt modelId="{438DA647-F606-455A-B94A-4914F8D17945}" type="parTrans" cxnId="{EECDFA45-7D6C-42C4-A1F4-AEA478C8146A}">
      <dgm:prSet/>
      <dgm:spPr/>
      <dgm:t>
        <a:bodyPr/>
        <a:lstStyle/>
        <a:p>
          <a:endParaRPr lang="fr-FR"/>
        </a:p>
      </dgm:t>
    </dgm:pt>
    <dgm:pt modelId="{BD039661-9B15-4C38-9C3E-ADC8EA6FECFC}" type="sibTrans" cxnId="{EECDFA45-7D6C-42C4-A1F4-AEA478C8146A}">
      <dgm:prSet/>
      <dgm:spPr/>
      <dgm:t>
        <a:bodyPr/>
        <a:lstStyle/>
        <a:p>
          <a:endParaRPr lang="fr-FR"/>
        </a:p>
      </dgm:t>
    </dgm:pt>
    <dgm:pt modelId="{A7415326-2F5C-42C7-9C96-D4B59C1509BC}">
      <dgm:prSet phldrT="[Texte]"/>
      <dgm:spPr/>
      <dgm:t>
        <a:bodyPr/>
        <a:lstStyle/>
        <a:p>
          <a:r>
            <a:rPr lang="fr-FR" dirty="0"/>
            <a:t>18550€ prévisionnel</a:t>
          </a:r>
        </a:p>
      </dgm:t>
    </dgm:pt>
    <dgm:pt modelId="{D2D78495-5677-443A-9BA8-8CA68988EE17}" type="parTrans" cxnId="{062369EB-85DD-4B43-9DA7-861B2A5CABFA}">
      <dgm:prSet/>
      <dgm:spPr/>
      <dgm:t>
        <a:bodyPr/>
        <a:lstStyle/>
        <a:p>
          <a:endParaRPr lang="fr-FR"/>
        </a:p>
      </dgm:t>
    </dgm:pt>
    <dgm:pt modelId="{D6146D55-EEFA-4E57-8D05-6EC18246F8B7}" type="sibTrans" cxnId="{062369EB-85DD-4B43-9DA7-861B2A5CABFA}">
      <dgm:prSet/>
      <dgm:spPr/>
      <dgm:t>
        <a:bodyPr/>
        <a:lstStyle/>
        <a:p>
          <a:endParaRPr lang="fr-FR"/>
        </a:p>
      </dgm:t>
    </dgm:pt>
    <dgm:pt modelId="{A94CE76D-05A0-4F1D-B330-D260F0160505}">
      <dgm:prSet phldrT="[Texte]" custT="1"/>
      <dgm:spPr/>
      <dgm:t>
        <a:bodyPr/>
        <a:lstStyle/>
        <a:p>
          <a:r>
            <a:rPr lang="fr-FR" sz="1800" dirty="0"/>
            <a:t>58450€ prévisionnel</a:t>
          </a:r>
        </a:p>
      </dgm:t>
    </dgm:pt>
    <dgm:pt modelId="{EA821C1F-2F8C-46E6-A505-9A0D1877BDC3}" type="parTrans" cxnId="{18B6A36C-F887-47B0-97C3-E668C712BDB6}">
      <dgm:prSet/>
      <dgm:spPr/>
      <dgm:t>
        <a:bodyPr/>
        <a:lstStyle/>
        <a:p>
          <a:endParaRPr lang="fr-FR"/>
        </a:p>
      </dgm:t>
    </dgm:pt>
    <dgm:pt modelId="{F9510C3B-14B0-447D-9E4C-467027FD3CE6}" type="sibTrans" cxnId="{18B6A36C-F887-47B0-97C3-E668C712BDB6}">
      <dgm:prSet/>
      <dgm:spPr/>
      <dgm:t>
        <a:bodyPr/>
        <a:lstStyle/>
        <a:p>
          <a:endParaRPr lang="fr-FR"/>
        </a:p>
      </dgm:t>
    </dgm:pt>
    <dgm:pt modelId="{E858526B-BF76-4ADD-87DD-51FD00BDCAB3}">
      <dgm:prSet phldrT="[Texte]"/>
      <dgm:spPr/>
      <dgm:t>
        <a:bodyPr/>
        <a:lstStyle/>
        <a:p>
          <a:r>
            <a:rPr lang="fr-FR" dirty="0"/>
            <a:t>104j / 3.5 mois</a:t>
          </a:r>
        </a:p>
      </dgm:t>
    </dgm:pt>
    <dgm:pt modelId="{8EDBD237-24D5-41A0-9452-5732715BF470}" type="parTrans" cxnId="{ED035FC2-F613-47CC-8BBF-A60A020547B5}">
      <dgm:prSet/>
      <dgm:spPr/>
      <dgm:t>
        <a:bodyPr/>
        <a:lstStyle/>
        <a:p>
          <a:endParaRPr lang="fr-FR"/>
        </a:p>
      </dgm:t>
    </dgm:pt>
    <dgm:pt modelId="{6836B1BD-EE6E-4D19-84A3-86A71B4F4185}" type="sibTrans" cxnId="{ED035FC2-F613-47CC-8BBF-A60A020547B5}">
      <dgm:prSet/>
      <dgm:spPr/>
      <dgm:t>
        <a:bodyPr/>
        <a:lstStyle/>
        <a:p>
          <a:endParaRPr lang="fr-FR"/>
        </a:p>
      </dgm:t>
    </dgm:pt>
    <dgm:pt modelId="{3CE1B0F5-F688-4227-87D8-20A50A78E016}">
      <dgm:prSet phldrT="[Texte]"/>
      <dgm:spPr/>
      <dgm:t>
        <a:bodyPr/>
        <a:lstStyle/>
        <a:p>
          <a:r>
            <a:rPr lang="fr-FR" dirty="0"/>
            <a:t>95j / 3.2 mois</a:t>
          </a:r>
        </a:p>
      </dgm:t>
    </dgm:pt>
    <dgm:pt modelId="{343A0EA7-92B8-4271-9A3F-BC3A7D226917}" type="parTrans" cxnId="{86FD0DDD-98E4-4BDF-AA51-45EFDC94F2A6}">
      <dgm:prSet/>
      <dgm:spPr/>
      <dgm:t>
        <a:bodyPr/>
        <a:lstStyle/>
        <a:p>
          <a:endParaRPr lang="fr-FR"/>
        </a:p>
      </dgm:t>
    </dgm:pt>
    <dgm:pt modelId="{DAD4438E-DBFD-480F-87B2-EED8C37F023A}" type="sibTrans" cxnId="{86FD0DDD-98E4-4BDF-AA51-45EFDC94F2A6}">
      <dgm:prSet/>
      <dgm:spPr/>
      <dgm:t>
        <a:bodyPr/>
        <a:lstStyle/>
        <a:p>
          <a:endParaRPr lang="fr-FR"/>
        </a:p>
      </dgm:t>
    </dgm:pt>
    <dgm:pt modelId="{B5356BBC-B02F-4D60-AD5C-5D52D2302E1C}">
      <dgm:prSet phldrT="[Texte]" custT="1"/>
      <dgm:spPr/>
      <dgm:t>
        <a:bodyPr/>
        <a:lstStyle/>
        <a:p>
          <a:r>
            <a:rPr lang="fr-FR" sz="1800" dirty="0"/>
            <a:t>177j / 5,9 mois</a:t>
          </a:r>
        </a:p>
      </dgm:t>
    </dgm:pt>
    <dgm:pt modelId="{8C5733DF-581C-43F4-B765-7914AB22D4C0}" type="parTrans" cxnId="{84FB2A02-C862-43B8-A87B-F1C59E5100B2}">
      <dgm:prSet/>
      <dgm:spPr/>
      <dgm:t>
        <a:bodyPr/>
        <a:lstStyle/>
        <a:p>
          <a:endParaRPr lang="fr-FR"/>
        </a:p>
      </dgm:t>
    </dgm:pt>
    <dgm:pt modelId="{04154741-CD8C-488C-A0CE-40A306345D91}" type="sibTrans" cxnId="{84FB2A02-C862-43B8-A87B-F1C59E5100B2}">
      <dgm:prSet/>
      <dgm:spPr/>
      <dgm:t>
        <a:bodyPr/>
        <a:lstStyle/>
        <a:p>
          <a:endParaRPr lang="fr-FR"/>
        </a:p>
      </dgm:t>
    </dgm:pt>
    <dgm:pt modelId="{734BB5B0-BB00-43A0-AEC8-6A280339945D}" type="pres">
      <dgm:prSet presAssocID="{F2507726-2501-486C-B231-D9A1E3DB6D3C}" presName="rootnode" presStyleCnt="0">
        <dgm:presLayoutVars>
          <dgm:chMax/>
          <dgm:chPref/>
          <dgm:dir/>
          <dgm:animLvl val="lvl"/>
        </dgm:presLayoutVars>
      </dgm:prSet>
      <dgm:spPr/>
    </dgm:pt>
    <dgm:pt modelId="{688F388F-123D-4FF5-A511-15EBB09BAACC}" type="pres">
      <dgm:prSet presAssocID="{787BEFF9-9FCD-466A-B9A5-9A2DCBC4EC4E}" presName="composite" presStyleCnt="0"/>
      <dgm:spPr/>
    </dgm:pt>
    <dgm:pt modelId="{FD4D7D25-CCA6-4A37-8396-BA08400078AC}" type="pres">
      <dgm:prSet presAssocID="{787BEFF9-9FCD-466A-B9A5-9A2DCBC4EC4E}" presName="bentUpArrow1" presStyleLbl="alignImgPlace1" presStyleIdx="0" presStyleCnt="2"/>
      <dgm:spPr/>
    </dgm:pt>
    <dgm:pt modelId="{8D9A651F-AFE7-4B77-8D8A-588A138BCDFB}" type="pres">
      <dgm:prSet presAssocID="{787BEFF9-9FCD-466A-B9A5-9A2DCBC4EC4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8E5F38A-AD50-4D7B-8928-D90D5B70963B}" type="pres">
      <dgm:prSet presAssocID="{787BEFF9-9FCD-466A-B9A5-9A2DCBC4EC4E}" presName="ChildText" presStyleLbl="revTx" presStyleIdx="0" presStyleCnt="3" custScaleX="209441" custLinFactNeighborX="65716" custLinFactNeighborY="-1388">
        <dgm:presLayoutVars>
          <dgm:chMax val="0"/>
          <dgm:chPref val="0"/>
          <dgm:bulletEnabled val="1"/>
        </dgm:presLayoutVars>
      </dgm:prSet>
      <dgm:spPr/>
    </dgm:pt>
    <dgm:pt modelId="{B7EDCA7B-16E9-4C14-915A-6312C33FC087}" type="pres">
      <dgm:prSet presAssocID="{767863A2-0001-4D4D-97EC-ACB5D7347FA0}" presName="sibTrans" presStyleCnt="0"/>
      <dgm:spPr/>
    </dgm:pt>
    <dgm:pt modelId="{ECBD4285-7E91-47B8-81B9-D4EE7E63280A}" type="pres">
      <dgm:prSet presAssocID="{6A56AC07-C0E6-4365-91E8-C00CFDB8AF33}" presName="composite" presStyleCnt="0"/>
      <dgm:spPr/>
    </dgm:pt>
    <dgm:pt modelId="{0BB0C3EC-7F54-4F23-9C0C-9380C6E6309E}" type="pres">
      <dgm:prSet presAssocID="{6A56AC07-C0E6-4365-91E8-C00CFDB8AF33}" presName="bentUpArrow1" presStyleLbl="alignImgPlace1" presStyleIdx="1" presStyleCnt="2"/>
      <dgm:spPr/>
    </dgm:pt>
    <dgm:pt modelId="{D8C592C2-44DF-4ADF-A0B8-F06D3C558A9B}" type="pres">
      <dgm:prSet presAssocID="{6A56AC07-C0E6-4365-91E8-C00CFDB8AF3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313BB92-8C5F-4ECA-8CE4-1F3613905ECE}" type="pres">
      <dgm:prSet presAssocID="{6A56AC07-C0E6-4365-91E8-C00CFDB8AF33}" presName="ChildText" presStyleLbl="revTx" presStyleIdx="1" presStyleCnt="3" custScaleX="189746" custLinFactNeighborX="58340" custLinFactNeighborY="5061">
        <dgm:presLayoutVars>
          <dgm:chMax val="0"/>
          <dgm:chPref val="0"/>
          <dgm:bulletEnabled val="1"/>
        </dgm:presLayoutVars>
      </dgm:prSet>
      <dgm:spPr/>
    </dgm:pt>
    <dgm:pt modelId="{6E50853F-DF1A-4224-9A76-78F0D1E15EDE}" type="pres">
      <dgm:prSet presAssocID="{8F4EA885-77A4-474D-A782-5A8D37E9F699}" presName="sibTrans" presStyleCnt="0"/>
      <dgm:spPr/>
    </dgm:pt>
    <dgm:pt modelId="{0FFEDADD-639A-4BB2-9116-B31E756F6B54}" type="pres">
      <dgm:prSet presAssocID="{8BB2DF19-CCF7-47DC-B5FC-8D38E8BE2AA7}" presName="composite" presStyleCnt="0"/>
      <dgm:spPr/>
    </dgm:pt>
    <dgm:pt modelId="{6CFC3418-14AF-443A-BF1F-4FD13CE68700}" type="pres">
      <dgm:prSet presAssocID="{8BB2DF19-CCF7-47DC-B5FC-8D38E8BE2AA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4032F01-249F-4366-B0E3-40CD6AD000ED}" type="pres">
      <dgm:prSet presAssocID="{8BB2DF19-CCF7-47DC-B5FC-8D38E8BE2AA7}" presName="FinalChildText" presStyleLbl="revTx" presStyleIdx="2" presStyleCnt="3" custScaleX="185075" custLinFactNeighborX="77667" custLinFactNeighborY="4729">
        <dgm:presLayoutVars>
          <dgm:chMax val="0"/>
          <dgm:chPref val="0"/>
          <dgm:bulletEnabled val="1"/>
        </dgm:presLayoutVars>
      </dgm:prSet>
      <dgm:spPr/>
    </dgm:pt>
  </dgm:ptLst>
  <dgm:cxnLst>
    <dgm:cxn modelId="{84FB2A02-C862-43B8-A87B-F1C59E5100B2}" srcId="{8BB2DF19-CCF7-47DC-B5FC-8D38E8BE2AA7}" destId="{B5356BBC-B02F-4D60-AD5C-5D52D2302E1C}" srcOrd="0" destOrd="0" parTransId="{8C5733DF-581C-43F4-B765-7914AB22D4C0}" sibTransId="{04154741-CD8C-488C-A0CE-40A306345D91}"/>
    <dgm:cxn modelId="{9C113E08-3D1D-419D-82E6-55158FD5599B}" type="presOf" srcId="{B067E2F2-691B-4266-955B-8BB53734502A}" destId="{78E5F38A-AD50-4D7B-8928-D90D5B70963B}" srcOrd="0" destOrd="2" presId="urn:microsoft.com/office/officeart/2005/8/layout/StepDownProcess"/>
    <dgm:cxn modelId="{F50AC520-52DC-48A2-A15C-75B97B247AAD}" type="presOf" srcId="{368D287A-68EC-49A7-8CCD-213EA732B05E}" destId="{2313BB92-8C5F-4ECA-8CE4-1F3613905ECE}" srcOrd="0" destOrd="1" presId="urn:microsoft.com/office/officeart/2005/8/layout/StepDownProcess"/>
    <dgm:cxn modelId="{3D3FED37-A53C-4D33-8FB1-CEDAC779D1B4}" srcId="{787BEFF9-9FCD-466A-B9A5-9A2DCBC4EC4E}" destId="{85F51894-792E-45D4-924C-B352B72D62DB}" srcOrd="1" destOrd="0" parTransId="{A836F513-9ECF-42A7-BDB2-8FD127233918}" sibTransId="{9AC5EF7E-716A-4ED9-B6F6-73D6476A18CB}"/>
    <dgm:cxn modelId="{CFD0D144-CB25-4AAC-8BF0-3822D87F89E6}" type="presOf" srcId="{8BB2DF19-CCF7-47DC-B5FC-8D38E8BE2AA7}" destId="{6CFC3418-14AF-443A-BF1F-4FD13CE68700}" srcOrd="0" destOrd="0" presId="urn:microsoft.com/office/officeart/2005/8/layout/StepDownProcess"/>
    <dgm:cxn modelId="{EECDFA45-7D6C-42C4-A1F4-AEA478C8146A}" srcId="{787BEFF9-9FCD-466A-B9A5-9A2DCBC4EC4E}" destId="{B067E2F2-691B-4266-955B-8BB53734502A}" srcOrd="2" destOrd="0" parTransId="{438DA647-F606-455A-B94A-4914F8D17945}" sibTransId="{BD039661-9B15-4C38-9C3E-ADC8EA6FECFC}"/>
    <dgm:cxn modelId="{643F3D47-F0AB-4AFA-8679-A365861CF322}" srcId="{F2507726-2501-486C-B231-D9A1E3DB6D3C}" destId="{8BB2DF19-CCF7-47DC-B5FC-8D38E8BE2AA7}" srcOrd="2" destOrd="0" parTransId="{AFBF9AA4-B6AB-43F5-BC0F-F3C635FC6ED1}" sibTransId="{3B946E26-58F1-4FEA-8690-154ACC70B8EE}"/>
    <dgm:cxn modelId="{18B6A36C-F887-47B0-97C3-E668C712BDB6}" srcId="{8BB2DF19-CCF7-47DC-B5FC-8D38E8BE2AA7}" destId="{A94CE76D-05A0-4F1D-B330-D260F0160505}" srcOrd="2" destOrd="0" parTransId="{EA821C1F-2F8C-46E6-A505-9A0D1877BDC3}" sibTransId="{F9510C3B-14B0-447D-9E4C-467027FD3CE6}"/>
    <dgm:cxn modelId="{A63DCD4D-0260-4B15-89F7-4BDDBB8B7124}" srcId="{F2507726-2501-486C-B231-D9A1E3DB6D3C}" destId="{787BEFF9-9FCD-466A-B9A5-9A2DCBC4EC4E}" srcOrd="0" destOrd="0" parTransId="{669AF6BF-D0BB-4D20-9DE9-A105125674A4}" sibTransId="{767863A2-0001-4D4D-97EC-ACB5D7347FA0}"/>
    <dgm:cxn modelId="{5E16C973-4EFB-4200-9447-61DB1A3349D3}" srcId="{6A56AC07-C0E6-4365-91E8-C00CFDB8AF33}" destId="{368D287A-68EC-49A7-8CCD-213EA732B05E}" srcOrd="1" destOrd="0" parTransId="{82BA6501-2C4A-4A1F-A0C9-54484C8CB974}" sibTransId="{B8D77400-105F-448D-918F-2A6237DAE3B5}"/>
    <dgm:cxn modelId="{68332154-5AEA-42D9-847E-78CB1161C2A0}" type="presOf" srcId="{6A56AC07-C0E6-4365-91E8-C00CFDB8AF33}" destId="{D8C592C2-44DF-4ADF-A0B8-F06D3C558A9B}" srcOrd="0" destOrd="0" presId="urn:microsoft.com/office/officeart/2005/8/layout/StepDownProcess"/>
    <dgm:cxn modelId="{8BCB1176-1008-452C-A330-1C2C2D20C6DE}" type="presOf" srcId="{BE5CA57D-4CE3-4BC7-8ED3-A80EC8091898}" destId="{24032F01-249F-4366-B0E3-40CD6AD000ED}" srcOrd="0" destOrd="1" presId="urn:microsoft.com/office/officeart/2005/8/layout/StepDownProcess"/>
    <dgm:cxn modelId="{4603678C-5BDF-426D-A68B-6957398F23BF}" srcId="{8BB2DF19-CCF7-47DC-B5FC-8D38E8BE2AA7}" destId="{BE5CA57D-4CE3-4BC7-8ED3-A80EC8091898}" srcOrd="1" destOrd="0" parTransId="{04172630-904D-4E13-8E4F-240236DB0824}" sibTransId="{797AA616-002E-440B-ACBF-416A3261D139}"/>
    <dgm:cxn modelId="{232E50A2-6220-46C4-AFD5-F90AFAB6F010}" type="presOf" srcId="{B5356BBC-B02F-4D60-AD5C-5D52D2302E1C}" destId="{24032F01-249F-4366-B0E3-40CD6AD000ED}" srcOrd="0" destOrd="0" presId="urn:microsoft.com/office/officeart/2005/8/layout/StepDownProcess"/>
    <dgm:cxn modelId="{5F2C4AAE-F93F-4F63-B3B9-F4306D96D778}" type="presOf" srcId="{85F51894-792E-45D4-924C-B352B72D62DB}" destId="{78E5F38A-AD50-4D7B-8928-D90D5B70963B}" srcOrd="0" destOrd="1" presId="urn:microsoft.com/office/officeart/2005/8/layout/StepDownProcess"/>
    <dgm:cxn modelId="{CA3396B6-C92E-4F61-BB21-28CEB284DA81}" type="presOf" srcId="{3CE1B0F5-F688-4227-87D8-20A50A78E016}" destId="{2313BB92-8C5F-4ECA-8CE4-1F3613905ECE}" srcOrd="0" destOrd="0" presId="urn:microsoft.com/office/officeart/2005/8/layout/StepDownProcess"/>
    <dgm:cxn modelId="{5471CDB8-25F9-4074-93FA-538C2E5868E1}" type="presOf" srcId="{A94CE76D-05A0-4F1D-B330-D260F0160505}" destId="{24032F01-249F-4366-B0E3-40CD6AD000ED}" srcOrd="0" destOrd="2" presId="urn:microsoft.com/office/officeart/2005/8/layout/StepDownProcess"/>
    <dgm:cxn modelId="{22997BBA-9222-407D-8BCB-812BE504DFDF}" type="presOf" srcId="{787BEFF9-9FCD-466A-B9A5-9A2DCBC4EC4E}" destId="{8D9A651F-AFE7-4B77-8D8A-588A138BCDFB}" srcOrd="0" destOrd="0" presId="urn:microsoft.com/office/officeart/2005/8/layout/StepDownProcess"/>
    <dgm:cxn modelId="{ED035FC2-F613-47CC-8BBF-A60A020547B5}" srcId="{787BEFF9-9FCD-466A-B9A5-9A2DCBC4EC4E}" destId="{E858526B-BF76-4ADD-87DD-51FD00BDCAB3}" srcOrd="0" destOrd="0" parTransId="{8EDBD237-24D5-41A0-9452-5732715BF470}" sibTransId="{6836B1BD-EE6E-4D19-84A3-86A71B4F4185}"/>
    <dgm:cxn modelId="{002B53CD-848E-4063-A3BC-0710D47F3FC9}" type="presOf" srcId="{F2507726-2501-486C-B231-D9A1E3DB6D3C}" destId="{734BB5B0-BB00-43A0-AEC8-6A280339945D}" srcOrd="0" destOrd="0" presId="urn:microsoft.com/office/officeart/2005/8/layout/StepDownProcess"/>
    <dgm:cxn modelId="{3DC2A0D1-5241-4985-A812-6F63EB74F9D2}" type="presOf" srcId="{E858526B-BF76-4ADD-87DD-51FD00BDCAB3}" destId="{78E5F38A-AD50-4D7B-8928-D90D5B70963B}" srcOrd="0" destOrd="0" presId="urn:microsoft.com/office/officeart/2005/8/layout/StepDownProcess"/>
    <dgm:cxn modelId="{8F8BA5D5-FF51-42FF-9865-2D4BE43F2B92}" srcId="{F2507726-2501-486C-B231-D9A1E3DB6D3C}" destId="{6A56AC07-C0E6-4365-91E8-C00CFDB8AF33}" srcOrd="1" destOrd="0" parTransId="{0D2DAF89-7DE0-4970-90B1-613EF990AA37}" sibTransId="{8F4EA885-77A4-474D-A782-5A8D37E9F699}"/>
    <dgm:cxn modelId="{5ECACAD6-9299-4E53-9740-E22756A8D1D4}" type="presOf" srcId="{A7415326-2F5C-42C7-9C96-D4B59C1509BC}" destId="{2313BB92-8C5F-4ECA-8CE4-1F3613905ECE}" srcOrd="0" destOrd="2" presId="urn:microsoft.com/office/officeart/2005/8/layout/StepDownProcess"/>
    <dgm:cxn modelId="{86FD0DDD-98E4-4BDF-AA51-45EFDC94F2A6}" srcId="{6A56AC07-C0E6-4365-91E8-C00CFDB8AF33}" destId="{3CE1B0F5-F688-4227-87D8-20A50A78E016}" srcOrd="0" destOrd="0" parTransId="{343A0EA7-92B8-4271-9A3F-BC3A7D226917}" sibTransId="{DAD4438E-DBFD-480F-87B2-EED8C37F023A}"/>
    <dgm:cxn modelId="{062369EB-85DD-4B43-9DA7-861B2A5CABFA}" srcId="{6A56AC07-C0E6-4365-91E8-C00CFDB8AF33}" destId="{A7415326-2F5C-42C7-9C96-D4B59C1509BC}" srcOrd="2" destOrd="0" parTransId="{D2D78495-5677-443A-9BA8-8CA68988EE17}" sibTransId="{D6146D55-EEFA-4E57-8D05-6EC18246F8B7}"/>
    <dgm:cxn modelId="{B37EA994-C364-4DF4-AECD-88D071DD3BD7}" type="presParOf" srcId="{734BB5B0-BB00-43A0-AEC8-6A280339945D}" destId="{688F388F-123D-4FF5-A511-15EBB09BAACC}" srcOrd="0" destOrd="0" presId="urn:microsoft.com/office/officeart/2005/8/layout/StepDownProcess"/>
    <dgm:cxn modelId="{6B0D99EB-9506-40FC-864B-EEABB8D59E7A}" type="presParOf" srcId="{688F388F-123D-4FF5-A511-15EBB09BAACC}" destId="{FD4D7D25-CCA6-4A37-8396-BA08400078AC}" srcOrd="0" destOrd="0" presId="urn:microsoft.com/office/officeart/2005/8/layout/StepDownProcess"/>
    <dgm:cxn modelId="{A67E28C9-1174-4831-B02C-BCE2CF2639DC}" type="presParOf" srcId="{688F388F-123D-4FF5-A511-15EBB09BAACC}" destId="{8D9A651F-AFE7-4B77-8D8A-588A138BCDFB}" srcOrd="1" destOrd="0" presId="urn:microsoft.com/office/officeart/2005/8/layout/StepDownProcess"/>
    <dgm:cxn modelId="{281A0EA5-5E55-4EEA-BE72-8ADA8606EF9D}" type="presParOf" srcId="{688F388F-123D-4FF5-A511-15EBB09BAACC}" destId="{78E5F38A-AD50-4D7B-8928-D90D5B70963B}" srcOrd="2" destOrd="0" presId="urn:microsoft.com/office/officeart/2005/8/layout/StepDownProcess"/>
    <dgm:cxn modelId="{B26FE05A-5E7A-4EB8-BD6F-F4F632A605DE}" type="presParOf" srcId="{734BB5B0-BB00-43A0-AEC8-6A280339945D}" destId="{B7EDCA7B-16E9-4C14-915A-6312C33FC087}" srcOrd="1" destOrd="0" presId="urn:microsoft.com/office/officeart/2005/8/layout/StepDownProcess"/>
    <dgm:cxn modelId="{8702EE09-9D65-4003-A5ED-7100C16CF829}" type="presParOf" srcId="{734BB5B0-BB00-43A0-AEC8-6A280339945D}" destId="{ECBD4285-7E91-47B8-81B9-D4EE7E63280A}" srcOrd="2" destOrd="0" presId="urn:microsoft.com/office/officeart/2005/8/layout/StepDownProcess"/>
    <dgm:cxn modelId="{06DB60B5-A296-4826-A6EF-1BE04A522607}" type="presParOf" srcId="{ECBD4285-7E91-47B8-81B9-D4EE7E63280A}" destId="{0BB0C3EC-7F54-4F23-9C0C-9380C6E6309E}" srcOrd="0" destOrd="0" presId="urn:microsoft.com/office/officeart/2005/8/layout/StepDownProcess"/>
    <dgm:cxn modelId="{0BA73D53-8979-4112-9217-7F306C1A7E0A}" type="presParOf" srcId="{ECBD4285-7E91-47B8-81B9-D4EE7E63280A}" destId="{D8C592C2-44DF-4ADF-A0B8-F06D3C558A9B}" srcOrd="1" destOrd="0" presId="urn:microsoft.com/office/officeart/2005/8/layout/StepDownProcess"/>
    <dgm:cxn modelId="{A0CE7062-F285-4535-AA3D-58471FBB534A}" type="presParOf" srcId="{ECBD4285-7E91-47B8-81B9-D4EE7E63280A}" destId="{2313BB92-8C5F-4ECA-8CE4-1F3613905ECE}" srcOrd="2" destOrd="0" presId="urn:microsoft.com/office/officeart/2005/8/layout/StepDownProcess"/>
    <dgm:cxn modelId="{1CE130F3-7DEC-4BF6-853B-21E9981E337B}" type="presParOf" srcId="{734BB5B0-BB00-43A0-AEC8-6A280339945D}" destId="{6E50853F-DF1A-4224-9A76-78F0D1E15EDE}" srcOrd="3" destOrd="0" presId="urn:microsoft.com/office/officeart/2005/8/layout/StepDownProcess"/>
    <dgm:cxn modelId="{7DF06935-D593-4E38-B485-53C836C44DED}" type="presParOf" srcId="{734BB5B0-BB00-43A0-AEC8-6A280339945D}" destId="{0FFEDADD-639A-4BB2-9116-B31E756F6B54}" srcOrd="4" destOrd="0" presId="urn:microsoft.com/office/officeart/2005/8/layout/StepDownProcess"/>
    <dgm:cxn modelId="{515AFCAF-1A63-417D-AE96-77AA487533E1}" type="presParOf" srcId="{0FFEDADD-639A-4BB2-9116-B31E756F6B54}" destId="{6CFC3418-14AF-443A-BF1F-4FD13CE68700}" srcOrd="0" destOrd="0" presId="urn:microsoft.com/office/officeart/2005/8/layout/StepDownProcess"/>
    <dgm:cxn modelId="{938E40F5-D6F2-4C7E-A2A9-7EE762E28600}" type="presParOf" srcId="{0FFEDADD-639A-4BB2-9116-B31E756F6B54}" destId="{24032F01-249F-4366-B0E3-40CD6AD000E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D7D25-CCA6-4A37-8396-BA08400078AC}">
      <dsp:nvSpPr>
        <dsp:cNvPr id="0" name=""/>
        <dsp:cNvSpPr/>
      </dsp:nvSpPr>
      <dsp:spPr>
        <a:xfrm rot="5400000">
          <a:off x="1119085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A651F-AFE7-4B77-8D8A-588A138BCDFB}">
      <dsp:nvSpPr>
        <dsp:cNvPr id="0" name=""/>
        <dsp:cNvSpPr/>
      </dsp:nvSpPr>
      <dsp:spPr>
        <a:xfrm>
          <a:off x="748124" y="31045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Phase d’analyse fonctionnelle</a:t>
          </a:r>
        </a:p>
      </dsp:txBody>
      <dsp:txXfrm>
        <a:off x="828679" y="111600"/>
        <a:ext cx="2195960" cy="1488762"/>
      </dsp:txXfrm>
    </dsp:sp>
    <dsp:sp modelId="{78E5F38A-AD50-4D7B-8928-D90D5B70963B}">
      <dsp:nvSpPr>
        <dsp:cNvPr id="0" name=""/>
        <dsp:cNvSpPr/>
      </dsp:nvSpPr>
      <dsp:spPr>
        <a:xfrm>
          <a:off x="3293691" y="169889"/>
          <a:ext cx="3590465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104j / 3.5 mois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16/11/2018 – 12/04/2019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13250€ prévisionnel</a:t>
          </a:r>
        </a:p>
      </dsp:txBody>
      <dsp:txXfrm>
        <a:off x="3293691" y="169889"/>
        <a:ext cx="3590465" cy="1333500"/>
      </dsp:txXfrm>
    </dsp:sp>
    <dsp:sp modelId="{0BB0C3EC-7F54-4F23-9C0C-9380C6E6309E}">
      <dsp:nvSpPr>
        <dsp:cNvPr id="0" name=""/>
        <dsp:cNvSpPr/>
      </dsp:nvSpPr>
      <dsp:spPr>
        <a:xfrm rot="5400000">
          <a:off x="3523625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592C2-44DF-4ADF-A0B8-F06D3C558A9B}">
      <dsp:nvSpPr>
        <dsp:cNvPr id="0" name=""/>
        <dsp:cNvSpPr/>
      </dsp:nvSpPr>
      <dsp:spPr>
        <a:xfrm>
          <a:off x="3152663" y="1884397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Phase de modélisation et analyse</a:t>
          </a:r>
        </a:p>
      </dsp:txBody>
      <dsp:txXfrm>
        <a:off x="3233218" y="1964952"/>
        <a:ext cx="2195960" cy="1488762"/>
      </dsp:txXfrm>
    </dsp:sp>
    <dsp:sp modelId="{2313BB92-8C5F-4ECA-8CE4-1F3613905ECE}">
      <dsp:nvSpPr>
        <dsp:cNvPr id="0" name=""/>
        <dsp:cNvSpPr/>
      </dsp:nvSpPr>
      <dsp:spPr>
        <a:xfrm>
          <a:off x="5740600" y="2109238"/>
          <a:ext cx="3252831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95j / 3.2 mois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12/04/2019 – 30/08/2019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18550€ prévisionnel</a:t>
          </a:r>
        </a:p>
      </dsp:txBody>
      <dsp:txXfrm>
        <a:off x="5740600" y="2109238"/>
        <a:ext cx="3252831" cy="1333500"/>
      </dsp:txXfrm>
    </dsp:sp>
    <dsp:sp modelId="{6CFC3418-14AF-443A-BF1F-4FD13CE68700}">
      <dsp:nvSpPr>
        <dsp:cNvPr id="0" name=""/>
        <dsp:cNvSpPr/>
      </dsp:nvSpPr>
      <dsp:spPr>
        <a:xfrm>
          <a:off x="5557203" y="3737748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Phase de développement et test</a:t>
          </a:r>
        </a:p>
      </dsp:txBody>
      <dsp:txXfrm>
        <a:off x="5637758" y="3818303"/>
        <a:ext cx="2195960" cy="1488762"/>
      </dsp:txXfrm>
    </dsp:sp>
    <dsp:sp modelId="{24032F01-249F-4366-B0E3-40CD6AD000ED}">
      <dsp:nvSpPr>
        <dsp:cNvPr id="0" name=""/>
        <dsp:cNvSpPr/>
      </dsp:nvSpPr>
      <dsp:spPr>
        <a:xfrm>
          <a:off x="7933174" y="3958162"/>
          <a:ext cx="3172756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177j / 5,9 mois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30/08/2019 – 14/05/2020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58450€ prévisionnel</a:t>
          </a:r>
        </a:p>
      </dsp:txBody>
      <dsp:txXfrm>
        <a:off x="7933174" y="3958162"/>
        <a:ext cx="3172756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20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26/02/2020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7124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84B1B"/>
              </a:buClr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3 : </a:t>
            </a:r>
            <a:r>
              <a:rPr lang="fr-FR" sz="2400" dirty="0">
                <a:solidFill>
                  <a:srgbClr val="000000"/>
                </a:solidFill>
                <a:latin typeface="Century Gothic"/>
              </a:rPr>
              <a:t>« Développement du prototype »</a:t>
            </a:r>
            <a:endParaRPr kumimoji="0" lang="fr-FR" sz="24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80303" y="1404505"/>
            <a:ext cx="7789701" cy="347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3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700" dirty="0"/>
              <a:t>1) Tâches associées au livrable 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2) Budget prévisionnel du projet 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3) Politique de sécurisation de l’application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4) Plan de gestion des risques de l’application</a:t>
            </a:r>
          </a:p>
          <a:p>
            <a:pPr>
              <a:lnSpc>
                <a:spcPct val="150000"/>
              </a:lnSpc>
            </a:pPr>
            <a:r>
              <a:rPr lang="fr-FR" dirty="0"/>
              <a:t>5) Scénarios de tests</a:t>
            </a:r>
          </a:p>
          <a:p>
            <a:pPr>
              <a:lnSpc>
                <a:spcPct val="150000"/>
              </a:lnSpc>
            </a:pPr>
            <a:r>
              <a:rPr lang="fr-FR" dirty="0"/>
              <a:t>6) Démonstration de l’applicatif</a:t>
            </a:r>
            <a:endParaRPr lang="fr-F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4158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0" y="-559325"/>
            <a:ext cx="12189960" cy="7338497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2) </a:t>
            </a: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Budget prévisionnel du projet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E1A67CE-7D60-4E35-B2D8-41628E3C2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651122"/>
              </p:ext>
            </p:extLst>
          </p:nvPr>
        </p:nvGraphicFramePr>
        <p:xfrm>
          <a:off x="392385" y="1229453"/>
          <a:ext cx="111059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F756F6F-49F7-4C85-9FAA-22CF756F0B6D}"/>
              </a:ext>
            </a:extLst>
          </p:cNvPr>
          <p:cNvSpPr txBox="1"/>
          <p:nvPr/>
        </p:nvSpPr>
        <p:spPr>
          <a:xfrm>
            <a:off x="7199586" y="1303283"/>
            <a:ext cx="487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1 chef de projet informatique à </a:t>
            </a:r>
            <a:r>
              <a:rPr lang="fr-FR" b="1" dirty="0"/>
              <a:t>80€/h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1 responsable technique à </a:t>
            </a:r>
            <a:r>
              <a:rPr lang="fr-FR" b="1" dirty="0"/>
              <a:t>70€/h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3 responsables ingénierie logiciel à </a:t>
            </a:r>
            <a:r>
              <a:rPr lang="fr-FR" b="1" dirty="0"/>
              <a:t>60€/h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020" y="-55932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2) </a:t>
            </a: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Budget prévisionnel du projet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7FDFE86B-07EE-439D-B4CF-DD7F67688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155881"/>
              </p:ext>
            </p:extLst>
          </p:nvPr>
        </p:nvGraphicFramePr>
        <p:xfrm>
          <a:off x="168166" y="1496045"/>
          <a:ext cx="5454868" cy="454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F73DC11-0E70-4B3C-9F31-6577ED7E3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026230"/>
              </p:ext>
            </p:extLst>
          </p:nvPr>
        </p:nvGraphicFramePr>
        <p:xfrm>
          <a:off x="5948855" y="1512570"/>
          <a:ext cx="6303332" cy="381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21740648-E2CF-4F8B-8E30-6100264407B9}"/>
              </a:ext>
            </a:extLst>
          </p:cNvPr>
          <p:cNvSpPr txBox="1"/>
          <p:nvPr/>
        </p:nvSpPr>
        <p:spPr>
          <a:xfrm>
            <a:off x="8019393" y="5528441"/>
            <a:ext cx="358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BB : développement =&gt; 23100 €</a:t>
            </a:r>
          </a:p>
          <a:p>
            <a:r>
              <a:rPr lang="fr-FR" sz="1600" dirty="0"/>
              <a:t>DD : Scénarios de test =&gt; 16500 €</a:t>
            </a:r>
          </a:p>
        </p:txBody>
      </p:sp>
    </p:spTree>
    <p:extLst>
      <p:ext uri="{BB962C8B-B14F-4D97-AF65-F5344CB8AC3E}">
        <p14:creationId xmlns:p14="http://schemas.microsoft.com/office/powerpoint/2010/main" val="694894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183</Words>
  <Application>Microsoft Office PowerPoint</Application>
  <PresentationFormat>Grand écran</PresentationFormat>
  <Paragraphs>37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Arthur PROD'HOMME</cp:lastModifiedBy>
  <cp:revision>55</cp:revision>
  <dcterms:created xsi:type="dcterms:W3CDTF">2019-04-08T14:04:51Z</dcterms:created>
  <dcterms:modified xsi:type="dcterms:W3CDTF">2020-02-29T10:00:11Z</dcterms:modified>
</cp:coreProperties>
</file>