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58" r:id="rId4"/>
    <p:sldId id="271" r:id="rId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62" d="100"/>
          <a:sy n="62" d="100"/>
        </p:scale>
        <p:origin x="6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06/06/2019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6632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2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Modélisation et analyse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71918" y="1362463"/>
            <a:ext cx="7789701" cy="38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2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Modélisation </a:t>
            </a:r>
            <a:r>
              <a:rPr lang="fr-FR" sz="1700" dirty="0" err="1"/>
              <a:t>UML,merise</a:t>
            </a:r>
            <a:r>
              <a:rPr lang="fr-FR" sz="1700" dirty="0"/>
              <a:t> et architecture de la base de données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Préalables à la réalisation des séquences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Dépendances externes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Contrôles de saisies/données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4) Définition de l’ergonomie et de l’IHM (</a:t>
            </a:r>
            <a:r>
              <a:rPr lang="fr-FR" sz="1700" dirty="0" err="1"/>
              <a:t>Mock</a:t>
            </a:r>
            <a:r>
              <a:rPr lang="fr-FR" sz="1700" dirty="0"/>
              <a:t>-Up)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5) Description des modules de l’application et traitements de l’information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6) Définition de l’environnement de développement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7) Méthode de développement</a:t>
            </a:r>
            <a:r>
              <a:rPr lang="fr-F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Modèle de slide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x/X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741FB4-30BE-4C87-B668-0A0910CBB124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79" y="209880"/>
            <a:ext cx="10019217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6) Définition de l’environnement de développement</a:t>
            </a:r>
          </a:p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E0648999-A82D-43B3-A660-934AEE58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77"/>
            <a:ext cx="12192000" cy="62411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E3B2BC2-FA79-47AA-B66D-918169503D58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x/X</a:t>
            </a:r>
          </a:p>
        </p:txBody>
      </p:sp>
      <p:pic>
        <p:nvPicPr>
          <p:cNvPr id="9" name="Image 8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130BA04A-8692-4674-9385-5367FBFE3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47" y="1107815"/>
            <a:ext cx="1145033" cy="11450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5062EB-A5F2-4E3F-B776-B379AEE60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76" y="1237441"/>
            <a:ext cx="1145033" cy="130659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7D11AF5-9A4A-40A6-8399-4A2685636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1" y="3989587"/>
            <a:ext cx="2725806" cy="166728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BF314D0-DE26-4A13-ABA5-1668C6997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42" y="1554434"/>
            <a:ext cx="3746021" cy="28679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CD258FD-9340-42E7-952E-A66D99D6B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9" y="4099879"/>
            <a:ext cx="3649286" cy="187831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C43DCB5-5EC0-443D-A8DC-7F3AFDE3D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2" y="2544033"/>
            <a:ext cx="1171990" cy="11719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2A3FA72-5F89-46E5-95F0-852F9194A7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" y="5843685"/>
            <a:ext cx="2447352" cy="10143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142</Words>
  <Application>Microsoft Office PowerPoint</Application>
  <PresentationFormat>Grand écran</PresentationFormat>
  <Paragraphs>30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BIL LOUIS</cp:lastModifiedBy>
  <cp:revision>43</cp:revision>
  <dcterms:created xsi:type="dcterms:W3CDTF">2019-04-08T14:04:51Z</dcterms:created>
  <dcterms:modified xsi:type="dcterms:W3CDTF">2019-06-06T12:31:53Z</dcterms:modified>
</cp:coreProperties>
</file>