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DFEFA-0C9A-BAC0-534A-43D3B53F0EB2}" v="67" dt="2019-03-21T21:13:09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BAED57-0CE0-4EDA-AE98-73D465C7EC82}"/>
              </a:ext>
            </a:extLst>
          </p:cNvPr>
          <p:cNvSpPr/>
          <p:nvPr/>
        </p:nvSpPr>
        <p:spPr>
          <a:xfrm>
            <a:off x="4305300" y="3282619"/>
            <a:ext cx="2167688" cy="1285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GROUPE MADERA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9F1F73E-D38F-4ECB-9D38-16228C95A4C7}"/>
              </a:ext>
            </a:extLst>
          </p:cNvPr>
          <p:cNvSpPr/>
          <p:nvPr/>
        </p:nvSpPr>
        <p:spPr>
          <a:xfrm>
            <a:off x="4515853" y="5799220"/>
            <a:ext cx="2167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Particuliers et collectivités</a:t>
            </a:r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2105927-6C16-4267-87E7-41679C690291}"/>
              </a:ext>
            </a:extLst>
          </p:cNvPr>
          <p:cNvSpPr/>
          <p:nvPr/>
        </p:nvSpPr>
        <p:spPr>
          <a:xfrm>
            <a:off x="214564" y="4525879"/>
            <a:ext cx="2167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Construction en bois</a:t>
            </a:r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1A5A12-D80E-4784-952F-DF02897F2845}"/>
              </a:ext>
            </a:extLst>
          </p:cNvPr>
          <p:cNvSpPr/>
          <p:nvPr/>
        </p:nvSpPr>
        <p:spPr>
          <a:xfrm>
            <a:off x="8907379" y="4525880"/>
            <a:ext cx="2167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Maisons modulaires</a:t>
            </a:r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F4CBCC8-C69D-4B2B-B7DC-1958DD331C47}"/>
              </a:ext>
            </a:extLst>
          </p:cNvPr>
          <p:cNvSpPr/>
          <p:nvPr/>
        </p:nvSpPr>
        <p:spPr>
          <a:xfrm>
            <a:off x="4305299" y="1447800"/>
            <a:ext cx="2167688" cy="824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Direction générale</a:t>
            </a:r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64317BE-9780-42A5-B65C-507294A50EFE}"/>
              </a:ext>
            </a:extLst>
          </p:cNvPr>
          <p:cNvSpPr/>
          <p:nvPr/>
        </p:nvSpPr>
        <p:spPr>
          <a:xfrm>
            <a:off x="1066799" y="54142"/>
            <a:ext cx="2167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Direction RH-AF-Informatique</a:t>
            </a:r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157A857-666D-4AEF-A25A-A7F4AD34641E}"/>
              </a:ext>
            </a:extLst>
          </p:cNvPr>
          <p:cNvSpPr/>
          <p:nvPr/>
        </p:nvSpPr>
        <p:spPr>
          <a:xfrm>
            <a:off x="4245140" y="54142"/>
            <a:ext cx="2167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Direction commerciale</a:t>
            </a:r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821E8E3-A24A-46CD-BD0E-D8E1AE01CFE9}"/>
              </a:ext>
            </a:extLst>
          </p:cNvPr>
          <p:cNvSpPr/>
          <p:nvPr/>
        </p:nvSpPr>
        <p:spPr>
          <a:xfrm>
            <a:off x="7473614" y="54141"/>
            <a:ext cx="2167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Direction de production</a:t>
            </a:r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8B3FD8B3-76CF-473F-B99C-F887CE0E3329}"/>
              </a:ext>
            </a:extLst>
          </p:cNvPr>
          <p:cNvSpPr/>
          <p:nvPr/>
        </p:nvSpPr>
        <p:spPr>
          <a:xfrm rot="6900000">
            <a:off x="3568945" y="947783"/>
            <a:ext cx="484632" cy="73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A7DE814-7170-415E-B13F-4CBD723BA719}"/>
              </a:ext>
            </a:extLst>
          </p:cNvPr>
          <p:cNvSpPr/>
          <p:nvPr/>
        </p:nvSpPr>
        <p:spPr>
          <a:xfrm rot="16140000">
            <a:off x="5047568" y="2389352"/>
            <a:ext cx="687646" cy="815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trois pointes 2">
            <a:extLst>
              <a:ext uri="{FF2B5EF4-FFF2-40B4-BE49-F238E27FC236}">
                <a16:creationId xmlns:a16="http://schemas.microsoft.com/office/drawing/2014/main" id="{1DB2B93E-AD79-44EC-BB02-2F4AAA1B6449}"/>
              </a:ext>
            </a:extLst>
          </p:cNvPr>
          <p:cNvSpPr/>
          <p:nvPr/>
        </p:nvSpPr>
        <p:spPr>
          <a:xfrm rot="10800000">
            <a:off x="2632759" y="4760549"/>
            <a:ext cx="5938546" cy="85039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12FD4820-20F8-4FD9-B870-158764CEBE64}"/>
              </a:ext>
            </a:extLst>
          </p:cNvPr>
          <p:cNvSpPr/>
          <p:nvPr/>
        </p:nvSpPr>
        <p:spPr>
          <a:xfrm rot="13980000">
            <a:off x="6787392" y="987888"/>
            <a:ext cx="484632" cy="73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4BDF2F33-2A6B-4896-9990-5AF5468BBF09}"/>
              </a:ext>
            </a:extLst>
          </p:cNvPr>
          <p:cNvSpPr/>
          <p:nvPr/>
        </p:nvSpPr>
        <p:spPr>
          <a:xfrm rot="10800000">
            <a:off x="5082919" y="977860"/>
            <a:ext cx="504684" cy="426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3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36FA47-3F3D-48C9-AEFB-6C292C21F59B}"/>
              </a:ext>
            </a:extLst>
          </p:cNvPr>
          <p:cNvSpPr/>
          <p:nvPr/>
        </p:nvSpPr>
        <p:spPr>
          <a:xfrm>
            <a:off x="936458" y="294774"/>
            <a:ext cx="25386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Objectifs</a:t>
            </a: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C12FC-22C1-4014-AE58-B2E2A1898889}"/>
              </a:ext>
            </a:extLst>
          </p:cNvPr>
          <p:cNvSpPr/>
          <p:nvPr/>
        </p:nvSpPr>
        <p:spPr>
          <a:xfrm>
            <a:off x="1026695" y="3433010"/>
            <a:ext cx="25386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Besoins</a:t>
            </a: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ED9CF-95F0-42DD-9E2B-6F5CFCD4EF75}"/>
              </a:ext>
            </a:extLst>
          </p:cNvPr>
          <p:cNvSpPr/>
          <p:nvPr/>
        </p:nvSpPr>
        <p:spPr>
          <a:xfrm>
            <a:off x="5398168" y="3242510"/>
            <a:ext cx="25386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Application responsive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AF1BE-64E4-4D3A-BBA4-1974CD0E7B57}"/>
              </a:ext>
            </a:extLst>
          </p:cNvPr>
          <p:cNvSpPr/>
          <p:nvPr/>
        </p:nvSpPr>
        <p:spPr>
          <a:xfrm>
            <a:off x="4586036" y="4606088"/>
            <a:ext cx="25386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Modules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57A27-9BA7-4ADF-9547-C2E8EC22B936}"/>
              </a:ext>
            </a:extLst>
          </p:cNvPr>
          <p:cNvSpPr/>
          <p:nvPr/>
        </p:nvSpPr>
        <p:spPr>
          <a:xfrm>
            <a:off x="-36096" y="5799219"/>
            <a:ext cx="25386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Configuration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FC3A3-B6E0-47A8-AE69-4B8FDF830E8B}"/>
              </a:ext>
            </a:extLst>
          </p:cNvPr>
          <p:cNvSpPr/>
          <p:nvPr/>
        </p:nvSpPr>
        <p:spPr>
          <a:xfrm>
            <a:off x="2650956" y="5799218"/>
            <a:ext cx="25386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Conception des devis</a:t>
            </a:r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FB4EA1-1F6E-475B-8A5C-F33F6257C865}"/>
              </a:ext>
            </a:extLst>
          </p:cNvPr>
          <p:cNvSpPr/>
          <p:nvPr/>
        </p:nvSpPr>
        <p:spPr>
          <a:xfrm>
            <a:off x="5568614" y="5799218"/>
            <a:ext cx="25386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Modalités de paiement</a:t>
            </a:r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19F19-7CF5-4465-B7FD-6EC67B8AF609}"/>
              </a:ext>
            </a:extLst>
          </p:cNvPr>
          <p:cNvSpPr/>
          <p:nvPr/>
        </p:nvSpPr>
        <p:spPr>
          <a:xfrm>
            <a:off x="234614" y="1548059"/>
            <a:ext cx="25386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Commandes x3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8C421-B6D3-4516-A08E-A2BCE44C64B0}"/>
              </a:ext>
            </a:extLst>
          </p:cNvPr>
          <p:cNvSpPr/>
          <p:nvPr/>
        </p:nvSpPr>
        <p:spPr>
          <a:xfrm>
            <a:off x="3312693" y="1548060"/>
            <a:ext cx="25386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Anticiper les commandes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4458D8-7D9D-4E99-B978-D1D6E79221C1}"/>
              </a:ext>
            </a:extLst>
          </p:cNvPr>
          <p:cNvSpPr/>
          <p:nvPr/>
        </p:nvSpPr>
        <p:spPr>
          <a:xfrm>
            <a:off x="6671508" y="1497928"/>
            <a:ext cx="25386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Améliorer la relation commercial/fournisseur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40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3CCCF-1C0B-442B-8B97-C81916E6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6693"/>
          </a:xfrm>
        </p:spPr>
        <p:txBody>
          <a:bodyPr/>
          <a:lstStyle/>
          <a:p>
            <a:pPr algn="ctr"/>
            <a:r>
              <a:rPr lang="fr-FR" dirty="0"/>
              <a:t>WBS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E30613-55DC-4662-A682-722AC633E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2"/>
          <a:stretch/>
        </p:blipFill>
        <p:spPr>
          <a:xfrm>
            <a:off x="694441" y="827202"/>
            <a:ext cx="10803118" cy="57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6CA7B-075F-4A01-8F4B-05011447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indicateurs de suivi du projet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L’écart de durée</a:t>
            </a:r>
          </a:p>
          <a:p>
            <a:endParaRPr lang="fr-FR" dirty="0"/>
          </a:p>
          <a:p>
            <a:r>
              <a:rPr lang="fr-FR" dirty="0"/>
              <a:t>L’écart de délai</a:t>
            </a:r>
          </a:p>
          <a:p>
            <a:endParaRPr lang="fr-FR" dirty="0"/>
          </a:p>
          <a:p>
            <a:r>
              <a:rPr lang="fr-FR" dirty="0"/>
              <a:t>Le Taux de dépassement</a:t>
            </a:r>
          </a:p>
          <a:p>
            <a:endParaRPr lang="fr-FR" dirty="0"/>
          </a:p>
          <a:p>
            <a:r>
              <a:rPr lang="fr-FR" dirty="0"/>
              <a:t>Le coût actuel du projet</a:t>
            </a:r>
          </a:p>
          <a:p>
            <a:endParaRPr lang="fr-FR" dirty="0"/>
          </a:p>
          <a:p>
            <a:r>
              <a:rPr lang="fr-FR" dirty="0"/>
              <a:t>Le pourcentage de réalisation du projet</a:t>
            </a:r>
          </a:p>
          <a:p>
            <a:endParaRPr lang="fr-FR" dirty="0"/>
          </a:p>
          <a:p>
            <a:r>
              <a:rPr lang="fr-FR" dirty="0"/>
              <a:t>Planification vs situation actuelle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F1B0F87-676E-43B2-9396-ADBEBC7CDCE5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Les indicateurs de réussite du projet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r>
              <a:rPr lang="fr-FR" dirty="0"/>
              <a:t>Le retour sur investissement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taux de satisfaction du client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qualité des services offerts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écarts de coût du projet</a:t>
            </a:r>
          </a:p>
        </p:txBody>
      </p:sp>
    </p:spTree>
    <p:extLst>
      <p:ext uri="{BB962C8B-B14F-4D97-AF65-F5344CB8AC3E}">
        <p14:creationId xmlns:p14="http://schemas.microsoft.com/office/powerpoint/2010/main" val="65799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Grand écran</PresentationFormat>
  <Paragraphs>41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WBS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benjamin53200@gmail.com</cp:lastModifiedBy>
  <cp:revision>2</cp:revision>
  <dcterms:created xsi:type="dcterms:W3CDTF">2012-07-30T22:21:58Z</dcterms:created>
  <dcterms:modified xsi:type="dcterms:W3CDTF">2019-03-24T19:41:18Z</dcterms:modified>
</cp:coreProperties>
</file>