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58" r:id="rId4"/>
    <p:sldId id="270" r:id="rId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85430" autoAdjust="0"/>
  </p:normalViewPr>
  <p:slideViewPr>
    <p:cSldViewPr snapToGrid="0">
      <p:cViewPr varScale="1">
        <p:scale>
          <a:sx n="73" d="100"/>
          <a:sy n="73" d="100"/>
        </p:scale>
        <p:origin x="10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9ADF1-DDC9-42FA-AAC6-0DED5A5706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7C1072-5E20-4A84-BD44-50BC601A1112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52CF969E-4AC4-42D7-BC0C-EA3A65732ECF}" type="parTrans" cxnId="{0DBFA637-F95A-4791-AAB7-141233051240}">
      <dgm:prSet/>
      <dgm:spPr/>
      <dgm:t>
        <a:bodyPr/>
        <a:lstStyle/>
        <a:p>
          <a:endParaRPr lang="fr-FR"/>
        </a:p>
      </dgm:t>
    </dgm:pt>
    <dgm:pt modelId="{A6881D95-9BFA-4C34-8C19-26BE4E33A380}" type="sibTrans" cxnId="{0DBFA637-F95A-4791-AAB7-141233051240}">
      <dgm:prSet/>
      <dgm:spPr/>
      <dgm:t>
        <a:bodyPr/>
        <a:lstStyle/>
        <a:p>
          <a:endParaRPr lang="fr-FR"/>
        </a:p>
      </dgm:t>
    </dgm:pt>
    <dgm:pt modelId="{5BF24C74-50E2-428F-8697-F797AAD44EFB}">
      <dgm:prSet phldrT="[Texte]"/>
      <dgm:spPr/>
      <dgm:t>
        <a:bodyPr/>
        <a:lstStyle/>
        <a:p>
          <a:r>
            <a:rPr lang="fr-FR" dirty="0" err="1"/>
            <a:t>ng</a:t>
          </a:r>
          <a:r>
            <a:rPr lang="fr-FR" dirty="0"/>
            <a:t> </a:t>
          </a:r>
          <a:r>
            <a:rPr lang="fr-FR" dirty="0" err="1"/>
            <a:t>build</a:t>
          </a:r>
          <a:r>
            <a:rPr lang="fr-FR" dirty="0"/>
            <a:t> --prod</a:t>
          </a:r>
        </a:p>
      </dgm:t>
    </dgm:pt>
    <dgm:pt modelId="{3E71DE47-6CB0-49FF-BCD5-F3450FF2B7BA}" type="parTrans" cxnId="{087A817F-0F75-4A44-9BE1-DFA1CCCE82FD}">
      <dgm:prSet/>
      <dgm:spPr/>
      <dgm:t>
        <a:bodyPr/>
        <a:lstStyle/>
        <a:p>
          <a:endParaRPr lang="fr-FR"/>
        </a:p>
      </dgm:t>
    </dgm:pt>
    <dgm:pt modelId="{4A304419-D02B-46D0-B5ED-7CDDB5EDDE7E}" type="sibTrans" cxnId="{087A817F-0F75-4A44-9BE1-DFA1CCCE82FD}">
      <dgm:prSet/>
      <dgm:spPr/>
      <dgm:t>
        <a:bodyPr/>
        <a:lstStyle/>
        <a:p>
          <a:endParaRPr lang="fr-FR"/>
        </a:p>
      </dgm:t>
    </dgm:pt>
    <dgm:pt modelId="{87499675-2333-4193-ABAC-64D4AEC4A7F3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977D9065-8607-4C89-9225-26EFE7267418}" type="parTrans" cxnId="{EFFA1CA9-801D-4D03-B668-2D7290640E83}">
      <dgm:prSet/>
      <dgm:spPr/>
      <dgm:t>
        <a:bodyPr/>
        <a:lstStyle/>
        <a:p>
          <a:endParaRPr lang="fr-FR"/>
        </a:p>
      </dgm:t>
    </dgm:pt>
    <dgm:pt modelId="{510D33C9-729E-4802-9691-B30AC776CB1C}" type="sibTrans" cxnId="{EFFA1CA9-801D-4D03-B668-2D7290640E83}">
      <dgm:prSet/>
      <dgm:spPr/>
      <dgm:t>
        <a:bodyPr/>
        <a:lstStyle/>
        <a:p>
          <a:endParaRPr lang="fr-FR"/>
        </a:p>
      </dgm:t>
    </dgm:pt>
    <dgm:pt modelId="{33982C9A-EEB3-45E6-A7F1-64B0C2FF2B0C}">
      <dgm:prSet phldrT="[Texte]"/>
      <dgm:spPr/>
      <dgm:t>
        <a:bodyPr/>
        <a:lstStyle/>
        <a:p>
          <a:r>
            <a:rPr lang="fr-FR" dirty="0"/>
            <a:t>Mode </a:t>
          </a:r>
          <a:r>
            <a:rPr lang="fr-FR" dirty="0" err="1"/>
            <a:t>Ahead</a:t>
          </a:r>
          <a:r>
            <a:rPr lang="fr-FR" dirty="0"/>
            <a:t> Of Time (AOT) activé</a:t>
          </a:r>
        </a:p>
      </dgm:t>
    </dgm:pt>
    <dgm:pt modelId="{6045C1BE-D876-419A-B2D5-4E73D1D7B974}" type="parTrans" cxnId="{AE26F267-364C-43A1-9F67-9C86CB84535B}">
      <dgm:prSet/>
      <dgm:spPr/>
      <dgm:t>
        <a:bodyPr/>
        <a:lstStyle/>
        <a:p>
          <a:endParaRPr lang="fr-FR"/>
        </a:p>
      </dgm:t>
    </dgm:pt>
    <dgm:pt modelId="{5E9323E0-42D9-4B6E-81C2-85BAC5774201}" type="sibTrans" cxnId="{AE26F267-364C-43A1-9F67-9C86CB84535B}">
      <dgm:prSet/>
      <dgm:spPr/>
      <dgm:t>
        <a:bodyPr/>
        <a:lstStyle/>
        <a:p>
          <a:endParaRPr lang="fr-FR"/>
        </a:p>
      </dgm:t>
    </dgm:pt>
    <dgm:pt modelId="{4BEEA89B-AABF-43EB-B8D7-485A0EAE3094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C252D34E-4DE6-44CF-8CAE-887AAD0C559C}" type="parTrans" cxnId="{60AA7D91-CD7D-427A-BE52-AC039E37249D}">
      <dgm:prSet/>
      <dgm:spPr/>
      <dgm:t>
        <a:bodyPr/>
        <a:lstStyle/>
        <a:p>
          <a:endParaRPr lang="fr-FR"/>
        </a:p>
      </dgm:t>
    </dgm:pt>
    <dgm:pt modelId="{BFFF8420-7C93-4A5C-9F56-A5E595CDF610}" type="sibTrans" cxnId="{60AA7D91-CD7D-427A-BE52-AC039E37249D}">
      <dgm:prSet/>
      <dgm:spPr/>
      <dgm:t>
        <a:bodyPr/>
        <a:lstStyle/>
        <a:p>
          <a:endParaRPr lang="fr-FR"/>
        </a:p>
      </dgm:t>
    </dgm:pt>
    <dgm:pt modelId="{8FB91643-05BD-426F-AF85-4CF51F1DC34F}">
      <dgm:prSet phldrT="[Texte]"/>
      <dgm:spPr/>
      <dgm:t>
        <a:bodyPr/>
        <a:lstStyle/>
        <a:p>
          <a:r>
            <a:rPr lang="fr-FR" dirty="0"/>
            <a:t>Génération dossier </a:t>
          </a:r>
          <a:r>
            <a:rPr lang="fr-FR" dirty="0" err="1"/>
            <a:t>dist</a:t>
          </a:r>
          <a:endParaRPr lang="fr-FR" dirty="0"/>
        </a:p>
      </dgm:t>
    </dgm:pt>
    <dgm:pt modelId="{D3E47D2F-7248-4546-A74C-EA4F6FF404DF}" type="parTrans" cxnId="{CCBE1A19-7E86-4F6C-A844-DA1412629379}">
      <dgm:prSet/>
      <dgm:spPr/>
      <dgm:t>
        <a:bodyPr/>
        <a:lstStyle/>
        <a:p>
          <a:endParaRPr lang="fr-FR"/>
        </a:p>
      </dgm:t>
    </dgm:pt>
    <dgm:pt modelId="{AC26D22A-D160-4FA9-87BA-F8181CBD76B5}" type="sibTrans" cxnId="{CCBE1A19-7E86-4F6C-A844-DA1412629379}">
      <dgm:prSet/>
      <dgm:spPr/>
      <dgm:t>
        <a:bodyPr/>
        <a:lstStyle/>
        <a:p>
          <a:endParaRPr lang="fr-FR"/>
        </a:p>
      </dgm:t>
    </dgm:pt>
    <dgm:pt modelId="{06A24FB5-959A-44B0-896D-13A63B0F9C98}">
      <dgm:prSet phldrT="[Texte]"/>
      <dgm:spPr/>
      <dgm:t>
        <a:bodyPr/>
        <a:lstStyle/>
        <a:p>
          <a:r>
            <a:rPr lang="fr-FR" dirty="0"/>
            <a:t>Mettre fichiers sources sur le serveur</a:t>
          </a:r>
        </a:p>
      </dgm:t>
    </dgm:pt>
    <dgm:pt modelId="{BCBC2B0A-8D62-4253-B2D1-EF75901694A8}" type="parTrans" cxnId="{E03C708C-7148-4B40-82AF-DB1C34D947DA}">
      <dgm:prSet/>
      <dgm:spPr/>
      <dgm:t>
        <a:bodyPr/>
        <a:lstStyle/>
        <a:p>
          <a:endParaRPr lang="fr-FR"/>
        </a:p>
      </dgm:t>
    </dgm:pt>
    <dgm:pt modelId="{A1E0947D-777D-4EB9-AB92-DA9ED28FB73E}" type="sibTrans" cxnId="{E03C708C-7148-4B40-82AF-DB1C34D947DA}">
      <dgm:prSet/>
      <dgm:spPr/>
      <dgm:t>
        <a:bodyPr/>
        <a:lstStyle/>
        <a:p>
          <a:endParaRPr lang="fr-FR"/>
        </a:p>
      </dgm:t>
    </dgm:pt>
    <dgm:pt modelId="{835DA0DB-20F0-45CF-BFE6-EB2F54B57E36}">
      <dgm:prSet phldrT="[Texte]"/>
      <dgm:spPr/>
      <dgm:t>
        <a:bodyPr/>
        <a:lstStyle/>
        <a:p>
          <a:r>
            <a:rPr lang="fr-FR" dirty="0"/>
            <a:t>Rapidité d’exécution</a:t>
          </a:r>
        </a:p>
      </dgm:t>
    </dgm:pt>
    <dgm:pt modelId="{A5BF1F11-6DBA-4F33-8F57-ECA9296AE10D}" type="parTrans" cxnId="{594C9E2F-1F16-4686-ACBD-0F89E9A7C3DF}">
      <dgm:prSet/>
      <dgm:spPr/>
      <dgm:t>
        <a:bodyPr/>
        <a:lstStyle/>
        <a:p>
          <a:endParaRPr lang="fr-FR"/>
        </a:p>
      </dgm:t>
    </dgm:pt>
    <dgm:pt modelId="{A06FFB81-A6C7-4907-BAEE-0D976ED195AB}" type="sibTrans" cxnId="{594C9E2F-1F16-4686-ACBD-0F89E9A7C3DF}">
      <dgm:prSet/>
      <dgm:spPr/>
      <dgm:t>
        <a:bodyPr/>
        <a:lstStyle/>
        <a:p>
          <a:endParaRPr lang="fr-FR"/>
        </a:p>
      </dgm:t>
    </dgm:pt>
    <dgm:pt modelId="{E9BDF601-D172-4DA3-AF92-917453759FFF}" type="pres">
      <dgm:prSet presAssocID="{9D79ADF1-DDC9-42FA-AAC6-0DED5A57065B}" presName="linearFlow" presStyleCnt="0">
        <dgm:presLayoutVars>
          <dgm:dir/>
          <dgm:animLvl val="lvl"/>
          <dgm:resizeHandles val="exact"/>
        </dgm:presLayoutVars>
      </dgm:prSet>
      <dgm:spPr/>
    </dgm:pt>
    <dgm:pt modelId="{FFC99410-59AF-40A2-8EAA-B949C3DD61BE}" type="pres">
      <dgm:prSet presAssocID="{887C1072-5E20-4A84-BD44-50BC601A1112}" presName="composite" presStyleCnt="0"/>
      <dgm:spPr/>
    </dgm:pt>
    <dgm:pt modelId="{519DD339-610D-441C-A2FB-837ACA47223A}" type="pres">
      <dgm:prSet presAssocID="{887C1072-5E20-4A84-BD44-50BC601A11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5AC346C-FF0E-4AA7-BC52-C41D9E5BFE43}" type="pres">
      <dgm:prSet presAssocID="{887C1072-5E20-4A84-BD44-50BC601A1112}" presName="descendantText" presStyleLbl="alignAcc1" presStyleIdx="0" presStyleCnt="3">
        <dgm:presLayoutVars>
          <dgm:bulletEnabled val="1"/>
        </dgm:presLayoutVars>
      </dgm:prSet>
      <dgm:spPr/>
    </dgm:pt>
    <dgm:pt modelId="{D41BC639-4A24-4C6A-9EB0-35FCD36773C8}" type="pres">
      <dgm:prSet presAssocID="{A6881D95-9BFA-4C34-8C19-26BE4E33A380}" presName="sp" presStyleCnt="0"/>
      <dgm:spPr/>
    </dgm:pt>
    <dgm:pt modelId="{4AB4EB15-E68D-46CF-9BC5-1778BD19787D}" type="pres">
      <dgm:prSet presAssocID="{87499675-2333-4193-ABAC-64D4AEC4A7F3}" presName="composite" presStyleCnt="0"/>
      <dgm:spPr/>
    </dgm:pt>
    <dgm:pt modelId="{187B1B2A-28B5-45B1-B18C-F3A2972A6D26}" type="pres">
      <dgm:prSet presAssocID="{87499675-2333-4193-ABAC-64D4AEC4A7F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59398EF-C6AC-45B8-8A5D-93EC0F8D8831}" type="pres">
      <dgm:prSet presAssocID="{87499675-2333-4193-ABAC-64D4AEC4A7F3}" presName="descendantText" presStyleLbl="alignAcc1" presStyleIdx="1" presStyleCnt="3">
        <dgm:presLayoutVars>
          <dgm:bulletEnabled val="1"/>
        </dgm:presLayoutVars>
      </dgm:prSet>
      <dgm:spPr/>
    </dgm:pt>
    <dgm:pt modelId="{55A94CAD-48E4-4B65-8C10-0B3356B603E4}" type="pres">
      <dgm:prSet presAssocID="{510D33C9-729E-4802-9691-B30AC776CB1C}" presName="sp" presStyleCnt="0"/>
      <dgm:spPr/>
    </dgm:pt>
    <dgm:pt modelId="{F6DFE8A3-150C-4DDD-A314-71F5C2F1D895}" type="pres">
      <dgm:prSet presAssocID="{4BEEA89B-AABF-43EB-B8D7-485A0EAE3094}" presName="composite" presStyleCnt="0"/>
      <dgm:spPr/>
    </dgm:pt>
    <dgm:pt modelId="{09AF39EA-E933-4E00-87A0-045F74169211}" type="pres">
      <dgm:prSet presAssocID="{4BEEA89B-AABF-43EB-B8D7-485A0EAE309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61B0929-7A2F-4945-A42C-65783E650CE4}" type="pres">
      <dgm:prSet presAssocID="{4BEEA89B-AABF-43EB-B8D7-485A0EAE309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A72F400-5D2F-4849-9D86-40BC8A579829}" type="presOf" srcId="{8FB91643-05BD-426F-AF85-4CF51F1DC34F}" destId="{A61B0929-7A2F-4945-A42C-65783E650CE4}" srcOrd="0" destOrd="0" presId="urn:microsoft.com/office/officeart/2005/8/layout/chevron2"/>
    <dgm:cxn modelId="{8E6A0008-3AB6-4A3F-B982-D2994D90B88D}" type="presOf" srcId="{887C1072-5E20-4A84-BD44-50BC601A1112}" destId="{519DD339-610D-441C-A2FB-837ACA47223A}" srcOrd="0" destOrd="0" presId="urn:microsoft.com/office/officeart/2005/8/layout/chevron2"/>
    <dgm:cxn modelId="{F23FDD0F-AE01-4CE9-8020-3D34BC28FC0E}" type="presOf" srcId="{87499675-2333-4193-ABAC-64D4AEC4A7F3}" destId="{187B1B2A-28B5-45B1-B18C-F3A2972A6D26}" srcOrd="0" destOrd="0" presId="urn:microsoft.com/office/officeart/2005/8/layout/chevron2"/>
    <dgm:cxn modelId="{BF254D10-65B0-49DB-8A8A-74ABF0E03BE0}" type="presOf" srcId="{835DA0DB-20F0-45CF-BFE6-EB2F54B57E36}" destId="{459398EF-C6AC-45B8-8A5D-93EC0F8D8831}" srcOrd="0" destOrd="1" presId="urn:microsoft.com/office/officeart/2005/8/layout/chevron2"/>
    <dgm:cxn modelId="{CCBE1A19-7E86-4F6C-A844-DA1412629379}" srcId="{4BEEA89B-AABF-43EB-B8D7-485A0EAE3094}" destId="{8FB91643-05BD-426F-AF85-4CF51F1DC34F}" srcOrd="0" destOrd="0" parTransId="{D3E47D2F-7248-4546-A74C-EA4F6FF404DF}" sibTransId="{AC26D22A-D160-4FA9-87BA-F8181CBD76B5}"/>
    <dgm:cxn modelId="{594C9E2F-1F16-4686-ACBD-0F89E9A7C3DF}" srcId="{87499675-2333-4193-ABAC-64D4AEC4A7F3}" destId="{835DA0DB-20F0-45CF-BFE6-EB2F54B57E36}" srcOrd="1" destOrd="0" parTransId="{A5BF1F11-6DBA-4F33-8F57-ECA9296AE10D}" sibTransId="{A06FFB81-A6C7-4907-BAEE-0D976ED195AB}"/>
    <dgm:cxn modelId="{0DBFA637-F95A-4791-AAB7-141233051240}" srcId="{9D79ADF1-DDC9-42FA-AAC6-0DED5A57065B}" destId="{887C1072-5E20-4A84-BD44-50BC601A1112}" srcOrd="0" destOrd="0" parTransId="{52CF969E-4AC4-42D7-BC0C-EA3A65732ECF}" sibTransId="{A6881D95-9BFA-4C34-8C19-26BE4E33A380}"/>
    <dgm:cxn modelId="{AE26F267-364C-43A1-9F67-9C86CB84535B}" srcId="{87499675-2333-4193-ABAC-64D4AEC4A7F3}" destId="{33982C9A-EEB3-45E6-A7F1-64B0C2FF2B0C}" srcOrd="0" destOrd="0" parTransId="{6045C1BE-D876-419A-B2D5-4E73D1D7B974}" sibTransId="{5E9323E0-42D9-4B6E-81C2-85BAC5774201}"/>
    <dgm:cxn modelId="{14036E6A-E6E6-464A-975A-CA2D668FFDF0}" type="presOf" srcId="{4BEEA89B-AABF-43EB-B8D7-485A0EAE3094}" destId="{09AF39EA-E933-4E00-87A0-045F74169211}" srcOrd="0" destOrd="0" presId="urn:microsoft.com/office/officeart/2005/8/layout/chevron2"/>
    <dgm:cxn modelId="{74F6036D-8E8F-4015-A06C-B000B65743CC}" type="presOf" srcId="{06A24FB5-959A-44B0-896D-13A63B0F9C98}" destId="{A61B0929-7A2F-4945-A42C-65783E650CE4}" srcOrd="0" destOrd="1" presId="urn:microsoft.com/office/officeart/2005/8/layout/chevron2"/>
    <dgm:cxn modelId="{087A817F-0F75-4A44-9BE1-DFA1CCCE82FD}" srcId="{887C1072-5E20-4A84-BD44-50BC601A1112}" destId="{5BF24C74-50E2-428F-8697-F797AAD44EFB}" srcOrd="0" destOrd="0" parTransId="{3E71DE47-6CB0-49FF-BCD5-F3450FF2B7BA}" sibTransId="{4A304419-D02B-46D0-B5ED-7CDDB5EDDE7E}"/>
    <dgm:cxn modelId="{E03C708C-7148-4B40-82AF-DB1C34D947DA}" srcId="{4BEEA89B-AABF-43EB-B8D7-485A0EAE3094}" destId="{06A24FB5-959A-44B0-896D-13A63B0F9C98}" srcOrd="1" destOrd="0" parTransId="{BCBC2B0A-8D62-4253-B2D1-EF75901694A8}" sibTransId="{A1E0947D-777D-4EB9-AB92-DA9ED28FB73E}"/>
    <dgm:cxn modelId="{60AA7D91-CD7D-427A-BE52-AC039E37249D}" srcId="{9D79ADF1-DDC9-42FA-AAC6-0DED5A57065B}" destId="{4BEEA89B-AABF-43EB-B8D7-485A0EAE3094}" srcOrd="2" destOrd="0" parTransId="{C252D34E-4DE6-44CF-8CAE-887AAD0C559C}" sibTransId="{BFFF8420-7C93-4A5C-9F56-A5E595CDF610}"/>
    <dgm:cxn modelId="{7ED66396-2499-4B3D-AE60-2285F4DEB807}" type="presOf" srcId="{5BF24C74-50E2-428F-8697-F797AAD44EFB}" destId="{25AC346C-FF0E-4AA7-BC52-C41D9E5BFE43}" srcOrd="0" destOrd="0" presId="urn:microsoft.com/office/officeart/2005/8/layout/chevron2"/>
    <dgm:cxn modelId="{EFFA1CA9-801D-4D03-B668-2D7290640E83}" srcId="{9D79ADF1-DDC9-42FA-AAC6-0DED5A57065B}" destId="{87499675-2333-4193-ABAC-64D4AEC4A7F3}" srcOrd="1" destOrd="0" parTransId="{977D9065-8607-4C89-9225-26EFE7267418}" sibTransId="{510D33C9-729E-4802-9691-B30AC776CB1C}"/>
    <dgm:cxn modelId="{F5DD09AB-80D2-44E7-AE75-372FAC37EED3}" type="presOf" srcId="{9D79ADF1-DDC9-42FA-AAC6-0DED5A57065B}" destId="{E9BDF601-D172-4DA3-AF92-917453759FFF}" srcOrd="0" destOrd="0" presId="urn:microsoft.com/office/officeart/2005/8/layout/chevron2"/>
    <dgm:cxn modelId="{D14631B2-E79B-4759-9076-19E3B815C7CF}" type="presOf" srcId="{33982C9A-EEB3-45E6-A7F1-64B0C2FF2B0C}" destId="{459398EF-C6AC-45B8-8A5D-93EC0F8D8831}" srcOrd="0" destOrd="0" presId="urn:microsoft.com/office/officeart/2005/8/layout/chevron2"/>
    <dgm:cxn modelId="{17F9248A-7494-4FFD-8019-0162E589D1E4}" type="presParOf" srcId="{E9BDF601-D172-4DA3-AF92-917453759FFF}" destId="{FFC99410-59AF-40A2-8EAA-B949C3DD61BE}" srcOrd="0" destOrd="0" presId="urn:microsoft.com/office/officeart/2005/8/layout/chevron2"/>
    <dgm:cxn modelId="{6DD90A79-94BF-4C50-8441-63ED3C1A7A90}" type="presParOf" srcId="{FFC99410-59AF-40A2-8EAA-B949C3DD61BE}" destId="{519DD339-610D-441C-A2FB-837ACA47223A}" srcOrd="0" destOrd="0" presId="urn:microsoft.com/office/officeart/2005/8/layout/chevron2"/>
    <dgm:cxn modelId="{5861B606-5135-4ABE-9527-0768D3689F04}" type="presParOf" srcId="{FFC99410-59AF-40A2-8EAA-B949C3DD61BE}" destId="{25AC346C-FF0E-4AA7-BC52-C41D9E5BFE43}" srcOrd="1" destOrd="0" presId="urn:microsoft.com/office/officeart/2005/8/layout/chevron2"/>
    <dgm:cxn modelId="{0C91BFB8-3338-46A7-81AD-8F950ECB816D}" type="presParOf" srcId="{E9BDF601-D172-4DA3-AF92-917453759FFF}" destId="{D41BC639-4A24-4C6A-9EB0-35FCD36773C8}" srcOrd="1" destOrd="0" presId="urn:microsoft.com/office/officeart/2005/8/layout/chevron2"/>
    <dgm:cxn modelId="{37530351-D314-47EE-A078-1ACBB24A2AEB}" type="presParOf" srcId="{E9BDF601-D172-4DA3-AF92-917453759FFF}" destId="{4AB4EB15-E68D-46CF-9BC5-1778BD19787D}" srcOrd="2" destOrd="0" presId="urn:microsoft.com/office/officeart/2005/8/layout/chevron2"/>
    <dgm:cxn modelId="{72DB519E-E248-40B8-AF62-9118906407F1}" type="presParOf" srcId="{4AB4EB15-E68D-46CF-9BC5-1778BD19787D}" destId="{187B1B2A-28B5-45B1-B18C-F3A2972A6D26}" srcOrd="0" destOrd="0" presId="urn:microsoft.com/office/officeart/2005/8/layout/chevron2"/>
    <dgm:cxn modelId="{E9DED381-9EF4-4C62-A59B-B6B7B97D9AB8}" type="presParOf" srcId="{4AB4EB15-E68D-46CF-9BC5-1778BD19787D}" destId="{459398EF-C6AC-45B8-8A5D-93EC0F8D8831}" srcOrd="1" destOrd="0" presId="urn:microsoft.com/office/officeart/2005/8/layout/chevron2"/>
    <dgm:cxn modelId="{72D3C389-D14E-45B4-B198-6F172B2B8C2B}" type="presParOf" srcId="{E9BDF601-D172-4DA3-AF92-917453759FFF}" destId="{55A94CAD-48E4-4B65-8C10-0B3356B603E4}" srcOrd="3" destOrd="0" presId="urn:microsoft.com/office/officeart/2005/8/layout/chevron2"/>
    <dgm:cxn modelId="{AEB0B7C8-F139-4797-B0C9-B4264B3E69A5}" type="presParOf" srcId="{E9BDF601-D172-4DA3-AF92-917453759FFF}" destId="{F6DFE8A3-150C-4DDD-A314-71F5C2F1D895}" srcOrd="4" destOrd="0" presId="urn:microsoft.com/office/officeart/2005/8/layout/chevron2"/>
    <dgm:cxn modelId="{00337151-36BE-4205-892B-5ECEA423C88E}" type="presParOf" srcId="{F6DFE8A3-150C-4DDD-A314-71F5C2F1D895}" destId="{09AF39EA-E933-4E00-87A0-045F74169211}" srcOrd="0" destOrd="0" presId="urn:microsoft.com/office/officeart/2005/8/layout/chevron2"/>
    <dgm:cxn modelId="{4B4D0DA9-E086-4AA6-8330-3D2D31D34D07}" type="presParOf" srcId="{F6DFE8A3-150C-4DDD-A314-71F5C2F1D895}" destId="{A61B0929-7A2F-4945-A42C-65783E650C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9ADF1-DDC9-42FA-AAC6-0DED5A5706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7C1072-5E20-4A84-BD44-50BC601A1112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52CF969E-4AC4-42D7-BC0C-EA3A65732ECF}" type="parTrans" cxnId="{0DBFA637-F95A-4791-AAB7-141233051240}">
      <dgm:prSet/>
      <dgm:spPr/>
      <dgm:t>
        <a:bodyPr/>
        <a:lstStyle/>
        <a:p>
          <a:endParaRPr lang="fr-FR"/>
        </a:p>
      </dgm:t>
    </dgm:pt>
    <dgm:pt modelId="{A6881D95-9BFA-4C34-8C19-26BE4E33A380}" type="sibTrans" cxnId="{0DBFA637-F95A-4791-AAB7-141233051240}">
      <dgm:prSet/>
      <dgm:spPr/>
      <dgm:t>
        <a:bodyPr/>
        <a:lstStyle/>
        <a:p>
          <a:endParaRPr lang="fr-FR"/>
        </a:p>
      </dgm:t>
    </dgm:pt>
    <dgm:pt modelId="{5BF24C74-50E2-428F-8697-F797AAD44EFB}">
      <dgm:prSet phldrT="[Texte]" custT="1"/>
      <dgm:spPr/>
      <dgm:t>
        <a:bodyPr/>
        <a:lstStyle/>
        <a:p>
          <a:r>
            <a:rPr lang="fr-FR" sz="1800" dirty="0"/>
            <a:t>Installation de </a:t>
          </a:r>
          <a:r>
            <a:rPr lang="fr-FR" sz="1800" dirty="0" err="1"/>
            <a:t>node</a:t>
          </a:r>
          <a:r>
            <a:rPr lang="fr-FR" sz="1800" dirty="0"/>
            <a:t> </a:t>
          </a:r>
          <a:r>
            <a:rPr lang="fr-FR" sz="1800" dirty="0" err="1"/>
            <a:t>js</a:t>
          </a:r>
          <a:r>
            <a:rPr lang="fr-FR" sz="1800" dirty="0"/>
            <a:t> sur le serveur</a:t>
          </a:r>
        </a:p>
      </dgm:t>
    </dgm:pt>
    <dgm:pt modelId="{3E71DE47-6CB0-49FF-BCD5-F3450FF2B7BA}" type="parTrans" cxnId="{087A817F-0F75-4A44-9BE1-DFA1CCCE82FD}">
      <dgm:prSet/>
      <dgm:spPr/>
      <dgm:t>
        <a:bodyPr/>
        <a:lstStyle/>
        <a:p>
          <a:endParaRPr lang="fr-FR"/>
        </a:p>
      </dgm:t>
    </dgm:pt>
    <dgm:pt modelId="{4A304419-D02B-46D0-B5ED-7CDDB5EDDE7E}" type="sibTrans" cxnId="{087A817F-0F75-4A44-9BE1-DFA1CCCE82FD}">
      <dgm:prSet/>
      <dgm:spPr/>
      <dgm:t>
        <a:bodyPr/>
        <a:lstStyle/>
        <a:p>
          <a:endParaRPr lang="fr-FR"/>
        </a:p>
      </dgm:t>
    </dgm:pt>
    <dgm:pt modelId="{87499675-2333-4193-ABAC-64D4AEC4A7F3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977D9065-8607-4C89-9225-26EFE7267418}" type="parTrans" cxnId="{EFFA1CA9-801D-4D03-B668-2D7290640E83}">
      <dgm:prSet/>
      <dgm:spPr/>
      <dgm:t>
        <a:bodyPr/>
        <a:lstStyle/>
        <a:p>
          <a:endParaRPr lang="fr-FR"/>
        </a:p>
      </dgm:t>
    </dgm:pt>
    <dgm:pt modelId="{510D33C9-729E-4802-9691-B30AC776CB1C}" type="sibTrans" cxnId="{EFFA1CA9-801D-4D03-B668-2D7290640E83}">
      <dgm:prSet/>
      <dgm:spPr/>
      <dgm:t>
        <a:bodyPr/>
        <a:lstStyle/>
        <a:p>
          <a:endParaRPr lang="fr-FR"/>
        </a:p>
      </dgm:t>
    </dgm:pt>
    <dgm:pt modelId="{33982C9A-EEB3-45E6-A7F1-64B0C2FF2B0C}">
      <dgm:prSet phldrT="[Texte]" custT="1"/>
      <dgm:spPr/>
      <dgm:t>
        <a:bodyPr/>
        <a:lstStyle/>
        <a:p>
          <a:r>
            <a:rPr lang="fr-FR" sz="1800" dirty="0" err="1"/>
            <a:t>npm</a:t>
          </a:r>
          <a:r>
            <a:rPr lang="fr-FR" sz="1800" dirty="0"/>
            <a:t>/</a:t>
          </a:r>
          <a:r>
            <a:rPr lang="fr-FR" sz="1800" dirty="0" err="1"/>
            <a:t>yarn</a:t>
          </a:r>
          <a:r>
            <a:rPr lang="fr-FR" sz="1800" dirty="0"/>
            <a:t> </a:t>
          </a:r>
          <a:r>
            <a:rPr lang="fr-FR" sz="1800" dirty="0" err="1"/>
            <a:t>install</a:t>
          </a:r>
          <a:endParaRPr lang="fr-FR" sz="1800" dirty="0"/>
        </a:p>
      </dgm:t>
    </dgm:pt>
    <dgm:pt modelId="{6045C1BE-D876-419A-B2D5-4E73D1D7B974}" type="parTrans" cxnId="{AE26F267-364C-43A1-9F67-9C86CB84535B}">
      <dgm:prSet/>
      <dgm:spPr/>
      <dgm:t>
        <a:bodyPr/>
        <a:lstStyle/>
        <a:p>
          <a:endParaRPr lang="fr-FR"/>
        </a:p>
      </dgm:t>
    </dgm:pt>
    <dgm:pt modelId="{5E9323E0-42D9-4B6E-81C2-85BAC5774201}" type="sibTrans" cxnId="{AE26F267-364C-43A1-9F67-9C86CB84535B}">
      <dgm:prSet/>
      <dgm:spPr/>
      <dgm:t>
        <a:bodyPr/>
        <a:lstStyle/>
        <a:p>
          <a:endParaRPr lang="fr-FR"/>
        </a:p>
      </dgm:t>
    </dgm:pt>
    <dgm:pt modelId="{4BEEA89B-AABF-43EB-B8D7-485A0EAE3094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C252D34E-4DE6-44CF-8CAE-887AAD0C559C}" type="parTrans" cxnId="{60AA7D91-CD7D-427A-BE52-AC039E37249D}">
      <dgm:prSet/>
      <dgm:spPr/>
      <dgm:t>
        <a:bodyPr/>
        <a:lstStyle/>
        <a:p>
          <a:endParaRPr lang="fr-FR"/>
        </a:p>
      </dgm:t>
    </dgm:pt>
    <dgm:pt modelId="{BFFF8420-7C93-4A5C-9F56-A5E595CDF610}" type="sibTrans" cxnId="{60AA7D91-CD7D-427A-BE52-AC039E37249D}">
      <dgm:prSet/>
      <dgm:spPr/>
      <dgm:t>
        <a:bodyPr/>
        <a:lstStyle/>
        <a:p>
          <a:endParaRPr lang="fr-FR"/>
        </a:p>
      </dgm:t>
    </dgm:pt>
    <dgm:pt modelId="{8FB91643-05BD-426F-AF85-4CF51F1DC34F}">
      <dgm:prSet phldrT="[Texte]" custT="1"/>
      <dgm:spPr/>
      <dgm:t>
        <a:bodyPr/>
        <a:lstStyle/>
        <a:p>
          <a:r>
            <a:rPr lang="fr-FR" sz="1800" dirty="0"/>
            <a:t>pm2 start serveur.js</a:t>
          </a:r>
        </a:p>
      </dgm:t>
    </dgm:pt>
    <dgm:pt modelId="{D3E47D2F-7248-4546-A74C-EA4F6FF404DF}" type="parTrans" cxnId="{CCBE1A19-7E86-4F6C-A844-DA1412629379}">
      <dgm:prSet/>
      <dgm:spPr/>
      <dgm:t>
        <a:bodyPr/>
        <a:lstStyle/>
        <a:p>
          <a:endParaRPr lang="fr-FR"/>
        </a:p>
      </dgm:t>
    </dgm:pt>
    <dgm:pt modelId="{AC26D22A-D160-4FA9-87BA-F8181CBD76B5}" type="sibTrans" cxnId="{CCBE1A19-7E86-4F6C-A844-DA1412629379}">
      <dgm:prSet/>
      <dgm:spPr/>
      <dgm:t>
        <a:bodyPr/>
        <a:lstStyle/>
        <a:p>
          <a:endParaRPr lang="fr-FR"/>
        </a:p>
      </dgm:t>
    </dgm:pt>
    <dgm:pt modelId="{2C04F0AF-BB21-4D46-9040-6F1A9A45F6A9}">
      <dgm:prSet phldrT="[Texte]" custT="1"/>
      <dgm:spPr/>
      <dgm:t>
        <a:bodyPr/>
        <a:lstStyle/>
        <a:p>
          <a:r>
            <a:rPr lang="fr-FR" sz="1800" dirty="0" err="1"/>
            <a:t>npm</a:t>
          </a:r>
          <a:r>
            <a:rPr lang="fr-FR" sz="1800" dirty="0"/>
            <a:t> </a:t>
          </a:r>
          <a:r>
            <a:rPr lang="fr-FR" sz="1800" dirty="0" err="1"/>
            <a:t>install</a:t>
          </a:r>
          <a:r>
            <a:rPr lang="fr-FR" sz="1800" dirty="0"/>
            <a:t> pm2</a:t>
          </a:r>
        </a:p>
      </dgm:t>
    </dgm:pt>
    <dgm:pt modelId="{1306FD70-94D5-4A33-99C8-7D33EABBBEEF}" type="parTrans" cxnId="{3C2B23C5-4BD4-47FE-8CC1-4B783055BA46}">
      <dgm:prSet/>
      <dgm:spPr/>
      <dgm:t>
        <a:bodyPr/>
        <a:lstStyle/>
        <a:p>
          <a:endParaRPr lang="fr-FR"/>
        </a:p>
      </dgm:t>
    </dgm:pt>
    <dgm:pt modelId="{CA333DB5-4DC9-4349-8F07-39B3C7F6F4F8}" type="sibTrans" cxnId="{3C2B23C5-4BD4-47FE-8CC1-4B783055BA46}">
      <dgm:prSet/>
      <dgm:spPr/>
      <dgm:t>
        <a:bodyPr/>
        <a:lstStyle/>
        <a:p>
          <a:endParaRPr lang="fr-FR"/>
        </a:p>
      </dgm:t>
    </dgm:pt>
    <dgm:pt modelId="{E9BDF601-D172-4DA3-AF92-917453759FFF}" type="pres">
      <dgm:prSet presAssocID="{9D79ADF1-DDC9-42FA-AAC6-0DED5A57065B}" presName="linearFlow" presStyleCnt="0">
        <dgm:presLayoutVars>
          <dgm:dir/>
          <dgm:animLvl val="lvl"/>
          <dgm:resizeHandles val="exact"/>
        </dgm:presLayoutVars>
      </dgm:prSet>
      <dgm:spPr/>
    </dgm:pt>
    <dgm:pt modelId="{FFC99410-59AF-40A2-8EAA-B949C3DD61BE}" type="pres">
      <dgm:prSet presAssocID="{887C1072-5E20-4A84-BD44-50BC601A1112}" presName="composite" presStyleCnt="0"/>
      <dgm:spPr/>
    </dgm:pt>
    <dgm:pt modelId="{519DD339-610D-441C-A2FB-837ACA47223A}" type="pres">
      <dgm:prSet presAssocID="{887C1072-5E20-4A84-BD44-50BC601A11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5AC346C-FF0E-4AA7-BC52-C41D9E5BFE43}" type="pres">
      <dgm:prSet presAssocID="{887C1072-5E20-4A84-BD44-50BC601A1112}" presName="descendantText" presStyleLbl="alignAcc1" presStyleIdx="0" presStyleCnt="3">
        <dgm:presLayoutVars>
          <dgm:bulletEnabled val="1"/>
        </dgm:presLayoutVars>
      </dgm:prSet>
      <dgm:spPr/>
    </dgm:pt>
    <dgm:pt modelId="{D41BC639-4A24-4C6A-9EB0-35FCD36773C8}" type="pres">
      <dgm:prSet presAssocID="{A6881D95-9BFA-4C34-8C19-26BE4E33A380}" presName="sp" presStyleCnt="0"/>
      <dgm:spPr/>
    </dgm:pt>
    <dgm:pt modelId="{4AB4EB15-E68D-46CF-9BC5-1778BD19787D}" type="pres">
      <dgm:prSet presAssocID="{87499675-2333-4193-ABAC-64D4AEC4A7F3}" presName="composite" presStyleCnt="0"/>
      <dgm:spPr/>
    </dgm:pt>
    <dgm:pt modelId="{187B1B2A-28B5-45B1-B18C-F3A2972A6D26}" type="pres">
      <dgm:prSet presAssocID="{87499675-2333-4193-ABAC-64D4AEC4A7F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59398EF-C6AC-45B8-8A5D-93EC0F8D8831}" type="pres">
      <dgm:prSet presAssocID="{87499675-2333-4193-ABAC-64D4AEC4A7F3}" presName="descendantText" presStyleLbl="alignAcc1" presStyleIdx="1" presStyleCnt="3">
        <dgm:presLayoutVars>
          <dgm:bulletEnabled val="1"/>
        </dgm:presLayoutVars>
      </dgm:prSet>
      <dgm:spPr/>
    </dgm:pt>
    <dgm:pt modelId="{55A94CAD-48E4-4B65-8C10-0B3356B603E4}" type="pres">
      <dgm:prSet presAssocID="{510D33C9-729E-4802-9691-B30AC776CB1C}" presName="sp" presStyleCnt="0"/>
      <dgm:spPr/>
    </dgm:pt>
    <dgm:pt modelId="{F6DFE8A3-150C-4DDD-A314-71F5C2F1D895}" type="pres">
      <dgm:prSet presAssocID="{4BEEA89B-AABF-43EB-B8D7-485A0EAE3094}" presName="composite" presStyleCnt="0"/>
      <dgm:spPr/>
    </dgm:pt>
    <dgm:pt modelId="{09AF39EA-E933-4E00-87A0-045F74169211}" type="pres">
      <dgm:prSet presAssocID="{4BEEA89B-AABF-43EB-B8D7-485A0EAE309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61B0929-7A2F-4945-A42C-65783E650CE4}" type="pres">
      <dgm:prSet presAssocID="{4BEEA89B-AABF-43EB-B8D7-485A0EAE309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A72F400-5D2F-4849-9D86-40BC8A579829}" type="presOf" srcId="{8FB91643-05BD-426F-AF85-4CF51F1DC34F}" destId="{A61B0929-7A2F-4945-A42C-65783E650CE4}" srcOrd="0" destOrd="0" presId="urn:microsoft.com/office/officeart/2005/8/layout/chevron2"/>
    <dgm:cxn modelId="{8E6A0008-3AB6-4A3F-B982-D2994D90B88D}" type="presOf" srcId="{887C1072-5E20-4A84-BD44-50BC601A1112}" destId="{519DD339-610D-441C-A2FB-837ACA47223A}" srcOrd="0" destOrd="0" presId="urn:microsoft.com/office/officeart/2005/8/layout/chevron2"/>
    <dgm:cxn modelId="{F23FDD0F-AE01-4CE9-8020-3D34BC28FC0E}" type="presOf" srcId="{87499675-2333-4193-ABAC-64D4AEC4A7F3}" destId="{187B1B2A-28B5-45B1-B18C-F3A2972A6D26}" srcOrd="0" destOrd="0" presId="urn:microsoft.com/office/officeart/2005/8/layout/chevron2"/>
    <dgm:cxn modelId="{CCBE1A19-7E86-4F6C-A844-DA1412629379}" srcId="{4BEEA89B-AABF-43EB-B8D7-485A0EAE3094}" destId="{8FB91643-05BD-426F-AF85-4CF51F1DC34F}" srcOrd="0" destOrd="0" parTransId="{D3E47D2F-7248-4546-A74C-EA4F6FF404DF}" sibTransId="{AC26D22A-D160-4FA9-87BA-F8181CBD76B5}"/>
    <dgm:cxn modelId="{0DBFA637-F95A-4791-AAB7-141233051240}" srcId="{9D79ADF1-DDC9-42FA-AAC6-0DED5A57065B}" destId="{887C1072-5E20-4A84-BD44-50BC601A1112}" srcOrd="0" destOrd="0" parTransId="{52CF969E-4AC4-42D7-BC0C-EA3A65732ECF}" sibTransId="{A6881D95-9BFA-4C34-8C19-26BE4E33A380}"/>
    <dgm:cxn modelId="{AE26F267-364C-43A1-9F67-9C86CB84535B}" srcId="{87499675-2333-4193-ABAC-64D4AEC4A7F3}" destId="{33982C9A-EEB3-45E6-A7F1-64B0C2FF2B0C}" srcOrd="0" destOrd="0" parTransId="{6045C1BE-D876-419A-B2D5-4E73D1D7B974}" sibTransId="{5E9323E0-42D9-4B6E-81C2-85BAC5774201}"/>
    <dgm:cxn modelId="{14036E6A-E6E6-464A-975A-CA2D668FFDF0}" type="presOf" srcId="{4BEEA89B-AABF-43EB-B8D7-485A0EAE3094}" destId="{09AF39EA-E933-4E00-87A0-045F74169211}" srcOrd="0" destOrd="0" presId="urn:microsoft.com/office/officeart/2005/8/layout/chevron2"/>
    <dgm:cxn modelId="{E883AC70-1EA8-4615-A562-CCE022A31610}" type="presOf" srcId="{2C04F0AF-BB21-4D46-9040-6F1A9A45F6A9}" destId="{459398EF-C6AC-45B8-8A5D-93EC0F8D8831}" srcOrd="0" destOrd="1" presId="urn:microsoft.com/office/officeart/2005/8/layout/chevron2"/>
    <dgm:cxn modelId="{087A817F-0F75-4A44-9BE1-DFA1CCCE82FD}" srcId="{887C1072-5E20-4A84-BD44-50BC601A1112}" destId="{5BF24C74-50E2-428F-8697-F797AAD44EFB}" srcOrd="0" destOrd="0" parTransId="{3E71DE47-6CB0-49FF-BCD5-F3450FF2B7BA}" sibTransId="{4A304419-D02B-46D0-B5ED-7CDDB5EDDE7E}"/>
    <dgm:cxn modelId="{60AA7D91-CD7D-427A-BE52-AC039E37249D}" srcId="{9D79ADF1-DDC9-42FA-AAC6-0DED5A57065B}" destId="{4BEEA89B-AABF-43EB-B8D7-485A0EAE3094}" srcOrd="2" destOrd="0" parTransId="{C252D34E-4DE6-44CF-8CAE-887AAD0C559C}" sibTransId="{BFFF8420-7C93-4A5C-9F56-A5E595CDF610}"/>
    <dgm:cxn modelId="{7ED66396-2499-4B3D-AE60-2285F4DEB807}" type="presOf" srcId="{5BF24C74-50E2-428F-8697-F797AAD44EFB}" destId="{25AC346C-FF0E-4AA7-BC52-C41D9E5BFE43}" srcOrd="0" destOrd="0" presId="urn:microsoft.com/office/officeart/2005/8/layout/chevron2"/>
    <dgm:cxn modelId="{EFFA1CA9-801D-4D03-B668-2D7290640E83}" srcId="{9D79ADF1-DDC9-42FA-AAC6-0DED5A57065B}" destId="{87499675-2333-4193-ABAC-64D4AEC4A7F3}" srcOrd="1" destOrd="0" parTransId="{977D9065-8607-4C89-9225-26EFE7267418}" sibTransId="{510D33C9-729E-4802-9691-B30AC776CB1C}"/>
    <dgm:cxn modelId="{F5DD09AB-80D2-44E7-AE75-372FAC37EED3}" type="presOf" srcId="{9D79ADF1-DDC9-42FA-AAC6-0DED5A57065B}" destId="{E9BDF601-D172-4DA3-AF92-917453759FFF}" srcOrd="0" destOrd="0" presId="urn:microsoft.com/office/officeart/2005/8/layout/chevron2"/>
    <dgm:cxn modelId="{D14631B2-E79B-4759-9076-19E3B815C7CF}" type="presOf" srcId="{33982C9A-EEB3-45E6-A7F1-64B0C2FF2B0C}" destId="{459398EF-C6AC-45B8-8A5D-93EC0F8D8831}" srcOrd="0" destOrd="0" presId="urn:microsoft.com/office/officeart/2005/8/layout/chevron2"/>
    <dgm:cxn modelId="{3C2B23C5-4BD4-47FE-8CC1-4B783055BA46}" srcId="{87499675-2333-4193-ABAC-64D4AEC4A7F3}" destId="{2C04F0AF-BB21-4D46-9040-6F1A9A45F6A9}" srcOrd="1" destOrd="0" parTransId="{1306FD70-94D5-4A33-99C8-7D33EABBBEEF}" sibTransId="{CA333DB5-4DC9-4349-8F07-39B3C7F6F4F8}"/>
    <dgm:cxn modelId="{17F9248A-7494-4FFD-8019-0162E589D1E4}" type="presParOf" srcId="{E9BDF601-D172-4DA3-AF92-917453759FFF}" destId="{FFC99410-59AF-40A2-8EAA-B949C3DD61BE}" srcOrd="0" destOrd="0" presId="urn:microsoft.com/office/officeart/2005/8/layout/chevron2"/>
    <dgm:cxn modelId="{6DD90A79-94BF-4C50-8441-63ED3C1A7A90}" type="presParOf" srcId="{FFC99410-59AF-40A2-8EAA-B949C3DD61BE}" destId="{519DD339-610D-441C-A2FB-837ACA47223A}" srcOrd="0" destOrd="0" presId="urn:microsoft.com/office/officeart/2005/8/layout/chevron2"/>
    <dgm:cxn modelId="{5861B606-5135-4ABE-9527-0768D3689F04}" type="presParOf" srcId="{FFC99410-59AF-40A2-8EAA-B949C3DD61BE}" destId="{25AC346C-FF0E-4AA7-BC52-C41D9E5BFE43}" srcOrd="1" destOrd="0" presId="urn:microsoft.com/office/officeart/2005/8/layout/chevron2"/>
    <dgm:cxn modelId="{0C91BFB8-3338-46A7-81AD-8F950ECB816D}" type="presParOf" srcId="{E9BDF601-D172-4DA3-AF92-917453759FFF}" destId="{D41BC639-4A24-4C6A-9EB0-35FCD36773C8}" srcOrd="1" destOrd="0" presId="urn:microsoft.com/office/officeart/2005/8/layout/chevron2"/>
    <dgm:cxn modelId="{37530351-D314-47EE-A078-1ACBB24A2AEB}" type="presParOf" srcId="{E9BDF601-D172-4DA3-AF92-917453759FFF}" destId="{4AB4EB15-E68D-46CF-9BC5-1778BD19787D}" srcOrd="2" destOrd="0" presId="urn:microsoft.com/office/officeart/2005/8/layout/chevron2"/>
    <dgm:cxn modelId="{72DB519E-E248-40B8-AF62-9118906407F1}" type="presParOf" srcId="{4AB4EB15-E68D-46CF-9BC5-1778BD19787D}" destId="{187B1B2A-28B5-45B1-B18C-F3A2972A6D26}" srcOrd="0" destOrd="0" presId="urn:microsoft.com/office/officeart/2005/8/layout/chevron2"/>
    <dgm:cxn modelId="{E9DED381-9EF4-4C62-A59B-B6B7B97D9AB8}" type="presParOf" srcId="{4AB4EB15-E68D-46CF-9BC5-1778BD19787D}" destId="{459398EF-C6AC-45B8-8A5D-93EC0F8D8831}" srcOrd="1" destOrd="0" presId="urn:microsoft.com/office/officeart/2005/8/layout/chevron2"/>
    <dgm:cxn modelId="{72D3C389-D14E-45B4-B198-6F172B2B8C2B}" type="presParOf" srcId="{E9BDF601-D172-4DA3-AF92-917453759FFF}" destId="{55A94CAD-48E4-4B65-8C10-0B3356B603E4}" srcOrd="3" destOrd="0" presId="urn:microsoft.com/office/officeart/2005/8/layout/chevron2"/>
    <dgm:cxn modelId="{AEB0B7C8-F139-4797-B0C9-B4264B3E69A5}" type="presParOf" srcId="{E9BDF601-D172-4DA3-AF92-917453759FFF}" destId="{F6DFE8A3-150C-4DDD-A314-71F5C2F1D895}" srcOrd="4" destOrd="0" presId="urn:microsoft.com/office/officeart/2005/8/layout/chevron2"/>
    <dgm:cxn modelId="{00337151-36BE-4205-892B-5ECEA423C88E}" type="presParOf" srcId="{F6DFE8A3-150C-4DDD-A314-71F5C2F1D895}" destId="{09AF39EA-E933-4E00-87A0-045F74169211}" srcOrd="0" destOrd="0" presId="urn:microsoft.com/office/officeart/2005/8/layout/chevron2"/>
    <dgm:cxn modelId="{4B4D0DA9-E086-4AA6-8330-3D2D31D34D07}" type="presParOf" srcId="{F6DFE8A3-150C-4DDD-A314-71F5C2F1D895}" destId="{A61B0929-7A2F-4945-A42C-65783E650C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D339-610D-441C-A2FB-837ACA47223A}">
      <dsp:nvSpPr>
        <dsp:cNvPr id="0" name=""/>
        <dsp:cNvSpPr/>
      </dsp:nvSpPr>
      <dsp:spPr>
        <a:xfrm rot="5400000">
          <a:off x="-204685" y="206064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478978"/>
        <a:ext cx="955200" cy="409371"/>
      </dsp:txXfrm>
    </dsp:sp>
    <dsp:sp modelId="{25AC346C-FF0E-4AA7-BC52-C41D9E5BFE43}">
      <dsp:nvSpPr>
        <dsp:cNvPr id="0" name=""/>
        <dsp:cNvSpPr/>
      </dsp:nvSpPr>
      <dsp:spPr>
        <a:xfrm rot="5400000">
          <a:off x="2383176" y="-1426597"/>
          <a:ext cx="886971" cy="37429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ng</a:t>
          </a:r>
          <a:r>
            <a:rPr lang="fr-FR" sz="1800" kern="1200" dirty="0"/>
            <a:t> </a:t>
          </a:r>
          <a:r>
            <a:rPr lang="fr-FR" sz="1800" kern="1200" dirty="0" err="1"/>
            <a:t>build</a:t>
          </a:r>
          <a:r>
            <a:rPr lang="fr-FR" sz="1800" kern="1200" dirty="0"/>
            <a:t> --prod</a:t>
          </a:r>
        </a:p>
      </dsp:txBody>
      <dsp:txXfrm rot="-5400000">
        <a:off x="955200" y="44677"/>
        <a:ext cx="3699626" cy="800375"/>
      </dsp:txXfrm>
    </dsp:sp>
    <dsp:sp modelId="{187B1B2A-28B5-45B1-B18C-F3A2972A6D26}">
      <dsp:nvSpPr>
        <dsp:cNvPr id="0" name=""/>
        <dsp:cNvSpPr/>
      </dsp:nvSpPr>
      <dsp:spPr>
        <a:xfrm rot="5400000">
          <a:off x="-204685" y="1373156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1646070"/>
        <a:ext cx="955200" cy="409371"/>
      </dsp:txXfrm>
    </dsp:sp>
    <dsp:sp modelId="{459398EF-C6AC-45B8-8A5D-93EC0F8D8831}">
      <dsp:nvSpPr>
        <dsp:cNvPr id="0" name=""/>
        <dsp:cNvSpPr/>
      </dsp:nvSpPr>
      <dsp:spPr>
        <a:xfrm rot="5400000">
          <a:off x="2383176" y="-259505"/>
          <a:ext cx="886971" cy="37429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Mode </a:t>
          </a:r>
          <a:r>
            <a:rPr lang="fr-FR" sz="1800" kern="1200" dirty="0" err="1"/>
            <a:t>Ahead</a:t>
          </a:r>
          <a:r>
            <a:rPr lang="fr-FR" sz="1800" kern="1200" dirty="0"/>
            <a:t> Of Time (AOT) activé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Rapidité d’exécution</a:t>
          </a:r>
        </a:p>
      </dsp:txBody>
      <dsp:txXfrm rot="-5400000">
        <a:off x="955200" y="1211769"/>
        <a:ext cx="3699626" cy="800375"/>
      </dsp:txXfrm>
    </dsp:sp>
    <dsp:sp modelId="{09AF39EA-E933-4E00-87A0-045F74169211}">
      <dsp:nvSpPr>
        <dsp:cNvPr id="0" name=""/>
        <dsp:cNvSpPr/>
      </dsp:nvSpPr>
      <dsp:spPr>
        <a:xfrm rot="5400000">
          <a:off x="-204685" y="2540248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2813162"/>
        <a:ext cx="955200" cy="409371"/>
      </dsp:txXfrm>
    </dsp:sp>
    <dsp:sp modelId="{A61B0929-7A2F-4945-A42C-65783E650CE4}">
      <dsp:nvSpPr>
        <dsp:cNvPr id="0" name=""/>
        <dsp:cNvSpPr/>
      </dsp:nvSpPr>
      <dsp:spPr>
        <a:xfrm rot="5400000">
          <a:off x="2383176" y="907585"/>
          <a:ext cx="886971" cy="37429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Génération dossier </a:t>
          </a:r>
          <a:r>
            <a:rPr lang="fr-FR" sz="1800" kern="1200" dirty="0" err="1"/>
            <a:t>dist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Mettre fichiers sources sur le serveur</a:t>
          </a:r>
        </a:p>
      </dsp:txBody>
      <dsp:txXfrm rot="-5400000">
        <a:off x="955200" y="2378859"/>
        <a:ext cx="3699626" cy="800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D339-610D-441C-A2FB-837ACA47223A}">
      <dsp:nvSpPr>
        <dsp:cNvPr id="0" name=""/>
        <dsp:cNvSpPr/>
      </dsp:nvSpPr>
      <dsp:spPr>
        <a:xfrm rot="5400000">
          <a:off x="-204685" y="206064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478978"/>
        <a:ext cx="955200" cy="409371"/>
      </dsp:txXfrm>
    </dsp:sp>
    <dsp:sp modelId="{25AC346C-FF0E-4AA7-BC52-C41D9E5BFE43}">
      <dsp:nvSpPr>
        <dsp:cNvPr id="0" name=""/>
        <dsp:cNvSpPr/>
      </dsp:nvSpPr>
      <dsp:spPr>
        <a:xfrm rot="5400000">
          <a:off x="2244790" y="-1288211"/>
          <a:ext cx="886971" cy="346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Installation de </a:t>
          </a:r>
          <a:r>
            <a:rPr lang="fr-FR" sz="1800" kern="1200" dirty="0" err="1"/>
            <a:t>node</a:t>
          </a:r>
          <a:r>
            <a:rPr lang="fr-FR" sz="1800" kern="1200" dirty="0"/>
            <a:t> </a:t>
          </a:r>
          <a:r>
            <a:rPr lang="fr-FR" sz="1800" kern="1200" dirty="0" err="1"/>
            <a:t>js</a:t>
          </a:r>
          <a:r>
            <a:rPr lang="fr-FR" sz="1800" kern="1200" dirty="0"/>
            <a:t> sur le serveur</a:t>
          </a:r>
        </a:p>
      </dsp:txBody>
      <dsp:txXfrm rot="-5400000">
        <a:off x="955200" y="44677"/>
        <a:ext cx="3422853" cy="800375"/>
      </dsp:txXfrm>
    </dsp:sp>
    <dsp:sp modelId="{187B1B2A-28B5-45B1-B18C-F3A2972A6D26}">
      <dsp:nvSpPr>
        <dsp:cNvPr id="0" name=""/>
        <dsp:cNvSpPr/>
      </dsp:nvSpPr>
      <dsp:spPr>
        <a:xfrm rot="5400000">
          <a:off x="-204685" y="1373156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1646070"/>
        <a:ext cx="955200" cy="409371"/>
      </dsp:txXfrm>
    </dsp:sp>
    <dsp:sp modelId="{459398EF-C6AC-45B8-8A5D-93EC0F8D8831}">
      <dsp:nvSpPr>
        <dsp:cNvPr id="0" name=""/>
        <dsp:cNvSpPr/>
      </dsp:nvSpPr>
      <dsp:spPr>
        <a:xfrm rot="5400000">
          <a:off x="2244790" y="-121119"/>
          <a:ext cx="886971" cy="346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npm</a:t>
          </a:r>
          <a:r>
            <a:rPr lang="fr-FR" sz="1800" kern="1200" dirty="0"/>
            <a:t>/</a:t>
          </a:r>
          <a:r>
            <a:rPr lang="fr-FR" sz="1800" kern="1200" dirty="0" err="1"/>
            <a:t>yarn</a:t>
          </a:r>
          <a:r>
            <a:rPr lang="fr-FR" sz="1800" kern="1200" dirty="0"/>
            <a:t> </a:t>
          </a:r>
          <a:r>
            <a:rPr lang="fr-FR" sz="1800" kern="1200" dirty="0" err="1"/>
            <a:t>install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npm</a:t>
          </a:r>
          <a:r>
            <a:rPr lang="fr-FR" sz="1800" kern="1200" dirty="0"/>
            <a:t> </a:t>
          </a:r>
          <a:r>
            <a:rPr lang="fr-FR" sz="1800" kern="1200" dirty="0" err="1"/>
            <a:t>install</a:t>
          </a:r>
          <a:r>
            <a:rPr lang="fr-FR" sz="1800" kern="1200" dirty="0"/>
            <a:t> pm2</a:t>
          </a:r>
        </a:p>
      </dsp:txBody>
      <dsp:txXfrm rot="-5400000">
        <a:off x="955200" y="1211769"/>
        <a:ext cx="3422853" cy="800375"/>
      </dsp:txXfrm>
    </dsp:sp>
    <dsp:sp modelId="{09AF39EA-E933-4E00-87A0-045F74169211}">
      <dsp:nvSpPr>
        <dsp:cNvPr id="0" name=""/>
        <dsp:cNvSpPr/>
      </dsp:nvSpPr>
      <dsp:spPr>
        <a:xfrm rot="5400000">
          <a:off x="-204685" y="2540248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2813162"/>
        <a:ext cx="955200" cy="409371"/>
      </dsp:txXfrm>
    </dsp:sp>
    <dsp:sp modelId="{A61B0929-7A2F-4945-A42C-65783E650CE4}">
      <dsp:nvSpPr>
        <dsp:cNvPr id="0" name=""/>
        <dsp:cNvSpPr/>
      </dsp:nvSpPr>
      <dsp:spPr>
        <a:xfrm rot="5400000">
          <a:off x="2244790" y="1045972"/>
          <a:ext cx="886971" cy="346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pm2 start serveur.js</a:t>
          </a:r>
        </a:p>
      </dsp:txBody>
      <dsp:txXfrm rot="-5400000">
        <a:off x="955200" y="2378860"/>
        <a:ext cx="3422853" cy="800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21/04/2020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sv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712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84B1B"/>
              </a:buClr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3 : </a:t>
            </a:r>
            <a:r>
              <a:rPr lang="fr-FR" sz="2400" dirty="0">
                <a:solidFill>
                  <a:srgbClr val="000000"/>
                </a:solidFill>
                <a:latin typeface="Century Gothic"/>
              </a:rPr>
              <a:t>« Développement du prototype »</a:t>
            </a:r>
            <a:endParaRPr kumimoji="0" lang="fr-FR" sz="24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80303" y="1404505"/>
            <a:ext cx="7789701" cy="105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3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700" dirty="0"/>
              <a:t>1) Déploiement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158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0" y="-559325"/>
            <a:ext cx="12189960" cy="7338497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2) </a:t>
            </a: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Déploiement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35F2D7A1-EA02-4752-8EF5-2F70ACE0B88C}"/>
              </a:ext>
            </a:extLst>
          </p:cNvPr>
          <p:cNvSpPr txBox="1"/>
          <p:nvPr/>
        </p:nvSpPr>
        <p:spPr>
          <a:xfrm>
            <a:off x="493986" y="1513490"/>
            <a:ext cx="1054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</a:t>
            </a: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					Serveur </a:t>
            </a: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fr-FR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169575-6190-406A-BA79-F8AB7701F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4444" y="1252945"/>
            <a:ext cx="885088" cy="940383"/>
          </a:xfrm>
          <a:prstGeom prst="rect">
            <a:avLst/>
          </a:prstGeom>
        </p:spPr>
      </p:pic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43B683C-F689-496C-A8E6-A61EF4EC0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66" y="1365741"/>
            <a:ext cx="2217682" cy="1071079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A2952D5-95E8-48BC-9029-BBF41A1FB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282749"/>
              </p:ext>
            </p:extLst>
          </p:nvPr>
        </p:nvGraphicFramePr>
        <p:xfrm>
          <a:off x="493985" y="2658879"/>
          <a:ext cx="4698125" cy="370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CFE1080B-7A71-405E-BDDE-89F6A3871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443108"/>
              </p:ext>
            </p:extLst>
          </p:nvPr>
        </p:nvGraphicFramePr>
        <p:xfrm>
          <a:off x="7373007" y="2659227"/>
          <a:ext cx="4421352" cy="370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2040" y="-559325"/>
            <a:ext cx="12189960" cy="7338497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2) </a:t>
            </a: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Suivi de l’application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C20D2E26-020C-44AA-983E-520442216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60" y="3588815"/>
            <a:ext cx="4543438" cy="2492991"/>
          </a:xfrm>
          <a:prstGeom prst="rect">
            <a:avLst/>
          </a:prstGeom>
        </p:spPr>
      </p:pic>
      <p:pic>
        <p:nvPicPr>
          <p:cNvPr id="4" name="Image 3" descr="Une image contenant fleur&#10;&#10;Description générée automatiquement">
            <a:extLst>
              <a:ext uri="{FF2B5EF4-FFF2-40B4-BE49-F238E27FC236}">
                <a16:creationId xmlns:a16="http://schemas.microsoft.com/office/drawing/2014/main" id="{CAAC12D5-A772-436D-B56E-FE10A3F3D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17" y="1477838"/>
            <a:ext cx="2070720" cy="10871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96E1BB-ADDA-40D5-81B9-5AF42E1F5A6F}"/>
              </a:ext>
            </a:extLst>
          </p:cNvPr>
          <p:cNvSpPr txBox="1"/>
          <p:nvPr/>
        </p:nvSpPr>
        <p:spPr>
          <a:xfrm>
            <a:off x="283778" y="1477838"/>
            <a:ext cx="60960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Backlog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/>
              <a:t>Outil de collaboration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/>
              <a:t>Interface intuitive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/>
              <a:t>Suivi d’avancement du projet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/>
              <a:t>Bug </a:t>
            </a:r>
            <a:r>
              <a:rPr lang="fr-FR" sz="2400" dirty="0" err="1"/>
              <a:t>tracking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849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113</Words>
  <Application>Microsoft Office PowerPoint</Application>
  <PresentationFormat>Grand écran</PresentationFormat>
  <Paragraphs>27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Arthur PROD'HOMME</cp:lastModifiedBy>
  <cp:revision>62</cp:revision>
  <dcterms:created xsi:type="dcterms:W3CDTF">2019-04-08T14:04:51Z</dcterms:created>
  <dcterms:modified xsi:type="dcterms:W3CDTF">2020-04-21T18:01:09Z</dcterms:modified>
</cp:coreProperties>
</file>