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350664-FD85-4C82-B478-2AE2FECB4D06}" v="307" dt="2019-03-19T19:19:43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>
        <p:scale>
          <a:sx n="50" d="100"/>
          <a:sy n="50" d="100"/>
        </p:scale>
        <p:origin x="98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19.03.2019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19.03.2019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19.03.2019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19.03.2019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19.03.2019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19.03.2019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19.03.2019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19.03.2019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19.03.2019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19.03.2019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19.03.2019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19.03.2019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7">
            <a:extLst>
              <a:ext uri="{FF2B5EF4-FFF2-40B4-BE49-F238E27FC236}">
                <a16:creationId xmlns:a16="http://schemas.microsoft.com/office/drawing/2014/main" id="{F79E5E8E-1524-413E-9226-3150F760B9CF}"/>
              </a:ext>
            </a:extLst>
          </p:cNvPr>
          <p:cNvSpPr>
            <a:spLocks/>
          </p:cNvSpPr>
          <p:nvPr/>
        </p:nvSpPr>
        <p:spPr bwMode="auto">
          <a:xfrm>
            <a:off x="7190913" y="-71021"/>
            <a:ext cx="5005777" cy="7063048"/>
          </a:xfrm>
          <a:custGeom>
            <a:avLst/>
            <a:gdLst>
              <a:gd name="T0" fmla="*/ 2147483647 w 10000"/>
              <a:gd name="T1" fmla="*/ 2147483647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2147483647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965F3CD8-BA2A-4FAA-8026-ED9CD0AFDC23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600" y="-78048"/>
            <a:ext cx="5597538" cy="7063048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C4E5DA9-B8C3-4F12-A3A5-EFA3D35500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5383844"/>
            <a:ext cx="3282696" cy="1122796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4BFE6EFB-7191-4F07-9E16-78E2B9F86C15}"/>
              </a:ext>
            </a:extLst>
          </p:cNvPr>
          <p:cNvSpPr txBox="1">
            <a:spLocks/>
          </p:cNvSpPr>
          <p:nvPr/>
        </p:nvSpPr>
        <p:spPr bwMode="auto">
          <a:xfrm>
            <a:off x="292100" y="1635125"/>
            <a:ext cx="49180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C84B1B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5pPr>
            <a:lvl6pPr marL="4572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4800" b="1" i="0" u="none" strike="noStrike" kern="1200" cap="none" spc="0" normalizeH="0" baseline="0" noProof="0" dirty="0">
                <a:ln>
                  <a:noFill/>
                </a:ln>
                <a:solidFill>
                  <a:srgbClr val="C84B1B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 </a:t>
            </a:r>
            <a:r>
              <a:rPr kumimoji="0" lang="fr-FR" altLang="fr-FR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C84B1B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Madera</a:t>
            </a:r>
            <a:endParaRPr kumimoji="0" lang="fr-FR" altLang="fr-FR" sz="4800" b="1" i="0" u="none" strike="noStrike" kern="1200" cap="none" spc="0" normalizeH="0" baseline="0" noProof="0" dirty="0">
              <a:ln>
                <a:noFill/>
              </a:ln>
              <a:solidFill>
                <a:srgbClr val="C84B1B"/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037982B6-F1FF-42C3-B2F0-49D82FA9C762}"/>
              </a:ext>
            </a:extLst>
          </p:cNvPr>
          <p:cNvSpPr txBox="1">
            <a:spLocks/>
          </p:cNvSpPr>
          <p:nvPr/>
        </p:nvSpPr>
        <p:spPr bwMode="auto">
          <a:xfrm>
            <a:off x="292100" y="2707895"/>
            <a:ext cx="5803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Century Gothic" pitchFamily="34" charset="0"/>
              <a:buNone/>
              <a:tabLst>
                <a:tab pos="985838" algn="l"/>
              </a:tabLst>
              <a:defRPr lang="fr-FR" sz="1400" b="1" kern="1200" cap="all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00000"/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ts val="363"/>
              </a:spcBef>
              <a:spcAft>
                <a:spcPct val="0"/>
              </a:spcAft>
              <a:buSzPct val="100000"/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4B1B"/>
              </a:buClr>
              <a:buSzPct val="90000"/>
              <a:buFont typeface="Century Gothic" pitchFamily="34" charset="0"/>
              <a:buNone/>
              <a:tabLst>
                <a:tab pos="985838" algn="l"/>
              </a:tabLst>
              <a:defRPr/>
            </a:pPr>
            <a:r>
              <a:rPr kumimoji="0" lang="fr-FR" sz="24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Livrable 1 : Lancement du projet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A4F0BD8A-89E9-4CDD-88DF-C63E353B213D}"/>
              </a:ext>
            </a:extLst>
          </p:cNvPr>
          <p:cNvSpPr txBox="1">
            <a:spLocks/>
          </p:cNvSpPr>
          <p:nvPr/>
        </p:nvSpPr>
        <p:spPr bwMode="auto">
          <a:xfrm>
            <a:off x="292100" y="4130705"/>
            <a:ext cx="71247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Century Gothic" pitchFamily="34" charset="0"/>
              <a:buNone/>
              <a:tabLst>
                <a:tab pos="985838" algn="l"/>
              </a:tabLst>
              <a:defRPr lang="fr-FR" sz="1400" b="1" kern="1200" cap="all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00000"/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ts val="363"/>
              </a:spcBef>
              <a:spcAft>
                <a:spcPct val="0"/>
              </a:spcAft>
              <a:buSzPct val="100000"/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fr-FR" sz="160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</a:rPr>
              <a:t>L. Bil / A. </a:t>
            </a:r>
            <a:r>
              <a:rPr lang="fr-FR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PROD’HOMME / Y. PETIT-JEAN / R. MORTIER / B. PAUMARD</a:t>
            </a:r>
            <a:r>
              <a:rPr kumimoji="0" lang="fr-FR" sz="160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032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2DBB929-FF2C-41C8-A667-B96554FE7878}"/>
              </a:ext>
            </a:extLst>
          </p:cNvPr>
          <p:cNvSpPr txBox="1"/>
          <p:nvPr/>
        </p:nvSpPr>
        <p:spPr>
          <a:xfrm>
            <a:off x="365124" y="1099255"/>
            <a:ext cx="76739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84B1B"/>
                </a:solidFill>
              </a:rPr>
              <a:t>I/  1</a:t>
            </a:r>
            <a:r>
              <a:rPr lang="fr-FR" sz="2000" b="1" baseline="30000" dirty="0">
                <a:solidFill>
                  <a:srgbClr val="C84B1B"/>
                </a:solidFill>
              </a:rPr>
              <a:t>er</a:t>
            </a:r>
            <a:r>
              <a:rPr lang="fr-FR" sz="2000" b="1" dirty="0">
                <a:solidFill>
                  <a:srgbClr val="C84B1B"/>
                </a:solidFill>
              </a:rPr>
              <a:t> titre de partie</a:t>
            </a:r>
          </a:p>
          <a:p>
            <a:endParaRPr lang="fr-FR" sz="2000" dirty="0">
              <a:solidFill>
                <a:srgbClr val="000000"/>
              </a:solidFill>
            </a:endParaRPr>
          </a:p>
          <a:p>
            <a:r>
              <a:rPr lang="fr-FR" sz="2000" dirty="0">
                <a:solidFill>
                  <a:srgbClr val="000000"/>
                </a:solidFill>
              </a:rPr>
              <a:t>1) Mon titre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2) Mon titre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3) Mon titre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4) Mon titre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5) Mon titre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6) Mon titre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7) Mon titre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b="1" dirty="0">
                <a:solidFill>
                  <a:srgbClr val="C84B1B"/>
                </a:solidFill>
              </a:rPr>
              <a:t>II / 2</a:t>
            </a:r>
            <a:r>
              <a:rPr lang="fr-FR" sz="2000" b="1" baseline="30000" dirty="0">
                <a:solidFill>
                  <a:srgbClr val="C84B1B"/>
                </a:solidFill>
              </a:rPr>
              <a:t>nd</a:t>
            </a:r>
            <a:r>
              <a:rPr lang="fr-FR" sz="2000" b="1" dirty="0">
                <a:solidFill>
                  <a:srgbClr val="C84B1B"/>
                </a:solidFill>
              </a:rPr>
              <a:t> titre de partie</a:t>
            </a:r>
          </a:p>
          <a:p>
            <a:endParaRPr lang="fr-FR" sz="2000" dirty="0">
              <a:solidFill>
                <a:srgbClr val="000000"/>
              </a:solidFill>
            </a:endParaRPr>
          </a:p>
          <a:p>
            <a:r>
              <a:rPr lang="fr-FR" sz="2000" dirty="0">
                <a:solidFill>
                  <a:srgbClr val="000000"/>
                </a:solidFill>
              </a:rPr>
              <a:t>1) Mon titre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2) Mon titre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3) Mon titre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	Mon sous-titre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	Mon sous-titre</a:t>
            </a:r>
          </a:p>
          <a:p>
            <a:r>
              <a:rPr lang="fr-FR" sz="12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Freeform 47">
            <a:extLst>
              <a:ext uri="{FF2B5EF4-FFF2-40B4-BE49-F238E27FC236}">
                <a16:creationId xmlns:a16="http://schemas.microsoft.com/office/drawing/2014/main" id="{B98A3ACA-F64B-4AE4-97AE-2E20BF16E634}"/>
              </a:ext>
            </a:extLst>
          </p:cNvPr>
          <p:cNvSpPr>
            <a:spLocks/>
          </p:cNvSpPr>
          <p:nvPr/>
        </p:nvSpPr>
        <p:spPr bwMode="auto">
          <a:xfrm>
            <a:off x="7190913" y="-71021"/>
            <a:ext cx="5005777" cy="7063048"/>
          </a:xfrm>
          <a:custGeom>
            <a:avLst/>
            <a:gdLst>
              <a:gd name="T0" fmla="*/ 2147483647 w 10000"/>
              <a:gd name="T1" fmla="*/ 2147483647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2147483647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7" name="Espace réservé pour une image  5">
            <a:extLst>
              <a:ext uri="{FF2B5EF4-FFF2-40B4-BE49-F238E27FC236}">
                <a16:creationId xmlns:a16="http://schemas.microsoft.com/office/drawing/2014/main" id="{633BBD46-A57F-4A89-BE7E-F17364BCC4D8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600" y="-71021"/>
            <a:ext cx="5801132" cy="7063048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6946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8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Insérer ici votre titre</a:t>
            </a:r>
          </a:p>
        </p:txBody>
      </p:sp>
    </p:spTree>
    <p:extLst>
      <p:ext uri="{BB962C8B-B14F-4D97-AF65-F5344CB8AC3E}">
        <p14:creationId xmlns:p14="http://schemas.microsoft.com/office/powerpoint/2010/main" val="219737115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84</Words>
  <Application>Microsoft Office PowerPoint</Application>
  <PresentationFormat>Grand écran</PresentationFormat>
  <Paragraphs>23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B147258369</dc:creator>
  <cp:lastModifiedBy>BIL LOUIS</cp:lastModifiedBy>
  <cp:revision>9</cp:revision>
  <dcterms:created xsi:type="dcterms:W3CDTF">2012-07-30T22:21:58Z</dcterms:created>
  <dcterms:modified xsi:type="dcterms:W3CDTF">2019-03-19T19:19:43Z</dcterms:modified>
</cp:coreProperties>
</file>