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03/04/2019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191000" y="-70920"/>
            <a:ext cx="5005440" cy="7062840"/>
          </a:xfrm>
          <a:custGeom>
            <a:avLst/>
            <a:gdLst/>
            <a:ahLst/>
            <a:cxnLst/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Espace réservé pour une image  5"/>
          <p:cNvPicPr/>
          <p:nvPr/>
        </p:nvPicPr>
        <p:blipFill>
          <a:blip r:embed="rId3"/>
          <a:stretch/>
        </p:blipFill>
        <p:spPr>
          <a:xfrm>
            <a:off x="7594560" y="-78120"/>
            <a:ext cx="5597280" cy="7062840"/>
          </a:xfrm>
          <a:prstGeom prst="rect">
            <a:avLst/>
          </a:prstGeom>
          <a:ln>
            <a:noFill/>
          </a:ln>
        </p:spPr>
      </p:pic>
      <p:pic>
        <p:nvPicPr>
          <p:cNvPr id="44" name="Image 6"/>
          <p:cNvPicPr/>
          <p:nvPr/>
        </p:nvPicPr>
        <p:blipFill>
          <a:blip r:embed="rId4"/>
          <a:stretch/>
        </p:blipFill>
        <p:spPr>
          <a:xfrm>
            <a:off x="291960" y="5383800"/>
            <a:ext cx="3282480" cy="11224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291960" y="1635120"/>
            <a:ext cx="4917600" cy="8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C84B1B"/>
                </a:solidFill>
                <a:latin typeface="Century Gothic"/>
              </a:rPr>
              <a:t>Projet Madera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91960" y="2707920"/>
            <a:ext cx="58035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strike="noStrike" cap="all" spc="-1">
                <a:solidFill>
                  <a:srgbClr val="000000"/>
                </a:solidFill>
                <a:latin typeface="Century Gothic"/>
              </a:rPr>
              <a:t>Livrable 1 : Lancement du projet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91960" y="4130640"/>
            <a:ext cx="712440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600" b="1" strike="noStrike" cap="all" spc="-1">
                <a:solidFill>
                  <a:srgbClr val="000000"/>
                </a:solidFill>
                <a:latin typeface="Century Gothic"/>
              </a:rPr>
              <a:t>L. Bil / A. PROD’HOMME / Y. PETIT-JEAN / R. MORTIER / B. PAUMARD 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WBS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47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15520" y="4623480"/>
              <a:ext cx="2358360" cy="7552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251040" y="4623480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Les indicateurs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229447" y="1708559"/>
            <a:ext cx="3667680" cy="4114412"/>
            <a:chOff x="229447" y="1708559"/>
            <a:chExt cx="3667680" cy="4114412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11520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49680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49680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018703" y="3084654"/>
              <a:ext cx="297438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suivi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57567" y="1708559"/>
              <a:ext cx="1645920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57567" y="2408221"/>
              <a:ext cx="1668960" cy="48639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</a:t>
              </a:r>
              <a:r>
                <a:rPr lang="fr-FR" sz="1900" b="0" strike="noStrike" spc="-1" dirty="0" err="1">
                  <a:solidFill>
                    <a:srgbClr val="FFFFFF"/>
                  </a:solidFill>
                  <a:latin typeface="Calibri"/>
                </a:rPr>
                <a:t>delai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7" y="3807545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Cout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 non planifiées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7"/>
              <a:ext cx="2020353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  <a:stCxn id="14" idx="2"/>
              <a:endCxn id="23" idx="1"/>
            </p:cNvCxnSpPr>
            <p:nvPr/>
          </p:nvCxnSpPr>
          <p:spPr>
            <a:xfrm>
              <a:off x="707527" y="3323694"/>
              <a:ext cx="901439" cy="2259165"/>
            </a:xfrm>
            <a:prstGeom prst="bentConnector5">
              <a:avLst>
                <a:gd name="adj1" fmla="val 50457"/>
                <a:gd name="adj2" fmla="val 49976"/>
                <a:gd name="adj3" fmla="val 50589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7423669" y="1878283"/>
            <a:ext cx="3667680" cy="3464463"/>
            <a:chOff x="229447" y="1836503"/>
            <a:chExt cx="3667680" cy="3464463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1152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707527" y="2277214"/>
              <a:ext cx="949680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263745" y="3329695"/>
              <a:ext cx="3464463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1668960" cy="484576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19047" y="3637488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19047" y="4432748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Plan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65040" y="1099080"/>
            <a:ext cx="7673760" cy="54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I/  1</a:t>
            </a:r>
            <a:r>
              <a:rPr lang="fr-FR" sz="2000" b="1" strike="noStrike" spc="-1" baseline="30000">
                <a:solidFill>
                  <a:srgbClr val="C84B1B"/>
                </a:solidFill>
                <a:latin typeface="Calibri"/>
              </a:rPr>
              <a:t>er</a:t>
            </a: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 titre de partie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1)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2)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3)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4)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5)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6)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7)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II / 2</a:t>
            </a:r>
            <a:r>
              <a:rPr lang="fr-FR" sz="2000" b="1" strike="noStrike" spc="-1" baseline="30000">
                <a:solidFill>
                  <a:srgbClr val="C84B1B"/>
                </a:solidFill>
                <a:latin typeface="Calibri"/>
              </a:rPr>
              <a:t>nd</a:t>
            </a: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 titre de partie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1)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2)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3)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	Mon sous-titre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	Mon sous-titre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	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7191000" y="-70920"/>
            <a:ext cx="5005440" cy="7062840"/>
          </a:xfrm>
          <a:custGeom>
            <a:avLst/>
            <a:gdLst/>
            <a:ahLst/>
            <a:cxnLst/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Espace réservé pour une image  5"/>
          <p:cNvPicPr/>
          <p:nvPr/>
        </p:nvPicPr>
        <p:blipFill>
          <a:blip r:embed="rId3"/>
          <a:stretch/>
        </p:blipFill>
        <p:spPr>
          <a:xfrm>
            <a:off x="7594560" y="-70920"/>
            <a:ext cx="5800680" cy="706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Présentation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1739520" y="1294560"/>
            <a:ext cx="9117000" cy="5118120"/>
            <a:chOff x="1739520" y="1294560"/>
            <a:chExt cx="9117000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17395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RH-AF-Informatique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de production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3352320" y="318744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Objectifs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2040840" y="941760"/>
            <a:ext cx="8110080" cy="5418360"/>
            <a:chOff x="2040840" y="941760"/>
            <a:chExt cx="8110080" cy="5418360"/>
          </a:xfrm>
        </p:grpSpPr>
        <p:sp>
          <p:nvSpPr>
            <p:cNvPr id="69" name="CustomShape 3"/>
            <p:cNvSpPr/>
            <p:nvPr/>
          </p:nvSpPr>
          <p:spPr>
            <a:xfrm>
              <a:off x="2641680" y="941760"/>
              <a:ext cx="6908400" cy="5418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204084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Augmentation du CA</a:t>
              </a:r>
              <a:endParaRPr lang="fr-FR" sz="2900" b="0" strike="noStrike" spc="-1">
                <a:latin typeface="Arial"/>
              </a:endParaRPr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78800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Gagner des parts de marché sur les concurrents</a:t>
              </a:r>
              <a:endParaRPr lang="fr-FR" sz="2900" b="0" strike="noStrike" spc="-1">
                <a:latin typeface="Arial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753516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Augmenter sa notoriété</a:t>
              </a:r>
              <a:endParaRPr lang="fr-FR" sz="2900" b="0" strike="noStrike" spc="-1"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Besoins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 Contraintes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2414160" y="1332360"/>
            <a:ext cx="7842600" cy="5416920"/>
            <a:chOff x="2414160" y="1332360"/>
            <a:chExt cx="7842600" cy="5416920"/>
          </a:xfrm>
        </p:grpSpPr>
        <p:sp>
          <p:nvSpPr>
            <p:cNvPr id="91" name="CustomShape 3"/>
            <p:cNvSpPr/>
            <p:nvPr/>
          </p:nvSpPr>
          <p:spPr>
            <a:xfrm>
              <a:off x="2414160" y="133236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24498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78174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78174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5133600" y="584460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Limites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2937240" y="1231920"/>
            <a:ext cx="6157800" cy="5413680"/>
            <a:chOff x="2937240" y="1231920"/>
            <a:chExt cx="6157800" cy="5413680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3690360" y="123228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2937240" y="1231920"/>
              <a:ext cx="1504800" cy="15048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 rot="10800000">
              <a:off x="3690360" y="318636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937240" y="3186360"/>
              <a:ext cx="1504800" cy="15048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 rot="10800000">
              <a:off x="3690360" y="514080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Indicateurs positionnés et suivis le long du projet 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2937240" y="5140440"/>
              <a:ext cx="1504800" cy="15048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PBS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80"/>
              <a:ext cx="2358360" cy="7552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Identification des parties prenantes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8920" y="1091880"/>
            <a:ext cx="3668400" cy="5591160"/>
            <a:chOff x="718920" y="1091880"/>
            <a:chExt cx="3668400" cy="559116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91836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4968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4968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>
              <a:off x="-343080" y="2154240"/>
              <a:ext cx="260244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147760" y="1091880"/>
              <a:ext cx="1645920" cy="476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47760" y="1786320"/>
              <a:ext cx="1668960" cy="482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108160" cy="581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278080" cy="4809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4044240"/>
              <a:ext cx="1803960" cy="488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4320" y="5472720"/>
              <a:ext cx="1955520" cy="4651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80" y="5004000"/>
              <a:ext cx="1827000" cy="4543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133360" y="6071400"/>
              <a:ext cx="1760040" cy="4150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248520" y="1594440"/>
            <a:ext cx="4971600" cy="438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253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B147258369</dc:creator>
  <dc:description/>
  <cp:lastModifiedBy>benjamin53200@gmail.com</cp:lastModifiedBy>
  <cp:revision>30</cp:revision>
  <dcterms:created xsi:type="dcterms:W3CDTF">2012-07-30T22:21:58Z</dcterms:created>
  <dcterms:modified xsi:type="dcterms:W3CDTF">2019-04-03T19:49:33Z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