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50664-FD85-4C82-B478-2AE2FECB4D06}" v="307" dt="2019-03-19T19:19:43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813DD-30CA-4538-AF52-061B82E4D5FF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88D087D-F7E3-44F2-BE34-B39177282EA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Groupe MADERA</a:t>
          </a:r>
        </a:p>
      </dgm:t>
    </dgm:pt>
    <dgm:pt modelId="{43858027-F616-43D7-899E-F3C8AE40EAF6}" type="parTrans" cxnId="{C9AD2F85-4D06-45FD-A672-185A2BC36C58}">
      <dgm:prSet/>
      <dgm:spPr/>
      <dgm:t>
        <a:bodyPr/>
        <a:lstStyle/>
        <a:p>
          <a:endParaRPr lang="fr-FR"/>
        </a:p>
      </dgm:t>
    </dgm:pt>
    <dgm:pt modelId="{1E2D3EB8-E07A-40A5-AA61-3F72836EFFB9}" type="sibTrans" cxnId="{C9AD2F85-4D06-45FD-A672-185A2BC36C58}">
      <dgm:prSet/>
      <dgm:spPr/>
      <dgm:t>
        <a:bodyPr/>
        <a:lstStyle/>
        <a:p>
          <a:endParaRPr lang="fr-FR"/>
        </a:p>
      </dgm:t>
    </dgm:pt>
    <dgm:pt modelId="{F5FD0D88-2C90-4C65-AB49-A7D5163D663D}" type="asst">
      <dgm:prSet phldrT="[Texte]"/>
      <dgm:spPr/>
      <dgm:t>
        <a:bodyPr/>
        <a:lstStyle/>
        <a:p>
          <a:r>
            <a:rPr lang="fr-FR" dirty="0"/>
            <a:t>Direction générale</a:t>
          </a:r>
        </a:p>
      </dgm:t>
    </dgm:pt>
    <dgm:pt modelId="{4D2B0C19-D479-47EB-95F0-2470FE0338B0}" type="parTrans" cxnId="{72FE444F-CB3B-41D0-9A5E-85EBF6388A03}">
      <dgm:prSet/>
      <dgm:spPr/>
      <dgm:t>
        <a:bodyPr/>
        <a:lstStyle/>
        <a:p>
          <a:endParaRPr lang="fr-FR"/>
        </a:p>
      </dgm:t>
    </dgm:pt>
    <dgm:pt modelId="{BF6886EA-D288-4068-8D53-CE4BDD7988AE}" type="sibTrans" cxnId="{72FE444F-CB3B-41D0-9A5E-85EBF6388A03}">
      <dgm:prSet/>
      <dgm:spPr/>
      <dgm:t>
        <a:bodyPr/>
        <a:lstStyle/>
        <a:p>
          <a:endParaRPr lang="fr-FR"/>
        </a:p>
      </dgm:t>
    </dgm:pt>
    <dgm:pt modelId="{90DB39C3-055A-47EF-9DF1-7E15C05C6BC7}">
      <dgm:prSet phldrT="[Texte]"/>
      <dgm:spPr/>
      <dgm:t>
        <a:bodyPr/>
        <a:lstStyle/>
        <a:p>
          <a:r>
            <a:rPr lang="fr-FR" dirty="0"/>
            <a:t>Direction de production</a:t>
          </a:r>
        </a:p>
      </dgm:t>
    </dgm:pt>
    <dgm:pt modelId="{00188916-9A2D-4FE2-B624-C7593819E35D}" type="parTrans" cxnId="{3C139078-F0ED-47BA-90EC-2F019F4661E5}">
      <dgm:prSet/>
      <dgm:spPr/>
      <dgm:t>
        <a:bodyPr/>
        <a:lstStyle/>
        <a:p>
          <a:endParaRPr lang="fr-FR"/>
        </a:p>
      </dgm:t>
    </dgm:pt>
    <dgm:pt modelId="{38384446-9983-4803-B9E2-6FCB77050EEF}" type="sibTrans" cxnId="{3C139078-F0ED-47BA-90EC-2F019F4661E5}">
      <dgm:prSet/>
      <dgm:spPr/>
      <dgm:t>
        <a:bodyPr/>
        <a:lstStyle/>
        <a:p>
          <a:endParaRPr lang="fr-FR"/>
        </a:p>
      </dgm:t>
    </dgm:pt>
    <dgm:pt modelId="{7DC2AAE2-B1D3-4DB5-A8D3-5A787FA22366}">
      <dgm:prSet/>
      <dgm:spPr/>
      <dgm:t>
        <a:bodyPr/>
        <a:lstStyle/>
        <a:p>
          <a:r>
            <a:rPr lang="fr-FR" dirty="0"/>
            <a:t>Direction RH-AF-Informatique</a:t>
          </a:r>
        </a:p>
      </dgm:t>
    </dgm:pt>
    <dgm:pt modelId="{BE5579C5-2453-4FA6-8763-D14BECE3269E}" type="parTrans" cxnId="{7FCA0EB1-4763-44D1-A862-1AEBAC0E230A}">
      <dgm:prSet/>
      <dgm:spPr/>
      <dgm:t>
        <a:bodyPr/>
        <a:lstStyle/>
        <a:p>
          <a:endParaRPr lang="fr-FR"/>
        </a:p>
      </dgm:t>
    </dgm:pt>
    <dgm:pt modelId="{0993EEAA-B2AF-4C39-BEC6-F79FE902EEE7}" type="sibTrans" cxnId="{7FCA0EB1-4763-44D1-A862-1AEBAC0E230A}">
      <dgm:prSet/>
      <dgm:spPr/>
      <dgm:t>
        <a:bodyPr/>
        <a:lstStyle/>
        <a:p>
          <a:endParaRPr lang="fr-FR"/>
        </a:p>
      </dgm:t>
    </dgm:pt>
    <dgm:pt modelId="{B05A5923-4557-48D0-B618-E0E03F076CE2}">
      <dgm:prSet/>
      <dgm:spPr/>
      <dgm:t>
        <a:bodyPr/>
        <a:lstStyle/>
        <a:p>
          <a:r>
            <a:rPr lang="fr-FR" dirty="0"/>
            <a:t>Direction commerciale</a:t>
          </a:r>
        </a:p>
      </dgm:t>
    </dgm:pt>
    <dgm:pt modelId="{3292FB73-8A12-4411-9180-206782C37447}" type="parTrans" cxnId="{D68840D4-3061-4D90-9582-BDCB00368CA6}">
      <dgm:prSet/>
      <dgm:spPr/>
      <dgm:t>
        <a:bodyPr/>
        <a:lstStyle/>
        <a:p>
          <a:endParaRPr lang="fr-FR"/>
        </a:p>
      </dgm:t>
    </dgm:pt>
    <dgm:pt modelId="{45213AA2-7129-4E9C-95B9-705CFFB3AF08}" type="sibTrans" cxnId="{D68840D4-3061-4D90-9582-BDCB00368CA6}">
      <dgm:prSet/>
      <dgm:spPr/>
      <dgm:t>
        <a:bodyPr/>
        <a:lstStyle/>
        <a:p>
          <a:endParaRPr lang="fr-FR"/>
        </a:p>
      </dgm:t>
    </dgm:pt>
    <dgm:pt modelId="{3F1F3F43-8270-4FC9-A694-8B55F3771651}" type="pres">
      <dgm:prSet presAssocID="{F01813DD-30CA-4538-AF52-061B82E4D5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699C3-0262-4CF4-A50C-EEE77D3A3EDF}" type="pres">
      <dgm:prSet presAssocID="{088D087D-F7E3-44F2-BE34-B39177282EA3}" presName="hierRoot1" presStyleCnt="0">
        <dgm:presLayoutVars>
          <dgm:hierBranch val="init"/>
        </dgm:presLayoutVars>
      </dgm:prSet>
      <dgm:spPr/>
    </dgm:pt>
    <dgm:pt modelId="{C7DFE79F-1167-4E76-9DA8-91BE171DED94}" type="pres">
      <dgm:prSet presAssocID="{088D087D-F7E3-44F2-BE34-B39177282EA3}" presName="rootComposite1" presStyleCnt="0"/>
      <dgm:spPr/>
    </dgm:pt>
    <dgm:pt modelId="{82A7E8ED-2A7E-4BDB-A82B-B78C31DC0CDE}" type="pres">
      <dgm:prSet presAssocID="{088D087D-F7E3-44F2-BE34-B39177282EA3}" presName="rootText1" presStyleLbl="node0" presStyleIdx="0" presStyleCnt="1">
        <dgm:presLayoutVars>
          <dgm:chPref val="3"/>
        </dgm:presLayoutVars>
      </dgm:prSet>
      <dgm:spPr/>
    </dgm:pt>
    <dgm:pt modelId="{BBE17249-2CE9-46A5-AD08-C222DDB52BB1}" type="pres">
      <dgm:prSet presAssocID="{088D087D-F7E3-44F2-BE34-B39177282EA3}" presName="rootConnector1" presStyleLbl="node1" presStyleIdx="0" presStyleCnt="0"/>
      <dgm:spPr/>
    </dgm:pt>
    <dgm:pt modelId="{8EDDE4AA-AB24-4DD2-9033-55DB4E470D4B}" type="pres">
      <dgm:prSet presAssocID="{088D087D-F7E3-44F2-BE34-B39177282EA3}" presName="hierChild2" presStyleCnt="0"/>
      <dgm:spPr/>
    </dgm:pt>
    <dgm:pt modelId="{7B1665C3-B37D-4705-8165-3CD11FC20404}" type="pres">
      <dgm:prSet presAssocID="{BE5579C5-2453-4FA6-8763-D14BECE3269E}" presName="Name37" presStyleLbl="parChTrans1D2" presStyleIdx="0" presStyleCnt="4"/>
      <dgm:spPr/>
    </dgm:pt>
    <dgm:pt modelId="{91CED572-E0FD-4A59-B396-DFC42A81C8C6}" type="pres">
      <dgm:prSet presAssocID="{7DC2AAE2-B1D3-4DB5-A8D3-5A787FA22366}" presName="hierRoot2" presStyleCnt="0">
        <dgm:presLayoutVars>
          <dgm:hierBranch val="init"/>
        </dgm:presLayoutVars>
      </dgm:prSet>
      <dgm:spPr/>
    </dgm:pt>
    <dgm:pt modelId="{77FB79F1-B095-421A-BB6D-98D60001423C}" type="pres">
      <dgm:prSet presAssocID="{7DC2AAE2-B1D3-4DB5-A8D3-5A787FA22366}" presName="rootComposite" presStyleCnt="0"/>
      <dgm:spPr/>
    </dgm:pt>
    <dgm:pt modelId="{3C06FBFB-48DA-4745-BB9E-B1C23F4C92DD}" type="pres">
      <dgm:prSet presAssocID="{7DC2AAE2-B1D3-4DB5-A8D3-5A787FA22366}" presName="rootText" presStyleLbl="node2" presStyleIdx="0" presStyleCnt="3">
        <dgm:presLayoutVars>
          <dgm:chPref val="3"/>
        </dgm:presLayoutVars>
      </dgm:prSet>
      <dgm:spPr/>
    </dgm:pt>
    <dgm:pt modelId="{CBFBAF3D-106A-44CF-B23E-6EB2FDDB4119}" type="pres">
      <dgm:prSet presAssocID="{7DC2AAE2-B1D3-4DB5-A8D3-5A787FA22366}" presName="rootConnector" presStyleLbl="node2" presStyleIdx="0" presStyleCnt="3"/>
      <dgm:spPr/>
    </dgm:pt>
    <dgm:pt modelId="{0FDD97A3-2936-4AB0-9BA9-47750F45F0C8}" type="pres">
      <dgm:prSet presAssocID="{7DC2AAE2-B1D3-4DB5-A8D3-5A787FA22366}" presName="hierChild4" presStyleCnt="0"/>
      <dgm:spPr/>
    </dgm:pt>
    <dgm:pt modelId="{5FA40379-D0DF-4F3F-AE6F-A5872DB93E4C}" type="pres">
      <dgm:prSet presAssocID="{7DC2AAE2-B1D3-4DB5-A8D3-5A787FA22366}" presName="hierChild5" presStyleCnt="0"/>
      <dgm:spPr/>
    </dgm:pt>
    <dgm:pt modelId="{FFB747D1-9AA1-41B1-9C84-F37842B298CB}" type="pres">
      <dgm:prSet presAssocID="{3292FB73-8A12-4411-9180-206782C37447}" presName="Name37" presStyleLbl="parChTrans1D2" presStyleIdx="1" presStyleCnt="4"/>
      <dgm:spPr/>
    </dgm:pt>
    <dgm:pt modelId="{678A4CA9-9C86-443C-9961-6579A51D5613}" type="pres">
      <dgm:prSet presAssocID="{B05A5923-4557-48D0-B618-E0E03F076CE2}" presName="hierRoot2" presStyleCnt="0">
        <dgm:presLayoutVars>
          <dgm:hierBranch val="init"/>
        </dgm:presLayoutVars>
      </dgm:prSet>
      <dgm:spPr/>
    </dgm:pt>
    <dgm:pt modelId="{57DEB511-A9F1-4575-B109-792B7386DC87}" type="pres">
      <dgm:prSet presAssocID="{B05A5923-4557-48D0-B618-E0E03F076CE2}" presName="rootComposite" presStyleCnt="0"/>
      <dgm:spPr/>
    </dgm:pt>
    <dgm:pt modelId="{CF877292-6B4D-49DC-8555-A3A29CDAB89A}" type="pres">
      <dgm:prSet presAssocID="{B05A5923-4557-48D0-B618-E0E03F076CE2}" presName="rootText" presStyleLbl="node2" presStyleIdx="1" presStyleCnt="3">
        <dgm:presLayoutVars>
          <dgm:chPref val="3"/>
        </dgm:presLayoutVars>
      </dgm:prSet>
      <dgm:spPr/>
    </dgm:pt>
    <dgm:pt modelId="{091CCA4E-0695-4486-AC9D-032B8A792A22}" type="pres">
      <dgm:prSet presAssocID="{B05A5923-4557-48D0-B618-E0E03F076CE2}" presName="rootConnector" presStyleLbl="node2" presStyleIdx="1" presStyleCnt="3"/>
      <dgm:spPr/>
    </dgm:pt>
    <dgm:pt modelId="{D9B39D72-BCB1-4AF6-A027-2A0FCAB96B09}" type="pres">
      <dgm:prSet presAssocID="{B05A5923-4557-48D0-B618-E0E03F076CE2}" presName="hierChild4" presStyleCnt="0"/>
      <dgm:spPr/>
    </dgm:pt>
    <dgm:pt modelId="{A2F623F9-E8FB-453E-8B96-5CC43CCE2E6E}" type="pres">
      <dgm:prSet presAssocID="{B05A5923-4557-48D0-B618-E0E03F076CE2}" presName="hierChild5" presStyleCnt="0"/>
      <dgm:spPr/>
    </dgm:pt>
    <dgm:pt modelId="{5FFCEDDD-DF3D-43D4-9797-2B687884D02A}" type="pres">
      <dgm:prSet presAssocID="{00188916-9A2D-4FE2-B624-C7593819E35D}" presName="Name37" presStyleLbl="parChTrans1D2" presStyleIdx="2" presStyleCnt="4"/>
      <dgm:spPr/>
    </dgm:pt>
    <dgm:pt modelId="{76D4F87B-14A0-40C6-9122-95B6FAF357C4}" type="pres">
      <dgm:prSet presAssocID="{90DB39C3-055A-47EF-9DF1-7E15C05C6BC7}" presName="hierRoot2" presStyleCnt="0">
        <dgm:presLayoutVars>
          <dgm:hierBranch val="init"/>
        </dgm:presLayoutVars>
      </dgm:prSet>
      <dgm:spPr/>
    </dgm:pt>
    <dgm:pt modelId="{986856A8-9E9A-498A-BC61-EA9A9DA0FFB5}" type="pres">
      <dgm:prSet presAssocID="{90DB39C3-055A-47EF-9DF1-7E15C05C6BC7}" presName="rootComposite" presStyleCnt="0"/>
      <dgm:spPr/>
    </dgm:pt>
    <dgm:pt modelId="{28570258-E306-4E0C-9217-7D6A94400802}" type="pres">
      <dgm:prSet presAssocID="{90DB39C3-055A-47EF-9DF1-7E15C05C6BC7}" presName="rootText" presStyleLbl="node2" presStyleIdx="2" presStyleCnt="3">
        <dgm:presLayoutVars>
          <dgm:chPref val="3"/>
        </dgm:presLayoutVars>
      </dgm:prSet>
      <dgm:spPr/>
    </dgm:pt>
    <dgm:pt modelId="{BEE3AD94-5931-4896-BCE7-4692A5B88C38}" type="pres">
      <dgm:prSet presAssocID="{90DB39C3-055A-47EF-9DF1-7E15C05C6BC7}" presName="rootConnector" presStyleLbl="node2" presStyleIdx="2" presStyleCnt="3"/>
      <dgm:spPr/>
    </dgm:pt>
    <dgm:pt modelId="{3BFC52C6-00F5-4621-A610-DA3595196B9A}" type="pres">
      <dgm:prSet presAssocID="{90DB39C3-055A-47EF-9DF1-7E15C05C6BC7}" presName="hierChild4" presStyleCnt="0"/>
      <dgm:spPr/>
    </dgm:pt>
    <dgm:pt modelId="{00497510-8EC9-42E2-BC6B-EB3EE3A7F728}" type="pres">
      <dgm:prSet presAssocID="{90DB39C3-055A-47EF-9DF1-7E15C05C6BC7}" presName="hierChild5" presStyleCnt="0"/>
      <dgm:spPr/>
    </dgm:pt>
    <dgm:pt modelId="{53AE9064-283F-4D38-95AA-611E56A19238}" type="pres">
      <dgm:prSet presAssocID="{088D087D-F7E3-44F2-BE34-B39177282EA3}" presName="hierChild3" presStyleCnt="0"/>
      <dgm:spPr/>
    </dgm:pt>
    <dgm:pt modelId="{AB053C2B-EFE3-479D-8CD7-107605872E1C}" type="pres">
      <dgm:prSet presAssocID="{4D2B0C19-D479-47EB-95F0-2470FE0338B0}" presName="Name111" presStyleLbl="parChTrans1D2" presStyleIdx="3" presStyleCnt="4"/>
      <dgm:spPr/>
    </dgm:pt>
    <dgm:pt modelId="{A01E5D53-AAEF-4DBA-A923-E1D58FB1A95B}" type="pres">
      <dgm:prSet presAssocID="{F5FD0D88-2C90-4C65-AB49-A7D5163D663D}" presName="hierRoot3" presStyleCnt="0">
        <dgm:presLayoutVars>
          <dgm:hierBranch/>
        </dgm:presLayoutVars>
      </dgm:prSet>
      <dgm:spPr/>
    </dgm:pt>
    <dgm:pt modelId="{22C35F9A-F5F2-4898-B095-317D9FCD581C}" type="pres">
      <dgm:prSet presAssocID="{F5FD0D88-2C90-4C65-AB49-A7D5163D663D}" presName="rootComposite3" presStyleCnt="0"/>
      <dgm:spPr/>
    </dgm:pt>
    <dgm:pt modelId="{D23ACC17-08AA-4E3F-ACE4-7067EA1C9DA0}" type="pres">
      <dgm:prSet presAssocID="{F5FD0D88-2C90-4C65-AB49-A7D5163D663D}" presName="rootText3" presStyleLbl="asst1" presStyleIdx="0" presStyleCnt="1">
        <dgm:presLayoutVars>
          <dgm:chPref val="3"/>
        </dgm:presLayoutVars>
      </dgm:prSet>
      <dgm:spPr/>
    </dgm:pt>
    <dgm:pt modelId="{8CDB0A1D-93E9-4858-8D8E-5B01DA99DDAB}" type="pres">
      <dgm:prSet presAssocID="{F5FD0D88-2C90-4C65-AB49-A7D5163D663D}" presName="rootConnector3" presStyleLbl="asst1" presStyleIdx="0" presStyleCnt="1"/>
      <dgm:spPr/>
    </dgm:pt>
    <dgm:pt modelId="{7509FB76-10E7-4CCE-8F74-36D281E0B65C}" type="pres">
      <dgm:prSet presAssocID="{F5FD0D88-2C90-4C65-AB49-A7D5163D663D}" presName="hierChild6" presStyleCnt="0"/>
      <dgm:spPr/>
    </dgm:pt>
    <dgm:pt modelId="{1C73AE1E-C057-4220-912F-C5716C513188}" type="pres">
      <dgm:prSet presAssocID="{F5FD0D88-2C90-4C65-AB49-A7D5163D663D}" presName="hierChild7" presStyleCnt="0"/>
      <dgm:spPr/>
    </dgm:pt>
  </dgm:ptLst>
  <dgm:cxnLst>
    <dgm:cxn modelId="{124E9609-CEBD-47B3-9CC8-CD403A620887}" type="presOf" srcId="{3292FB73-8A12-4411-9180-206782C37447}" destId="{FFB747D1-9AA1-41B1-9C84-F37842B298CB}" srcOrd="0" destOrd="0" presId="urn:microsoft.com/office/officeart/2005/8/layout/orgChart1"/>
    <dgm:cxn modelId="{DDC3332C-9677-462C-A5EE-1C4ED425DE0A}" type="presOf" srcId="{7DC2AAE2-B1D3-4DB5-A8D3-5A787FA22366}" destId="{CBFBAF3D-106A-44CF-B23E-6EB2FDDB4119}" srcOrd="1" destOrd="0" presId="urn:microsoft.com/office/officeart/2005/8/layout/orgChart1"/>
    <dgm:cxn modelId="{F5B55C37-98B2-4043-ACF7-714474CCB604}" type="presOf" srcId="{F5FD0D88-2C90-4C65-AB49-A7D5163D663D}" destId="{D23ACC17-08AA-4E3F-ACE4-7067EA1C9DA0}" srcOrd="0" destOrd="0" presId="urn:microsoft.com/office/officeart/2005/8/layout/orgChart1"/>
    <dgm:cxn modelId="{72FE444F-CB3B-41D0-9A5E-85EBF6388A03}" srcId="{088D087D-F7E3-44F2-BE34-B39177282EA3}" destId="{F5FD0D88-2C90-4C65-AB49-A7D5163D663D}" srcOrd="0" destOrd="0" parTransId="{4D2B0C19-D479-47EB-95F0-2470FE0338B0}" sibTransId="{BF6886EA-D288-4068-8D53-CE4BDD7988AE}"/>
    <dgm:cxn modelId="{02917650-EF1D-4EEC-BC4E-C28B8D4CB5AF}" type="presOf" srcId="{B05A5923-4557-48D0-B618-E0E03F076CE2}" destId="{CF877292-6B4D-49DC-8555-A3A29CDAB89A}" srcOrd="0" destOrd="0" presId="urn:microsoft.com/office/officeart/2005/8/layout/orgChart1"/>
    <dgm:cxn modelId="{1E470475-27D8-4E6E-AD06-3A15BE973889}" type="presOf" srcId="{90DB39C3-055A-47EF-9DF1-7E15C05C6BC7}" destId="{BEE3AD94-5931-4896-BCE7-4692A5B88C38}" srcOrd="1" destOrd="0" presId="urn:microsoft.com/office/officeart/2005/8/layout/orgChart1"/>
    <dgm:cxn modelId="{DCA7DC77-C58D-47DF-9113-644383883ADB}" type="presOf" srcId="{7DC2AAE2-B1D3-4DB5-A8D3-5A787FA22366}" destId="{3C06FBFB-48DA-4745-BB9E-B1C23F4C92DD}" srcOrd="0" destOrd="0" presId="urn:microsoft.com/office/officeart/2005/8/layout/orgChart1"/>
    <dgm:cxn modelId="{B1585278-3017-469A-AFC4-55BB37BAE49E}" type="presOf" srcId="{B05A5923-4557-48D0-B618-E0E03F076CE2}" destId="{091CCA4E-0695-4486-AC9D-032B8A792A22}" srcOrd="1" destOrd="0" presId="urn:microsoft.com/office/officeart/2005/8/layout/orgChart1"/>
    <dgm:cxn modelId="{3C139078-F0ED-47BA-90EC-2F019F4661E5}" srcId="{088D087D-F7E3-44F2-BE34-B39177282EA3}" destId="{90DB39C3-055A-47EF-9DF1-7E15C05C6BC7}" srcOrd="3" destOrd="0" parTransId="{00188916-9A2D-4FE2-B624-C7593819E35D}" sibTransId="{38384446-9983-4803-B9E2-6FCB77050EEF}"/>
    <dgm:cxn modelId="{F73A8A7A-6FB8-4DA0-B355-A27CA5273B52}" type="presOf" srcId="{F01813DD-30CA-4538-AF52-061B82E4D5FF}" destId="{3F1F3F43-8270-4FC9-A694-8B55F3771651}" srcOrd="0" destOrd="0" presId="urn:microsoft.com/office/officeart/2005/8/layout/orgChart1"/>
    <dgm:cxn modelId="{8AAD8880-8150-44C2-AC2D-BA6A80321A8B}" type="presOf" srcId="{00188916-9A2D-4FE2-B624-C7593819E35D}" destId="{5FFCEDDD-DF3D-43D4-9797-2B687884D02A}" srcOrd="0" destOrd="0" presId="urn:microsoft.com/office/officeart/2005/8/layout/orgChart1"/>
    <dgm:cxn modelId="{C9AD2F85-4D06-45FD-A672-185A2BC36C58}" srcId="{F01813DD-30CA-4538-AF52-061B82E4D5FF}" destId="{088D087D-F7E3-44F2-BE34-B39177282EA3}" srcOrd="0" destOrd="0" parTransId="{43858027-F616-43D7-899E-F3C8AE40EAF6}" sibTransId="{1E2D3EB8-E07A-40A5-AA61-3F72836EFFB9}"/>
    <dgm:cxn modelId="{C17C37AD-CDBD-4E2F-8246-79AF0C0BAEAA}" type="presOf" srcId="{90DB39C3-055A-47EF-9DF1-7E15C05C6BC7}" destId="{28570258-E306-4E0C-9217-7D6A94400802}" srcOrd="0" destOrd="0" presId="urn:microsoft.com/office/officeart/2005/8/layout/orgChart1"/>
    <dgm:cxn modelId="{7FCA0EB1-4763-44D1-A862-1AEBAC0E230A}" srcId="{088D087D-F7E3-44F2-BE34-B39177282EA3}" destId="{7DC2AAE2-B1D3-4DB5-A8D3-5A787FA22366}" srcOrd="1" destOrd="0" parTransId="{BE5579C5-2453-4FA6-8763-D14BECE3269E}" sibTransId="{0993EEAA-B2AF-4C39-BEC6-F79FE902EEE7}"/>
    <dgm:cxn modelId="{E8CF47BC-8CA5-479A-BD83-0F0CE65DF056}" type="presOf" srcId="{F5FD0D88-2C90-4C65-AB49-A7D5163D663D}" destId="{8CDB0A1D-93E9-4858-8D8E-5B01DA99DDAB}" srcOrd="1" destOrd="0" presId="urn:microsoft.com/office/officeart/2005/8/layout/orgChart1"/>
    <dgm:cxn modelId="{67894AC2-D9AE-438B-944E-939595F9BEE4}" type="presOf" srcId="{4D2B0C19-D479-47EB-95F0-2470FE0338B0}" destId="{AB053C2B-EFE3-479D-8CD7-107605872E1C}" srcOrd="0" destOrd="0" presId="urn:microsoft.com/office/officeart/2005/8/layout/orgChart1"/>
    <dgm:cxn modelId="{E596F0CB-73F5-46B3-A061-DD43F56E6D06}" type="presOf" srcId="{BE5579C5-2453-4FA6-8763-D14BECE3269E}" destId="{7B1665C3-B37D-4705-8165-3CD11FC20404}" srcOrd="0" destOrd="0" presId="urn:microsoft.com/office/officeart/2005/8/layout/orgChart1"/>
    <dgm:cxn modelId="{D68840D4-3061-4D90-9582-BDCB00368CA6}" srcId="{088D087D-F7E3-44F2-BE34-B39177282EA3}" destId="{B05A5923-4557-48D0-B618-E0E03F076CE2}" srcOrd="2" destOrd="0" parTransId="{3292FB73-8A12-4411-9180-206782C37447}" sibTransId="{45213AA2-7129-4E9C-95B9-705CFFB3AF08}"/>
    <dgm:cxn modelId="{967FACE7-EE2D-4C7C-9BA0-C52FA403B810}" type="presOf" srcId="{088D087D-F7E3-44F2-BE34-B39177282EA3}" destId="{82A7E8ED-2A7E-4BDB-A82B-B78C31DC0CDE}" srcOrd="0" destOrd="0" presId="urn:microsoft.com/office/officeart/2005/8/layout/orgChart1"/>
    <dgm:cxn modelId="{F4955FEA-0E60-40B7-AEAE-9FA8BFB16B0B}" type="presOf" srcId="{088D087D-F7E3-44F2-BE34-B39177282EA3}" destId="{BBE17249-2CE9-46A5-AD08-C222DDB52BB1}" srcOrd="1" destOrd="0" presId="urn:microsoft.com/office/officeart/2005/8/layout/orgChart1"/>
    <dgm:cxn modelId="{D1EF7821-35B3-4817-A2DE-806EFBD2F4B4}" type="presParOf" srcId="{3F1F3F43-8270-4FC9-A694-8B55F3771651}" destId="{C87699C3-0262-4CF4-A50C-EEE77D3A3EDF}" srcOrd="0" destOrd="0" presId="urn:microsoft.com/office/officeart/2005/8/layout/orgChart1"/>
    <dgm:cxn modelId="{81AC2657-9965-4C6A-8ADE-80B3ED1BB58D}" type="presParOf" srcId="{C87699C3-0262-4CF4-A50C-EEE77D3A3EDF}" destId="{C7DFE79F-1167-4E76-9DA8-91BE171DED94}" srcOrd="0" destOrd="0" presId="urn:microsoft.com/office/officeart/2005/8/layout/orgChart1"/>
    <dgm:cxn modelId="{BB93AEB5-DDB7-47BC-823D-BE00C067B8E9}" type="presParOf" srcId="{C7DFE79F-1167-4E76-9DA8-91BE171DED94}" destId="{82A7E8ED-2A7E-4BDB-A82B-B78C31DC0CDE}" srcOrd="0" destOrd="0" presId="urn:microsoft.com/office/officeart/2005/8/layout/orgChart1"/>
    <dgm:cxn modelId="{2082C323-FF42-4ACF-A92A-6D328673F07A}" type="presParOf" srcId="{C7DFE79F-1167-4E76-9DA8-91BE171DED94}" destId="{BBE17249-2CE9-46A5-AD08-C222DDB52BB1}" srcOrd="1" destOrd="0" presId="urn:microsoft.com/office/officeart/2005/8/layout/orgChart1"/>
    <dgm:cxn modelId="{1691BCD8-475A-4A8B-99EF-3668F8FFF057}" type="presParOf" srcId="{C87699C3-0262-4CF4-A50C-EEE77D3A3EDF}" destId="{8EDDE4AA-AB24-4DD2-9033-55DB4E470D4B}" srcOrd="1" destOrd="0" presId="urn:microsoft.com/office/officeart/2005/8/layout/orgChart1"/>
    <dgm:cxn modelId="{E5EB2FDC-1076-496A-96EE-62DDF265E08F}" type="presParOf" srcId="{8EDDE4AA-AB24-4DD2-9033-55DB4E470D4B}" destId="{7B1665C3-B37D-4705-8165-3CD11FC20404}" srcOrd="0" destOrd="0" presId="urn:microsoft.com/office/officeart/2005/8/layout/orgChart1"/>
    <dgm:cxn modelId="{06F3E200-C8C2-4B8C-968E-B8C1E7A3F2E5}" type="presParOf" srcId="{8EDDE4AA-AB24-4DD2-9033-55DB4E470D4B}" destId="{91CED572-E0FD-4A59-B396-DFC42A81C8C6}" srcOrd="1" destOrd="0" presId="urn:microsoft.com/office/officeart/2005/8/layout/orgChart1"/>
    <dgm:cxn modelId="{62DF0EE5-0B43-4685-B47E-68D43F7FE805}" type="presParOf" srcId="{91CED572-E0FD-4A59-B396-DFC42A81C8C6}" destId="{77FB79F1-B095-421A-BB6D-98D60001423C}" srcOrd="0" destOrd="0" presId="urn:microsoft.com/office/officeart/2005/8/layout/orgChart1"/>
    <dgm:cxn modelId="{7804A41A-38CD-453B-87A1-C62D8B5F9220}" type="presParOf" srcId="{77FB79F1-B095-421A-BB6D-98D60001423C}" destId="{3C06FBFB-48DA-4745-BB9E-B1C23F4C92DD}" srcOrd="0" destOrd="0" presId="urn:microsoft.com/office/officeart/2005/8/layout/orgChart1"/>
    <dgm:cxn modelId="{B34FEBF5-71C8-4CCD-AEE4-D9FC597E706C}" type="presParOf" srcId="{77FB79F1-B095-421A-BB6D-98D60001423C}" destId="{CBFBAF3D-106A-44CF-B23E-6EB2FDDB4119}" srcOrd="1" destOrd="0" presId="urn:microsoft.com/office/officeart/2005/8/layout/orgChart1"/>
    <dgm:cxn modelId="{29C1EA82-B806-4550-ABB7-AB7A17A8F5A4}" type="presParOf" srcId="{91CED572-E0FD-4A59-B396-DFC42A81C8C6}" destId="{0FDD97A3-2936-4AB0-9BA9-47750F45F0C8}" srcOrd="1" destOrd="0" presId="urn:microsoft.com/office/officeart/2005/8/layout/orgChart1"/>
    <dgm:cxn modelId="{F7163791-564F-4B3C-A1AC-BDF8B382EC40}" type="presParOf" srcId="{91CED572-E0FD-4A59-B396-DFC42A81C8C6}" destId="{5FA40379-D0DF-4F3F-AE6F-A5872DB93E4C}" srcOrd="2" destOrd="0" presId="urn:microsoft.com/office/officeart/2005/8/layout/orgChart1"/>
    <dgm:cxn modelId="{0F25B010-BD0E-46F2-837A-E6BBB107D588}" type="presParOf" srcId="{8EDDE4AA-AB24-4DD2-9033-55DB4E470D4B}" destId="{FFB747D1-9AA1-41B1-9C84-F37842B298CB}" srcOrd="2" destOrd="0" presId="urn:microsoft.com/office/officeart/2005/8/layout/orgChart1"/>
    <dgm:cxn modelId="{3A5ED3F9-0472-4332-8F70-73129487F991}" type="presParOf" srcId="{8EDDE4AA-AB24-4DD2-9033-55DB4E470D4B}" destId="{678A4CA9-9C86-443C-9961-6579A51D5613}" srcOrd="3" destOrd="0" presId="urn:microsoft.com/office/officeart/2005/8/layout/orgChart1"/>
    <dgm:cxn modelId="{DA4FCF03-7137-469B-9074-9CA16DFD069E}" type="presParOf" srcId="{678A4CA9-9C86-443C-9961-6579A51D5613}" destId="{57DEB511-A9F1-4575-B109-792B7386DC87}" srcOrd="0" destOrd="0" presId="urn:microsoft.com/office/officeart/2005/8/layout/orgChart1"/>
    <dgm:cxn modelId="{D0C929F7-C181-4C7E-B1C7-1CF285E63115}" type="presParOf" srcId="{57DEB511-A9F1-4575-B109-792B7386DC87}" destId="{CF877292-6B4D-49DC-8555-A3A29CDAB89A}" srcOrd="0" destOrd="0" presId="urn:microsoft.com/office/officeart/2005/8/layout/orgChart1"/>
    <dgm:cxn modelId="{7CC8BEC6-AC77-4E3B-8B47-C35EBF663089}" type="presParOf" srcId="{57DEB511-A9F1-4575-B109-792B7386DC87}" destId="{091CCA4E-0695-4486-AC9D-032B8A792A22}" srcOrd="1" destOrd="0" presId="urn:microsoft.com/office/officeart/2005/8/layout/orgChart1"/>
    <dgm:cxn modelId="{A057EA01-EA62-4545-818B-0D8991AE446D}" type="presParOf" srcId="{678A4CA9-9C86-443C-9961-6579A51D5613}" destId="{D9B39D72-BCB1-4AF6-A027-2A0FCAB96B09}" srcOrd="1" destOrd="0" presId="urn:microsoft.com/office/officeart/2005/8/layout/orgChart1"/>
    <dgm:cxn modelId="{76782390-7BC7-4AE8-9B92-989CC2785335}" type="presParOf" srcId="{678A4CA9-9C86-443C-9961-6579A51D5613}" destId="{A2F623F9-E8FB-453E-8B96-5CC43CCE2E6E}" srcOrd="2" destOrd="0" presId="urn:microsoft.com/office/officeart/2005/8/layout/orgChart1"/>
    <dgm:cxn modelId="{833BABDE-3304-4223-B57D-BACB2EBE184E}" type="presParOf" srcId="{8EDDE4AA-AB24-4DD2-9033-55DB4E470D4B}" destId="{5FFCEDDD-DF3D-43D4-9797-2B687884D02A}" srcOrd="4" destOrd="0" presId="urn:microsoft.com/office/officeart/2005/8/layout/orgChart1"/>
    <dgm:cxn modelId="{C8F2F088-5AF8-4E78-A3C8-EB95914164D6}" type="presParOf" srcId="{8EDDE4AA-AB24-4DD2-9033-55DB4E470D4B}" destId="{76D4F87B-14A0-40C6-9122-95B6FAF357C4}" srcOrd="5" destOrd="0" presId="urn:microsoft.com/office/officeart/2005/8/layout/orgChart1"/>
    <dgm:cxn modelId="{A67FE6DB-9428-4B54-86CB-E2B1193C7FB5}" type="presParOf" srcId="{76D4F87B-14A0-40C6-9122-95B6FAF357C4}" destId="{986856A8-9E9A-498A-BC61-EA9A9DA0FFB5}" srcOrd="0" destOrd="0" presId="urn:microsoft.com/office/officeart/2005/8/layout/orgChart1"/>
    <dgm:cxn modelId="{BF9E53D2-E760-470A-9F6A-C9B5F6115337}" type="presParOf" srcId="{986856A8-9E9A-498A-BC61-EA9A9DA0FFB5}" destId="{28570258-E306-4E0C-9217-7D6A94400802}" srcOrd="0" destOrd="0" presId="urn:microsoft.com/office/officeart/2005/8/layout/orgChart1"/>
    <dgm:cxn modelId="{2CD7B37B-94F1-4571-AC28-226F8363F4F8}" type="presParOf" srcId="{986856A8-9E9A-498A-BC61-EA9A9DA0FFB5}" destId="{BEE3AD94-5931-4896-BCE7-4692A5B88C38}" srcOrd="1" destOrd="0" presId="urn:microsoft.com/office/officeart/2005/8/layout/orgChart1"/>
    <dgm:cxn modelId="{26267882-F047-4D0D-86B6-7F02E6798A92}" type="presParOf" srcId="{76D4F87B-14A0-40C6-9122-95B6FAF357C4}" destId="{3BFC52C6-00F5-4621-A610-DA3595196B9A}" srcOrd="1" destOrd="0" presId="urn:microsoft.com/office/officeart/2005/8/layout/orgChart1"/>
    <dgm:cxn modelId="{5CE00596-A033-45E3-B0F7-439DD56DC5B7}" type="presParOf" srcId="{76D4F87B-14A0-40C6-9122-95B6FAF357C4}" destId="{00497510-8EC9-42E2-BC6B-EB3EE3A7F728}" srcOrd="2" destOrd="0" presId="urn:microsoft.com/office/officeart/2005/8/layout/orgChart1"/>
    <dgm:cxn modelId="{D8BA0381-82EF-4EEE-B55B-D4FC958E8AA9}" type="presParOf" srcId="{C87699C3-0262-4CF4-A50C-EEE77D3A3EDF}" destId="{53AE9064-283F-4D38-95AA-611E56A19238}" srcOrd="2" destOrd="0" presId="urn:microsoft.com/office/officeart/2005/8/layout/orgChart1"/>
    <dgm:cxn modelId="{31F0C5CC-B454-4095-8EF2-7F24FC9761DB}" type="presParOf" srcId="{53AE9064-283F-4D38-95AA-611E56A19238}" destId="{AB053C2B-EFE3-479D-8CD7-107605872E1C}" srcOrd="0" destOrd="0" presId="urn:microsoft.com/office/officeart/2005/8/layout/orgChart1"/>
    <dgm:cxn modelId="{EDD00FAA-2D85-45B1-924F-707EA39A3828}" type="presParOf" srcId="{53AE9064-283F-4D38-95AA-611E56A19238}" destId="{A01E5D53-AAEF-4DBA-A923-E1D58FB1A95B}" srcOrd="1" destOrd="0" presId="urn:microsoft.com/office/officeart/2005/8/layout/orgChart1"/>
    <dgm:cxn modelId="{F2AFBFB0-F966-426F-B5AE-2C7F1CDE033C}" type="presParOf" srcId="{A01E5D53-AAEF-4DBA-A923-E1D58FB1A95B}" destId="{22C35F9A-F5F2-4898-B095-317D9FCD581C}" srcOrd="0" destOrd="0" presId="urn:microsoft.com/office/officeart/2005/8/layout/orgChart1"/>
    <dgm:cxn modelId="{ABADF595-9682-4748-BE60-30D1D2EC131C}" type="presParOf" srcId="{22C35F9A-F5F2-4898-B095-317D9FCD581C}" destId="{D23ACC17-08AA-4E3F-ACE4-7067EA1C9DA0}" srcOrd="0" destOrd="0" presId="urn:microsoft.com/office/officeart/2005/8/layout/orgChart1"/>
    <dgm:cxn modelId="{F5C61953-D3AA-446E-81DC-038D960B8BDA}" type="presParOf" srcId="{22C35F9A-F5F2-4898-B095-317D9FCD581C}" destId="{8CDB0A1D-93E9-4858-8D8E-5B01DA99DDAB}" srcOrd="1" destOrd="0" presId="urn:microsoft.com/office/officeart/2005/8/layout/orgChart1"/>
    <dgm:cxn modelId="{E1C2BE91-55D5-41BC-8598-1506A85BB494}" type="presParOf" srcId="{A01E5D53-AAEF-4DBA-A923-E1D58FB1A95B}" destId="{7509FB76-10E7-4CCE-8F74-36D281E0B65C}" srcOrd="1" destOrd="0" presId="urn:microsoft.com/office/officeart/2005/8/layout/orgChart1"/>
    <dgm:cxn modelId="{D685C6F7-4C3D-475B-B38F-2AB679A1D00F}" type="presParOf" srcId="{A01E5D53-AAEF-4DBA-A923-E1D58FB1A95B}" destId="{1C73AE1E-C057-4220-912F-C5716C5131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152F2-C5C3-43D1-9B1E-223FB1F302B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2F2B57E-2F4B-48D6-99AC-090F1FEB7996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Augmentation du CA</a:t>
          </a:r>
        </a:p>
      </dgm:t>
    </dgm:pt>
    <dgm:pt modelId="{36367D86-ACAA-434C-AEEE-B383AFB0ACE6}" type="parTrans" cxnId="{1AB8CC48-2EB7-48DB-81F6-F8D2A2342BEE}">
      <dgm:prSet/>
      <dgm:spPr/>
      <dgm:t>
        <a:bodyPr/>
        <a:lstStyle/>
        <a:p>
          <a:endParaRPr lang="fr-FR"/>
        </a:p>
      </dgm:t>
    </dgm:pt>
    <dgm:pt modelId="{1439190C-E48D-479A-8739-DC0FFE06F980}" type="sibTrans" cxnId="{1AB8CC48-2EB7-48DB-81F6-F8D2A2342BEE}">
      <dgm:prSet/>
      <dgm:spPr/>
      <dgm:t>
        <a:bodyPr/>
        <a:lstStyle/>
        <a:p>
          <a:endParaRPr lang="fr-FR"/>
        </a:p>
      </dgm:t>
    </dgm:pt>
    <dgm:pt modelId="{E73112ED-7520-4A7D-A58E-75737C6194A9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Gagner des parts de marché sur les concurrents</a:t>
          </a:r>
        </a:p>
      </dgm:t>
    </dgm:pt>
    <dgm:pt modelId="{6AEA45F4-5F3E-4755-9ADC-B3B2D8ED4B7A}" type="parTrans" cxnId="{A9ACFC6D-2CEA-4ED4-BDDA-26D3F6072AC3}">
      <dgm:prSet/>
      <dgm:spPr/>
      <dgm:t>
        <a:bodyPr/>
        <a:lstStyle/>
        <a:p>
          <a:endParaRPr lang="fr-FR"/>
        </a:p>
      </dgm:t>
    </dgm:pt>
    <dgm:pt modelId="{99662652-80A2-4B34-966A-14933360CD16}" type="sibTrans" cxnId="{A9ACFC6D-2CEA-4ED4-BDDA-26D3F6072AC3}">
      <dgm:prSet/>
      <dgm:spPr/>
      <dgm:t>
        <a:bodyPr/>
        <a:lstStyle/>
        <a:p>
          <a:endParaRPr lang="fr-FR"/>
        </a:p>
      </dgm:t>
    </dgm:pt>
    <dgm:pt modelId="{6F8F8F18-A837-406A-8EC4-54ACC72F8FC8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Augmenter sa notoriété</a:t>
          </a:r>
        </a:p>
      </dgm:t>
    </dgm:pt>
    <dgm:pt modelId="{255AAFF5-2F80-40A5-A013-0596A0FD6ACC}" type="parTrans" cxnId="{5D2DF3B5-9D1E-4345-A5AF-F0AD43FDD77C}">
      <dgm:prSet/>
      <dgm:spPr/>
      <dgm:t>
        <a:bodyPr/>
        <a:lstStyle/>
        <a:p>
          <a:endParaRPr lang="fr-FR"/>
        </a:p>
      </dgm:t>
    </dgm:pt>
    <dgm:pt modelId="{E7998754-697F-4297-B400-48F7C6420F55}" type="sibTrans" cxnId="{5D2DF3B5-9D1E-4345-A5AF-F0AD43FDD77C}">
      <dgm:prSet/>
      <dgm:spPr/>
      <dgm:t>
        <a:bodyPr/>
        <a:lstStyle/>
        <a:p>
          <a:endParaRPr lang="fr-FR"/>
        </a:p>
      </dgm:t>
    </dgm:pt>
    <dgm:pt modelId="{196F19DC-EBA9-4A09-B378-B4BFF4504D7B}" type="pres">
      <dgm:prSet presAssocID="{513152F2-C5C3-43D1-9B1E-223FB1F302B3}" presName="CompostProcess" presStyleCnt="0">
        <dgm:presLayoutVars>
          <dgm:dir/>
          <dgm:resizeHandles val="exact"/>
        </dgm:presLayoutVars>
      </dgm:prSet>
      <dgm:spPr/>
    </dgm:pt>
    <dgm:pt modelId="{3F70D962-74B9-49D3-A04C-3E54F590F6CC}" type="pres">
      <dgm:prSet presAssocID="{513152F2-C5C3-43D1-9B1E-223FB1F302B3}" presName="arrow" presStyleLbl="bgShp" presStyleIdx="0" presStyleCnt="1"/>
      <dgm:spPr>
        <a:solidFill>
          <a:schemeClr val="accent2"/>
        </a:solidFill>
      </dgm:spPr>
    </dgm:pt>
    <dgm:pt modelId="{03A8FD3F-75B3-4FC7-8674-FF6554EEEE88}" type="pres">
      <dgm:prSet presAssocID="{513152F2-C5C3-43D1-9B1E-223FB1F302B3}" presName="linearProcess" presStyleCnt="0"/>
      <dgm:spPr/>
    </dgm:pt>
    <dgm:pt modelId="{6F206EA8-E6FE-4086-B32A-1F1D92083209}" type="pres">
      <dgm:prSet presAssocID="{22F2B57E-2F4B-48D6-99AC-090F1FEB7996}" presName="textNode" presStyleLbl="node1" presStyleIdx="0" presStyleCnt="3">
        <dgm:presLayoutVars>
          <dgm:bulletEnabled val="1"/>
        </dgm:presLayoutVars>
      </dgm:prSet>
      <dgm:spPr/>
    </dgm:pt>
    <dgm:pt modelId="{78D9C3EF-F8B9-446D-84FD-B29CAB247999}" type="pres">
      <dgm:prSet presAssocID="{1439190C-E48D-479A-8739-DC0FFE06F980}" presName="sibTrans" presStyleCnt="0"/>
      <dgm:spPr/>
    </dgm:pt>
    <dgm:pt modelId="{B31793C4-FE1D-490D-ADDA-6DA105E7F6D2}" type="pres">
      <dgm:prSet presAssocID="{E73112ED-7520-4A7D-A58E-75737C6194A9}" presName="textNode" presStyleLbl="node1" presStyleIdx="1" presStyleCnt="3">
        <dgm:presLayoutVars>
          <dgm:bulletEnabled val="1"/>
        </dgm:presLayoutVars>
      </dgm:prSet>
      <dgm:spPr/>
    </dgm:pt>
    <dgm:pt modelId="{AEB282AB-E06C-48D9-B202-6D31F009DB26}" type="pres">
      <dgm:prSet presAssocID="{99662652-80A2-4B34-966A-14933360CD16}" presName="sibTrans" presStyleCnt="0"/>
      <dgm:spPr/>
    </dgm:pt>
    <dgm:pt modelId="{BA491258-A914-41F2-886A-B31C7997C40F}" type="pres">
      <dgm:prSet presAssocID="{6F8F8F18-A837-406A-8EC4-54ACC72F8FC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C8E733-1A35-4A93-9C10-2F879E69070A}" type="presOf" srcId="{E73112ED-7520-4A7D-A58E-75737C6194A9}" destId="{B31793C4-FE1D-490D-ADDA-6DA105E7F6D2}" srcOrd="0" destOrd="0" presId="urn:microsoft.com/office/officeart/2005/8/layout/hProcess9"/>
    <dgm:cxn modelId="{E052D83F-DA35-46DC-861E-4C5EF4FEF618}" type="presOf" srcId="{513152F2-C5C3-43D1-9B1E-223FB1F302B3}" destId="{196F19DC-EBA9-4A09-B378-B4BFF4504D7B}" srcOrd="0" destOrd="0" presId="urn:microsoft.com/office/officeart/2005/8/layout/hProcess9"/>
    <dgm:cxn modelId="{B00FEE45-D40D-4B64-9935-8B6F9A56B159}" type="presOf" srcId="{6F8F8F18-A837-406A-8EC4-54ACC72F8FC8}" destId="{BA491258-A914-41F2-886A-B31C7997C40F}" srcOrd="0" destOrd="0" presId="urn:microsoft.com/office/officeart/2005/8/layout/hProcess9"/>
    <dgm:cxn modelId="{1AB8CC48-2EB7-48DB-81F6-F8D2A2342BEE}" srcId="{513152F2-C5C3-43D1-9B1E-223FB1F302B3}" destId="{22F2B57E-2F4B-48D6-99AC-090F1FEB7996}" srcOrd="0" destOrd="0" parTransId="{36367D86-ACAA-434C-AEEE-B383AFB0ACE6}" sibTransId="{1439190C-E48D-479A-8739-DC0FFE06F980}"/>
    <dgm:cxn modelId="{A9ACFC6D-2CEA-4ED4-BDDA-26D3F6072AC3}" srcId="{513152F2-C5C3-43D1-9B1E-223FB1F302B3}" destId="{E73112ED-7520-4A7D-A58E-75737C6194A9}" srcOrd="1" destOrd="0" parTransId="{6AEA45F4-5F3E-4755-9ADC-B3B2D8ED4B7A}" sibTransId="{99662652-80A2-4B34-966A-14933360CD16}"/>
    <dgm:cxn modelId="{A968A559-D1CC-485D-9872-9FF49B1B6A23}" type="presOf" srcId="{22F2B57E-2F4B-48D6-99AC-090F1FEB7996}" destId="{6F206EA8-E6FE-4086-B32A-1F1D92083209}" srcOrd="0" destOrd="0" presId="urn:microsoft.com/office/officeart/2005/8/layout/hProcess9"/>
    <dgm:cxn modelId="{5D2DF3B5-9D1E-4345-A5AF-F0AD43FDD77C}" srcId="{513152F2-C5C3-43D1-9B1E-223FB1F302B3}" destId="{6F8F8F18-A837-406A-8EC4-54ACC72F8FC8}" srcOrd="2" destOrd="0" parTransId="{255AAFF5-2F80-40A5-A013-0596A0FD6ACC}" sibTransId="{E7998754-697F-4297-B400-48F7C6420F55}"/>
    <dgm:cxn modelId="{8C716864-6D76-4DF5-AF99-1926D88CE9B8}" type="presParOf" srcId="{196F19DC-EBA9-4A09-B378-B4BFF4504D7B}" destId="{3F70D962-74B9-49D3-A04C-3E54F590F6CC}" srcOrd="0" destOrd="0" presId="urn:microsoft.com/office/officeart/2005/8/layout/hProcess9"/>
    <dgm:cxn modelId="{6AE015C0-2B1F-4D0D-B3F4-6CF4C1A552D5}" type="presParOf" srcId="{196F19DC-EBA9-4A09-B378-B4BFF4504D7B}" destId="{03A8FD3F-75B3-4FC7-8674-FF6554EEEE88}" srcOrd="1" destOrd="0" presId="urn:microsoft.com/office/officeart/2005/8/layout/hProcess9"/>
    <dgm:cxn modelId="{62EC83DB-7515-49AA-9E26-591BEEED0E31}" type="presParOf" srcId="{03A8FD3F-75B3-4FC7-8674-FF6554EEEE88}" destId="{6F206EA8-E6FE-4086-B32A-1F1D92083209}" srcOrd="0" destOrd="0" presId="urn:microsoft.com/office/officeart/2005/8/layout/hProcess9"/>
    <dgm:cxn modelId="{442D7103-58BA-417C-8E2D-EF5181B37522}" type="presParOf" srcId="{03A8FD3F-75B3-4FC7-8674-FF6554EEEE88}" destId="{78D9C3EF-F8B9-446D-84FD-B29CAB247999}" srcOrd="1" destOrd="0" presId="urn:microsoft.com/office/officeart/2005/8/layout/hProcess9"/>
    <dgm:cxn modelId="{95650DAA-87DA-4682-9A2B-8643E9544377}" type="presParOf" srcId="{03A8FD3F-75B3-4FC7-8674-FF6554EEEE88}" destId="{B31793C4-FE1D-490D-ADDA-6DA105E7F6D2}" srcOrd="2" destOrd="0" presId="urn:microsoft.com/office/officeart/2005/8/layout/hProcess9"/>
    <dgm:cxn modelId="{D8158918-EAF4-4082-A47A-B78B1869F335}" type="presParOf" srcId="{03A8FD3F-75B3-4FC7-8674-FF6554EEEE88}" destId="{AEB282AB-E06C-48D9-B202-6D31F009DB26}" srcOrd="3" destOrd="0" presId="urn:microsoft.com/office/officeart/2005/8/layout/hProcess9"/>
    <dgm:cxn modelId="{77090FBF-411D-4D3A-8361-D4B117795B77}" type="presParOf" srcId="{03A8FD3F-75B3-4FC7-8674-FF6554EEEE88}" destId="{BA491258-A914-41F2-886A-B31C7997C4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82971B-6B7E-4A69-AD3E-92C1782D209D}" type="doc">
      <dgm:prSet loTypeId="urn:microsoft.com/office/officeart/2005/8/layout/vList3" loCatId="list" qsTypeId="urn:microsoft.com/office/officeart/2005/8/quickstyle/3d5" qsCatId="3D" csTypeId="urn:microsoft.com/office/officeart/2005/8/colors/colorful1" csCatId="colorful" phldr="1"/>
      <dgm:spPr/>
    </dgm:pt>
    <dgm:pt modelId="{8D32FE29-2444-43A5-A049-05C0E78993A3}">
      <dgm:prSet phldrT="[Texte]"/>
      <dgm:spPr/>
      <dgm:t>
        <a:bodyPr/>
        <a:lstStyle/>
        <a:p>
          <a:r>
            <a:rPr lang="fr-FR" dirty="0"/>
            <a:t>Application responsive</a:t>
          </a:r>
        </a:p>
      </dgm:t>
    </dgm:pt>
    <dgm:pt modelId="{5A16E1CF-5CD6-4502-87D6-1DFE4631EA5A}" type="parTrans" cxnId="{9992033F-01E0-4E89-B28C-9B1D57984DB6}">
      <dgm:prSet/>
      <dgm:spPr/>
      <dgm:t>
        <a:bodyPr/>
        <a:lstStyle/>
        <a:p>
          <a:endParaRPr lang="fr-FR"/>
        </a:p>
      </dgm:t>
    </dgm:pt>
    <dgm:pt modelId="{E1524CED-C518-4070-9C95-3E670B4F5B43}" type="sibTrans" cxnId="{9992033F-01E0-4E89-B28C-9B1D57984DB6}">
      <dgm:prSet/>
      <dgm:spPr/>
      <dgm:t>
        <a:bodyPr/>
        <a:lstStyle/>
        <a:p>
          <a:endParaRPr lang="fr-FR"/>
        </a:p>
      </dgm:t>
    </dgm:pt>
    <dgm:pt modelId="{B42ADB03-EDDB-4A8F-8EE0-3F6E5DE4944C}">
      <dgm:prSet phldrT="[Texte]"/>
      <dgm:spPr/>
      <dgm:t>
        <a:bodyPr/>
        <a:lstStyle/>
        <a:p>
          <a:r>
            <a:rPr lang="fr-FR" dirty="0"/>
            <a:t>Lien fournisseur/commercial</a:t>
          </a:r>
        </a:p>
      </dgm:t>
    </dgm:pt>
    <dgm:pt modelId="{EAF9C474-0DFD-41C6-BA71-C32E0D2B049B}" type="parTrans" cxnId="{6A645367-613B-4BC6-B0C0-18861758EAA1}">
      <dgm:prSet/>
      <dgm:spPr/>
      <dgm:t>
        <a:bodyPr/>
        <a:lstStyle/>
        <a:p>
          <a:endParaRPr lang="fr-FR"/>
        </a:p>
      </dgm:t>
    </dgm:pt>
    <dgm:pt modelId="{68686631-9273-4A74-BD97-13C7B7D2B428}" type="sibTrans" cxnId="{6A645367-613B-4BC6-B0C0-18861758EAA1}">
      <dgm:prSet/>
      <dgm:spPr/>
      <dgm:t>
        <a:bodyPr/>
        <a:lstStyle/>
        <a:p>
          <a:endParaRPr lang="fr-FR"/>
        </a:p>
      </dgm:t>
    </dgm:pt>
    <dgm:pt modelId="{CD363EC1-390B-41D4-A637-86603E60ED8F}">
      <dgm:prSet phldrT="[Texte]"/>
      <dgm:spPr/>
      <dgm:t>
        <a:bodyPr/>
        <a:lstStyle/>
        <a:p>
          <a:r>
            <a:rPr lang="fr-FR" dirty="0"/>
            <a:t>Accélérer les délais</a:t>
          </a:r>
        </a:p>
      </dgm:t>
    </dgm:pt>
    <dgm:pt modelId="{EDD10687-27A9-4F30-BC18-46B3A11E0E46}" type="parTrans" cxnId="{BE68439E-90BC-422B-84E2-473AE03BF3DD}">
      <dgm:prSet/>
      <dgm:spPr/>
      <dgm:t>
        <a:bodyPr/>
        <a:lstStyle/>
        <a:p>
          <a:endParaRPr lang="fr-FR"/>
        </a:p>
      </dgm:t>
    </dgm:pt>
    <dgm:pt modelId="{7474F5E3-895B-46A3-BD0C-B4972A86A235}" type="sibTrans" cxnId="{BE68439E-90BC-422B-84E2-473AE03BF3DD}">
      <dgm:prSet/>
      <dgm:spPr/>
      <dgm:t>
        <a:bodyPr/>
        <a:lstStyle/>
        <a:p>
          <a:endParaRPr lang="fr-FR"/>
        </a:p>
      </dgm:t>
    </dgm:pt>
    <dgm:pt modelId="{2F2186A9-034B-4EED-8E7B-B15A7A2AE38A}">
      <dgm:prSet/>
      <dgm:spPr/>
      <dgm:t>
        <a:bodyPr/>
        <a:lstStyle/>
        <a:p>
          <a:r>
            <a:rPr lang="fr-FR" dirty="0"/>
            <a:t>Conception de devis</a:t>
          </a:r>
        </a:p>
      </dgm:t>
    </dgm:pt>
    <dgm:pt modelId="{434B295C-6D77-471A-8190-93FECED6859D}" type="parTrans" cxnId="{7F5BDCBE-C68A-40FD-AB6E-133AAF2D3FF9}">
      <dgm:prSet/>
      <dgm:spPr/>
      <dgm:t>
        <a:bodyPr/>
        <a:lstStyle/>
        <a:p>
          <a:endParaRPr lang="fr-FR"/>
        </a:p>
      </dgm:t>
    </dgm:pt>
    <dgm:pt modelId="{548B1B1F-64F5-47D9-B17D-29D078A4D632}" type="sibTrans" cxnId="{7F5BDCBE-C68A-40FD-AB6E-133AAF2D3FF9}">
      <dgm:prSet/>
      <dgm:spPr/>
      <dgm:t>
        <a:bodyPr/>
        <a:lstStyle/>
        <a:p>
          <a:endParaRPr lang="fr-FR"/>
        </a:p>
      </dgm:t>
    </dgm:pt>
    <dgm:pt modelId="{48AAC2A8-AFDB-4410-8B80-2B348072C5A1}">
      <dgm:prSet/>
      <dgm:spPr/>
      <dgm:t>
        <a:bodyPr/>
        <a:lstStyle/>
        <a:p>
          <a:r>
            <a:rPr lang="fr-FR" dirty="0"/>
            <a:t>Modalités de paiement</a:t>
          </a:r>
        </a:p>
      </dgm:t>
    </dgm:pt>
    <dgm:pt modelId="{DBA8FA95-7C31-49E4-809E-4128F57D6E91}" type="parTrans" cxnId="{A630A8FF-0E7C-4E52-8A1A-3AFD51654AB5}">
      <dgm:prSet/>
      <dgm:spPr/>
      <dgm:t>
        <a:bodyPr/>
        <a:lstStyle/>
        <a:p>
          <a:endParaRPr lang="fr-FR"/>
        </a:p>
      </dgm:t>
    </dgm:pt>
    <dgm:pt modelId="{82907F4F-A1C4-4DE1-90DD-087D3ADC41F0}" type="sibTrans" cxnId="{A630A8FF-0E7C-4E52-8A1A-3AFD51654AB5}">
      <dgm:prSet/>
      <dgm:spPr/>
      <dgm:t>
        <a:bodyPr/>
        <a:lstStyle/>
        <a:p>
          <a:endParaRPr lang="fr-FR"/>
        </a:p>
      </dgm:t>
    </dgm:pt>
    <dgm:pt modelId="{2B49A89E-67F7-4FFF-A375-2C72D447C2A4}" type="pres">
      <dgm:prSet presAssocID="{2A82971B-6B7E-4A69-AD3E-92C1782D209D}" presName="linearFlow" presStyleCnt="0">
        <dgm:presLayoutVars>
          <dgm:dir/>
          <dgm:resizeHandles val="exact"/>
        </dgm:presLayoutVars>
      </dgm:prSet>
      <dgm:spPr/>
    </dgm:pt>
    <dgm:pt modelId="{D9800C55-EB30-453F-BA64-E352FEA3E344}" type="pres">
      <dgm:prSet presAssocID="{8D32FE29-2444-43A5-A049-05C0E78993A3}" presName="composite" presStyleCnt="0"/>
      <dgm:spPr/>
    </dgm:pt>
    <dgm:pt modelId="{94A18318-22FB-4009-8163-554D5D06114B}" type="pres">
      <dgm:prSet presAssocID="{8D32FE29-2444-43A5-A049-05C0E78993A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te"/>
        </a:ext>
      </dgm:extLst>
    </dgm:pt>
    <dgm:pt modelId="{58606B4C-DA2E-45F0-9E39-A34A5297BF6E}" type="pres">
      <dgm:prSet presAssocID="{8D32FE29-2444-43A5-A049-05C0E78993A3}" presName="txShp" presStyleLbl="node1" presStyleIdx="0" presStyleCnt="5">
        <dgm:presLayoutVars>
          <dgm:bulletEnabled val="1"/>
        </dgm:presLayoutVars>
      </dgm:prSet>
      <dgm:spPr/>
    </dgm:pt>
    <dgm:pt modelId="{DFD728FC-28E9-4D72-95DE-1318087ABB62}" type="pres">
      <dgm:prSet presAssocID="{E1524CED-C518-4070-9C95-3E670B4F5B43}" presName="spacing" presStyleCnt="0"/>
      <dgm:spPr/>
    </dgm:pt>
    <dgm:pt modelId="{0F1F0CBB-C160-4C19-888C-AE8DD8B08E4F}" type="pres">
      <dgm:prSet presAssocID="{B42ADB03-EDDB-4A8F-8EE0-3F6E5DE4944C}" presName="composite" presStyleCnt="0"/>
      <dgm:spPr/>
    </dgm:pt>
    <dgm:pt modelId="{6659D7E4-6BE2-4FB0-8432-8165655A57CD}" type="pres">
      <dgm:prSet presAssocID="{B42ADB03-EDDB-4A8F-8EE0-3F6E5DE4944C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ussion"/>
        </a:ext>
      </dgm:extLst>
    </dgm:pt>
    <dgm:pt modelId="{2248C934-A025-4145-B5BC-56CE0FCD3572}" type="pres">
      <dgm:prSet presAssocID="{B42ADB03-EDDB-4A8F-8EE0-3F6E5DE4944C}" presName="txShp" presStyleLbl="node1" presStyleIdx="1" presStyleCnt="5">
        <dgm:presLayoutVars>
          <dgm:bulletEnabled val="1"/>
        </dgm:presLayoutVars>
      </dgm:prSet>
      <dgm:spPr/>
    </dgm:pt>
    <dgm:pt modelId="{DA899301-9646-4028-B4B3-29869353F9AE}" type="pres">
      <dgm:prSet presAssocID="{68686631-9273-4A74-BD97-13C7B7D2B428}" presName="spacing" presStyleCnt="0"/>
      <dgm:spPr/>
    </dgm:pt>
    <dgm:pt modelId="{0D8CA37A-A642-4E5B-89BD-98EB41D88715}" type="pres">
      <dgm:prSet presAssocID="{CD363EC1-390B-41D4-A637-86603E60ED8F}" presName="composite" presStyleCnt="0"/>
      <dgm:spPr/>
    </dgm:pt>
    <dgm:pt modelId="{F077FB85-A02E-411A-8A54-238FBAC45231}" type="pres">
      <dgm:prSet presAssocID="{CD363EC1-390B-41D4-A637-86603E60ED8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2045ACE-BDEA-4F23-A2CE-052859681A18}" type="pres">
      <dgm:prSet presAssocID="{CD363EC1-390B-41D4-A637-86603E60ED8F}" presName="txShp" presStyleLbl="node1" presStyleIdx="2" presStyleCnt="5">
        <dgm:presLayoutVars>
          <dgm:bulletEnabled val="1"/>
        </dgm:presLayoutVars>
      </dgm:prSet>
      <dgm:spPr/>
    </dgm:pt>
    <dgm:pt modelId="{A167B4C8-FE7A-448B-B6DC-D79A1BF831D9}" type="pres">
      <dgm:prSet presAssocID="{7474F5E3-895B-46A3-BD0C-B4972A86A235}" presName="spacing" presStyleCnt="0"/>
      <dgm:spPr/>
    </dgm:pt>
    <dgm:pt modelId="{4301E41A-65AF-42F9-9C58-0DA2CBF8088E}" type="pres">
      <dgm:prSet presAssocID="{2F2186A9-034B-4EED-8E7B-B15A7A2AE38A}" presName="composite" presStyleCnt="0"/>
      <dgm:spPr/>
    </dgm:pt>
    <dgm:pt modelId="{2C525475-BBFB-4C73-984E-813BFF20B8D3}" type="pres">
      <dgm:prSet presAssocID="{2F2186A9-034B-4EED-8E7B-B15A7A2AE38A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BAA7F9B2-29D8-406E-B077-F1BB2F028552}" type="pres">
      <dgm:prSet presAssocID="{2F2186A9-034B-4EED-8E7B-B15A7A2AE38A}" presName="txShp" presStyleLbl="node1" presStyleIdx="3" presStyleCnt="5">
        <dgm:presLayoutVars>
          <dgm:bulletEnabled val="1"/>
        </dgm:presLayoutVars>
      </dgm:prSet>
      <dgm:spPr/>
    </dgm:pt>
    <dgm:pt modelId="{32825C29-2E10-4652-AAF3-3622C14EFC5D}" type="pres">
      <dgm:prSet presAssocID="{548B1B1F-64F5-47D9-B17D-29D078A4D632}" presName="spacing" presStyleCnt="0"/>
      <dgm:spPr/>
    </dgm:pt>
    <dgm:pt modelId="{023D7B25-24E5-489D-90D1-8365AA954D7E}" type="pres">
      <dgm:prSet presAssocID="{48AAC2A8-AFDB-4410-8B80-2B348072C5A1}" presName="composite" presStyleCnt="0"/>
      <dgm:spPr/>
    </dgm:pt>
    <dgm:pt modelId="{026AECB9-B8CD-4C36-A334-B968A43FE5C2}" type="pres">
      <dgm:prSet presAssocID="{48AAC2A8-AFDB-4410-8B80-2B348072C5A1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A7B5FC0F-6DE0-4F87-8226-354EC4EF6C25}" type="pres">
      <dgm:prSet presAssocID="{48AAC2A8-AFDB-4410-8B80-2B348072C5A1}" presName="txShp" presStyleLbl="node1" presStyleIdx="4" presStyleCnt="5">
        <dgm:presLayoutVars>
          <dgm:bulletEnabled val="1"/>
        </dgm:presLayoutVars>
      </dgm:prSet>
      <dgm:spPr/>
    </dgm:pt>
  </dgm:ptLst>
  <dgm:cxnLst>
    <dgm:cxn modelId="{55581911-0277-42CB-A858-2025BF961B21}" type="presOf" srcId="{B42ADB03-EDDB-4A8F-8EE0-3F6E5DE4944C}" destId="{2248C934-A025-4145-B5BC-56CE0FCD3572}" srcOrd="0" destOrd="0" presId="urn:microsoft.com/office/officeart/2005/8/layout/vList3"/>
    <dgm:cxn modelId="{BCA86B1F-163A-4250-9E2E-38968283AC48}" type="presOf" srcId="{CD363EC1-390B-41D4-A637-86603E60ED8F}" destId="{32045ACE-BDEA-4F23-A2CE-052859681A18}" srcOrd="0" destOrd="0" presId="urn:microsoft.com/office/officeart/2005/8/layout/vList3"/>
    <dgm:cxn modelId="{DC470123-E786-40EE-92D2-E73B8C9CF6E8}" type="presOf" srcId="{8D32FE29-2444-43A5-A049-05C0E78993A3}" destId="{58606B4C-DA2E-45F0-9E39-A34A5297BF6E}" srcOrd="0" destOrd="0" presId="urn:microsoft.com/office/officeart/2005/8/layout/vList3"/>
    <dgm:cxn modelId="{9992033F-01E0-4E89-B28C-9B1D57984DB6}" srcId="{2A82971B-6B7E-4A69-AD3E-92C1782D209D}" destId="{8D32FE29-2444-43A5-A049-05C0E78993A3}" srcOrd="0" destOrd="0" parTransId="{5A16E1CF-5CD6-4502-87D6-1DFE4631EA5A}" sibTransId="{E1524CED-C518-4070-9C95-3E670B4F5B43}"/>
    <dgm:cxn modelId="{6A645367-613B-4BC6-B0C0-18861758EAA1}" srcId="{2A82971B-6B7E-4A69-AD3E-92C1782D209D}" destId="{B42ADB03-EDDB-4A8F-8EE0-3F6E5DE4944C}" srcOrd="1" destOrd="0" parTransId="{EAF9C474-0DFD-41C6-BA71-C32E0D2B049B}" sibTransId="{68686631-9273-4A74-BD97-13C7B7D2B428}"/>
    <dgm:cxn modelId="{7266C367-49D2-4CCC-85C3-C5AFC7F1E687}" type="presOf" srcId="{48AAC2A8-AFDB-4410-8B80-2B348072C5A1}" destId="{A7B5FC0F-6DE0-4F87-8226-354EC4EF6C25}" srcOrd="0" destOrd="0" presId="urn:microsoft.com/office/officeart/2005/8/layout/vList3"/>
    <dgm:cxn modelId="{4EE42D57-9E44-4278-969F-DB39590C4EF3}" type="presOf" srcId="{2F2186A9-034B-4EED-8E7B-B15A7A2AE38A}" destId="{BAA7F9B2-29D8-406E-B077-F1BB2F028552}" srcOrd="0" destOrd="0" presId="urn:microsoft.com/office/officeart/2005/8/layout/vList3"/>
    <dgm:cxn modelId="{2E9C558C-D6AD-4490-8145-646723CF841D}" type="presOf" srcId="{2A82971B-6B7E-4A69-AD3E-92C1782D209D}" destId="{2B49A89E-67F7-4FFF-A375-2C72D447C2A4}" srcOrd="0" destOrd="0" presId="urn:microsoft.com/office/officeart/2005/8/layout/vList3"/>
    <dgm:cxn modelId="{BE68439E-90BC-422B-84E2-473AE03BF3DD}" srcId="{2A82971B-6B7E-4A69-AD3E-92C1782D209D}" destId="{CD363EC1-390B-41D4-A637-86603E60ED8F}" srcOrd="2" destOrd="0" parTransId="{EDD10687-27A9-4F30-BC18-46B3A11E0E46}" sibTransId="{7474F5E3-895B-46A3-BD0C-B4972A86A235}"/>
    <dgm:cxn modelId="{7F5BDCBE-C68A-40FD-AB6E-133AAF2D3FF9}" srcId="{2A82971B-6B7E-4A69-AD3E-92C1782D209D}" destId="{2F2186A9-034B-4EED-8E7B-B15A7A2AE38A}" srcOrd="3" destOrd="0" parTransId="{434B295C-6D77-471A-8190-93FECED6859D}" sibTransId="{548B1B1F-64F5-47D9-B17D-29D078A4D632}"/>
    <dgm:cxn modelId="{A630A8FF-0E7C-4E52-8A1A-3AFD51654AB5}" srcId="{2A82971B-6B7E-4A69-AD3E-92C1782D209D}" destId="{48AAC2A8-AFDB-4410-8B80-2B348072C5A1}" srcOrd="4" destOrd="0" parTransId="{DBA8FA95-7C31-49E4-809E-4128F57D6E91}" sibTransId="{82907F4F-A1C4-4DE1-90DD-087D3ADC41F0}"/>
    <dgm:cxn modelId="{C26EFA34-B9C1-4C53-88CD-0FBA83D60BB3}" type="presParOf" srcId="{2B49A89E-67F7-4FFF-A375-2C72D447C2A4}" destId="{D9800C55-EB30-453F-BA64-E352FEA3E344}" srcOrd="0" destOrd="0" presId="urn:microsoft.com/office/officeart/2005/8/layout/vList3"/>
    <dgm:cxn modelId="{D945D9B5-01B6-43FC-93F3-8392EC2AE238}" type="presParOf" srcId="{D9800C55-EB30-453F-BA64-E352FEA3E344}" destId="{94A18318-22FB-4009-8163-554D5D06114B}" srcOrd="0" destOrd="0" presId="urn:microsoft.com/office/officeart/2005/8/layout/vList3"/>
    <dgm:cxn modelId="{742609E0-2F1E-4E18-AA29-6657597EA5E0}" type="presParOf" srcId="{D9800C55-EB30-453F-BA64-E352FEA3E344}" destId="{58606B4C-DA2E-45F0-9E39-A34A5297BF6E}" srcOrd="1" destOrd="0" presId="urn:microsoft.com/office/officeart/2005/8/layout/vList3"/>
    <dgm:cxn modelId="{C5DFE95B-C57B-4B76-9C5B-5ABC3BF27AEA}" type="presParOf" srcId="{2B49A89E-67F7-4FFF-A375-2C72D447C2A4}" destId="{DFD728FC-28E9-4D72-95DE-1318087ABB62}" srcOrd="1" destOrd="0" presId="urn:microsoft.com/office/officeart/2005/8/layout/vList3"/>
    <dgm:cxn modelId="{A81DE52F-6260-4CD1-A8F1-5A87CAEEB496}" type="presParOf" srcId="{2B49A89E-67F7-4FFF-A375-2C72D447C2A4}" destId="{0F1F0CBB-C160-4C19-888C-AE8DD8B08E4F}" srcOrd="2" destOrd="0" presId="urn:microsoft.com/office/officeart/2005/8/layout/vList3"/>
    <dgm:cxn modelId="{6F5F79DB-4357-4262-96F7-22782D50BD53}" type="presParOf" srcId="{0F1F0CBB-C160-4C19-888C-AE8DD8B08E4F}" destId="{6659D7E4-6BE2-4FB0-8432-8165655A57CD}" srcOrd="0" destOrd="0" presId="urn:microsoft.com/office/officeart/2005/8/layout/vList3"/>
    <dgm:cxn modelId="{0C6CF857-5F55-4812-839B-984DFC65F3DA}" type="presParOf" srcId="{0F1F0CBB-C160-4C19-888C-AE8DD8B08E4F}" destId="{2248C934-A025-4145-B5BC-56CE0FCD3572}" srcOrd="1" destOrd="0" presId="urn:microsoft.com/office/officeart/2005/8/layout/vList3"/>
    <dgm:cxn modelId="{639D5F4C-AF83-4324-BB9F-B3A3B1C7B570}" type="presParOf" srcId="{2B49A89E-67F7-4FFF-A375-2C72D447C2A4}" destId="{DA899301-9646-4028-B4B3-29869353F9AE}" srcOrd="3" destOrd="0" presId="urn:microsoft.com/office/officeart/2005/8/layout/vList3"/>
    <dgm:cxn modelId="{BC665F33-2905-490B-B605-3F56BD6E4245}" type="presParOf" srcId="{2B49A89E-67F7-4FFF-A375-2C72D447C2A4}" destId="{0D8CA37A-A642-4E5B-89BD-98EB41D88715}" srcOrd="4" destOrd="0" presId="urn:microsoft.com/office/officeart/2005/8/layout/vList3"/>
    <dgm:cxn modelId="{AE65DCD4-AAC7-444C-8479-366B706C8166}" type="presParOf" srcId="{0D8CA37A-A642-4E5B-89BD-98EB41D88715}" destId="{F077FB85-A02E-411A-8A54-238FBAC45231}" srcOrd="0" destOrd="0" presId="urn:microsoft.com/office/officeart/2005/8/layout/vList3"/>
    <dgm:cxn modelId="{F412217B-D7EB-40F4-BD47-1842FF44F860}" type="presParOf" srcId="{0D8CA37A-A642-4E5B-89BD-98EB41D88715}" destId="{32045ACE-BDEA-4F23-A2CE-052859681A18}" srcOrd="1" destOrd="0" presId="urn:microsoft.com/office/officeart/2005/8/layout/vList3"/>
    <dgm:cxn modelId="{E32E243B-B9D2-4D5A-8A4C-6F88539A59D9}" type="presParOf" srcId="{2B49A89E-67F7-4FFF-A375-2C72D447C2A4}" destId="{A167B4C8-FE7A-448B-B6DC-D79A1BF831D9}" srcOrd="5" destOrd="0" presId="urn:microsoft.com/office/officeart/2005/8/layout/vList3"/>
    <dgm:cxn modelId="{A2A5FFA1-1DFA-4991-A98D-71E6ECC7B893}" type="presParOf" srcId="{2B49A89E-67F7-4FFF-A375-2C72D447C2A4}" destId="{4301E41A-65AF-42F9-9C58-0DA2CBF8088E}" srcOrd="6" destOrd="0" presId="urn:microsoft.com/office/officeart/2005/8/layout/vList3"/>
    <dgm:cxn modelId="{DE8A9D17-8C65-4A93-9CA6-D40E90085EA6}" type="presParOf" srcId="{4301E41A-65AF-42F9-9C58-0DA2CBF8088E}" destId="{2C525475-BBFB-4C73-984E-813BFF20B8D3}" srcOrd="0" destOrd="0" presId="urn:microsoft.com/office/officeart/2005/8/layout/vList3"/>
    <dgm:cxn modelId="{29548B34-3A48-4CF5-BCB7-72BD76BE22C2}" type="presParOf" srcId="{4301E41A-65AF-42F9-9C58-0DA2CBF8088E}" destId="{BAA7F9B2-29D8-406E-B077-F1BB2F028552}" srcOrd="1" destOrd="0" presId="urn:microsoft.com/office/officeart/2005/8/layout/vList3"/>
    <dgm:cxn modelId="{E97B4964-FF35-4B51-B58F-E651FF58C42F}" type="presParOf" srcId="{2B49A89E-67F7-4FFF-A375-2C72D447C2A4}" destId="{32825C29-2E10-4652-AAF3-3622C14EFC5D}" srcOrd="7" destOrd="0" presId="urn:microsoft.com/office/officeart/2005/8/layout/vList3"/>
    <dgm:cxn modelId="{B795D2D8-49CF-4724-9C67-AADBDCE813E1}" type="presParOf" srcId="{2B49A89E-67F7-4FFF-A375-2C72D447C2A4}" destId="{023D7B25-24E5-489D-90D1-8365AA954D7E}" srcOrd="8" destOrd="0" presId="urn:microsoft.com/office/officeart/2005/8/layout/vList3"/>
    <dgm:cxn modelId="{85377318-1A17-4564-AF70-C1620640929A}" type="presParOf" srcId="{023D7B25-24E5-489D-90D1-8365AA954D7E}" destId="{026AECB9-B8CD-4C36-A334-B968A43FE5C2}" srcOrd="0" destOrd="0" presId="urn:microsoft.com/office/officeart/2005/8/layout/vList3"/>
    <dgm:cxn modelId="{2ACF0323-8BBC-48E8-919C-C67A6439C663}" type="presParOf" srcId="{023D7B25-24E5-489D-90D1-8365AA954D7E}" destId="{A7B5FC0F-6DE0-4F87-8226-354EC4EF6C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331990-FE6F-424E-9C8D-40FB6C4A7AF0}" type="doc">
      <dgm:prSet loTypeId="urn:microsoft.com/office/officeart/2005/8/layout/p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331817B-4B1A-4AC6-B079-E597CC6BF8FC}">
      <dgm:prSet phldrT="[Texte]" custT="1"/>
      <dgm:spPr/>
      <dgm:t>
        <a:bodyPr/>
        <a:lstStyle/>
        <a:p>
          <a:r>
            <a:rPr lang="fr-FR" sz="1600" b="1" dirty="0"/>
            <a:t>Date de fin de projet 05/2020</a:t>
          </a:r>
        </a:p>
      </dgm:t>
    </dgm:pt>
    <dgm:pt modelId="{69A73EC1-1A22-404D-96EC-5403A36AB418}" type="parTrans" cxnId="{2BD02CE9-4997-4A2A-9F55-15FB9C3CCBC0}">
      <dgm:prSet/>
      <dgm:spPr/>
      <dgm:t>
        <a:bodyPr/>
        <a:lstStyle/>
        <a:p>
          <a:endParaRPr lang="fr-FR"/>
        </a:p>
      </dgm:t>
    </dgm:pt>
    <dgm:pt modelId="{EBA3CCAE-7427-4212-9B9F-929FBFC4F0B8}" type="sibTrans" cxnId="{2BD02CE9-4997-4A2A-9F55-15FB9C3CCBC0}">
      <dgm:prSet/>
      <dgm:spPr/>
      <dgm:t>
        <a:bodyPr/>
        <a:lstStyle/>
        <a:p>
          <a:endParaRPr lang="fr-FR"/>
        </a:p>
      </dgm:t>
    </dgm:pt>
    <dgm:pt modelId="{9AEF2BD1-633A-448E-9FD4-A0A892D269BD}">
      <dgm:prSet phldrT="[Texte]" custT="1"/>
      <dgm:spPr/>
      <dgm:t>
        <a:bodyPr/>
        <a:lstStyle/>
        <a:p>
          <a:r>
            <a:rPr lang="fr-FR" sz="1600" b="1" dirty="0"/>
            <a:t>Budget : </a:t>
          </a:r>
        </a:p>
        <a:p>
          <a:r>
            <a:rPr lang="fr-FR" sz="1600" b="1" dirty="0"/>
            <a:t>110 000€</a:t>
          </a:r>
        </a:p>
      </dgm:t>
    </dgm:pt>
    <dgm:pt modelId="{82BC4578-489F-4D21-AF4C-010C3740E13B}" type="parTrans" cxnId="{52C535F3-9B59-4C47-854C-EEAD6E92A03D}">
      <dgm:prSet/>
      <dgm:spPr/>
      <dgm:t>
        <a:bodyPr/>
        <a:lstStyle/>
        <a:p>
          <a:endParaRPr lang="fr-FR"/>
        </a:p>
      </dgm:t>
    </dgm:pt>
    <dgm:pt modelId="{F332E884-ECE0-433D-85FC-B12E2ABFC0EB}" type="sibTrans" cxnId="{52C535F3-9B59-4C47-854C-EEAD6E92A03D}">
      <dgm:prSet/>
      <dgm:spPr/>
      <dgm:t>
        <a:bodyPr/>
        <a:lstStyle/>
        <a:p>
          <a:endParaRPr lang="fr-FR"/>
        </a:p>
      </dgm:t>
    </dgm:pt>
    <dgm:pt modelId="{F12F5602-AAD4-45B8-B7EE-DB41A0CDB7AC}">
      <dgm:prSet phldrT="[Texte]" custT="1"/>
      <dgm:spPr/>
      <dgm:t>
        <a:bodyPr/>
        <a:lstStyle/>
        <a:p>
          <a:r>
            <a:rPr lang="fr-FR" sz="1600" b="1" dirty="0"/>
            <a:t>Retour sur investissement sur 5 ans maximum </a:t>
          </a:r>
        </a:p>
      </dgm:t>
    </dgm:pt>
    <dgm:pt modelId="{6A83FBDC-3EEF-4877-AF82-3514D9BE6323}" type="parTrans" cxnId="{02AB2CAC-8FAB-4E6F-9CEA-88D144844B49}">
      <dgm:prSet/>
      <dgm:spPr/>
      <dgm:t>
        <a:bodyPr/>
        <a:lstStyle/>
        <a:p>
          <a:endParaRPr lang="fr-FR"/>
        </a:p>
      </dgm:t>
    </dgm:pt>
    <dgm:pt modelId="{B5C72801-7E84-4B97-AD2D-E42099111E36}" type="sibTrans" cxnId="{02AB2CAC-8FAB-4E6F-9CEA-88D144844B49}">
      <dgm:prSet/>
      <dgm:spPr/>
      <dgm:t>
        <a:bodyPr/>
        <a:lstStyle/>
        <a:p>
          <a:endParaRPr lang="fr-FR"/>
        </a:p>
      </dgm:t>
    </dgm:pt>
    <dgm:pt modelId="{1D63B232-1D7F-433A-9F6A-BBA28B479708}">
      <dgm:prSet phldrT="[Texte]" custT="1"/>
      <dgm:spPr/>
      <dgm:t>
        <a:bodyPr/>
        <a:lstStyle/>
        <a:p>
          <a:r>
            <a:rPr lang="fr-FR" sz="1600" b="1" dirty="0"/>
            <a:t>Solutions techniques en adéquation avec les objectifs stratégiques du groupe</a:t>
          </a:r>
        </a:p>
      </dgm:t>
    </dgm:pt>
    <dgm:pt modelId="{87591168-367C-4CA7-9F8F-264B5B10AFFB}" type="parTrans" cxnId="{AB89D1A0-707A-45BF-AC4C-2AE97A4CFCE4}">
      <dgm:prSet/>
      <dgm:spPr/>
      <dgm:t>
        <a:bodyPr/>
        <a:lstStyle/>
        <a:p>
          <a:endParaRPr lang="fr-FR"/>
        </a:p>
      </dgm:t>
    </dgm:pt>
    <dgm:pt modelId="{3AD7AB9E-52D9-4885-9F9A-54C752C0692E}" type="sibTrans" cxnId="{AB89D1A0-707A-45BF-AC4C-2AE97A4CFCE4}">
      <dgm:prSet/>
      <dgm:spPr/>
      <dgm:t>
        <a:bodyPr/>
        <a:lstStyle/>
        <a:p>
          <a:endParaRPr lang="fr-FR"/>
        </a:p>
      </dgm:t>
    </dgm:pt>
    <dgm:pt modelId="{0B5FB112-8232-479F-B95E-A1C1966678AC}" type="pres">
      <dgm:prSet presAssocID="{E0331990-FE6F-424E-9C8D-40FB6C4A7AF0}" presName="Name0" presStyleCnt="0">
        <dgm:presLayoutVars>
          <dgm:dir/>
          <dgm:resizeHandles val="exact"/>
        </dgm:presLayoutVars>
      </dgm:prSet>
      <dgm:spPr/>
    </dgm:pt>
    <dgm:pt modelId="{2FE32E33-345A-4097-8DFD-079B6B78EBD1}" type="pres">
      <dgm:prSet presAssocID="{6331817B-4B1A-4AC6-B079-E597CC6BF8FC}" presName="compNode" presStyleCnt="0"/>
      <dgm:spPr/>
    </dgm:pt>
    <dgm:pt modelId="{7AF83D55-B144-4F28-93E2-8B8A63168985}" type="pres">
      <dgm:prSet presAssocID="{6331817B-4B1A-4AC6-B079-E597CC6BF8FC}" presName="pictRect" presStyleLbl="node1" presStyleIdx="0" presStyleCnt="4" custLinFactNeighborX="-1456" custLinFactNeighborY="-158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endrier mensuel"/>
        </a:ext>
      </dgm:extLst>
    </dgm:pt>
    <dgm:pt modelId="{556B7FAA-40E3-4140-BE03-E043FBD69FC3}" type="pres">
      <dgm:prSet presAssocID="{6331817B-4B1A-4AC6-B079-E597CC6BF8FC}" presName="textRect" presStyleLbl="revTx" presStyleIdx="0" presStyleCnt="4">
        <dgm:presLayoutVars>
          <dgm:bulletEnabled val="1"/>
        </dgm:presLayoutVars>
      </dgm:prSet>
      <dgm:spPr/>
    </dgm:pt>
    <dgm:pt modelId="{8D5A9DD4-42E3-4EDB-9D3E-F47E88943D75}" type="pres">
      <dgm:prSet presAssocID="{EBA3CCAE-7427-4212-9B9F-929FBFC4F0B8}" presName="sibTrans" presStyleLbl="sibTrans2D1" presStyleIdx="0" presStyleCnt="0"/>
      <dgm:spPr/>
    </dgm:pt>
    <dgm:pt modelId="{8BE8A050-A411-47A0-B341-35C99C2AFCAD}" type="pres">
      <dgm:prSet presAssocID="{9AEF2BD1-633A-448E-9FD4-A0A892D269BD}" presName="compNode" presStyleCnt="0"/>
      <dgm:spPr/>
    </dgm:pt>
    <dgm:pt modelId="{F7DD225A-CC01-41DA-9D91-80E24802E803}" type="pres">
      <dgm:prSet presAssocID="{9AEF2BD1-633A-448E-9FD4-A0A892D269BD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irelire"/>
        </a:ext>
      </dgm:extLst>
    </dgm:pt>
    <dgm:pt modelId="{58B9F8D4-077E-4A7B-9A30-B728CCBBE529}" type="pres">
      <dgm:prSet presAssocID="{9AEF2BD1-633A-448E-9FD4-A0A892D269BD}" presName="textRect" presStyleLbl="revTx" presStyleIdx="1" presStyleCnt="4">
        <dgm:presLayoutVars>
          <dgm:bulletEnabled val="1"/>
        </dgm:presLayoutVars>
      </dgm:prSet>
      <dgm:spPr/>
    </dgm:pt>
    <dgm:pt modelId="{4CB2776A-8E82-4395-96C4-03E181B69FC8}" type="pres">
      <dgm:prSet presAssocID="{F332E884-ECE0-433D-85FC-B12E2ABFC0EB}" presName="sibTrans" presStyleLbl="sibTrans2D1" presStyleIdx="0" presStyleCnt="0"/>
      <dgm:spPr/>
    </dgm:pt>
    <dgm:pt modelId="{EA3F18F7-4661-44F3-9BAB-74175258C2C3}" type="pres">
      <dgm:prSet presAssocID="{F12F5602-AAD4-45B8-B7EE-DB41A0CDB7AC}" presName="compNode" presStyleCnt="0"/>
      <dgm:spPr/>
    </dgm:pt>
    <dgm:pt modelId="{86AA8BE1-51B3-45C8-AF9B-ABE4D9BDC1D2}" type="pres">
      <dgm:prSet presAssocID="{F12F5602-AAD4-45B8-B7EE-DB41A0CDB7AC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endance à la hausse"/>
        </a:ext>
      </dgm:extLst>
    </dgm:pt>
    <dgm:pt modelId="{6BE11ADF-1E51-4AB1-AEB6-1FAAC0EFBB61}" type="pres">
      <dgm:prSet presAssocID="{F12F5602-AAD4-45B8-B7EE-DB41A0CDB7AC}" presName="textRect" presStyleLbl="revTx" presStyleIdx="2" presStyleCnt="4">
        <dgm:presLayoutVars>
          <dgm:bulletEnabled val="1"/>
        </dgm:presLayoutVars>
      </dgm:prSet>
      <dgm:spPr/>
    </dgm:pt>
    <dgm:pt modelId="{3A254476-469D-4139-A536-FE97A83B0F42}" type="pres">
      <dgm:prSet presAssocID="{B5C72801-7E84-4B97-AD2D-E42099111E36}" presName="sibTrans" presStyleLbl="sibTrans2D1" presStyleIdx="0" presStyleCnt="0"/>
      <dgm:spPr/>
    </dgm:pt>
    <dgm:pt modelId="{CB7D1638-657C-4654-B772-04FC34E0D5A3}" type="pres">
      <dgm:prSet presAssocID="{1D63B232-1D7F-433A-9F6A-BBA28B479708}" presName="compNode" presStyleCnt="0"/>
      <dgm:spPr/>
    </dgm:pt>
    <dgm:pt modelId="{A04B763D-EE0C-4C72-BDDA-111418A2039C}" type="pres">
      <dgm:prSet presAssocID="{1D63B232-1D7F-433A-9F6A-BBA28B479708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Tête avec engrenages"/>
        </a:ext>
      </dgm:extLst>
    </dgm:pt>
    <dgm:pt modelId="{9F0BE138-0E8D-4A17-B489-B554EBE376C0}" type="pres">
      <dgm:prSet presAssocID="{1D63B232-1D7F-433A-9F6A-BBA28B479708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01A86C18-EEA7-46B8-BB2F-6CC09047D509}" type="presOf" srcId="{EBA3CCAE-7427-4212-9B9F-929FBFC4F0B8}" destId="{8D5A9DD4-42E3-4EDB-9D3E-F47E88943D75}" srcOrd="0" destOrd="0" presId="urn:microsoft.com/office/officeart/2005/8/layout/pList1"/>
    <dgm:cxn modelId="{479DE21A-F7D4-45E8-B09D-34D5A2AC9A04}" type="presOf" srcId="{F332E884-ECE0-433D-85FC-B12E2ABFC0EB}" destId="{4CB2776A-8E82-4395-96C4-03E181B69FC8}" srcOrd="0" destOrd="0" presId="urn:microsoft.com/office/officeart/2005/8/layout/pList1"/>
    <dgm:cxn modelId="{1BA35F5D-7816-487B-A8FC-7B9C9C9B983E}" type="presOf" srcId="{9AEF2BD1-633A-448E-9FD4-A0A892D269BD}" destId="{58B9F8D4-077E-4A7B-9A30-B728CCBBE529}" srcOrd="0" destOrd="0" presId="urn:microsoft.com/office/officeart/2005/8/layout/pList1"/>
    <dgm:cxn modelId="{79EAE760-B2B9-4B75-BBFA-050B94AFAF22}" type="presOf" srcId="{F12F5602-AAD4-45B8-B7EE-DB41A0CDB7AC}" destId="{6BE11ADF-1E51-4AB1-AEB6-1FAAC0EFBB61}" srcOrd="0" destOrd="0" presId="urn:microsoft.com/office/officeart/2005/8/layout/pList1"/>
    <dgm:cxn modelId="{0CC12569-37A2-4AEF-8D1B-7093371D8778}" type="presOf" srcId="{6331817B-4B1A-4AC6-B079-E597CC6BF8FC}" destId="{556B7FAA-40E3-4140-BE03-E043FBD69FC3}" srcOrd="0" destOrd="0" presId="urn:microsoft.com/office/officeart/2005/8/layout/pList1"/>
    <dgm:cxn modelId="{DCA2567B-A692-4ECE-BA5D-90B4DE69DC96}" type="presOf" srcId="{1D63B232-1D7F-433A-9F6A-BBA28B479708}" destId="{9F0BE138-0E8D-4A17-B489-B554EBE376C0}" srcOrd="0" destOrd="0" presId="urn:microsoft.com/office/officeart/2005/8/layout/pList1"/>
    <dgm:cxn modelId="{2DA6E67F-69DA-48BA-A660-B85E2C2DAD64}" type="presOf" srcId="{B5C72801-7E84-4B97-AD2D-E42099111E36}" destId="{3A254476-469D-4139-A536-FE97A83B0F42}" srcOrd="0" destOrd="0" presId="urn:microsoft.com/office/officeart/2005/8/layout/pList1"/>
    <dgm:cxn modelId="{3CCF7392-704A-4530-89F7-A314A27F71ED}" type="presOf" srcId="{E0331990-FE6F-424E-9C8D-40FB6C4A7AF0}" destId="{0B5FB112-8232-479F-B95E-A1C1966678AC}" srcOrd="0" destOrd="0" presId="urn:microsoft.com/office/officeart/2005/8/layout/pList1"/>
    <dgm:cxn modelId="{AB89D1A0-707A-45BF-AC4C-2AE97A4CFCE4}" srcId="{E0331990-FE6F-424E-9C8D-40FB6C4A7AF0}" destId="{1D63B232-1D7F-433A-9F6A-BBA28B479708}" srcOrd="3" destOrd="0" parTransId="{87591168-367C-4CA7-9F8F-264B5B10AFFB}" sibTransId="{3AD7AB9E-52D9-4885-9F9A-54C752C0692E}"/>
    <dgm:cxn modelId="{02AB2CAC-8FAB-4E6F-9CEA-88D144844B49}" srcId="{E0331990-FE6F-424E-9C8D-40FB6C4A7AF0}" destId="{F12F5602-AAD4-45B8-B7EE-DB41A0CDB7AC}" srcOrd="2" destOrd="0" parTransId="{6A83FBDC-3EEF-4877-AF82-3514D9BE6323}" sibTransId="{B5C72801-7E84-4B97-AD2D-E42099111E36}"/>
    <dgm:cxn modelId="{2BD02CE9-4997-4A2A-9F55-15FB9C3CCBC0}" srcId="{E0331990-FE6F-424E-9C8D-40FB6C4A7AF0}" destId="{6331817B-4B1A-4AC6-B079-E597CC6BF8FC}" srcOrd="0" destOrd="0" parTransId="{69A73EC1-1A22-404D-96EC-5403A36AB418}" sibTransId="{EBA3CCAE-7427-4212-9B9F-929FBFC4F0B8}"/>
    <dgm:cxn modelId="{52C535F3-9B59-4C47-854C-EEAD6E92A03D}" srcId="{E0331990-FE6F-424E-9C8D-40FB6C4A7AF0}" destId="{9AEF2BD1-633A-448E-9FD4-A0A892D269BD}" srcOrd="1" destOrd="0" parTransId="{82BC4578-489F-4D21-AF4C-010C3740E13B}" sibTransId="{F332E884-ECE0-433D-85FC-B12E2ABFC0EB}"/>
    <dgm:cxn modelId="{0FB8DD6A-64DD-4E7B-A4A1-583B34BB7565}" type="presParOf" srcId="{0B5FB112-8232-479F-B95E-A1C1966678AC}" destId="{2FE32E33-345A-4097-8DFD-079B6B78EBD1}" srcOrd="0" destOrd="0" presId="urn:microsoft.com/office/officeart/2005/8/layout/pList1"/>
    <dgm:cxn modelId="{B3DB2FAD-E3F1-4D44-8152-B580803B0576}" type="presParOf" srcId="{2FE32E33-345A-4097-8DFD-079B6B78EBD1}" destId="{7AF83D55-B144-4F28-93E2-8B8A63168985}" srcOrd="0" destOrd="0" presId="urn:microsoft.com/office/officeart/2005/8/layout/pList1"/>
    <dgm:cxn modelId="{5A2FB858-6927-42E1-B927-651AD4C22B1B}" type="presParOf" srcId="{2FE32E33-345A-4097-8DFD-079B6B78EBD1}" destId="{556B7FAA-40E3-4140-BE03-E043FBD69FC3}" srcOrd="1" destOrd="0" presId="urn:microsoft.com/office/officeart/2005/8/layout/pList1"/>
    <dgm:cxn modelId="{C7404308-00EC-4C5F-843E-2301076F7BA9}" type="presParOf" srcId="{0B5FB112-8232-479F-B95E-A1C1966678AC}" destId="{8D5A9DD4-42E3-4EDB-9D3E-F47E88943D75}" srcOrd="1" destOrd="0" presId="urn:microsoft.com/office/officeart/2005/8/layout/pList1"/>
    <dgm:cxn modelId="{9922F8E0-C126-4C05-9BEB-448C7246D5DB}" type="presParOf" srcId="{0B5FB112-8232-479F-B95E-A1C1966678AC}" destId="{8BE8A050-A411-47A0-B341-35C99C2AFCAD}" srcOrd="2" destOrd="0" presId="urn:microsoft.com/office/officeart/2005/8/layout/pList1"/>
    <dgm:cxn modelId="{E974077D-833C-4436-A7BF-E5D0CCE09B26}" type="presParOf" srcId="{8BE8A050-A411-47A0-B341-35C99C2AFCAD}" destId="{F7DD225A-CC01-41DA-9D91-80E24802E803}" srcOrd="0" destOrd="0" presId="urn:microsoft.com/office/officeart/2005/8/layout/pList1"/>
    <dgm:cxn modelId="{403BE062-7A59-4222-B3E7-AB605E7D6811}" type="presParOf" srcId="{8BE8A050-A411-47A0-B341-35C99C2AFCAD}" destId="{58B9F8D4-077E-4A7B-9A30-B728CCBBE529}" srcOrd="1" destOrd="0" presId="urn:microsoft.com/office/officeart/2005/8/layout/pList1"/>
    <dgm:cxn modelId="{3B062F26-A63E-4E33-9E03-C42CB9684FD9}" type="presParOf" srcId="{0B5FB112-8232-479F-B95E-A1C1966678AC}" destId="{4CB2776A-8E82-4395-96C4-03E181B69FC8}" srcOrd="3" destOrd="0" presId="urn:microsoft.com/office/officeart/2005/8/layout/pList1"/>
    <dgm:cxn modelId="{649DDAB4-10AE-4CF5-B015-B817D1E7E26D}" type="presParOf" srcId="{0B5FB112-8232-479F-B95E-A1C1966678AC}" destId="{EA3F18F7-4661-44F3-9BAB-74175258C2C3}" srcOrd="4" destOrd="0" presId="urn:microsoft.com/office/officeart/2005/8/layout/pList1"/>
    <dgm:cxn modelId="{CDF12F7D-2D35-4F97-BFB5-44EF9294E516}" type="presParOf" srcId="{EA3F18F7-4661-44F3-9BAB-74175258C2C3}" destId="{86AA8BE1-51B3-45C8-AF9B-ABE4D9BDC1D2}" srcOrd="0" destOrd="0" presId="urn:microsoft.com/office/officeart/2005/8/layout/pList1"/>
    <dgm:cxn modelId="{357CC50D-D110-49DE-86EA-80147AE14557}" type="presParOf" srcId="{EA3F18F7-4661-44F3-9BAB-74175258C2C3}" destId="{6BE11ADF-1E51-4AB1-AEB6-1FAAC0EFBB61}" srcOrd="1" destOrd="0" presId="urn:microsoft.com/office/officeart/2005/8/layout/pList1"/>
    <dgm:cxn modelId="{ACA31059-1ADC-4FCD-B81A-E9CFD515B0C8}" type="presParOf" srcId="{0B5FB112-8232-479F-B95E-A1C1966678AC}" destId="{3A254476-469D-4139-A536-FE97A83B0F42}" srcOrd="5" destOrd="0" presId="urn:microsoft.com/office/officeart/2005/8/layout/pList1"/>
    <dgm:cxn modelId="{1B3982F2-8C43-44E2-955E-DD6A7D5101DC}" type="presParOf" srcId="{0B5FB112-8232-479F-B95E-A1C1966678AC}" destId="{CB7D1638-657C-4654-B772-04FC34E0D5A3}" srcOrd="6" destOrd="0" presId="urn:microsoft.com/office/officeart/2005/8/layout/pList1"/>
    <dgm:cxn modelId="{A82B2825-AA53-4A56-9346-7D65FBA09194}" type="presParOf" srcId="{CB7D1638-657C-4654-B772-04FC34E0D5A3}" destId="{A04B763D-EE0C-4C72-BDDA-111418A2039C}" srcOrd="0" destOrd="0" presId="urn:microsoft.com/office/officeart/2005/8/layout/pList1"/>
    <dgm:cxn modelId="{9DA63CFE-47D5-4550-B185-5F2784E03D4A}" type="presParOf" srcId="{CB7D1638-657C-4654-B772-04FC34E0D5A3}" destId="{9F0BE138-0E8D-4A17-B489-B554EBE376C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2DDE25-D59C-4C69-A04F-4AE13AABEB1B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004F58C6-11B2-4E81-AC47-0F51D9A16729}">
      <dgm:prSet phldrT="[Texte]"/>
      <dgm:spPr/>
      <dgm:t>
        <a:bodyPr/>
        <a:lstStyle/>
        <a:p>
          <a:r>
            <a:rPr lang="fr-FR" dirty="0"/>
            <a:t>Développée en interne</a:t>
          </a:r>
        </a:p>
      </dgm:t>
    </dgm:pt>
    <dgm:pt modelId="{68759536-F1A2-4344-80D7-C056B847384F}" type="parTrans" cxnId="{C2B28BD2-51F0-4B74-BAA9-FE4CB44C1CF4}">
      <dgm:prSet/>
      <dgm:spPr/>
      <dgm:t>
        <a:bodyPr/>
        <a:lstStyle/>
        <a:p>
          <a:endParaRPr lang="fr-FR"/>
        </a:p>
      </dgm:t>
    </dgm:pt>
    <dgm:pt modelId="{BFA17B6A-FB02-4C3B-A667-D7EEBCBED450}" type="sibTrans" cxnId="{C2B28BD2-51F0-4B74-BAA9-FE4CB44C1CF4}">
      <dgm:prSet/>
      <dgm:spPr/>
      <dgm:t>
        <a:bodyPr/>
        <a:lstStyle/>
        <a:p>
          <a:endParaRPr lang="fr-FR"/>
        </a:p>
      </dgm:t>
    </dgm:pt>
    <dgm:pt modelId="{C415787E-E18E-4B3D-B90F-232987931C3A}">
      <dgm:prSet phldrT="[Texte]"/>
      <dgm:spPr/>
      <dgm:t>
        <a:bodyPr/>
        <a:lstStyle/>
        <a:p>
          <a:r>
            <a:rPr lang="fr-FR" dirty="0"/>
            <a:t>Indicateurs positionnés et suivis le long du projet </a:t>
          </a:r>
        </a:p>
      </dgm:t>
    </dgm:pt>
    <dgm:pt modelId="{F73DD470-5A5E-4DD8-B8E6-A9772104F328}" type="parTrans" cxnId="{6F8092B2-2A61-4556-90C5-600F9CA38FF2}">
      <dgm:prSet/>
      <dgm:spPr/>
      <dgm:t>
        <a:bodyPr/>
        <a:lstStyle/>
        <a:p>
          <a:endParaRPr lang="fr-FR"/>
        </a:p>
      </dgm:t>
    </dgm:pt>
    <dgm:pt modelId="{526C8D05-328C-497A-8E67-FA76FE3800AD}" type="sibTrans" cxnId="{6F8092B2-2A61-4556-90C5-600F9CA38FF2}">
      <dgm:prSet/>
      <dgm:spPr/>
      <dgm:t>
        <a:bodyPr/>
        <a:lstStyle/>
        <a:p>
          <a:endParaRPr lang="fr-FR"/>
        </a:p>
      </dgm:t>
    </dgm:pt>
    <dgm:pt modelId="{2972573E-EE30-4472-BA19-451DF70B7E2C}">
      <dgm:prSet phldrT="[Texte]"/>
      <dgm:spPr/>
      <dgm:t>
        <a:bodyPr/>
        <a:lstStyle/>
        <a:p>
          <a:r>
            <a:rPr lang="fr-FR" dirty="0"/>
            <a:t>Éviter la sous-traitance</a:t>
          </a:r>
        </a:p>
      </dgm:t>
    </dgm:pt>
    <dgm:pt modelId="{62687BCE-9904-425A-BF4B-2501474B6733}" type="parTrans" cxnId="{CD2174F0-99F0-42D0-A7B7-96FF80CE3F2F}">
      <dgm:prSet/>
      <dgm:spPr/>
      <dgm:t>
        <a:bodyPr/>
        <a:lstStyle/>
        <a:p>
          <a:endParaRPr lang="fr-FR"/>
        </a:p>
      </dgm:t>
    </dgm:pt>
    <dgm:pt modelId="{FF23F312-4B11-4F4E-A33A-905A0AEE9072}" type="sibTrans" cxnId="{CD2174F0-99F0-42D0-A7B7-96FF80CE3F2F}">
      <dgm:prSet/>
      <dgm:spPr/>
      <dgm:t>
        <a:bodyPr/>
        <a:lstStyle/>
        <a:p>
          <a:endParaRPr lang="fr-FR"/>
        </a:p>
      </dgm:t>
    </dgm:pt>
    <dgm:pt modelId="{04C5E037-F851-48F6-9CE4-E2B936033C1B}" type="pres">
      <dgm:prSet presAssocID="{2E2DDE25-D59C-4C69-A04F-4AE13AABEB1B}" presName="linearFlow" presStyleCnt="0">
        <dgm:presLayoutVars>
          <dgm:dir/>
          <dgm:resizeHandles val="exact"/>
        </dgm:presLayoutVars>
      </dgm:prSet>
      <dgm:spPr/>
    </dgm:pt>
    <dgm:pt modelId="{C1609AF0-9915-48EB-8D11-72A11BF3400C}" type="pres">
      <dgm:prSet presAssocID="{004F58C6-11B2-4E81-AC47-0F51D9A16729}" presName="composite" presStyleCnt="0"/>
      <dgm:spPr/>
    </dgm:pt>
    <dgm:pt modelId="{BEC3B1E4-4423-48CE-9A45-2A3795AC5B8F}" type="pres">
      <dgm:prSet presAssocID="{004F58C6-11B2-4E81-AC47-0F51D9A1672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icile"/>
        </a:ext>
      </dgm:extLst>
    </dgm:pt>
    <dgm:pt modelId="{1EC6E027-5163-4B26-ACE0-FB067844FA99}" type="pres">
      <dgm:prSet presAssocID="{004F58C6-11B2-4E81-AC47-0F51D9A16729}" presName="txShp" presStyleLbl="node1" presStyleIdx="0" presStyleCnt="3">
        <dgm:presLayoutVars>
          <dgm:bulletEnabled val="1"/>
        </dgm:presLayoutVars>
      </dgm:prSet>
      <dgm:spPr/>
    </dgm:pt>
    <dgm:pt modelId="{C4D6FFF4-764A-4A10-BF74-EF7B84928498}" type="pres">
      <dgm:prSet presAssocID="{BFA17B6A-FB02-4C3B-A667-D7EEBCBED450}" presName="spacing" presStyleCnt="0"/>
      <dgm:spPr/>
    </dgm:pt>
    <dgm:pt modelId="{74E7CCBE-A729-4FE7-820F-1EAE619042DC}" type="pres">
      <dgm:prSet presAssocID="{2972573E-EE30-4472-BA19-451DF70B7E2C}" presName="composite" presStyleCnt="0"/>
      <dgm:spPr/>
    </dgm:pt>
    <dgm:pt modelId="{14C73697-8676-4A25-981E-268563B3559D}" type="pres">
      <dgm:prSet presAssocID="{2972573E-EE30-4472-BA19-451DF70B7E2C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dit"/>
        </a:ext>
      </dgm:extLst>
    </dgm:pt>
    <dgm:pt modelId="{9F5039BF-400D-4916-BB46-A48FDA021FF7}" type="pres">
      <dgm:prSet presAssocID="{2972573E-EE30-4472-BA19-451DF70B7E2C}" presName="txShp" presStyleLbl="node1" presStyleIdx="1" presStyleCnt="3">
        <dgm:presLayoutVars>
          <dgm:bulletEnabled val="1"/>
        </dgm:presLayoutVars>
      </dgm:prSet>
      <dgm:spPr/>
    </dgm:pt>
    <dgm:pt modelId="{61996C7A-150C-4603-9AB9-AB6660E6272B}" type="pres">
      <dgm:prSet presAssocID="{FF23F312-4B11-4F4E-A33A-905A0AEE9072}" presName="spacing" presStyleCnt="0"/>
      <dgm:spPr/>
    </dgm:pt>
    <dgm:pt modelId="{DEAC9599-6C4D-4C84-BE42-68E039BE3ADE}" type="pres">
      <dgm:prSet presAssocID="{C415787E-E18E-4B3D-B90F-232987931C3A}" presName="composite" presStyleCnt="0"/>
      <dgm:spPr/>
    </dgm:pt>
    <dgm:pt modelId="{F6E5469F-B07D-404D-9ACE-391F7DD93886}" type="pres">
      <dgm:prSet presAssocID="{C415787E-E18E-4B3D-B90F-232987931C3A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57F18BC0-A4C0-469A-B051-4642A28318AC}" type="pres">
      <dgm:prSet presAssocID="{C415787E-E18E-4B3D-B90F-232987931C3A}" presName="txShp" presStyleLbl="node1" presStyleIdx="2" presStyleCnt="3">
        <dgm:presLayoutVars>
          <dgm:bulletEnabled val="1"/>
        </dgm:presLayoutVars>
      </dgm:prSet>
      <dgm:spPr/>
    </dgm:pt>
  </dgm:ptLst>
  <dgm:cxnLst>
    <dgm:cxn modelId="{A5C0CF12-C97F-45AD-AA49-1BBC54F7F4F6}" type="presOf" srcId="{2E2DDE25-D59C-4C69-A04F-4AE13AABEB1B}" destId="{04C5E037-F851-48F6-9CE4-E2B936033C1B}" srcOrd="0" destOrd="0" presId="urn:microsoft.com/office/officeart/2005/8/layout/vList3"/>
    <dgm:cxn modelId="{30463851-1B8E-4D55-B725-29D50918FB7A}" type="presOf" srcId="{C415787E-E18E-4B3D-B90F-232987931C3A}" destId="{57F18BC0-A4C0-469A-B051-4642A28318AC}" srcOrd="0" destOrd="0" presId="urn:microsoft.com/office/officeart/2005/8/layout/vList3"/>
    <dgm:cxn modelId="{961AAC91-2C73-4A09-B9B7-E519F005EC43}" type="presOf" srcId="{004F58C6-11B2-4E81-AC47-0F51D9A16729}" destId="{1EC6E027-5163-4B26-ACE0-FB067844FA99}" srcOrd="0" destOrd="0" presId="urn:microsoft.com/office/officeart/2005/8/layout/vList3"/>
    <dgm:cxn modelId="{6F8092B2-2A61-4556-90C5-600F9CA38FF2}" srcId="{2E2DDE25-D59C-4C69-A04F-4AE13AABEB1B}" destId="{C415787E-E18E-4B3D-B90F-232987931C3A}" srcOrd="2" destOrd="0" parTransId="{F73DD470-5A5E-4DD8-B8E6-A9772104F328}" sibTransId="{526C8D05-328C-497A-8E67-FA76FE3800AD}"/>
    <dgm:cxn modelId="{78A61EB6-0470-41A3-A9D2-714A6A4E0A5A}" type="presOf" srcId="{2972573E-EE30-4472-BA19-451DF70B7E2C}" destId="{9F5039BF-400D-4916-BB46-A48FDA021FF7}" srcOrd="0" destOrd="0" presId="urn:microsoft.com/office/officeart/2005/8/layout/vList3"/>
    <dgm:cxn modelId="{C2B28BD2-51F0-4B74-BAA9-FE4CB44C1CF4}" srcId="{2E2DDE25-D59C-4C69-A04F-4AE13AABEB1B}" destId="{004F58C6-11B2-4E81-AC47-0F51D9A16729}" srcOrd="0" destOrd="0" parTransId="{68759536-F1A2-4344-80D7-C056B847384F}" sibTransId="{BFA17B6A-FB02-4C3B-A667-D7EEBCBED450}"/>
    <dgm:cxn modelId="{CD2174F0-99F0-42D0-A7B7-96FF80CE3F2F}" srcId="{2E2DDE25-D59C-4C69-A04F-4AE13AABEB1B}" destId="{2972573E-EE30-4472-BA19-451DF70B7E2C}" srcOrd="1" destOrd="0" parTransId="{62687BCE-9904-425A-BF4B-2501474B6733}" sibTransId="{FF23F312-4B11-4F4E-A33A-905A0AEE9072}"/>
    <dgm:cxn modelId="{038B60B6-7F45-4BF2-9513-3DB1F394967A}" type="presParOf" srcId="{04C5E037-F851-48F6-9CE4-E2B936033C1B}" destId="{C1609AF0-9915-48EB-8D11-72A11BF3400C}" srcOrd="0" destOrd="0" presId="urn:microsoft.com/office/officeart/2005/8/layout/vList3"/>
    <dgm:cxn modelId="{086E903C-3F37-4DA5-B318-C971796D9201}" type="presParOf" srcId="{C1609AF0-9915-48EB-8D11-72A11BF3400C}" destId="{BEC3B1E4-4423-48CE-9A45-2A3795AC5B8F}" srcOrd="0" destOrd="0" presId="urn:microsoft.com/office/officeart/2005/8/layout/vList3"/>
    <dgm:cxn modelId="{E72F8596-C344-45EA-BC0A-C46D118EFEBE}" type="presParOf" srcId="{C1609AF0-9915-48EB-8D11-72A11BF3400C}" destId="{1EC6E027-5163-4B26-ACE0-FB067844FA99}" srcOrd="1" destOrd="0" presId="urn:microsoft.com/office/officeart/2005/8/layout/vList3"/>
    <dgm:cxn modelId="{C4E9CF4C-253A-4616-A836-6108936B10C2}" type="presParOf" srcId="{04C5E037-F851-48F6-9CE4-E2B936033C1B}" destId="{C4D6FFF4-764A-4A10-BF74-EF7B84928498}" srcOrd="1" destOrd="0" presId="urn:microsoft.com/office/officeart/2005/8/layout/vList3"/>
    <dgm:cxn modelId="{3A5D972C-2260-4245-8662-3C8B80CBC496}" type="presParOf" srcId="{04C5E037-F851-48F6-9CE4-E2B936033C1B}" destId="{74E7CCBE-A729-4FE7-820F-1EAE619042DC}" srcOrd="2" destOrd="0" presId="urn:microsoft.com/office/officeart/2005/8/layout/vList3"/>
    <dgm:cxn modelId="{4B8FD574-87F3-4E7A-A387-3FBC81EDA8D4}" type="presParOf" srcId="{74E7CCBE-A729-4FE7-820F-1EAE619042DC}" destId="{14C73697-8676-4A25-981E-268563B3559D}" srcOrd="0" destOrd="0" presId="urn:microsoft.com/office/officeart/2005/8/layout/vList3"/>
    <dgm:cxn modelId="{FB7C1F36-87A7-43AC-A2E1-4946D0D57CC5}" type="presParOf" srcId="{74E7CCBE-A729-4FE7-820F-1EAE619042DC}" destId="{9F5039BF-400D-4916-BB46-A48FDA021FF7}" srcOrd="1" destOrd="0" presId="urn:microsoft.com/office/officeart/2005/8/layout/vList3"/>
    <dgm:cxn modelId="{9775C2F4-4419-417C-BAFA-E2E3F7EF0EFC}" type="presParOf" srcId="{04C5E037-F851-48F6-9CE4-E2B936033C1B}" destId="{61996C7A-150C-4603-9AB9-AB6660E6272B}" srcOrd="3" destOrd="0" presId="urn:microsoft.com/office/officeart/2005/8/layout/vList3"/>
    <dgm:cxn modelId="{C7065F70-EB90-4460-AD57-CF173B2CD0AB}" type="presParOf" srcId="{04C5E037-F851-48F6-9CE4-E2B936033C1B}" destId="{DEAC9599-6C4D-4C84-BE42-68E039BE3ADE}" srcOrd="4" destOrd="0" presId="urn:microsoft.com/office/officeart/2005/8/layout/vList3"/>
    <dgm:cxn modelId="{9587FA1A-E674-4800-BD07-1F99ABB2E738}" type="presParOf" srcId="{DEAC9599-6C4D-4C84-BE42-68E039BE3ADE}" destId="{F6E5469F-B07D-404D-9ACE-391F7DD93886}" srcOrd="0" destOrd="0" presId="urn:microsoft.com/office/officeart/2005/8/layout/vList3"/>
    <dgm:cxn modelId="{674ABFBB-0199-40E7-A90B-70933D28271F}" type="presParOf" srcId="{DEAC9599-6C4D-4C84-BE42-68E039BE3ADE}" destId="{57F18BC0-A4C0-469A-B051-4642A28318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53C2B-EFE3-479D-8CD7-107605872E1C}">
      <dsp:nvSpPr>
        <dsp:cNvPr id="0" name=""/>
        <dsp:cNvSpPr/>
      </dsp:nvSpPr>
      <dsp:spPr>
        <a:xfrm>
          <a:off x="4279264" y="1634261"/>
          <a:ext cx="279911" cy="1226280"/>
        </a:xfrm>
        <a:custGeom>
          <a:avLst/>
          <a:gdLst/>
          <a:ahLst/>
          <a:cxnLst/>
          <a:rect l="0" t="0" r="0" b="0"/>
          <a:pathLst>
            <a:path>
              <a:moveTo>
                <a:pt x="279911" y="0"/>
              </a:moveTo>
              <a:lnTo>
                <a:pt x="279911" y="1226280"/>
              </a:lnTo>
              <a:lnTo>
                <a:pt x="0" y="1226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EDDD-DF3D-43D4-9797-2B687884D02A}">
      <dsp:nvSpPr>
        <dsp:cNvPr id="0" name=""/>
        <dsp:cNvSpPr/>
      </dsp:nvSpPr>
      <dsp:spPr>
        <a:xfrm>
          <a:off x="4559176" y="1634261"/>
          <a:ext cx="3225650" cy="2452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649"/>
              </a:lnTo>
              <a:lnTo>
                <a:pt x="3225650" y="2172649"/>
              </a:lnTo>
              <a:lnTo>
                <a:pt x="322565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747D1-9AA1-41B1-9C84-F37842B298CB}">
      <dsp:nvSpPr>
        <dsp:cNvPr id="0" name=""/>
        <dsp:cNvSpPr/>
      </dsp:nvSpPr>
      <dsp:spPr>
        <a:xfrm>
          <a:off x="4513456" y="1634261"/>
          <a:ext cx="91440" cy="2452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665C3-B37D-4705-8165-3CD11FC20404}">
      <dsp:nvSpPr>
        <dsp:cNvPr id="0" name=""/>
        <dsp:cNvSpPr/>
      </dsp:nvSpPr>
      <dsp:spPr>
        <a:xfrm>
          <a:off x="1333525" y="1634261"/>
          <a:ext cx="3225650" cy="2452560"/>
        </a:xfrm>
        <a:custGeom>
          <a:avLst/>
          <a:gdLst/>
          <a:ahLst/>
          <a:cxnLst/>
          <a:rect l="0" t="0" r="0" b="0"/>
          <a:pathLst>
            <a:path>
              <a:moveTo>
                <a:pt x="3225650" y="0"/>
              </a:moveTo>
              <a:lnTo>
                <a:pt x="3225650" y="2172649"/>
              </a:lnTo>
              <a:lnTo>
                <a:pt x="0" y="2172649"/>
              </a:lnTo>
              <a:lnTo>
                <a:pt x="0" y="24525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7E8ED-2A7E-4BDB-A82B-B78C31DC0CDE}">
      <dsp:nvSpPr>
        <dsp:cNvPr id="0" name=""/>
        <dsp:cNvSpPr/>
      </dsp:nvSpPr>
      <dsp:spPr>
        <a:xfrm>
          <a:off x="3226262" y="301347"/>
          <a:ext cx="2665827" cy="133291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Groupe MADERA</a:t>
          </a:r>
        </a:p>
      </dsp:txBody>
      <dsp:txXfrm>
        <a:off x="3226262" y="301347"/>
        <a:ext cx="2665827" cy="1332913"/>
      </dsp:txXfrm>
    </dsp:sp>
    <dsp:sp modelId="{3C06FBFB-48DA-4745-BB9E-B1C23F4C92DD}">
      <dsp:nvSpPr>
        <dsp:cNvPr id="0" name=""/>
        <dsp:cNvSpPr/>
      </dsp:nvSpPr>
      <dsp:spPr>
        <a:xfrm>
          <a:off x="612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RH-AF-Informatique</a:t>
          </a:r>
        </a:p>
      </dsp:txBody>
      <dsp:txXfrm>
        <a:off x="612" y="4086821"/>
        <a:ext cx="2665827" cy="1332913"/>
      </dsp:txXfrm>
    </dsp:sp>
    <dsp:sp modelId="{CF877292-6B4D-49DC-8555-A3A29CDAB89A}">
      <dsp:nvSpPr>
        <dsp:cNvPr id="0" name=""/>
        <dsp:cNvSpPr/>
      </dsp:nvSpPr>
      <dsp:spPr>
        <a:xfrm>
          <a:off x="3226262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commerciale</a:t>
          </a:r>
        </a:p>
      </dsp:txBody>
      <dsp:txXfrm>
        <a:off x="3226262" y="4086821"/>
        <a:ext cx="2665827" cy="1332913"/>
      </dsp:txXfrm>
    </dsp:sp>
    <dsp:sp modelId="{28570258-E306-4E0C-9217-7D6A94400802}">
      <dsp:nvSpPr>
        <dsp:cNvPr id="0" name=""/>
        <dsp:cNvSpPr/>
      </dsp:nvSpPr>
      <dsp:spPr>
        <a:xfrm>
          <a:off x="6451913" y="4086821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de production</a:t>
          </a:r>
        </a:p>
      </dsp:txBody>
      <dsp:txXfrm>
        <a:off x="6451913" y="4086821"/>
        <a:ext cx="2665827" cy="1332913"/>
      </dsp:txXfrm>
    </dsp:sp>
    <dsp:sp modelId="{D23ACC17-08AA-4E3F-ACE4-7067EA1C9DA0}">
      <dsp:nvSpPr>
        <dsp:cNvPr id="0" name=""/>
        <dsp:cNvSpPr/>
      </dsp:nvSpPr>
      <dsp:spPr>
        <a:xfrm>
          <a:off x="1613437" y="2194084"/>
          <a:ext cx="2665827" cy="1332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Direction générale</a:t>
          </a:r>
        </a:p>
      </dsp:txBody>
      <dsp:txXfrm>
        <a:off x="1613437" y="2194084"/>
        <a:ext cx="2665827" cy="1332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0D962-74B9-49D3-A04C-3E54F590F6C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06EA8-E6FE-4086-B32A-1F1D92083209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Augmentation du CA</a:t>
          </a:r>
        </a:p>
      </dsp:txBody>
      <dsp:txXfrm>
        <a:off x="114538" y="1731407"/>
        <a:ext cx="2404586" cy="1955852"/>
      </dsp:txXfrm>
    </dsp:sp>
    <dsp:sp modelId="{B31793C4-FE1D-490D-ADDA-6DA105E7F6D2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Gagner des parts de marché sur les concurrents</a:t>
          </a:r>
        </a:p>
      </dsp:txBody>
      <dsp:txXfrm>
        <a:off x="2861706" y="1731407"/>
        <a:ext cx="2404586" cy="1955852"/>
      </dsp:txXfrm>
    </dsp:sp>
    <dsp:sp modelId="{BA491258-A914-41F2-886A-B31C7997C40F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Augmenter sa notoriété</a:t>
          </a:r>
        </a:p>
      </dsp:txBody>
      <dsp:txXfrm>
        <a:off x="5608875" y="1731407"/>
        <a:ext cx="2404586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B4C-DA2E-45F0-9E39-A34A5297BF6E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Application responsive</a:t>
          </a:r>
        </a:p>
      </dsp:txBody>
      <dsp:txXfrm rot="10800000">
        <a:off x="1798190" y="4084"/>
        <a:ext cx="5186745" cy="873502"/>
      </dsp:txXfrm>
    </dsp:sp>
    <dsp:sp modelId="{94A18318-22FB-4009-8163-554D5D06114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8C934-A025-4145-B5BC-56CE0FCD3572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Lien fournisseur/commercial</a:t>
          </a:r>
        </a:p>
      </dsp:txBody>
      <dsp:txXfrm rot="10800000">
        <a:off x="1798190" y="1138333"/>
        <a:ext cx="5186745" cy="873502"/>
      </dsp:txXfrm>
    </dsp:sp>
    <dsp:sp modelId="{6659D7E4-6BE2-4FB0-8432-8165655A57C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45ACE-BDEA-4F23-A2CE-052859681A18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Accélérer les délais</a:t>
          </a:r>
        </a:p>
      </dsp:txBody>
      <dsp:txXfrm rot="10800000">
        <a:off x="1798190" y="2272582"/>
        <a:ext cx="5186745" cy="873502"/>
      </dsp:txXfrm>
    </dsp:sp>
    <dsp:sp modelId="{F077FB85-A02E-411A-8A54-238FBAC45231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7F9B2-29D8-406E-B077-F1BB2F028552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Conception de devis</a:t>
          </a:r>
        </a:p>
      </dsp:txBody>
      <dsp:txXfrm rot="10800000">
        <a:off x="1798190" y="3406831"/>
        <a:ext cx="5186745" cy="873502"/>
      </dsp:txXfrm>
    </dsp:sp>
    <dsp:sp modelId="{2C525475-BBFB-4C73-984E-813BFF20B8D3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5FC0F-6DE0-4F87-8226-354EC4EF6C25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Modalités de paiement</a:t>
          </a:r>
        </a:p>
      </dsp:txBody>
      <dsp:txXfrm rot="10800000">
        <a:off x="1798190" y="4541080"/>
        <a:ext cx="5186745" cy="873502"/>
      </dsp:txXfrm>
    </dsp:sp>
    <dsp:sp modelId="{026AECB9-B8CD-4C36-A334-B968A43FE5C2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83D55-B144-4F28-93E2-8B8A63168985}">
      <dsp:nvSpPr>
        <dsp:cNvPr id="0" name=""/>
        <dsp:cNvSpPr/>
      </dsp:nvSpPr>
      <dsp:spPr>
        <a:xfrm>
          <a:off x="124764" y="0"/>
          <a:ext cx="2439756" cy="16809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7FAA-40E3-4140-BE03-E043FBD69FC3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Date de fin de projet 05/2020</a:t>
          </a:r>
        </a:p>
      </dsp:txBody>
      <dsp:txXfrm>
        <a:off x="160287" y="1682196"/>
        <a:ext cx="2439756" cy="905149"/>
      </dsp:txXfrm>
    </dsp:sp>
    <dsp:sp modelId="{F7DD225A-CC01-41DA-9D91-80E24802E803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9F8D4-077E-4A7B-9A30-B728CCBBE529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Budget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110 000€</a:t>
          </a:r>
        </a:p>
      </dsp:txBody>
      <dsp:txXfrm>
        <a:off x="2844121" y="1682196"/>
        <a:ext cx="2439756" cy="905149"/>
      </dsp:txXfrm>
    </dsp:sp>
    <dsp:sp modelId="{86AA8BE1-51B3-45C8-AF9B-ABE4D9BDC1D2}">
      <dsp:nvSpPr>
        <dsp:cNvPr id="0" name=""/>
        <dsp:cNvSpPr/>
      </dsp:nvSpPr>
      <dsp:spPr>
        <a:xfrm>
          <a:off x="5527956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11ADF-1E51-4AB1-AEB6-1FAAC0EFBB61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Retour sur investissement sur 5 ans maximum </a:t>
          </a:r>
        </a:p>
      </dsp:txBody>
      <dsp:txXfrm>
        <a:off x="5527956" y="1682196"/>
        <a:ext cx="2439756" cy="905149"/>
      </dsp:txXfrm>
    </dsp:sp>
    <dsp:sp modelId="{A04B763D-EE0C-4C72-BDDA-111418A2039C}">
      <dsp:nvSpPr>
        <dsp:cNvPr id="0" name=""/>
        <dsp:cNvSpPr/>
      </dsp:nvSpPr>
      <dsp:spPr>
        <a:xfrm>
          <a:off x="2844121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E138-0E8D-4A17-B489-B554EBE376C0}">
      <dsp:nvSpPr>
        <dsp:cNvPr id="0" name=""/>
        <dsp:cNvSpPr/>
      </dsp:nvSpPr>
      <dsp:spPr>
        <a:xfrm>
          <a:off x="2844121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Solutions techniques en adéquation avec les objectifs stratégiques du groupe</a:t>
          </a:r>
        </a:p>
      </dsp:txBody>
      <dsp:txXfrm>
        <a:off x="2844121" y="4512313"/>
        <a:ext cx="2439756" cy="905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E027-5163-4B26-ACE0-FB067844FA99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Développée en interne</a:t>
          </a:r>
        </a:p>
      </dsp:txBody>
      <dsp:txXfrm rot="10800000">
        <a:off x="2113954" y="2526"/>
        <a:ext cx="5028863" cy="1505029"/>
      </dsp:txXfrm>
    </dsp:sp>
    <dsp:sp modelId="{BEC3B1E4-4423-48CE-9A45-2A3795AC5B8F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9BF-400D-4916-BB46-A48FDA021FF7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Éviter la sous-traitance</a:t>
          </a:r>
        </a:p>
      </dsp:txBody>
      <dsp:txXfrm rot="10800000">
        <a:off x="2113954" y="1956818"/>
        <a:ext cx="5028863" cy="1505029"/>
      </dsp:txXfrm>
    </dsp:sp>
    <dsp:sp modelId="{14C73697-8676-4A25-981E-268563B3559D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18BC0-A4C0-469A-B051-4642A28318AC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Indicateurs positionnés et suivis le long du projet </a:t>
          </a:r>
        </a:p>
      </dsp:txBody>
      <dsp:txXfrm rot="10800000">
        <a:off x="2113954" y="3911110"/>
        <a:ext cx="5028863" cy="1505029"/>
      </dsp:txXfrm>
    </dsp:sp>
    <dsp:sp modelId="{F6E5469F-B07D-404D-9ACE-391F7DD93886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1</a:t>
            </a:r>
            <a:r>
              <a:rPr lang="fr-FR" sz="2000" b="1" baseline="30000" dirty="0">
                <a:solidFill>
                  <a:srgbClr val="C84B1B"/>
                </a:solidFill>
              </a:rPr>
              <a:t>er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Mon titre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rgbClr val="C84B1B"/>
                </a:solidFill>
              </a:rPr>
              <a:t>II / 2</a:t>
            </a:r>
            <a:r>
              <a:rPr lang="fr-FR" sz="2000" b="1" baseline="30000" dirty="0">
                <a:solidFill>
                  <a:srgbClr val="C84B1B"/>
                </a:solidFill>
              </a:rPr>
              <a:t>nd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Présentation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37AC20F-EC74-4D31-BA72-36A0226C0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659852"/>
              </p:ext>
            </p:extLst>
          </p:nvPr>
        </p:nvGraphicFramePr>
        <p:xfrm>
          <a:off x="1739036" y="993313"/>
          <a:ext cx="9118353" cy="5721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4900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Objectifs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50CAB1F-3728-422C-81C5-ABCBE0958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256648"/>
              </p:ext>
            </p:extLst>
          </p:nvPr>
        </p:nvGraphicFramePr>
        <p:xfrm>
          <a:off x="2032000" y="9416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Besoins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0AE49B6-9B41-49E4-A5E8-F8AAC57AA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284363"/>
              </p:ext>
            </p:extLst>
          </p:nvPr>
        </p:nvGraphicFramePr>
        <p:xfrm>
          <a:off x="1916591" y="1225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2932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 Contraintes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82F72B9-908E-40BB-86C9-908003860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94809"/>
              </p:ext>
            </p:extLst>
          </p:nvPr>
        </p:nvGraphicFramePr>
        <p:xfrm>
          <a:off x="2289453" y="13322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7545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Limites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7C18215-BF09-4D61-94AC-7C3D64FB4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974960"/>
              </p:ext>
            </p:extLst>
          </p:nvPr>
        </p:nvGraphicFramePr>
        <p:xfrm>
          <a:off x="1952101" y="12294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1835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168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B147258369</dc:creator>
  <cp:lastModifiedBy>PROD'HOMME ARTHUR</cp:lastModifiedBy>
  <cp:revision>22</cp:revision>
  <dcterms:created xsi:type="dcterms:W3CDTF">2012-07-30T22:21:58Z</dcterms:created>
  <dcterms:modified xsi:type="dcterms:W3CDTF">2019-03-28T20:45:45Z</dcterms:modified>
</cp:coreProperties>
</file>