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11C00-4ECF-10BD-83F4-00908F65F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824440-7CA8-162F-7A10-4799ADE62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7DF1D-97E2-AAA4-0C5C-0C07A566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A3E9F8-27BD-990E-020F-ED2F3744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3EE52-7CD1-471A-3852-6B5CA117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3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24E-E351-FA95-5B9A-84E995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76B652-537F-5021-69EE-917EADDF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6ACFB-D5D9-8FE4-8669-6AC19FB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031C8-487E-92AB-F400-F8EAA60F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77FEF1-99DC-3B46-8E69-E2DA3579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2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9D6F56-7A8C-5922-3E7B-F85E4F6A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73EAF-A72B-9287-E847-5E6B707D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CD2AA-8479-38E2-0B1B-8229BA6E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50327-0403-CA03-4480-92EB81AE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FB9D1-D735-9D42-5E48-9D99A64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7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AEF00-DD43-89FC-B88C-05DC4D28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9FD0A-DC1A-CAF1-04BA-53CC66C5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2CBA4-5DB1-5140-7CC4-5DF94F14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722E-A782-520D-FDE5-9334C63D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84E43-125B-D7D0-0C84-D4A58F71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43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569DE-D09C-D88A-94F7-CCDC8D76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459C8C-1684-5599-1E93-6781CCF5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36FA1-3A75-C1BA-AC21-DD92A989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21292-7BC8-6A2B-BFFB-D8B6FDE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4863-9FC8-8751-514A-86EBDF04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74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6BA84-E37E-AA97-2C59-BBDE78AD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F0D07-8A27-1880-3049-55C65383F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5330B-4B6C-90FD-342C-9F0D58B3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28F630-D911-2E08-0EFA-DC32833B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2D308-65F5-71A6-5680-E02F089C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53F79-F349-F2B0-7D32-8CA11731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1363A-73BC-F758-A3A9-3CEB4D94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1F7E2D-6441-6453-A378-52047EA8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35CAB-B26D-334F-9984-9B016A347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D57D1F-4135-F3D4-785F-78310816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F39B34-EDFC-A7F0-7017-231382035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420BB7-81A5-9EB8-E86E-459CBFF3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4F2BCA-239C-C0DA-8C5E-FF0B9425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254221-66DA-1D4B-B016-9D5BCE93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41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B57A-24D0-34E0-7C69-EE9B60EF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F1A022-186A-4E8F-4AA2-620C0AFA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4ABF5D-2E4F-3907-DD2F-D3616A3F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DE7C08-DE99-0F8A-19B6-87CCF152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31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772A7E-3201-C466-9F39-D1A48779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10E5C7-7694-4325-361C-F8CCA11E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6993D-B6DE-3FC8-C89E-AA71AEB5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6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74F0-9258-56F8-B123-D8403E29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858F3-D281-A1CD-8268-A27940B7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D766F-29B5-440D-D1DC-51184952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C9B2E-B73D-54D7-245C-9FF048E8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9F50BE-C8E1-47F1-9302-75371E70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F1F86-255F-5D8E-1C34-790E5646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33EE-7202-13F7-7D30-83E5A570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213B3D-7E5F-4DA9-AF20-5E55D6E11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4016CE-5681-CD35-AB55-3A2D0BDE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84E9BF-C9EE-020B-B77B-65671F56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23B2B-6220-F6DC-2B5A-5F06CA08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30D60-1A3A-25B5-65C8-58005B83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24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F49078-D244-81E8-7D39-D268256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983AC-4A2F-32F1-6E36-699A6B3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7C78C-5C41-4D5C-C984-94870FAE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50C33-F2C5-4690-894A-61C09FFC60F4}" type="datetimeFigureOut">
              <a:rPr lang="es-CO" smtClean="0"/>
              <a:t>2/06/2023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667FA-F8AE-04E8-D02A-E18646582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6E0F1-5F7C-385C-663B-2EA9FDF9C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8916-8F71-4B06-8320-F78711B713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1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A65D86-80E2-A5CD-7A56-EE42D74B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800"/>
            <a:ext cx="3132353" cy="29425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0DEF2F-7E61-BBF8-0856-E7FFF701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41" y="177799"/>
            <a:ext cx="3132353" cy="29425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CF1137-EFAC-2060-0699-0C8BB427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228" y="177798"/>
            <a:ext cx="3132353" cy="29425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D487B9-B1D3-563A-846C-22D5DC737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581" y="177797"/>
            <a:ext cx="3132353" cy="29425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972AF0-EB50-EC77-55C1-FD5BD4AE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64" y="3915486"/>
            <a:ext cx="3132353" cy="29425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D18D84-F02B-DF7B-1AF6-22401A7E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46" y="3839980"/>
            <a:ext cx="3132353" cy="29425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F3463D-D21D-B4CA-6AAD-76C1C390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53" y="3915487"/>
            <a:ext cx="3132353" cy="29425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32EC0F8-3948-5BE0-3E8D-BDBC4283F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317" y="3915487"/>
            <a:ext cx="3132353" cy="29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31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ETFUNDACION</dc:creator>
  <cp:lastModifiedBy>ETFUNDACION</cp:lastModifiedBy>
  <cp:revision>1</cp:revision>
  <dcterms:created xsi:type="dcterms:W3CDTF">2023-06-02T15:18:06Z</dcterms:created>
  <dcterms:modified xsi:type="dcterms:W3CDTF">2023-06-02T15:18:22Z</dcterms:modified>
</cp:coreProperties>
</file>