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ppt/media/image12.jpg" ContentType="image/jpeg"/>
  <Override PartName="/ppt/media/image13.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377BD0-3275-4E49-AE86-F8C3A2651623}" v="3" dt="2025-09-15T15:49:20.07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50"/>
    <p:restoredTop sz="94793"/>
  </p:normalViewPr>
  <p:slideViewPr>
    <p:cSldViewPr>
      <p:cViewPr varScale="1">
        <p:scale>
          <a:sx n="56" d="100"/>
          <a:sy n="56" d="100"/>
        </p:scale>
        <p:origin x="87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gana sasi" userId="af8a8059bfcb9874" providerId="LiveId" clId="{8E377BD0-3275-4E49-AE86-F8C3A2651623}"/>
    <pc:docChg chg="custSel modSld">
      <pc:chgData name="sagana sasi" userId="af8a8059bfcb9874" providerId="LiveId" clId="{8E377BD0-3275-4E49-AE86-F8C3A2651623}" dt="2025-09-15T15:49:34.283" v="33" actId="1076"/>
      <pc:docMkLst>
        <pc:docMk/>
      </pc:docMkLst>
      <pc:sldChg chg="modSp mod">
        <pc:chgData name="sagana sasi" userId="af8a8059bfcb9874" providerId="LiveId" clId="{8E377BD0-3275-4E49-AE86-F8C3A2651623}" dt="2025-09-14T16:06:26.100" v="3" actId="20577"/>
        <pc:sldMkLst>
          <pc:docMk/>
          <pc:sldMk cId="0" sldId="256"/>
        </pc:sldMkLst>
        <pc:spChg chg="mod">
          <ac:chgData name="sagana sasi" userId="af8a8059bfcb9874" providerId="LiveId" clId="{8E377BD0-3275-4E49-AE86-F8C3A2651623}" dt="2025-09-14T16:06:26.100" v="3" actId="20577"/>
          <ac:spMkLst>
            <pc:docMk/>
            <pc:sldMk cId="0" sldId="256"/>
            <ac:spMk id="14" creationId="{D55ADE35-C35B-07C1-F5AA-C33B3DDB802E}"/>
          </ac:spMkLst>
        </pc:spChg>
      </pc:sldChg>
      <pc:sldChg chg="addSp delSp modSp mod">
        <pc:chgData name="sagana sasi" userId="af8a8059bfcb9874" providerId="LiveId" clId="{8E377BD0-3275-4E49-AE86-F8C3A2651623}" dt="2025-09-15T15:49:34.283" v="33" actId="1076"/>
        <pc:sldMkLst>
          <pc:docMk/>
          <pc:sldMk cId="0" sldId="263"/>
        </pc:sldMkLst>
        <pc:picChg chg="del">
          <ac:chgData name="sagana sasi" userId="af8a8059bfcb9874" providerId="LiveId" clId="{8E377BD0-3275-4E49-AE86-F8C3A2651623}" dt="2025-09-15T15:48:20.690" v="14" actId="21"/>
          <ac:picMkLst>
            <pc:docMk/>
            <pc:sldMk cId="0" sldId="263"/>
            <ac:picMk id="11" creationId="{00E8B772-3C96-6243-B779-B812BA90945A}"/>
          </ac:picMkLst>
        </pc:picChg>
        <pc:picChg chg="add mod">
          <ac:chgData name="sagana sasi" userId="af8a8059bfcb9874" providerId="LiveId" clId="{8E377BD0-3275-4E49-AE86-F8C3A2651623}" dt="2025-09-15T15:48:16.310" v="13" actId="1076"/>
          <ac:picMkLst>
            <pc:docMk/>
            <pc:sldMk cId="0" sldId="263"/>
            <ac:picMk id="12" creationId="{5A4BAADA-DF2A-8880-7616-6D29B4AE69DB}"/>
          </ac:picMkLst>
        </pc:picChg>
        <pc:picChg chg="del">
          <ac:chgData name="sagana sasi" userId="af8a8059bfcb9874" providerId="LiveId" clId="{8E377BD0-3275-4E49-AE86-F8C3A2651623}" dt="2025-09-15T15:49:06.376" v="26" actId="21"/>
          <ac:picMkLst>
            <pc:docMk/>
            <pc:sldMk cId="0" sldId="263"/>
            <ac:picMk id="13" creationId="{971F616B-9125-B107-7908-9AD0FA200288}"/>
          </ac:picMkLst>
        </pc:picChg>
        <pc:picChg chg="add mod">
          <ac:chgData name="sagana sasi" userId="af8a8059bfcb9874" providerId="LiveId" clId="{8E377BD0-3275-4E49-AE86-F8C3A2651623}" dt="2025-09-15T15:49:00.725" v="25" actId="1076"/>
          <ac:picMkLst>
            <pc:docMk/>
            <pc:sldMk cId="0" sldId="263"/>
            <ac:picMk id="15" creationId="{33E91EF3-B782-FBC0-605E-B86BDFF60902}"/>
          </ac:picMkLst>
        </pc:picChg>
        <pc:picChg chg="del">
          <ac:chgData name="sagana sasi" userId="af8a8059bfcb9874" providerId="LiveId" clId="{8E377BD0-3275-4E49-AE86-F8C3A2651623}" dt="2025-09-15T15:47:44.438" v="4" actId="21"/>
          <ac:picMkLst>
            <pc:docMk/>
            <pc:sldMk cId="0" sldId="263"/>
            <ac:picMk id="17" creationId="{94DFA07B-D042-2A59-85CA-4E957946319E}"/>
          </ac:picMkLst>
        </pc:picChg>
        <pc:picChg chg="add mod">
          <ac:chgData name="sagana sasi" userId="af8a8059bfcb9874" providerId="LiveId" clId="{8E377BD0-3275-4E49-AE86-F8C3A2651623}" dt="2025-09-15T15:49:34.283" v="33" actId="1076"/>
          <ac:picMkLst>
            <pc:docMk/>
            <pc:sldMk cId="0" sldId="263"/>
            <ac:picMk id="18" creationId="{B153B658-82C2-504E-50E3-EEE45943FD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 Id="rId5" Type="http://schemas.openxmlformats.org/officeDocument/2006/relationships/image" Target="../media/image13.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SAGANA .S</a:t>
            </a:r>
          </a:p>
          <a:p>
            <a:r>
              <a:rPr lang="en-US" sz="2400" dirty="0"/>
              <a:t>REGISTER NO AND NMID: 2428M0038</a:t>
            </a:r>
            <a:endParaRPr lang="en-US" sz="2400" dirty="0">
              <a:cs typeface="Calibri"/>
            </a:endParaRPr>
          </a:p>
          <a:p>
            <a:r>
              <a:rPr lang="en-US" sz="2400" dirty="0"/>
              <a:t>DEPARTMENT: BSc Data Science</a:t>
            </a:r>
          </a:p>
          <a:p>
            <a:r>
              <a:rPr lang="en-US" sz="2400" dirty="0"/>
              <a:t>COLLEGE: COLLEGE/ UNIVERSITY: Kumaraguru College of Liberal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descr="A screenshot of a computer&#10;&#10;AI-generated content may be incorrect.">
            <a:extLst>
              <a:ext uri="{FF2B5EF4-FFF2-40B4-BE49-F238E27FC236}">
                <a16:creationId xmlns:a16="http://schemas.microsoft.com/office/drawing/2014/main" id="{5A4BAADA-DF2A-8880-7616-6D29B4AE6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4452" y="1680210"/>
            <a:ext cx="2968140" cy="1441918"/>
          </a:xfrm>
          <a:prstGeom prst="rect">
            <a:avLst/>
          </a:prstGeom>
        </p:spPr>
      </p:pic>
      <p:pic>
        <p:nvPicPr>
          <p:cNvPr id="15" name="Picture 14" descr="A screenshot of a car crash&#10;&#10;AI-generated content may be incorrect.">
            <a:extLst>
              <a:ext uri="{FF2B5EF4-FFF2-40B4-BE49-F238E27FC236}">
                <a16:creationId xmlns:a16="http://schemas.microsoft.com/office/drawing/2014/main" id="{33E91EF3-B782-FBC0-605E-B86BDFF609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8787" y="1487786"/>
            <a:ext cx="4502870" cy="1903166"/>
          </a:xfrm>
          <a:prstGeom prst="rect">
            <a:avLst/>
          </a:prstGeom>
        </p:spPr>
      </p:pic>
      <p:pic>
        <p:nvPicPr>
          <p:cNvPr id="18" name="Picture 17" descr="A screenshot of a contact form&#10;&#10;AI-generated content may be incorrect.">
            <a:extLst>
              <a:ext uri="{FF2B5EF4-FFF2-40B4-BE49-F238E27FC236}">
                <a16:creationId xmlns:a16="http://schemas.microsoft.com/office/drawing/2014/main" id="{B153B658-82C2-504E-50E3-EEE45943FD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3755" y="3934269"/>
            <a:ext cx="3298964" cy="22687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DFA805D8-B52F-CD25-2825-E8DD7152B3BB}"/>
              </a:ext>
            </a:extLst>
          </p:cNvPr>
          <p:cNvSpPr txBox="1"/>
          <p:nvPr/>
        </p:nvSpPr>
        <p:spPr>
          <a:xfrm>
            <a:off x="1097479" y="2201989"/>
            <a:ext cx="5791200" cy="313932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Personal Portfolio Website serves as a professional digital platform to present my skills, projects, and achievements in an organized and accessible way. It provides an interactive alternative to traditional resumes, making it easier for recruiters, mentors, and collaborators to know more about my work. This project also reflects my ability to design and develop simple yet effective web solutions using HTML and related tools, while laying a foundation for future improvements such as adding interactivity, animations, or advanced features.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D8FC69E1-F91D-D130-4C06-7D882F0D2D57}"/>
              </a:ext>
            </a:extLst>
          </p:cNvPr>
          <p:cNvSpPr txBox="1"/>
          <p:nvPr/>
        </p:nvSpPr>
        <p:spPr>
          <a:xfrm>
            <a:off x="2057400" y="2019300"/>
            <a:ext cx="6734048" cy="954107"/>
          </a:xfrm>
          <a:prstGeom prst="rect">
            <a:avLst/>
          </a:prstGeom>
          <a:noFill/>
        </p:spPr>
        <p:txBody>
          <a:bodyPr wrap="square" rtlCol="0">
            <a:spAutoFit/>
          </a:bodyPr>
          <a:lstStyle/>
          <a:p>
            <a:r>
              <a:rPr lang="en-IN" sz="3200" b="1" dirty="0"/>
              <a:t>Personal Portfolio Website</a:t>
            </a:r>
          </a:p>
          <a:p>
            <a:endParaRPr lang="en-US" sz="2400" b="1" dirty="0"/>
          </a:p>
        </p:txBody>
      </p:sp>
      <p:sp>
        <p:nvSpPr>
          <p:cNvPr id="24" name="TextBox 23">
            <a:extLst>
              <a:ext uri="{FF2B5EF4-FFF2-40B4-BE49-F238E27FC236}">
                <a16:creationId xmlns:a16="http://schemas.microsoft.com/office/drawing/2014/main" id="{02804B25-9AFE-5371-51E2-DEE1F79471BA}"/>
              </a:ext>
            </a:extLst>
          </p:cNvPr>
          <p:cNvSpPr txBox="1"/>
          <p:nvPr/>
        </p:nvSpPr>
        <p:spPr>
          <a:xfrm>
            <a:off x="1219200" y="3124200"/>
            <a:ext cx="7622644" cy="2308324"/>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This project is a self-designed portfolio created using HTML to present my skills, academic background, and projects in a professional manner. The portfolio acts as a digital resume, showcasing my work, achievements, and contact details in a structured and user-friendly way. It highlights my ability to design and develop simple yet effective web solutions.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4B13972-F4AA-E435-2FB9-8E68827C413D}"/>
              </a:ext>
            </a:extLst>
          </p:cNvPr>
          <p:cNvSpPr txBox="1"/>
          <p:nvPr/>
        </p:nvSpPr>
        <p:spPr>
          <a:xfrm>
            <a:off x="834072" y="1828800"/>
            <a:ext cx="6709728" cy="3693319"/>
          </a:xfrm>
          <a:prstGeom prst="rect">
            <a:avLst/>
          </a:prstGeom>
          <a:noFill/>
        </p:spPr>
        <p:txBody>
          <a:bodyPr wrap="square" rtlCol="0">
            <a:spAutoFit/>
          </a:bodyPr>
          <a:lstStyle/>
          <a:p>
            <a:br>
              <a:rPr lang="en-IN" dirty="0"/>
            </a:br>
            <a:r>
              <a:rPr lang="en-IN" dirty="0">
                <a:latin typeface="Times New Roman" panose="02020603050405020304" pitchFamily="18" charset="0"/>
                <a:cs typeface="Times New Roman" panose="02020603050405020304" pitchFamily="18" charset="0"/>
              </a:rPr>
              <a:t>Traditional resumes often fail to capture a person’s complete skills and projects in an engaging way. They are static, lack interactivity, and do not provide a digital presence that can be easily shared or accessed.</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Solution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The Personal Portfolio Website addresses this by creating an online space to showcase skills, academic background, and projects in a professional and user-friendly format. Built using HTML, it acts as a digital resume that is accessible anytime, enhances visibility, and presents information in an organized, modern way.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35C675-462C-9BCD-56B5-6465DA0E958D}"/>
              </a:ext>
            </a:extLst>
          </p:cNvPr>
          <p:cNvSpPr txBox="1"/>
          <p:nvPr/>
        </p:nvSpPr>
        <p:spPr>
          <a:xfrm>
            <a:off x="609600" y="2133600"/>
            <a:ext cx="7086600" cy="203132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Personal Portfolio Website is a web-based project designed to present my skills, achievements, and projects in a professional and interactive manner. Developed using HTML (with CSS/JS if applied), it provides a clean and organized layout that highlights key information such as an "About Me" section, project showcases, and contact details. The portfolio serves as a digital resume, making it easier to share, accessible from anywhere, and a reflection of my web development abilities.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E857185A-76F3-64DA-0F92-052856BAA6D4}"/>
              </a:ext>
            </a:extLst>
          </p:cNvPr>
          <p:cNvSpPr txBox="1"/>
          <p:nvPr/>
        </p:nvSpPr>
        <p:spPr>
          <a:xfrm>
            <a:off x="709723" y="2221415"/>
            <a:ext cx="6160320" cy="313932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Recruiters &amp; Hiring Managers</a:t>
            </a:r>
            <a:r>
              <a:rPr lang="en-IN" dirty="0">
                <a:latin typeface="Times New Roman" panose="02020603050405020304" pitchFamily="18" charset="0"/>
                <a:cs typeface="Times New Roman" panose="02020603050405020304" pitchFamily="18" charset="0"/>
              </a:rPr>
              <a:t> – to quickly view your skills, projects, and experience.</a:t>
            </a:r>
          </a:p>
          <a:p>
            <a:r>
              <a:rPr lang="en-IN" b="1" dirty="0">
                <a:latin typeface="Times New Roman" panose="02020603050405020304" pitchFamily="18" charset="0"/>
                <a:cs typeface="Times New Roman" panose="02020603050405020304" pitchFamily="18" charset="0"/>
              </a:rPr>
              <a:t>College Faculty / Mentors</a:t>
            </a:r>
            <a:r>
              <a:rPr lang="en-IN" dirty="0">
                <a:latin typeface="Times New Roman" panose="02020603050405020304" pitchFamily="18" charset="0"/>
                <a:cs typeface="Times New Roman" panose="02020603050405020304" pitchFamily="18" charset="0"/>
              </a:rPr>
              <a:t> – to assess your work for academic or internship purposes.</a:t>
            </a:r>
          </a:p>
          <a:p>
            <a:r>
              <a:rPr lang="en-IN" b="1" dirty="0">
                <a:latin typeface="Times New Roman" panose="02020603050405020304" pitchFamily="18" charset="0"/>
                <a:cs typeface="Times New Roman" panose="02020603050405020304" pitchFamily="18" charset="0"/>
              </a:rPr>
              <a:t>Peers &amp; Collaborators</a:t>
            </a:r>
            <a:r>
              <a:rPr lang="en-IN" dirty="0">
                <a:latin typeface="Times New Roman" panose="02020603050405020304" pitchFamily="18" charset="0"/>
                <a:cs typeface="Times New Roman" panose="02020603050405020304" pitchFamily="18" charset="0"/>
              </a:rPr>
              <a:t> – to explore your projects and connect for teamwork or collaborations.</a:t>
            </a:r>
          </a:p>
          <a:p>
            <a:r>
              <a:rPr lang="en-IN" b="1" dirty="0">
                <a:latin typeface="Times New Roman" panose="02020603050405020304" pitchFamily="18" charset="0"/>
                <a:cs typeface="Times New Roman" panose="02020603050405020304" pitchFamily="18" charset="0"/>
              </a:rPr>
              <a:t>Clients (if freelancing)</a:t>
            </a:r>
            <a:r>
              <a:rPr lang="en-IN" dirty="0">
                <a:latin typeface="Times New Roman" panose="02020603050405020304" pitchFamily="18" charset="0"/>
                <a:cs typeface="Times New Roman" panose="02020603050405020304" pitchFamily="18" charset="0"/>
              </a:rPr>
              <a:t> – to check your capabilities before offering projects.</a:t>
            </a:r>
          </a:p>
          <a:p>
            <a:r>
              <a:rPr lang="en-IN" b="1" dirty="0">
                <a:latin typeface="Times New Roman" panose="02020603050405020304" pitchFamily="18" charset="0"/>
                <a:cs typeface="Times New Roman" panose="02020603050405020304" pitchFamily="18" charset="0"/>
              </a:rPr>
              <a:t>General Audience</a:t>
            </a:r>
            <a:r>
              <a:rPr lang="en-IN" dirty="0">
                <a:latin typeface="Times New Roman" panose="02020603050405020304" pitchFamily="18" charset="0"/>
                <a:cs typeface="Times New Roman" panose="02020603050405020304" pitchFamily="18" charset="0"/>
              </a:rPr>
              <a:t> – anyone interested in knowing more about your background and work.</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1275D56-2B03-27B1-2132-5865156A714D}"/>
              </a:ext>
            </a:extLst>
          </p:cNvPr>
          <p:cNvSpPr txBox="1"/>
          <p:nvPr/>
        </p:nvSpPr>
        <p:spPr>
          <a:xfrm>
            <a:off x="3086100" y="2426970"/>
            <a:ext cx="6019800" cy="313932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HTML5</a:t>
            </a:r>
            <a:r>
              <a:rPr lang="en-IN" dirty="0">
                <a:latin typeface="Times New Roman" panose="02020603050405020304" pitchFamily="18" charset="0"/>
                <a:cs typeface="Times New Roman" panose="02020603050405020304" pitchFamily="18" charset="0"/>
              </a:rPr>
              <a:t> – for structuring the portfolio pages</a:t>
            </a:r>
          </a:p>
          <a:p>
            <a:r>
              <a:rPr lang="en-IN" b="1" dirty="0">
                <a:latin typeface="Times New Roman" panose="02020603050405020304" pitchFamily="18" charset="0"/>
                <a:cs typeface="Times New Roman" panose="02020603050405020304" pitchFamily="18" charset="0"/>
              </a:rPr>
              <a:t>CSS3</a:t>
            </a:r>
            <a:r>
              <a:rPr lang="en-IN" dirty="0">
                <a:latin typeface="Times New Roman" panose="02020603050405020304" pitchFamily="18" charset="0"/>
                <a:cs typeface="Times New Roman" panose="02020603050405020304" pitchFamily="18" charset="0"/>
              </a:rPr>
              <a:t> – for styling and layout design</a:t>
            </a:r>
          </a:p>
          <a:p>
            <a:r>
              <a:rPr lang="en-IN" b="1" dirty="0">
                <a:latin typeface="Times New Roman" panose="02020603050405020304" pitchFamily="18" charset="0"/>
                <a:cs typeface="Times New Roman" panose="02020603050405020304" pitchFamily="18" charset="0"/>
              </a:rPr>
              <a:t>JavaScript (if used)</a:t>
            </a:r>
            <a:r>
              <a:rPr lang="en-IN" dirty="0">
                <a:latin typeface="Times New Roman" panose="02020603050405020304" pitchFamily="18" charset="0"/>
                <a:cs typeface="Times New Roman" panose="02020603050405020304" pitchFamily="18" charset="0"/>
              </a:rPr>
              <a:t> – for interactivity and dynamic </a:t>
            </a:r>
            <a:r>
              <a:rPr lang="en-IN" dirty="0" err="1">
                <a:latin typeface="Times New Roman" panose="02020603050405020304" pitchFamily="18" charset="0"/>
                <a:cs typeface="Times New Roman" panose="02020603050405020304" pitchFamily="18" charset="0"/>
              </a:rPr>
              <a:t>behavior</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Code Editor (VS Code / Sublime / Atom)</a:t>
            </a:r>
            <a:r>
              <a:rPr lang="en-IN" dirty="0">
                <a:latin typeface="Times New Roman" panose="02020603050405020304" pitchFamily="18" charset="0"/>
                <a:cs typeface="Times New Roman" panose="02020603050405020304" pitchFamily="18" charset="0"/>
              </a:rPr>
              <a:t> – for writing and managing code</a:t>
            </a:r>
          </a:p>
          <a:p>
            <a:r>
              <a:rPr lang="en-IN" b="1" dirty="0">
                <a:latin typeface="Times New Roman" panose="02020603050405020304" pitchFamily="18" charset="0"/>
                <a:cs typeface="Times New Roman" panose="02020603050405020304" pitchFamily="18" charset="0"/>
              </a:rPr>
              <a:t>Browser (Chrome / Edge / Firefox)</a:t>
            </a:r>
            <a:r>
              <a:rPr lang="en-IN" dirty="0">
                <a:latin typeface="Times New Roman" panose="02020603050405020304" pitchFamily="18" charset="0"/>
                <a:cs typeface="Times New Roman" panose="02020603050405020304" pitchFamily="18" charset="0"/>
              </a:rPr>
              <a:t> – for testing and running the website</a:t>
            </a:r>
          </a:p>
          <a:p>
            <a:r>
              <a:rPr lang="en-IN" b="1" dirty="0">
                <a:latin typeface="Times New Roman" panose="02020603050405020304" pitchFamily="18" charset="0"/>
                <a:cs typeface="Times New Roman" panose="02020603050405020304" pitchFamily="18" charset="0"/>
              </a:rPr>
              <a:t>GitHub / Netlify (if hosted)</a:t>
            </a:r>
            <a:r>
              <a:rPr lang="en-IN" dirty="0">
                <a:latin typeface="Times New Roman" panose="02020603050405020304" pitchFamily="18" charset="0"/>
                <a:cs typeface="Times New Roman" panose="02020603050405020304" pitchFamily="18" charset="0"/>
              </a:rPr>
              <a:t> – for deployment and version control</a:t>
            </a:r>
          </a:p>
          <a:p>
            <a:br>
              <a:rPr lang="en-IN"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PORTFOLIO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0BA6944B-BD10-A37A-B7B2-D739C7A3043B}"/>
              </a:ext>
            </a:extLst>
          </p:cNvPr>
          <p:cNvSpPr txBox="1"/>
          <p:nvPr/>
        </p:nvSpPr>
        <p:spPr>
          <a:xfrm>
            <a:off x="1066800" y="1371600"/>
            <a:ext cx="6553200" cy="313932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Simple &amp; Clean UI</a:t>
            </a:r>
            <a:r>
              <a:rPr lang="en-IN" dirty="0">
                <a:latin typeface="Times New Roman" panose="02020603050405020304" pitchFamily="18" charset="0"/>
                <a:cs typeface="Times New Roman" panose="02020603050405020304" pitchFamily="18" charset="0"/>
              </a:rPr>
              <a:t> – minimalistic design focusing on readability and professionalism.</a:t>
            </a:r>
          </a:p>
          <a:p>
            <a:r>
              <a:rPr lang="en-IN" b="1" dirty="0">
                <a:latin typeface="Times New Roman" panose="02020603050405020304" pitchFamily="18" charset="0"/>
                <a:cs typeface="Times New Roman" panose="02020603050405020304" pitchFamily="18" charset="0"/>
              </a:rPr>
              <a:t>Sections Included</a:t>
            </a:r>
            <a:r>
              <a:rPr lang="en-IN" dirty="0">
                <a:latin typeface="Times New Roman" panose="02020603050405020304" pitchFamily="18" charset="0"/>
                <a:cs typeface="Times New Roman" panose="02020603050405020304" pitchFamily="18" charset="0"/>
              </a:rPr>
              <a:t> – Home, About Me, Projects, Skills, and Contact.</a:t>
            </a:r>
          </a:p>
          <a:p>
            <a:r>
              <a:rPr lang="en-IN" b="1" dirty="0">
                <a:latin typeface="Times New Roman" panose="02020603050405020304" pitchFamily="18" charset="0"/>
                <a:cs typeface="Times New Roman" panose="02020603050405020304" pitchFamily="18" charset="0"/>
              </a:rPr>
              <a:t>Navigation</a:t>
            </a:r>
            <a:r>
              <a:rPr lang="en-IN" dirty="0">
                <a:latin typeface="Times New Roman" panose="02020603050405020304" pitchFamily="18" charset="0"/>
                <a:cs typeface="Times New Roman" panose="02020603050405020304" pitchFamily="18" charset="0"/>
              </a:rPr>
              <a:t> – easy-to-use menu for smooth browsing across sections.</a:t>
            </a:r>
          </a:p>
          <a:p>
            <a:r>
              <a:rPr lang="en-IN" b="1" dirty="0">
                <a:latin typeface="Times New Roman" panose="02020603050405020304" pitchFamily="18" charset="0"/>
                <a:cs typeface="Times New Roman" panose="02020603050405020304" pitchFamily="18" charset="0"/>
              </a:rPr>
              <a:t>Responsive Design</a:t>
            </a:r>
            <a:r>
              <a:rPr lang="en-IN" dirty="0">
                <a:latin typeface="Times New Roman" panose="02020603050405020304" pitchFamily="18" charset="0"/>
                <a:cs typeface="Times New Roman" panose="02020603050405020304" pitchFamily="18" charset="0"/>
              </a:rPr>
              <a:t> – layout adjusts to different screen sizes (desktop, tablet, mobile).</a:t>
            </a:r>
          </a:p>
          <a:p>
            <a:r>
              <a:rPr lang="en-IN" b="1" dirty="0">
                <a:latin typeface="Times New Roman" panose="02020603050405020304" pitchFamily="18" charset="0"/>
                <a:cs typeface="Times New Roman" panose="02020603050405020304" pitchFamily="18" charset="0"/>
              </a:rPr>
              <a:t>Consistent Styling</a:t>
            </a:r>
            <a:r>
              <a:rPr lang="en-IN" dirty="0">
                <a:latin typeface="Times New Roman" panose="02020603050405020304" pitchFamily="18" charset="0"/>
                <a:cs typeface="Times New Roman" panose="02020603050405020304" pitchFamily="18" charset="0"/>
              </a:rPr>
              <a:t> – uniform fonts, </a:t>
            </a:r>
            <a:r>
              <a:rPr lang="en-IN" dirty="0" err="1">
                <a:latin typeface="Times New Roman" panose="02020603050405020304" pitchFamily="18" charset="0"/>
                <a:cs typeface="Times New Roman" panose="02020603050405020304" pitchFamily="18" charset="0"/>
              </a:rPr>
              <a:t>colors</a:t>
            </a:r>
            <a:r>
              <a:rPr lang="en-IN" dirty="0">
                <a:latin typeface="Times New Roman" panose="02020603050405020304" pitchFamily="18" charset="0"/>
                <a:cs typeface="Times New Roman" panose="02020603050405020304" pitchFamily="18" charset="0"/>
              </a:rPr>
              <a:t>, and spacing for a professional look.</a:t>
            </a:r>
          </a:p>
          <a:p>
            <a:r>
              <a:rPr lang="en-IN" b="1" dirty="0">
                <a:latin typeface="Times New Roman" panose="02020603050405020304" pitchFamily="18" charset="0"/>
                <a:cs typeface="Times New Roman" panose="02020603050405020304" pitchFamily="18" charset="0"/>
              </a:rPr>
              <a:t>Project Showcase</a:t>
            </a:r>
            <a:r>
              <a:rPr lang="en-IN" dirty="0">
                <a:latin typeface="Times New Roman" panose="02020603050405020304" pitchFamily="18" charset="0"/>
                <a:cs typeface="Times New Roman" panose="02020603050405020304" pitchFamily="18" charset="0"/>
              </a:rPr>
              <a:t> – grid/section format to highlight key projects with short descriptions.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6882E50A-E14A-ACE5-BDB0-B99AD003DAED}"/>
              </a:ext>
            </a:extLst>
          </p:cNvPr>
          <p:cNvSpPr txBox="1"/>
          <p:nvPr/>
        </p:nvSpPr>
        <p:spPr>
          <a:xfrm>
            <a:off x="838200" y="1600200"/>
            <a:ext cx="7696200" cy="2585323"/>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Personal Introduction</a:t>
            </a:r>
            <a:r>
              <a:rPr lang="en-IN" dirty="0">
                <a:latin typeface="Times New Roman" panose="02020603050405020304" pitchFamily="18" charset="0"/>
                <a:cs typeface="Times New Roman" panose="02020603050405020304" pitchFamily="18" charset="0"/>
              </a:rPr>
              <a:t> – Highlights background, skills, and academic details.</a:t>
            </a:r>
          </a:p>
          <a:p>
            <a:r>
              <a:rPr lang="en-IN" b="1" dirty="0">
                <a:latin typeface="Times New Roman" panose="02020603050405020304" pitchFamily="18" charset="0"/>
                <a:cs typeface="Times New Roman" panose="02020603050405020304" pitchFamily="18" charset="0"/>
              </a:rPr>
              <a:t>Project Showcase</a:t>
            </a:r>
            <a:r>
              <a:rPr lang="en-IN" dirty="0">
                <a:latin typeface="Times New Roman" panose="02020603050405020304" pitchFamily="18" charset="0"/>
                <a:cs typeface="Times New Roman" panose="02020603050405020304" pitchFamily="18" charset="0"/>
              </a:rPr>
              <a:t> – Displays completed projects with descriptions and links.</a:t>
            </a:r>
          </a:p>
          <a:p>
            <a:r>
              <a:rPr lang="en-IN" b="1" dirty="0">
                <a:latin typeface="Times New Roman" panose="02020603050405020304" pitchFamily="18" charset="0"/>
                <a:cs typeface="Times New Roman" panose="02020603050405020304" pitchFamily="18" charset="0"/>
              </a:rPr>
              <a:t>Skills Section</a:t>
            </a:r>
            <a:r>
              <a:rPr lang="en-IN" dirty="0">
                <a:latin typeface="Times New Roman" panose="02020603050405020304" pitchFamily="18" charset="0"/>
                <a:cs typeface="Times New Roman" panose="02020603050405020304" pitchFamily="18" charset="0"/>
              </a:rPr>
              <a:t> – Lists technical and soft skills in an organized way.</a:t>
            </a:r>
          </a:p>
          <a:p>
            <a:r>
              <a:rPr lang="en-IN" b="1" dirty="0">
                <a:latin typeface="Times New Roman" panose="02020603050405020304" pitchFamily="18" charset="0"/>
                <a:cs typeface="Times New Roman" panose="02020603050405020304" pitchFamily="18" charset="0"/>
              </a:rPr>
              <a:t>Contact Information</a:t>
            </a:r>
            <a:r>
              <a:rPr lang="en-IN" dirty="0">
                <a:latin typeface="Times New Roman" panose="02020603050405020304" pitchFamily="18" charset="0"/>
                <a:cs typeface="Times New Roman" panose="02020603050405020304" pitchFamily="18" charset="0"/>
              </a:rPr>
              <a:t> – Provides email, phone, or links to connect.</a:t>
            </a:r>
          </a:p>
          <a:p>
            <a:r>
              <a:rPr lang="en-IN" b="1" dirty="0">
                <a:latin typeface="Times New Roman" panose="02020603050405020304" pitchFamily="18" charset="0"/>
                <a:cs typeface="Times New Roman" panose="02020603050405020304" pitchFamily="18" charset="0"/>
              </a:rPr>
              <a:t>Responsive Layout</a:t>
            </a:r>
            <a:r>
              <a:rPr lang="en-IN" dirty="0">
                <a:latin typeface="Times New Roman" panose="02020603050405020304" pitchFamily="18" charset="0"/>
                <a:cs typeface="Times New Roman" panose="02020603050405020304" pitchFamily="18" charset="0"/>
              </a:rPr>
              <a:t> – Adjusts to different devices for better accessibility.</a:t>
            </a:r>
          </a:p>
          <a:p>
            <a:r>
              <a:rPr lang="en-IN" b="1" dirty="0">
                <a:latin typeface="Times New Roman" panose="02020603050405020304" pitchFamily="18" charset="0"/>
                <a:cs typeface="Times New Roman" panose="02020603050405020304" pitchFamily="18" charset="0"/>
              </a:rPr>
              <a:t>Simple Navigation</a:t>
            </a:r>
            <a:r>
              <a:rPr lang="en-IN" dirty="0">
                <a:latin typeface="Times New Roman" panose="02020603050405020304" pitchFamily="18" charset="0"/>
                <a:cs typeface="Times New Roman" panose="02020603050405020304" pitchFamily="18" charset="0"/>
              </a:rPr>
              <a:t> – Easy-to-use menu for smooth movement between sections.</a:t>
            </a:r>
          </a:p>
          <a:p>
            <a:r>
              <a:rPr lang="en-IN" b="1" dirty="0">
                <a:latin typeface="Times New Roman" panose="02020603050405020304" pitchFamily="18" charset="0"/>
                <a:cs typeface="Times New Roman" panose="02020603050405020304" pitchFamily="18" charset="0"/>
              </a:rPr>
              <a:t>Digital Resume</a:t>
            </a:r>
            <a:r>
              <a:rPr lang="en-IN" dirty="0">
                <a:latin typeface="Times New Roman" panose="02020603050405020304" pitchFamily="18" charset="0"/>
                <a:cs typeface="Times New Roman" panose="02020603050405020304" pitchFamily="18" charset="0"/>
              </a:rPr>
              <a:t> – Acts as an online CV, easily shareable with recruiters or peers.</a:t>
            </a:r>
          </a:p>
          <a:p>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TotalTime>
  <Words>761</Words>
  <Application>Microsoft Office PowerPoint</Application>
  <PresentationFormat>Widescreen</PresentationFormat>
  <Paragraphs>73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sagana sasi</cp:lastModifiedBy>
  <cp:revision>27</cp:revision>
  <dcterms:created xsi:type="dcterms:W3CDTF">2024-03-29T15:07:22Z</dcterms:created>
  <dcterms:modified xsi:type="dcterms:W3CDTF">2025-09-15T15:49:41Z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