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6432-E91F-4734-90CE-418F95E693C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2035-2809-47EA-BE67-B3B41653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3AE-FF48-4D30-A963-FCA9FB1851F3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F782-5F06-4556-88D0-9936C7ADCD50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9220-BAB0-4E2A-ACCC-52D7273933E6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7EE1-5431-445E-9FFF-3990309C06E4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93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7AB-5DF1-4FDC-893E-EDB042C6F9F9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085C-7E11-43C8-983D-7E4420FEC86E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B3D-7208-4EBE-B42D-08B5614EA1DD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8E6-F785-4083-96AE-AB83FA0B6E8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5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32F4-855E-4DAE-AD38-916558613E85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372C-B3CA-4FCF-9DDF-811A6E9E913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B641-5FAC-4111-8E99-3EE64580EB26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ED70-F686-4D8F-9700-9DF19413A61F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63BA-F59D-4532-A038-63BC552EB441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2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D72-9471-49CF-9C6B-79E80D008037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D451-EF7B-41A0-AA44-87655EF51D2B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B40C-2063-4932-9EED-ADC35F876CE0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5320-8FED-4600-8905-B1DFE154DF58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4FCF51-F692-4CF5-A46B-B6C9A0702873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F006-9CBC-4583-9901-6D6305B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5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68B4-A605-4924-BED5-7F483C655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SQLITE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22CA6-42DE-40D1-BC23-AFC8297B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5A5E-18BB-48E1-AE90-3761EF22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811B-5DF2-405B-8022-10BD9EA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  <a:p>
            <a:pPr lvl="1"/>
            <a:r>
              <a:rPr lang="en-US" sz="1800" b="1" i="0" u="none" strike="noStrike" dirty="0" err="1">
                <a:effectLst/>
                <a:latin typeface="MS Sans Serif"/>
              </a:rPr>
              <a:t>order_id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customer_id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order_date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order_priority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order_quantity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>
                <a:effectLst/>
                <a:latin typeface="MS Sans Serif"/>
              </a:rPr>
              <a:t>sales,</a:t>
            </a:r>
            <a:r>
              <a:rPr lang="en-US" dirty="0"/>
              <a:t> </a:t>
            </a:r>
            <a:r>
              <a:rPr lang="en-US" sz="1800" b="1" i="0" u="none" strike="noStrike" dirty="0">
                <a:effectLst/>
                <a:latin typeface="MS Sans Serif"/>
              </a:rPr>
              <a:t>discount,</a:t>
            </a:r>
            <a:r>
              <a:rPr lang="en-US" dirty="0"/>
              <a:t> </a:t>
            </a:r>
            <a:r>
              <a:rPr lang="en-US" sz="1800" b="1" i="0" u="none" strike="noStrike" dirty="0">
                <a:effectLst/>
                <a:latin typeface="MS Sans Serif"/>
              </a:rPr>
              <a:t>profit,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unit_price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shipping_cost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product_name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</a:t>
            </a:r>
          </a:p>
          <a:p>
            <a:pPr lvl="1"/>
            <a:r>
              <a:rPr lang="en-US" sz="1800" b="1" i="0" u="none" strike="noStrike" dirty="0" err="1">
                <a:effectLst/>
                <a:latin typeface="MS Sans Serif"/>
              </a:rPr>
              <a:t>customer_id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customer_name</a:t>
            </a:r>
            <a:r>
              <a:rPr lang="en-US" sz="1800" b="1" i="0" u="none" strike="noStrike" dirty="0">
                <a:effectLst/>
                <a:latin typeface="MS Sans Serif"/>
              </a:rPr>
              <a:t>,</a:t>
            </a:r>
            <a:r>
              <a:rPr lang="en-US" dirty="0"/>
              <a:t> </a:t>
            </a:r>
            <a:r>
              <a:rPr lang="en-US" sz="1800" b="1" i="0" u="none" strike="noStrike" dirty="0">
                <a:effectLst/>
                <a:latin typeface="MS Sans Serif"/>
              </a:rPr>
              <a:t>province</a:t>
            </a:r>
            <a:r>
              <a:rPr lang="en-US" dirty="0"/>
              <a:t> </a:t>
            </a:r>
            <a:r>
              <a:rPr lang="en-US" sz="1800" b="1" i="0" u="none" strike="noStrike" dirty="0">
                <a:effectLst/>
                <a:latin typeface="MS Sans Serif"/>
              </a:rPr>
              <a:t>region,</a:t>
            </a:r>
            <a:r>
              <a:rPr lang="en-US" dirty="0"/>
              <a:t> </a:t>
            </a:r>
            <a:r>
              <a:rPr lang="en-US" sz="1800" b="1" i="0" u="none" strike="noStrike" dirty="0" err="1">
                <a:effectLst/>
                <a:latin typeface="MS Sans Serif"/>
              </a:rPr>
              <a:t>customer_segment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491E0-D6FF-4C3C-AA86-C05F4C2E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1E7A-5225-4E4C-9C00-2F3F8768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with sqlite3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1258-3344-41D8-826D-746ACC41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 is a python module for working with the SQLITE database. </a:t>
            </a:r>
          </a:p>
          <a:p>
            <a:r>
              <a:rPr lang="en-US" dirty="0"/>
              <a:t>A new database is created with the sqlite3 connection</a:t>
            </a:r>
          </a:p>
          <a:p>
            <a:r>
              <a:rPr lang="en-US" dirty="0" err="1"/>
              <a:t>db_connection_name</a:t>
            </a:r>
            <a:r>
              <a:rPr lang="en-US" dirty="0"/>
              <a:t> = sqlite3.connect(“</a:t>
            </a:r>
            <a:r>
              <a:rPr lang="en-US" dirty="0" err="1"/>
              <a:t>database_name.db</a:t>
            </a:r>
            <a:r>
              <a:rPr lang="en-US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18938-6107-4EA1-9853-19C862BD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308E-B7BE-4FC7-A741-CF958A75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with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33CC-FB4C-4602-A5B3-67294413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are created using the cursor that is pointed to the database.</a:t>
            </a:r>
          </a:p>
          <a:p>
            <a:r>
              <a:rPr lang="en-US" dirty="0"/>
              <a:t>c = </a:t>
            </a:r>
            <a:r>
              <a:rPr lang="en-US" dirty="0" err="1"/>
              <a:t>db_conn.cursor</a:t>
            </a:r>
            <a:r>
              <a:rPr lang="en-US" dirty="0"/>
              <a:t>()</a:t>
            </a:r>
          </a:p>
          <a:p>
            <a:r>
              <a:rPr lang="en-US" dirty="0" err="1"/>
              <a:t>c.execute</a:t>
            </a:r>
            <a:r>
              <a:rPr lang="en-US" dirty="0"/>
              <a:t>(“SQL QUERY”)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F1F4-9C40-43BD-B080-F57B8AD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D9C1-0231-4483-812B-399F2CB7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Excel and Propagating into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4F29-C754-4BEA-B9BB-E0B27E08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read into two pandas frames</a:t>
            </a:r>
          </a:p>
          <a:p>
            <a:r>
              <a:rPr lang="en-US" dirty="0"/>
              <a:t>Data from frames are inserted into table using the </a:t>
            </a:r>
            <a:r>
              <a:rPr lang="en-US" dirty="0" err="1"/>
              <a:t>to_sql</a:t>
            </a:r>
            <a:r>
              <a:rPr lang="en-US" dirty="0"/>
              <a:t>() function of pandas frame</a:t>
            </a:r>
          </a:p>
          <a:p>
            <a:r>
              <a:rPr lang="en-US" dirty="0" err="1"/>
              <a:t>pd_frame_name.to_sql</a:t>
            </a:r>
            <a:r>
              <a:rPr lang="en-US" dirty="0"/>
              <a:t>(‘</a:t>
            </a:r>
            <a:r>
              <a:rPr lang="en-US" dirty="0" err="1"/>
              <a:t>table_name</a:t>
            </a:r>
            <a:r>
              <a:rPr lang="en-US" dirty="0"/>
              <a:t>’,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connenction</a:t>
            </a:r>
            <a:r>
              <a:rPr lang="en-US" dirty="0"/>
              <a:t> name,…)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9430C-FB40-43B7-96B1-EB19B3DE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6F4B-5833-4C73-A7D2-60AA6B6C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E3DB-777B-40CB-962A-8D96FED5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queries are run on tables using </a:t>
            </a:r>
            <a:r>
              <a:rPr lang="en-US" dirty="0" err="1"/>
              <a:t>read_sql</a:t>
            </a:r>
            <a:r>
              <a:rPr lang="en-US" dirty="0"/>
              <a:t>() function of pandas.</a:t>
            </a:r>
          </a:p>
          <a:p>
            <a:r>
              <a:rPr lang="en-US" dirty="0" err="1"/>
              <a:t>pd_frame_name.read_sql</a:t>
            </a:r>
            <a:r>
              <a:rPr lang="en-US" dirty="0"/>
              <a:t>(“SQL Query”, </a:t>
            </a:r>
            <a:r>
              <a:rPr lang="en-US" dirty="0" err="1"/>
              <a:t>db</a:t>
            </a:r>
            <a:r>
              <a:rPr lang="en-US" dirty="0"/>
              <a:t> connection name)</a:t>
            </a:r>
          </a:p>
          <a:p>
            <a:endParaRPr lang="en-US" dirty="0"/>
          </a:p>
          <a:p>
            <a:r>
              <a:rPr lang="en-US" dirty="0"/>
              <a:t>Also query can be run through cursor’s execute() function</a:t>
            </a:r>
          </a:p>
          <a:p>
            <a:r>
              <a:rPr lang="en-US" dirty="0" err="1"/>
              <a:t>cursor_name.execute</a:t>
            </a:r>
            <a:r>
              <a:rPr lang="en-US" dirty="0"/>
              <a:t>(“SQL Query”)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63B8-E574-442D-BA49-6B8C8701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B731-CC3B-4435-8DDA-E8CF9FB1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6198-89E0-4AAE-B386-3C05FA24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Customers’ number according to province (</a:t>
            </a:r>
            <a:r>
              <a:rPr lang="en-US"/>
              <a:t>first five):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25A87-ABF0-42B8-8DAA-0CF40327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2783820"/>
            <a:ext cx="4371975" cy="2733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8D82-998B-450C-AB29-8B1372DE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9EBB-4EDC-4AA8-AD37-7643F89F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Test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39D9-0D09-44C4-AEA0-0816B6E4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who have not ordered any product (first five):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DF8EF-C044-462D-89A4-982D41A7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7" y="2798617"/>
            <a:ext cx="3796146" cy="28928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7169-98E4-40BC-8F10-15609173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616D-EA47-4A1D-BE8D-A1892837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3084945"/>
            <a:ext cx="8946541" cy="3163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4DDF0-94DA-4C4D-9850-C0BFD3F5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F006-9CBC-4583-9901-6D6305B88D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274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MS Sans Serif</vt:lpstr>
      <vt:lpstr>Wingdings 3</vt:lpstr>
      <vt:lpstr>Ion</vt:lpstr>
      <vt:lpstr>Python &amp; SQLITE</vt:lpstr>
      <vt:lpstr>Input Dataset</vt:lpstr>
      <vt:lpstr>Creating Database with sqlite3</vt:lpstr>
      <vt:lpstr>Creating Table with Cursor</vt:lpstr>
      <vt:lpstr>Reading Data from Excel and Propagating into tables</vt:lpstr>
      <vt:lpstr>SQL Query</vt:lpstr>
      <vt:lpstr>SQL Query Test</vt:lpstr>
      <vt:lpstr>SQL Query Test Continues…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SQLITE</dc:title>
  <dc:creator>sagar</dc:creator>
  <cp:lastModifiedBy>sagar</cp:lastModifiedBy>
  <cp:revision>13</cp:revision>
  <dcterms:created xsi:type="dcterms:W3CDTF">2021-06-15T06:02:17Z</dcterms:created>
  <dcterms:modified xsi:type="dcterms:W3CDTF">2021-06-15T08:34:38Z</dcterms:modified>
</cp:coreProperties>
</file>