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A771E-61BE-445B-9E67-CBD14BCA646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EE22-0537-494B-B97C-AD990F52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F93F-7FD7-499D-944B-A0CCC10C60DB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5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864D-09E7-40E7-B73C-E9407F1C2FD4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5D36-1F84-4E0A-81B9-044358ABC01F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4F92-0AB5-46D2-8449-A87E93F4493D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084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D5A-0C4B-4FD8-B205-EB778928C0FF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0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75A1-BA94-4C62-B21E-EF086218B2CB}" type="datetime1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FBB7-FEEE-4E08-B656-BA3C2873E128}" type="datetime1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24BD-78E6-4891-8554-D3E401C7FB4E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7350-08A8-4C0F-93D5-FB3420E5ED2D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5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1C50-81CF-48CE-B5BB-49A8076162ED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93BA-44B9-4731-9F1E-614C49598896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108-7FA0-4EA6-B383-26EC10AB8D8F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0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4E11-F655-46B7-9F0F-B2F90232327F}" type="datetime1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1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CA17-B4B6-4204-9DFA-34BDC8BFEFB9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E2A9-7C0C-4A4D-ACF1-92EDC756B0EA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B4C8-CD3A-432A-B243-8C9BF501CF28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27D-4E09-4340-B303-353CE093C153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7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F2CBDC-C1FB-4694-B180-919F77941A17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8A28-A69A-4417-AF7A-62B227C0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0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2DFD-3A17-4FAE-BE13-ADF3DFE29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Crunching &amp;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9B2A9-4E88-4CB8-A39E-8CD51A431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chemeClr val="tx1"/>
                </a:solidFill>
                <a:effectLst/>
                <a:latin typeface="MyriadPro-SemiboldCond"/>
              </a:rPr>
              <a:t>MovieLens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yriadPro-SemiboldCond"/>
              </a:rPr>
              <a:t> 1M Dataset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316E6-12F4-4404-B4E8-BD6527CA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5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97BDF4-4A6D-48E9-8E30-DCFB3AAA986B}"/>
              </a:ext>
            </a:extLst>
          </p:cNvPr>
          <p:cNvSpPr txBox="1"/>
          <p:nvPr/>
        </p:nvSpPr>
        <p:spPr>
          <a:xfrm>
            <a:off x="3676073" y="3155523"/>
            <a:ext cx="5089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DF56A-3532-43AC-BD3D-F9E10DC9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7B9A-EE22-4991-B524-C6BE9C6D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Crunching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564C-710C-4635-9A99-4C447796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crunching is a upstream process of data analysis which helps to make a data format on which data analysis would be easier and efficient.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term crunched data therefore refers to data that has already been imported and processed in a system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3EFD9-16B2-41AB-8949-224B67FC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7B9A-EE22-4991-B524-C6BE9C6D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Movielens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564C-710C-4635-9A99-4C447796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GroupLens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Research provides a number of collections of movie ratings data collected from users of </a:t>
            </a:r>
            <a:r>
              <a:rPr lang="en-U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MovieLens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late 1990s and early 2000s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dataset has following tables and attributes: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gender, age, occupation, zip)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ratings = (</a:t>
            </a:r>
            <a:r>
              <a:rPr lang="en-U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movie_id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rating, timestamp)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movi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= (</a:t>
            </a:r>
            <a:r>
              <a:rPr lang="en-U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movie_id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title, genres)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/>
            </a:br>
            <a:br>
              <a:rPr lang="en-US" sz="1600" dirty="0"/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DA7BA-A2F8-4047-BE96-A9085EB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7CE5-DEAA-41A4-8622-169FCC37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Crunching the 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6CBF-444E-4DD8-9173-926897F6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There are three tables and if we want to analyze, say gender based rating analysis then it is not possible without combining.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combining step can be called data wrangling or crunching.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merge function of pandas library is used to get the task done.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D987-D679-49D6-9D29-BB7FF0FB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8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A5D3-0295-4FA5-98B3-027A387B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2AB9-FB61-42CA-AF87-DECFDC87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following analysis have been done on the dataset: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Mean rating according to Gender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Movies received at least 250 users’ ratings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Sorted by male &amp; female of these mean rating (movies receiving at least 250 counts) and their trend.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Dependency of users’ Gender and Rating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61002-52CB-4B7D-890C-2D07C8E0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DB9-EFE7-499E-B31B-5FE52837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rating according to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E9D31C-0535-4B89-9795-51496A7C5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100" y="1853248"/>
            <a:ext cx="6463289" cy="37700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30620F-4025-4A30-A45B-0BD858393158}"/>
              </a:ext>
            </a:extLst>
          </p:cNvPr>
          <p:cNvSpPr txBox="1"/>
          <p:nvPr/>
        </p:nvSpPr>
        <p:spPr>
          <a:xfrm>
            <a:off x="2346036" y="5809673"/>
            <a:ext cx="7167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Figure 1: Mean rating of movies according to Gender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D3760-656F-48ED-83F4-84D66D89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4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3BC-7BEF-48A9-9881-B409000E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Movies received at least 250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B5AAA-80D2-42CB-91A5-D6074C764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383" y="1853248"/>
            <a:ext cx="6538395" cy="38771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46FAD-989F-4F51-BBAA-24F3C018B958}"/>
              </a:ext>
            </a:extLst>
          </p:cNvPr>
          <p:cNvSpPr txBox="1"/>
          <p:nvPr/>
        </p:nvSpPr>
        <p:spPr>
          <a:xfrm>
            <a:off x="2068943" y="5944408"/>
            <a:ext cx="845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Figure 2 : A part of the movies that have been received minimum 250 ratings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C7313-5C8A-410B-8A6B-C06EE783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41FF-CEC8-434F-9389-0C9FDC7E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Rating sorted by Male &amp; Female Trend: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2BA32-D55D-40D3-90B3-51BE7A1B0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597" y="1960275"/>
            <a:ext cx="5098805" cy="36831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31069-DF10-4F42-B95A-36E031A76976}"/>
              </a:ext>
            </a:extLst>
          </p:cNvPr>
          <p:cNvSpPr txBox="1"/>
          <p:nvPr/>
        </p:nvSpPr>
        <p:spPr>
          <a:xfrm>
            <a:off x="2835564" y="5948218"/>
            <a:ext cx="668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Figure 3 : Trend of rating based on gender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A47329-D08B-46FC-9B95-E1818A65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2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B3E0-54C0-48BC-BF44-F19BE418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of Rating on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948E-6451-44B6-B7A7-07343487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two variables are categorical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chi-square test is good for dependency test or significance test of such variables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has been found out that the two variables are dependent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E18B-7F4F-43E4-86E6-09783318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8A28-A69A-4417-AF7A-62B227C06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1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339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MyriadPro-SemiboldCond</vt:lpstr>
      <vt:lpstr>Wingdings</vt:lpstr>
      <vt:lpstr>Wingdings 3</vt:lpstr>
      <vt:lpstr>Ion</vt:lpstr>
      <vt:lpstr>Data Crunching &amp; Analysis</vt:lpstr>
      <vt:lpstr>What is Data Crunching</vt:lpstr>
      <vt:lpstr>The Movielens Dataset</vt:lpstr>
      <vt:lpstr>Crunching the Data Tables</vt:lpstr>
      <vt:lpstr>Data Analysis</vt:lpstr>
      <vt:lpstr>Mean rating according to Gender</vt:lpstr>
      <vt:lpstr>Movies received at least 250 ratings</vt:lpstr>
      <vt:lpstr>Mean Rating sorted by Male &amp; Female Trend: </vt:lpstr>
      <vt:lpstr>Dependency of Rating on Gender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Crunching &amp; Analysis</dc:title>
  <dc:creator>sagar</dc:creator>
  <cp:lastModifiedBy>sagar</cp:lastModifiedBy>
  <cp:revision>13</cp:revision>
  <dcterms:created xsi:type="dcterms:W3CDTF">2021-06-13T04:08:10Z</dcterms:created>
  <dcterms:modified xsi:type="dcterms:W3CDTF">2021-06-13T06:59:48Z</dcterms:modified>
</cp:coreProperties>
</file>