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7"/>
  </p:notesMasterIdLst>
  <p:sldIdLst>
    <p:sldId id="256" r:id="rId2"/>
    <p:sldId id="263" r:id="rId3"/>
    <p:sldId id="258" r:id="rId4"/>
    <p:sldId id="260" r:id="rId5"/>
    <p:sldId id="272" r:id="rId6"/>
    <p:sldId id="273" r:id="rId7"/>
    <p:sldId id="271" r:id="rId8"/>
    <p:sldId id="276" r:id="rId9"/>
    <p:sldId id="283" r:id="rId10"/>
    <p:sldId id="284" r:id="rId11"/>
    <p:sldId id="285" r:id="rId12"/>
    <p:sldId id="286" r:id="rId13"/>
    <p:sldId id="264" r:id="rId14"/>
    <p:sldId id="28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EC5CF9-8DE7-4984-96C7-AE5BA55FE366}" v="1" dt="2023-04-24T06:18:27.829"/>
    <p1510:client id="{566CB6A0-8696-7F5F-FE57-D1985630132D}" v="13" dt="2023-04-24T06:12:29.956"/>
    <p1510:client id="{5952BB81-F680-CE7E-4332-744FD66FDC59}" v="6" dt="2023-04-24T09:00:04.872"/>
    <p1510:client id="{5D52F8C4-52A0-79FC-CB0A-2E00D54D4422}" v="737" dt="2023-04-23T10:19:00.404"/>
    <p1510:client id="{7899EA11-FE0D-48CE-951F-6C16AEC6208B}" v="111" dt="2023-04-24T09:13:40.930"/>
    <p1510:client id="{DC928998-B059-95E2-1A1E-0B1BE98963C5}" v="1" dt="2023-04-23T10:31:14.516"/>
    <p1510:client id="{E3C9E6F1-4F33-8810-537B-BD3C874EB051}" v="5" dt="2023-04-24T06:41:15.371"/>
    <p1510:client id="{FF636225-598B-FD5A-87D7-02F801DE39CD}" v="289" dt="2023-04-24T05:12:20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DB3E-8C35-46B9-BD7C-6F92ADAAC5EF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E19C4-0D57-4138-9B06-1DA2CA4A8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160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19C4-0D57-4138-9B06-1DA2CA4A8E4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81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19C4-0D57-4138-9B06-1DA2CA4A8E4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12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19C4-0D57-4138-9B06-1DA2CA4A8E4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96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12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4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3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5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6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1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4/24/2023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4/24/2023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1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4/24/2023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5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3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6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0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8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cap="none" spc="1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17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13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E4EFBA7A-DFEA-4E15-291C-CD3372487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05"/>
          <a:stretch/>
        </p:blipFill>
        <p:spPr>
          <a:xfrm>
            <a:off x="-1572" y="10"/>
            <a:ext cx="12192031" cy="4915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907E1-BAF2-F5C2-B932-5CC7E66BF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IN" sz="4800">
                <a:solidFill>
                  <a:srgbClr val="FFFFFF"/>
                </a:solidFill>
              </a:rPr>
              <a:t>WEEK 3 CHALLENGE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88496-D05D-ABF7-C32C-814CF0D22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TEAM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52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A264B6C-223B-C57D-6ECD-2871B26F2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378"/>
          <a:stretch/>
        </p:blipFill>
        <p:spPr>
          <a:xfrm>
            <a:off x="298263" y="10"/>
            <a:ext cx="11498994" cy="4915066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8660E-41BA-80B7-19D2-55BF03EC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742950" indent="-742950" algn="r"/>
            <a:r>
              <a:rPr lang="en-US" sz="4800" spc="-50">
                <a:solidFill>
                  <a:srgbClr val="FFFFFF"/>
                </a:solidFill>
              </a:rPr>
              <a:t>Employee Incentive Program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360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62FBC67B-6949-3D53-F18A-EF06BB544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378"/>
          <a:stretch/>
        </p:blipFill>
        <p:spPr>
          <a:xfrm>
            <a:off x="-32" y="10"/>
            <a:ext cx="12192031" cy="4926439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8660E-41BA-80B7-19D2-55BF03EC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65" y="5154758"/>
            <a:ext cx="7626308" cy="124604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742950" indent="-742950" algn="r"/>
            <a:r>
              <a:rPr lang="en-US" sz="4800" spc="-50">
                <a:solidFill>
                  <a:srgbClr val="FFFFFF"/>
                </a:solidFill>
              </a:rPr>
              <a:t>Supply Chain Management(SCM)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023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8660E-41BA-80B7-19D2-55BF03EC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65" y="5154758"/>
            <a:ext cx="7649054" cy="1246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742950" indent="-742950" algn="r"/>
            <a:r>
              <a:rPr lang="en-US" sz="4800" spc="-50">
                <a:solidFill>
                  <a:srgbClr val="FFFFFF"/>
                </a:solidFill>
              </a:rPr>
              <a:t>Delivery Time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Table, Excel&#10;&#10;Description automatically generated">
            <a:extLst>
              <a:ext uri="{FF2B5EF4-FFF2-40B4-BE49-F238E27FC236}">
                <a16:creationId xmlns:a16="http://schemas.microsoft.com/office/drawing/2014/main" id="{967BED12-FA26-BE35-88BB-7BA041B27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" y="4172"/>
            <a:ext cx="12195965" cy="5046054"/>
          </a:xfrm>
        </p:spPr>
      </p:pic>
    </p:spTree>
    <p:extLst>
      <p:ext uri="{BB962C8B-B14F-4D97-AF65-F5344CB8AC3E}">
        <p14:creationId xmlns:p14="http://schemas.microsoft.com/office/powerpoint/2010/main" val="3550606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F43A89-FF65-44A9-BE4C-DC7389FF9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C4341-33FB-4D46-A7B4-62039B616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394C5B-B8DE-4221-8CA4-A30237DB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, application&#10;&#10;Description automatically generated">
            <a:extLst>
              <a:ext uri="{FF2B5EF4-FFF2-40B4-BE49-F238E27FC236}">
                <a16:creationId xmlns:a16="http://schemas.microsoft.com/office/drawing/2014/main" id="{9DA3C8E8-BB19-7B7C-47D4-80C048E24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15" y="523291"/>
            <a:ext cx="11136573" cy="581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41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F43A89-FF65-44A9-BE4C-DC7389FF9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C4341-33FB-4D46-A7B4-62039B616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394C5B-B8DE-4221-8CA4-A30237DB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A3F44765-CF52-483E-2F53-9D94F2DC1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14" y="520032"/>
            <a:ext cx="11136572" cy="577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21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3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39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9269C-A09C-B6C1-2496-FF16E312CD8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spc="-5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52" name="Rectangle 4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574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05659-E1A7-FB25-1C5F-8C787679F3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758952"/>
            <a:ext cx="553678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PROBLEM STATEMENT</a:t>
            </a:r>
          </a:p>
        </p:txBody>
      </p:sp>
      <p:cxnSp>
        <p:nvCxnSpPr>
          <p:cNvPr id="14" name="Straight Connector 16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7660" y="4485132"/>
            <a:ext cx="5486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Playbook">
            <a:extLst>
              <a:ext uri="{FF2B5EF4-FFF2-40B4-BE49-F238E27FC236}">
                <a16:creationId xmlns:a16="http://schemas.microsoft.com/office/drawing/2014/main" id="{D2F2CC63-BF5E-13FB-CD8B-F3854E1A1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5677" y="1243577"/>
            <a:ext cx="3841219" cy="38412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96FA172-921E-4C46-94E3-3FC0695A7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566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10197-8398-FAA8-D6E7-0C6AE6CE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DATA ANALYSIS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3E6F7-6991-95B9-3125-11A5F3FBA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479516"/>
          </a:xfrm>
        </p:spPr>
        <p:txBody>
          <a:bodyPr lIns="109728" tIns="109728" rIns="109728" bIns="91440" anchor="t">
            <a:normAutofit lnSpcReduction="10000"/>
          </a:bodyPr>
          <a:lstStyle/>
          <a:p>
            <a:pPr>
              <a:lnSpc>
                <a:spcPct val="110000"/>
              </a:lnSpc>
              <a:buFont typeface="Courier New,monospace" panose="02070309020205020404" pitchFamily="49" charset="0"/>
              <a:buChar char="o"/>
            </a:pPr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 11 csv files in "Northwind" </a:t>
            </a:r>
            <a:r>
              <a:rPr lang="en-US">
                <a:solidFill>
                  <a:srgbClr val="FFFFFF"/>
                </a:solidFill>
                <a:latin typeface="Univers"/>
                <a:cs typeface="Arial"/>
              </a:rPr>
              <a:t>Database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FFFFFF"/>
                </a:solidFill>
              </a:rPr>
              <a:t> Different types of data – Boolean, float , datetime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FFFFFF"/>
                </a:solidFill>
              </a:rPr>
              <a:t> 11 files with highest 2154 rows &amp; lowest 4 rows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FFFFFF"/>
                </a:solidFill>
              </a:rPr>
              <a:t> There are 21 Null values in Shipped date column in orders table</a:t>
            </a:r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C553DC10-9178-B657-74E7-BC8C6A268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57" r="12576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96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904FC0D-7F07-5159-00B2-D548A1DC2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6" t="5683" r="5912" b="-1"/>
          <a:stretch/>
        </p:blipFill>
        <p:spPr>
          <a:xfrm>
            <a:off x="58221" y="203997"/>
            <a:ext cx="12075556" cy="61518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93F001-E17F-3EC8-9AFA-1290C29E1E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38665" y="6355830"/>
            <a:ext cx="4314669" cy="5021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spc="-50">
                <a:solidFill>
                  <a:schemeClr val="bg1"/>
                </a:solidFill>
              </a:rPr>
              <a:t>Dimensional Modeling</a:t>
            </a:r>
          </a:p>
        </p:txBody>
      </p:sp>
    </p:spTree>
    <p:extLst>
      <p:ext uri="{BB962C8B-B14F-4D97-AF65-F5344CB8AC3E}">
        <p14:creationId xmlns:p14="http://schemas.microsoft.com/office/powerpoint/2010/main" val="217310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86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88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F81B3D0-8DE5-DB64-A8D6-9213F5FE7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33" y="578708"/>
            <a:ext cx="11011468" cy="570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0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imeline&#10;&#10;Description automatically generated">
            <a:extLst>
              <a:ext uri="{FF2B5EF4-FFF2-40B4-BE49-F238E27FC236}">
                <a16:creationId xmlns:a16="http://schemas.microsoft.com/office/drawing/2014/main" id="{C973CD8C-FBF1-4CA3-A4BA-C5630A26D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913" y="0"/>
            <a:ext cx="6563405" cy="679902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F45E1A0-8F08-E949-2159-9CA8EA75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56" y="2382012"/>
            <a:ext cx="3517567" cy="2093975"/>
          </a:xfrm>
        </p:spPr>
        <p:txBody>
          <a:bodyPr>
            <a:normAutofit fontScale="90000"/>
          </a:bodyPr>
          <a:lstStyle/>
          <a:p>
            <a:r>
              <a:rPr lang="en-IN" sz="6000"/>
              <a:t>S3 TO Snowflake </a:t>
            </a:r>
          </a:p>
        </p:txBody>
      </p:sp>
    </p:spTree>
    <p:extLst>
      <p:ext uri="{BB962C8B-B14F-4D97-AF65-F5344CB8AC3E}">
        <p14:creationId xmlns:p14="http://schemas.microsoft.com/office/powerpoint/2010/main" val="98915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8FD8B-9136-8F6F-7761-C85D8C4A3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474" y="2093960"/>
            <a:ext cx="5611766" cy="3193242"/>
          </a:xfrm>
        </p:spPr>
        <p:txBody>
          <a:bodyPr lIns="109728" tIns="109728" rIns="109728" bIns="91440" anchor="t"/>
          <a:lstStyle/>
          <a:p>
            <a:pPr marL="457200" indent="-457200">
              <a:lnSpc>
                <a:spcPct val="100000"/>
              </a:lnSpc>
              <a:buFont typeface="Wingdings" panose="020F050202020403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Implement J.I.T.(Just in time): A Japanese model to manage deliveries. </a:t>
            </a:r>
            <a:endParaRPr lang="en-US" sz="2000" b="1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buFont typeface="Wingdings" panose="020F050202020403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Customer retention.</a:t>
            </a:r>
            <a:endParaRPr lang="en-US" sz="2000" b="1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buFont typeface="Wingdings" panose="020F050202020403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 Employee incentive Program.</a:t>
            </a:r>
            <a:endParaRPr lang="en-US" sz="2000" b="1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buFont typeface="Wingdings" panose="020F050202020403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Optimize supply chain management.</a:t>
            </a:r>
            <a:endParaRPr lang="en-US" sz="2000" b="1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buFont typeface="Wingdings" panose="020F050202020403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 Optimize delivery time.</a:t>
            </a:r>
            <a:endParaRPr lang="en-US" sz="2000" b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C051F-6F36-4DAB-E763-58D34B954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1107" y="2667736"/>
            <a:ext cx="3710910" cy="1915820"/>
          </a:xfrm>
        </p:spPr>
        <p:txBody>
          <a:bodyPr lIns="91440" tIns="109728" rIns="91440" bIns="91440" anchor="t">
            <a:normAutofit/>
          </a:bodyPr>
          <a:lstStyle/>
          <a:p>
            <a:r>
              <a:rPr lang="en-US" sz="3600" b="1"/>
              <a:t>Business Requirements</a:t>
            </a:r>
          </a:p>
        </p:txBody>
      </p:sp>
    </p:spTree>
    <p:extLst>
      <p:ext uri="{BB962C8B-B14F-4D97-AF65-F5344CB8AC3E}">
        <p14:creationId xmlns:p14="http://schemas.microsoft.com/office/powerpoint/2010/main" val="373983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716B98C-97DA-C2F7-F0C0-B20C603CF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08" t="-2143" r="27112" b="18430"/>
          <a:stretch/>
        </p:blipFill>
        <p:spPr>
          <a:xfrm>
            <a:off x="516609" y="-20307"/>
            <a:ext cx="11158781" cy="4429954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8660E-41BA-80B7-19D2-55BF03EC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742950" indent="-742950" algn="r"/>
            <a:r>
              <a:rPr lang="en-US" sz="4800" spc="-50">
                <a:solidFill>
                  <a:srgbClr val="FFFFFF"/>
                </a:solidFill>
              </a:rPr>
              <a:t>Implementation of J.I.T.(Just In Time)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8660E-41BA-80B7-19D2-55BF03EC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444084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742950" indent="-742950" algn="r"/>
            <a:r>
              <a:rPr lang="en-US" sz="4800" spc="-50">
                <a:solidFill>
                  <a:srgbClr val="FFFFFF"/>
                </a:solidFill>
              </a:rPr>
              <a:t>Customer </a:t>
            </a:r>
            <a:r>
              <a:rPr lang="en-US" sz="4800" spc="-50" err="1">
                <a:solidFill>
                  <a:srgbClr val="FFFFFF"/>
                </a:solidFill>
              </a:rPr>
              <a:t>Retension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B6E27E46-0B52-D801-7A57-76A5C9835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083"/>
          <a:stretch/>
        </p:blipFill>
        <p:spPr>
          <a:xfrm>
            <a:off x="511925" y="0"/>
            <a:ext cx="11168149" cy="4510424"/>
          </a:xfrm>
        </p:spPr>
      </p:pic>
    </p:spTree>
    <p:extLst>
      <p:ext uri="{BB962C8B-B14F-4D97-AF65-F5344CB8AC3E}">
        <p14:creationId xmlns:p14="http://schemas.microsoft.com/office/powerpoint/2010/main" val="7940796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939db98-9ab3-4b52-8e5a-0d2b6168b56a}" enabled="0" method="" siteId="{f939db98-9ab3-4b52-8e5a-0d2b6168b56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RetrospectVTI</vt:lpstr>
      <vt:lpstr>WEEK 3 CHALLENGE </vt:lpstr>
      <vt:lpstr>PROBLEM STATEMENT</vt:lpstr>
      <vt:lpstr>DATA ANALYSIS</vt:lpstr>
      <vt:lpstr>Dimensional Modeling</vt:lpstr>
      <vt:lpstr>PowerPoint Presentation</vt:lpstr>
      <vt:lpstr>S3 TO Snowflake </vt:lpstr>
      <vt:lpstr>PowerPoint Presentation</vt:lpstr>
      <vt:lpstr>Implementation of J.I.T.(Just In Time)</vt:lpstr>
      <vt:lpstr>Customer Retension</vt:lpstr>
      <vt:lpstr>Employee Incentive Program</vt:lpstr>
      <vt:lpstr>Supply Chain Management(SCM)</vt:lpstr>
      <vt:lpstr>Delivery Time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SIMON DATA</dc:title>
  <dc:creator>Golla Pranithi</dc:creator>
  <cp:revision>3</cp:revision>
  <dcterms:created xsi:type="dcterms:W3CDTF">2023-03-01T06:06:44Z</dcterms:created>
  <dcterms:modified xsi:type="dcterms:W3CDTF">2023-04-24T09:15:50Z</dcterms:modified>
</cp:coreProperties>
</file>