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1"/>
  </p:notesMasterIdLst>
  <p:handoutMasterIdLst>
    <p:handoutMasterId r:id="rId12"/>
  </p:handoutMasterIdLst>
  <p:sldIdLst>
    <p:sldId id="268" r:id="rId5"/>
    <p:sldId id="270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B0FC2-D5FE-4BFB-876A-9270B4992C3B}" v="900" dt="2023-03-24T10:21:18.240"/>
    <p1510:client id="{637D2BFE-F439-E705-0EE9-277CF4CB130B}" v="16" dt="2023-03-24T11:34:57.345"/>
    <p1510:client id="{84CD74C3-6DFA-F12E-FFC0-8F0FB161D3FF}" v="24" dt="2023-03-24T07:45:24.461"/>
    <p1510:client id="{FD70FDBA-9EF3-2D2D-D4CD-5495FFD7CA30}" v="2" dt="2023-03-24T11:45:52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1317F-CA60-4AEA-8772-B697510DF3B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F63EA2-9010-413E-BEEA-1E3361A4F4DF}">
      <dgm:prSet/>
      <dgm:spPr/>
      <dgm:t>
        <a:bodyPr/>
        <a:lstStyle/>
        <a:p>
          <a:r>
            <a:rPr lang="en-US">
              <a:latin typeface="Century Gothic"/>
              <a:ea typeface="Cambria"/>
              <a:cs typeface="Times New Roman"/>
            </a:rPr>
            <a:t>We performed this task using pandas.</a:t>
          </a:r>
        </a:p>
      </dgm:t>
    </dgm:pt>
    <dgm:pt modelId="{28705AC4-A2A7-43D7-9D40-736239686517}" type="parTrans" cxnId="{729D03CE-03BA-4079-8B21-7EFA3244E1E4}">
      <dgm:prSet/>
      <dgm:spPr/>
      <dgm:t>
        <a:bodyPr/>
        <a:lstStyle/>
        <a:p>
          <a:endParaRPr lang="en-US"/>
        </a:p>
      </dgm:t>
    </dgm:pt>
    <dgm:pt modelId="{DC3DD2D5-995F-4F1C-965A-71353DBA1455}" type="sibTrans" cxnId="{729D03CE-03BA-4079-8B21-7EFA3244E1E4}">
      <dgm:prSet/>
      <dgm:spPr/>
      <dgm:t>
        <a:bodyPr/>
        <a:lstStyle/>
        <a:p>
          <a:endParaRPr lang="en-US"/>
        </a:p>
      </dgm:t>
    </dgm:pt>
    <dgm:pt modelId="{03DF5367-1636-4449-968D-6405D636166E}">
      <dgm:prSet/>
      <dgm:spPr/>
      <dgm:t>
        <a:bodyPr/>
        <a:lstStyle/>
        <a:p>
          <a:r>
            <a:rPr lang="en-US">
              <a:latin typeface="Century Gothic"/>
              <a:ea typeface="Cambria"/>
              <a:cs typeface="Times New Roman"/>
            </a:rPr>
            <a:t>Used </a:t>
          </a:r>
          <a:r>
            <a:rPr lang="en-US" err="1">
              <a:latin typeface="Century Gothic"/>
              <a:ea typeface="Cambria"/>
              <a:cs typeface="Times New Roman"/>
            </a:rPr>
            <a:t>read_csv</a:t>
          </a:r>
          <a:r>
            <a:rPr lang="en-US">
              <a:latin typeface="Century Gothic"/>
              <a:ea typeface="Cambria"/>
              <a:cs typeface="Times New Roman"/>
            </a:rPr>
            <a:t> () function to read the data.</a:t>
          </a:r>
        </a:p>
      </dgm:t>
    </dgm:pt>
    <dgm:pt modelId="{F9A7756B-F852-486E-AC0B-E6DE06F726BD}" type="parTrans" cxnId="{32D777A7-A753-4F37-B6D4-E9A6D76DD4B4}">
      <dgm:prSet/>
      <dgm:spPr/>
      <dgm:t>
        <a:bodyPr/>
        <a:lstStyle/>
        <a:p>
          <a:endParaRPr lang="en-US"/>
        </a:p>
      </dgm:t>
    </dgm:pt>
    <dgm:pt modelId="{3480AB08-DAF8-43DF-BEA7-6EDD676B2672}" type="sibTrans" cxnId="{32D777A7-A753-4F37-B6D4-E9A6D76DD4B4}">
      <dgm:prSet/>
      <dgm:spPr/>
      <dgm:t>
        <a:bodyPr/>
        <a:lstStyle/>
        <a:p>
          <a:endParaRPr lang="en-US"/>
        </a:p>
      </dgm:t>
    </dgm:pt>
    <dgm:pt modelId="{CD6AC937-F7B4-4A72-A7F9-8F181FE306FD}">
      <dgm:prSet/>
      <dgm:spPr/>
      <dgm:t>
        <a:bodyPr/>
        <a:lstStyle/>
        <a:p>
          <a:r>
            <a:rPr lang="en-US">
              <a:latin typeface="Century Gothic"/>
              <a:ea typeface="Cambria"/>
              <a:cs typeface="Times New Roman"/>
            </a:rPr>
            <a:t>The dataset contains information about the seasons, episodes, scenes, and lines of the series.</a:t>
          </a:r>
        </a:p>
      </dgm:t>
    </dgm:pt>
    <dgm:pt modelId="{D4A9BF32-3EB6-493B-9989-744510CA20D7}" type="parTrans" cxnId="{B79D58DE-A71E-4F47-823F-E9AAD184F577}">
      <dgm:prSet/>
      <dgm:spPr/>
      <dgm:t>
        <a:bodyPr/>
        <a:lstStyle/>
        <a:p>
          <a:endParaRPr lang="en-US"/>
        </a:p>
      </dgm:t>
    </dgm:pt>
    <dgm:pt modelId="{BF22422E-2E55-46B0-908F-93359FBF73B7}" type="sibTrans" cxnId="{B79D58DE-A71E-4F47-823F-E9AAD184F577}">
      <dgm:prSet/>
      <dgm:spPr/>
      <dgm:t>
        <a:bodyPr/>
        <a:lstStyle/>
        <a:p>
          <a:endParaRPr lang="en-US"/>
        </a:p>
      </dgm:t>
    </dgm:pt>
    <dgm:pt modelId="{52D10B38-7A88-4EB1-854D-8C763D954A4A}">
      <dgm:prSet/>
      <dgm:spPr/>
      <dgm:t>
        <a:bodyPr/>
        <a:lstStyle/>
        <a:p>
          <a:r>
            <a:rPr lang="en-US">
              <a:latin typeface="Century Gothic"/>
              <a:ea typeface="Cambria"/>
              <a:cs typeface="Times New Roman"/>
            </a:rPr>
            <a:t>There are 7 columns in the given dataset.</a:t>
          </a:r>
        </a:p>
      </dgm:t>
    </dgm:pt>
    <dgm:pt modelId="{639D3CD2-069C-4BCC-AC72-1C6B08ADC653}" type="parTrans" cxnId="{D1B16357-B96B-4197-8396-C384804F2FE0}">
      <dgm:prSet/>
      <dgm:spPr/>
      <dgm:t>
        <a:bodyPr/>
        <a:lstStyle/>
        <a:p>
          <a:endParaRPr lang="en-US"/>
        </a:p>
      </dgm:t>
    </dgm:pt>
    <dgm:pt modelId="{D20DE77D-2726-4392-8341-99BE2FA93853}" type="sibTrans" cxnId="{D1B16357-B96B-4197-8396-C384804F2FE0}">
      <dgm:prSet/>
      <dgm:spPr/>
      <dgm:t>
        <a:bodyPr/>
        <a:lstStyle/>
        <a:p>
          <a:endParaRPr lang="en-US"/>
        </a:p>
      </dgm:t>
    </dgm:pt>
    <dgm:pt modelId="{E4A6A987-59BD-4B6F-A779-F52DE450C5A5}">
      <dgm:prSet phldr="0"/>
      <dgm:spPr/>
      <dgm:t>
        <a:bodyPr/>
        <a:lstStyle/>
        <a:p>
          <a:pPr rtl="0"/>
          <a:r>
            <a:rPr lang="en-US">
              <a:latin typeface="Century Gothic"/>
              <a:ea typeface="Cambria"/>
              <a:cs typeface="Times New Roman"/>
            </a:rPr>
            <a:t>We have observed there are some not null values in column 7 of the dataset.</a:t>
          </a:r>
        </a:p>
      </dgm:t>
    </dgm:pt>
    <dgm:pt modelId="{07DBF494-61F6-458A-A8AE-9AC80E1411FC}" type="parTrans" cxnId="{3BA08236-48C1-44C0-9267-B832AB96E4D6}">
      <dgm:prSet/>
      <dgm:spPr/>
      <dgm:t>
        <a:bodyPr/>
        <a:lstStyle/>
        <a:p>
          <a:endParaRPr lang="en-US"/>
        </a:p>
      </dgm:t>
    </dgm:pt>
    <dgm:pt modelId="{E0F7D08E-D64D-4773-BB8A-3493EFB8D3F4}" type="sibTrans" cxnId="{3BA08236-48C1-44C0-9267-B832AB96E4D6}">
      <dgm:prSet/>
      <dgm:spPr/>
      <dgm:t>
        <a:bodyPr/>
        <a:lstStyle/>
        <a:p>
          <a:endParaRPr lang="en-US"/>
        </a:p>
      </dgm:t>
    </dgm:pt>
    <dgm:pt modelId="{8724CDBA-850D-497A-A037-AC3C392CED51}" type="pres">
      <dgm:prSet presAssocID="{79C1317F-CA60-4AEA-8772-B697510DF3B0}" presName="outerComposite" presStyleCnt="0">
        <dgm:presLayoutVars>
          <dgm:chMax val="5"/>
          <dgm:dir/>
          <dgm:resizeHandles val="exact"/>
        </dgm:presLayoutVars>
      </dgm:prSet>
      <dgm:spPr/>
    </dgm:pt>
    <dgm:pt modelId="{5B81D82A-DA2A-4A4A-A446-CAE906C5F32C}" type="pres">
      <dgm:prSet presAssocID="{79C1317F-CA60-4AEA-8772-B697510DF3B0}" presName="dummyMaxCanvas" presStyleCnt="0">
        <dgm:presLayoutVars/>
      </dgm:prSet>
      <dgm:spPr/>
    </dgm:pt>
    <dgm:pt modelId="{1665DB5B-D411-4772-B699-A8DD22578534}" type="pres">
      <dgm:prSet presAssocID="{79C1317F-CA60-4AEA-8772-B697510DF3B0}" presName="FiveNodes_1" presStyleLbl="node1" presStyleIdx="0" presStyleCnt="5">
        <dgm:presLayoutVars>
          <dgm:bulletEnabled val="1"/>
        </dgm:presLayoutVars>
      </dgm:prSet>
      <dgm:spPr/>
    </dgm:pt>
    <dgm:pt modelId="{F34B3446-757B-4F87-BD4C-9E20B6E70185}" type="pres">
      <dgm:prSet presAssocID="{79C1317F-CA60-4AEA-8772-B697510DF3B0}" presName="FiveNodes_2" presStyleLbl="node1" presStyleIdx="1" presStyleCnt="5">
        <dgm:presLayoutVars>
          <dgm:bulletEnabled val="1"/>
        </dgm:presLayoutVars>
      </dgm:prSet>
      <dgm:spPr/>
    </dgm:pt>
    <dgm:pt modelId="{D75EDF35-BA49-4CB0-95CB-5D711575184A}" type="pres">
      <dgm:prSet presAssocID="{79C1317F-CA60-4AEA-8772-B697510DF3B0}" presName="FiveNodes_3" presStyleLbl="node1" presStyleIdx="2" presStyleCnt="5">
        <dgm:presLayoutVars>
          <dgm:bulletEnabled val="1"/>
        </dgm:presLayoutVars>
      </dgm:prSet>
      <dgm:spPr/>
    </dgm:pt>
    <dgm:pt modelId="{1481556A-5E04-4CA6-A28D-7F4AB6935210}" type="pres">
      <dgm:prSet presAssocID="{79C1317F-CA60-4AEA-8772-B697510DF3B0}" presName="FiveNodes_4" presStyleLbl="node1" presStyleIdx="3" presStyleCnt="5">
        <dgm:presLayoutVars>
          <dgm:bulletEnabled val="1"/>
        </dgm:presLayoutVars>
      </dgm:prSet>
      <dgm:spPr/>
    </dgm:pt>
    <dgm:pt modelId="{DAAD841B-B34F-4A7B-AC1F-D87A224AFC4C}" type="pres">
      <dgm:prSet presAssocID="{79C1317F-CA60-4AEA-8772-B697510DF3B0}" presName="FiveNodes_5" presStyleLbl="node1" presStyleIdx="4" presStyleCnt="5">
        <dgm:presLayoutVars>
          <dgm:bulletEnabled val="1"/>
        </dgm:presLayoutVars>
      </dgm:prSet>
      <dgm:spPr/>
    </dgm:pt>
    <dgm:pt modelId="{63D30BD0-52F1-442C-BCDB-8BFAA923137C}" type="pres">
      <dgm:prSet presAssocID="{79C1317F-CA60-4AEA-8772-B697510DF3B0}" presName="FiveConn_1-2" presStyleLbl="fgAccFollowNode1" presStyleIdx="0" presStyleCnt="4">
        <dgm:presLayoutVars>
          <dgm:bulletEnabled val="1"/>
        </dgm:presLayoutVars>
      </dgm:prSet>
      <dgm:spPr/>
    </dgm:pt>
    <dgm:pt modelId="{F80A0BFC-8C2B-42F2-9582-BE51707EAD9A}" type="pres">
      <dgm:prSet presAssocID="{79C1317F-CA60-4AEA-8772-B697510DF3B0}" presName="FiveConn_2-3" presStyleLbl="fgAccFollowNode1" presStyleIdx="1" presStyleCnt="4">
        <dgm:presLayoutVars>
          <dgm:bulletEnabled val="1"/>
        </dgm:presLayoutVars>
      </dgm:prSet>
      <dgm:spPr/>
    </dgm:pt>
    <dgm:pt modelId="{323E345E-547D-44A7-A534-D5AF2666AF0E}" type="pres">
      <dgm:prSet presAssocID="{79C1317F-CA60-4AEA-8772-B697510DF3B0}" presName="FiveConn_3-4" presStyleLbl="fgAccFollowNode1" presStyleIdx="2" presStyleCnt="4">
        <dgm:presLayoutVars>
          <dgm:bulletEnabled val="1"/>
        </dgm:presLayoutVars>
      </dgm:prSet>
      <dgm:spPr/>
    </dgm:pt>
    <dgm:pt modelId="{FE29D275-AA99-4601-855C-476091F6D1F8}" type="pres">
      <dgm:prSet presAssocID="{79C1317F-CA60-4AEA-8772-B697510DF3B0}" presName="FiveConn_4-5" presStyleLbl="fgAccFollowNode1" presStyleIdx="3" presStyleCnt="4">
        <dgm:presLayoutVars>
          <dgm:bulletEnabled val="1"/>
        </dgm:presLayoutVars>
      </dgm:prSet>
      <dgm:spPr/>
    </dgm:pt>
    <dgm:pt modelId="{750A2AC8-48CB-4EFA-B443-53E5DCEF93EC}" type="pres">
      <dgm:prSet presAssocID="{79C1317F-CA60-4AEA-8772-B697510DF3B0}" presName="FiveNodes_1_text" presStyleLbl="node1" presStyleIdx="4" presStyleCnt="5">
        <dgm:presLayoutVars>
          <dgm:bulletEnabled val="1"/>
        </dgm:presLayoutVars>
      </dgm:prSet>
      <dgm:spPr/>
    </dgm:pt>
    <dgm:pt modelId="{81A6FF31-814D-48F8-A1F1-9FC7D05CE740}" type="pres">
      <dgm:prSet presAssocID="{79C1317F-CA60-4AEA-8772-B697510DF3B0}" presName="FiveNodes_2_text" presStyleLbl="node1" presStyleIdx="4" presStyleCnt="5">
        <dgm:presLayoutVars>
          <dgm:bulletEnabled val="1"/>
        </dgm:presLayoutVars>
      </dgm:prSet>
      <dgm:spPr/>
    </dgm:pt>
    <dgm:pt modelId="{F7695DD2-55EE-4FFD-BE66-EA5F52B9E69C}" type="pres">
      <dgm:prSet presAssocID="{79C1317F-CA60-4AEA-8772-B697510DF3B0}" presName="FiveNodes_3_text" presStyleLbl="node1" presStyleIdx="4" presStyleCnt="5">
        <dgm:presLayoutVars>
          <dgm:bulletEnabled val="1"/>
        </dgm:presLayoutVars>
      </dgm:prSet>
      <dgm:spPr/>
    </dgm:pt>
    <dgm:pt modelId="{7A336A0E-B59F-464E-B9D7-8A222CEDE860}" type="pres">
      <dgm:prSet presAssocID="{79C1317F-CA60-4AEA-8772-B697510DF3B0}" presName="FiveNodes_4_text" presStyleLbl="node1" presStyleIdx="4" presStyleCnt="5">
        <dgm:presLayoutVars>
          <dgm:bulletEnabled val="1"/>
        </dgm:presLayoutVars>
      </dgm:prSet>
      <dgm:spPr/>
    </dgm:pt>
    <dgm:pt modelId="{28074E78-5E92-4B50-BD94-A9706C130384}" type="pres">
      <dgm:prSet presAssocID="{79C1317F-CA60-4AEA-8772-B697510DF3B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F8CEE26-0CC6-4673-8BCC-A6E67E5E145A}" type="presOf" srcId="{E4A6A987-59BD-4B6F-A779-F52DE450C5A5}" destId="{28074E78-5E92-4B50-BD94-A9706C130384}" srcOrd="1" destOrd="0" presId="urn:microsoft.com/office/officeart/2005/8/layout/vProcess5"/>
    <dgm:cxn modelId="{109D0429-40D3-4A10-BEC8-45DB963F20B9}" type="presOf" srcId="{03DF5367-1636-4449-968D-6405D636166E}" destId="{81A6FF31-814D-48F8-A1F1-9FC7D05CE740}" srcOrd="1" destOrd="0" presId="urn:microsoft.com/office/officeart/2005/8/layout/vProcess5"/>
    <dgm:cxn modelId="{3BA08236-48C1-44C0-9267-B832AB96E4D6}" srcId="{79C1317F-CA60-4AEA-8772-B697510DF3B0}" destId="{E4A6A987-59BD-4B6F-A779-F52DE450C5A5}" srcOrd="4" destOrd="0" parTransId="{07DBF494-61F6-458A-A8AE-9AC80E1411FC}" sibTransId="{E0F7D08E-D64D-4773-BB8A-3493EFB8D3F4}"/>
    <dgm:cxn modelId="{7D535A60-80EA-477D-901C-1723DE0FABAD}" type="presOf" srcId="{DC3DD2D5-995F-4F1C-965A-71353DBA1455}" destId="{63D30BD0-52F1-442C-BCDB-8BFAA923137C}" srcOrd="0" destOrd="0" presId="urn:microsoft.com/office/officeart/2005/8/layout/vProcess5"/>
    <dgm:cxn modelId="{18BA9760-ABAE-4A57-A92B-BBE6B72A8256}" type="presOf" srcId="{CD6AC937-F7B4-4A72-A7F9-8F181FE306FD}" destId="{D75EDF35-BA49-4CB0-95CB-5D711575184A}" srcOrd="0" destOrd="0" presId="urn:microsoft.com/office/officeart/2005/8/layout/vProcess5"/>
    <dgm:cxn modelId="{D1B16357-B96B-4197-8396-C384804F2FE0}" srcId="{79C1317F-CA60-4AEA-8772-B697510DF3B0}" destId="{52D10B38-7A88-4EB1-854D-8C763D954A4A}" srcOrd="3" destOrd="0" parTransId="{639D3CD2-069C-4BCC-AC72-1C6B08ADC653}" sibTransId="{D20DE77D-2726-4392-8341-99BE2FA93853}"/>
    <dgm:cxn modelId="{FAE0025A-8387-4FD4-AFD8-00CB58EA6C10}" type="presOf" srcId="{E4A6A987-59BD-4B6F-A779-F52DE450C5A5}" destId="{DAAD841B-B34F-4A7B-AC1F-D87A224AFC4C}" srcOrd="0" destOrd="0" presId="urn:microsoft.com/office/officeart/2005/8/layout/vProcess5"/>
    <dgm:cxn modelId="{C006CA9A-2AB0-4D05-985F-3A5EEDAB8E73}" type="presOf" srcId="{03DF5367-1636-4449-968D-6405D636166E}" destId="{F34B3446-757B-4F87-BD4C-9E20B6E70185}" srcOrd="0" destOrd="0" presId="urn:microsoft.com/office/officeart/2005/8/layout/vProcess5"/>
    <dgm:cxn modelId="{32D777A7-A753-4F37-B6D4-E9A6D76DD4B4}" srcId="{79C1317F-CA60-4AEA-8772-B697510DF3B0}" destId="{03DF5367-1636-4449-968D-6405D636166E}" srcOrd="1" destOrd="0" parTransId="{F9A7756B-F852-486E-AC0B-E6DE06F726BD}" sibTransId="{3480AB08-DAF8-43DF-BEA7-6EDD676B2672}"/>
    <dgm:cxn modelId="{F7D704AE-4994-49F3-978C-0B3097F5F23C}" type="presOf" srcId="{25F63EA2-9010-413E-BEEA-1E3361A4F4DF}" destId="{1665DB5B-D411-4772-B699-A8DD22578534}" srcOrd="0" destOrd="0" presId="urn:microsoft.com/office/officeart/2005/8/layout/vProcess5"/>
    <dgm:cxn modelId="{73CDA3B4-6453-44F5-810A-D15544A6B187}" type="presOf" srcId="{CD6AC937-F7B4-4A72-A7F9-8F181FE306FD}" destId="{F7695DD2-55EE-4FFD-BE66-EA5F52B9E69C}" srcOrd="1" destOrd="0" presId="urn:microsoft.com/office/officeart/2005/8/layout/vProcess5"/>
    <dgm:cxn modelId="{F48150CB-6518-4F9C-AD8B-68E9E530A0CE}" type="presOf" srcId="{52D10B38-7A88-4EB1-854D-8C763D954A4A}" destId="{7A336A0E-B59F-464E-B9D7-8A222CEDE860}" srcOrd="1" destOrd="0" presId="urn:microsoft.com/office/officeart/2005/8/layout/vProcess5"/>
    <dgm:cxn modelId="{152AA1CC-8718-4E19-98EE-AE958382016E}" type="presOf" srcId="{BF22422E-2E55-46B0-908F-93359FBF73B7}" destId="{323E345E-547D-44A7-A534-D5AF2666AF0E}" srcOrd="0" destOrd="0" presId="urn:microsoft.com/office/officeart/2005/8/layout/vProcess5"/>
    <dgm:cxn modelId="{729D03CE-03BA-4079-8B21-7EFA3244E1E4}" srcId="{79C1317F-CA60-4AEA-8772-B697510DF3B0}" destId="{25F63EA2-9010-413E-BEEA-1E3361A4F4DF}" srcOrd="0" destOrd="0" parTransId="{28705AC4-A2A7-43D7-9D40-736239686517}" sibTransId="{DC3DD2D5-995F-4F1C-965A-71353DBA1455}"/>
    <dgm:cxn modelId="{F2F6F3D2-E554-488C-8734-A02248752546}" type="presOf" srcId="{3480AB08-DAF8-43DF-BEA7-6EDD676B2672}" destId="{F80A0BFC-8C2B-42F2-9582-BE51707EAD9A}" srcOrd="0" destOrd="0" presId="urn:microsoft.com/office/officeart/2005/8/layout/vProcess5"/>
    <dgm:cxn modelId="{B79D58DE-A71E-4F47-823F-E9AAD184F577}" srcId="{79C1317F-CA60-4AEA-8772-B697510DF3B0}" destId="{CD6AC937-F7B4-4A72-A7F9-8F181FE306FD}" srcOrd="2" destOrd="0" parTransId="{D4A9BF32-3EB6-493B-9989-744510CA20D7}" sibTransId="{BF22422E-2E55-46B0-908F-93359FBF73B7}"/>
    <dgm:cxn modelId="{D2FDD7EC-B170-4A9C-82F1-35A10C16F0D5}" type="presOf" srcId="{D20DE77D-2726-4392-8341-99BE2FA93853}" destId="{FE29D275-AA99-4601-855C-476091F6D1F8}" srcOrd="0" destOrd="0" presId="urn:microsoft.com/office/officeart/2005/8/layout/vProcess5"/>
    <dgm:cxn modelId="{BB563FEF-03C2-442E-863D-A2195E0348A0}" type="presOf" srcId="{79C1317F-CA60-4AEA-8772-B697510DF3B0}" destId="{8724CDBA-850D-497A-A037-AC3C392CED51}" srcOrd="0" destOrd="0" presId="urn:microsoft.com/office/officeart/2005/8/layout/vProcess5"/>
    <dgm:cxn modelId="{0ECF92EF-D28B-4216-BD0F-E61EBC5F1E87}" type="presOf" srcId="{25F63EA2-9010-413E-BEEA-1E3361A4F4DF}" destId="{750A2AC8-48CB-4EFA-B443-53E5DCEF93EC}" srcOrd="1" destOrd="0" presId="urn:microsoft.com/office/officeart/2005/8/layout/vProcess5"/>
    <dgm:cxn modelId="{9C49D4EF-9C11-45FE-BC7E-CF072F2C4F47}" type="presOf" srcId="{52D10B38-7A88-4EB1-854D-8C763D954A4A}" destId="{1481556A-5E04-4CA6-A28D-7F4AB6935210}" srcOrd="0" destOrd="0" presId="urn:microsoft.com/office/officeart/2005/8/layout/vProcess5"/>
    <dgm:cxn modelId="{8F919F51-D90A-477F-A68A-F78FD74A6991}" type="presParOf" srcId="{8724CDBA-850D-497A-A037-AC3C392CED51}" destId="{5B81D82A-DA2A-4A4A-A446-CAE906C5F32C}" srcOrd="0" destOrd="0" presId="urn:microsoft.com/office/officeart/2005/8/layout/vProcess5"/>
    <dgm:cxn modelId="{FD855C2D-0D74-4E77-AB50-2DCE09FE68B6}" type="presParOf" srcId="{8724CDBA-850D-497A-A037-AC3C392CED51}" destId="{1665DB5B-D411-4772-B699-A8DD22578534}" srcOrd="1" destOrd="0" presId="urn:microsoft.com/office/officeart/2005/8/layout/vProcess5"/>
    <dgm:cxn modelId="{5797772B-24BA-4C3E-8099-FFD6A05F6455}" type="presParOf" srcId="{8724CDBA-850D-497A-A037-AC3C392CED51}" destId="{F34B3446-757B-4F87-BD4C-9E20B6E70185}" srcOrd="2" destOrd="0" presId="urn:microsoft.com/office/officeart/2005/8/layout/vProcess5"/>
    <dgm:cxn modelId="{7F56A136-06A3-4D9C-8CA5-9CDEA6EF3E77}" type="presParOf" srcId="{8724CDBA-850D-497A-A037-AC3C392CED51}" destId="{D75EDF35-BA49-4CB0-95CB-5D711575184A}" srcOrd="3" destOrd="0" presId="urn:microsoft.com/office/officeart/2005/8/layout/vProcess5"/>
    <dgm:cxn modelId="{DE7D4F19-B5A5-427D-A76C-6B4E3A2224FC}" type="presParOf" srcId="{8724CDBA-850D-497A-A037-AC3C392CED51}" destId="{1481556A-5E04-4CA6-A28D-7F4AB6935210}" srcOrd="4" destOrd="0" presId="urn:microsoft.com/office/officeart/2005/8/layout/vProcess5"/>
    <dgm:cxn modelId="{6007A541-30D7-4A67-A21C-841FB3A43C65}" type="presParOf" srcId="{8724CDBA-850D-497A-A037-AC3C392CED51}" destId="{DAAD841B-B34F-4A7B-AC1F-D87A224AFC4C}" srcOrd="5" destOrd="0" presId="urn:microsoft.com/office/officeart/2005/8/layout/vProcess5"/>
    <dgm:cxn modelId="{73EED58D-6DE0-411C-A17D-C0F1A98A20AE}" type="presParOf" srcId="{8724CDBA-850D-497A-A037-AC3C392CED51}" destId="{63D30BD0-52F1-442C-BCDB-8BFAA923137C}" srcOrd="6" destOrd="0" presId="urn:microsoft.com/office/officeart/2005/8/layout/vProcess5"/>
    <dgm:cxn modelId="{41A848A4-25B3-4F62-8562-12572654EDB9}" type="presParOf" srcId="{8724CDBA-850D-497A-A037-AC3C392CED51}" destId="{F80A0BFC-8C2B-42F2-9582-BE51707EAD9A}" srcOrd="7" destOrd="0" presId="urn:microsoft.com/office/officeart/2005/8/layout/vProcess5"/>
    <dgm:cxn modelId="{DBE6C452-CA91-4AB1-BF7B-B18C086D048E}" type="presParOf" srcId="{8724CDBA-850D-497A-A037-AC3C392CED51}" destId="{323E345E-547D-44A7-A534-D5AF2666AF0E}" srcOrd="8" destOrd="0" presId="urn:microsoft.com/office/officeart/2005/8/layout/vProcess5"/>
    <dgm:cxn modelId="{D54AA425-5ECE-41DB-9D26-E70EAF664EB9}" type="presParOf" srcId="{8724CDBA-850D-497A-A037-AC3C392CED51}" destId="{FE29D275-AA99-4601-855C-476091F6D1F8}" srcOrd="9" destOrd="0" presId="urn:microsoft.com/office/officeart/2005/8/layout/vProcess5"/>
    <dgm:cxn modelId="{A89B7C8F-3805-4373-89AC-9BF54E0694BA}" type="presParOf" srcId="{8724CDBA-850D-497A-A037-AC3C392CED51}" destId="{750A2AC8-48CB-4EFA-B443-53E5DCEF93EC}" srcOrd="10" destOrd="0" presId="urn:microsoft.com/office/officeart/2005/8/layout/vProcess5"/>
    <dgm:cxn modelId="{72C4DA71-5478-4980-8901-7E4F110A0F15}" type="presParOf" srcId="{8724CDBA-850D-497A-A037-AC3C392CED51}" destId="{81A6FF31-814D-48F8-A1F1-9FC7D05CE740}" srcOrd="11" destOrd="0" presId="urn:microsoft.com/office/officeart/2005/8/layout/vProcess5"/>
    <dgm:cxn modelId="{8AFBE609-9E8D-4108-82A6-F4FC1CF57AE1}" type="presParOf" srcId="{8724CDBA-850D-497A-A037-AC3C392CED51}" destId="{F7695DD2-55EE-4FFD-BE66-EA5F52B9E69C}" srcOrd="12" destOrd="0" presId="urn:microsoft.com/office/officeart/2005/8/layout/vProcess5"/>
    <dgm:cxn modelId="{AACE5680-E21E-47D9-990C-52CC726F4F0A}" type="presParOf" srcId="{8724CDBA-850D-497A-A037-AC3C392CED51}" destId="{7A336A0E-B59F-464E-B9D7-8A222CEDE860}" srcOrd="13" destOrd="0" presId="urn:microsoft.com/office/officeart/2005/8/layout/vProcess5"/>
    <dgm:cxn modelId="{085D6D76-F678-4F15-8C17-BEE6AF65A09E}" type="presParOf" srcId="{8724CDBA-850D-497A-A037-AC3C392CED51}" destId="{28074E78-5E92-4B50-BD94-A9706C13038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5DB5B-D411-4772-B699-A8DD22578534}">
      <dsp:nvSpPr>
        <dsp:cNvPr id="0" name=""/>
        <dsp:cNvSpPr/>
      </dsp:nvSpPr>
      <dsp:spPr>
        <a:xfrm>
          <a:off x="0" y="0"/>
          <a:ext cx="7904655" cy="533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/>
              <a:ea typeface="Cambria"/>
              <a:cs typeface="Times New Roman"/>
            </a:rPr>
            <a:t>We performed this task using pandas.</a:t>
          </a:r>
        </a:p>
      </dsp:txBody>
      <dsp:txXfrm>
        <a:off x="15616" y="15616"/>
        <a:ext cx="7266954" cy="501927"/>
      </dsp:txXfrm>
    </dsp:sp>
    <dsp:sp modelId="{F34B3446-757B-4F87-BD4C-9E20B6E70185}">
      <dsp:nvSpPr>
        <dsp:cNvPr id="0" name=""/>
        <dsp:cNvSpPr/>
      </dsp:nvSpPr>
      <dsp:spPr>
        <a:xfrm>
          <a:off x="590282" y="607209"/>
          <a:ext cx="7904655" cy="533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/>
              <a:ea typeface="Cambria"/>
              <a:cs typeface="Times New Roman"/>
            </a:rPr>
            <a:t>Used </a:t>
          </a:r>
          <a:r>
            <a:rPr lang="en-US" sz="1400" kern="1200" err="1">
              <a:latin typeface="Century Gothic"/>
              <a:ea typeface="Cambria"/>
              <a:cs typeface="Times New Roman"/>
            </a:rPr>
            <a:t>read_csv</a:t>
          </a:r>
          <a:r>
            <a:rPr lang="en-US" sz="1400" kern="1200">
              <a:latin typeface="Century Gothic"/>
              <a:ea typeface="Cambria"/>
              <a:cs typeface="Times New Roman"/>
            </a:rPr>
            <a:t> () function to read the data.</a:t>
          </a:r>
        </a:p>
      </dsp:txBody>
      <dsp:txXfrm>
        <a:off x="605898" y="622825"/>
        <a:ext cx="6936586" cy="501927"/>
      </dsp:txXfrm>
    </dsp:sp>
    <dsp:sp modelId="{D75EDF35-BA49-4CB0-95CB-5D711575184A}">
      <dsp:nvSpPr>
        <dsp:cNvPr id="0" name=""/>
        <dsp:cNvSpPr/>
      </dsp:nvSpPr>
      <dsp:spPr>
        <a:xfrm>
          <a:off x="1180565" y="1214418"/>
          <a:ext cx="7904655" cy="533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/>
              <a:ea typeface="Cambria"/>
              <a:cs typeface="Times New Roman"/>
            </a:rPr>
            <a:t>The dataset contains information about the seasons, episodes, scenes, and lines of the series.</a:t>
          </a:r>
        </a:p>
      </dsp:txBody>
      <dsp:txXfrm>
        <a:off x="1196181" y="1230034"/>
        <a:ext cx="6936586" cy="501927"/>
      </dsp:txXfrm>
    </dsp:sp>
    <dsp:sp modelId="{1481556A-5E04-4CA6-A28D-7F4AB6935210}">
      <dsp:nvSpPr>
        <dsp:cNvPr id="0" name=""/>
        <dsp:cNvSpPr/>
      </dsp:nvSpPr>
      <dsp:spPr>
        <a:xfrm>
          <a:off x="1770848" y="1821627"/>
          <a:ext cx="7904655" cy="533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/>
              <a:ea typeface="Cambria"/>
              <a:cs typeface="Times New Roman"/>
            </a:rPr>
            <a:t>There are 7 columns in the given dataset.</a:t>
          </a:r>
        </a:p>
      </dsp:txBody>
      <dsp:txXfrm>
        <a:off x="1786464" y="1837243"/>
        <a:ext cx="6936586" cy="501927"/>
      </dsp:txXfrm>
    </dsp:sp>
    <dsp:sp modelId="{DAAD841B-B34F-4A7B-AC1F-D87A224AFC4C}">
      <dsp:nvSpPr>
        <dsp:cNvPr id="0" name=""/>
        <dsp:cNvSpPr/>
      </dsp:nvSpPr>
      <dsp:spPr>
        <a:xfrm>
          <a:off x="2361130" y="2428836"/>
          <a:ext cx="7904655" cy="533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/>
              <a:ea typeface="Cambria"/>
              <a:cs typeface="Times New Roman"/>
            </a:rPr>
            <a:t>We have observed there are some not null values in column 7 of the dataset.</a:t>
          </a:r>
        </a:p>
      </dsp:txBody>
      <dsp:txXfrm>
        <a:off x="2376746" y="2444452"/>
        <a:ext cx="6936586" cy="501927"/>
      </dsp:txXfrm>
    </dsp:sp>
    <dsp:sp modelId="{63D30BD0-52F1-442C-BCDB-8BFAA923137C}">
      <dsp:nvSpPr>
        <dsp:cNvPr id="0" name=""/>
        <dsp:cNvSpPr/>
      </dsp:nvSpPr>
      <dsp:spPr>
        <a:xfrm>
          <a:off x="7558101" y="389502"/>
          <a:ext cx="346553" cy="346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636075" y="389502"/>
        <a:ext cx="190605" cy="260781"/>
      </dsp:txXfrm>
    </dsp:sp>
    <dsp:sp modelId="{F80A0BFC-8C2B-42F2-9582-BE51707EAD9A}">
      <dsp:nvSpPr>
        <dsp:cNvPr id="0" name=""/>
        <dsp:cNvSpPr/>
      </dsp:nvSpPr>
      <dsp:spPr>
        <a:xfrm>
          <a:off x="8148384" y="996711"/>
          <a:ext cx="346553" cy="346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226358" y="996711"/>
        <a:ext cx="190605" cy="260781"/>
      </dsp:txXfrm>
    </dsp:sp>
    <dsp:sp modelId="{323E345E-547D-44A7-A534-D5AF2666AF0E}">
      <dsp:nvSpPr>
        <dsp:cNvPr id="0" name=""/>
        <dsp:cNvSpPr/>
      </dsp:nvSpPr>
      <dsp:spPr>
        <a:xfrm>
          <a:off x="8738667" y="1595034"/>
          <a:ext cx="346553" cy="346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816641" y="1595034"/>
        <a:ext cx="190605" cy="260781"/>
      </dsp:txXfrm>
    </dsp:sp>
    <dsp:sp modelId="{FE29D275-AA99-4601-855C-476091F6D1F8}">
      <dsp:nvSpPr>
        <dsp:cNvPr id="0" name=""/>
        <dsp:cNvSpPr/>
      </dsp:nvSpPr>
      <dsp:spPr>
        <a:xfrm>
          <a:off x="9328949" y="2208168"/>
          <a:ext cx="346553" cy="346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406923" y="2208168"/>
        <a:ext cx="190605" cy="260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b7_uTvbvbyRMgRPEiOU5f3Q06YtUuWfL#scrollTo=8n6ZD4J-Yh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4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TEAM-04</a:t>
            </a:r>
          </a:p>
        </p:txBody>
      </p:sp>
      <p:grpSp>
        <p:nvGrpSpPr>
          <p:cNvPr id="94" name="Group 56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96" name="Group 70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7" name="Rectangle 84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D327B-3D15-4255-9351-EE624EFBB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AFF06-2038-48C7-8C6E-26FDAF7AF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EC15D-69A8-E6DF-CBE1-C36FA0F6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Analysis: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416ADE8-5973-4118-8015-CC02D548C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A4F42-AC7A-0675-1DE0-AC7D0EDC3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440909"/>
              </p:ext>
            </p:extLst>
          </p:nvPr>
        </p:nvGraphicFramePr>
        <p:xfrm>
          <a:off x="1009858" y="2852651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5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5299-AE14-7A91-80BF-48AD9C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566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810F-6439-710C-4FBE-CB83F3A9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599"/>
            <a:ext cx="8915400" cy="4197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i="1">
                <a:ea typeface="+mn-lt"/>
                <a:cs typeface="+mn-lt"/>
              </a:rPr>
              <a:t>DataFrame.nunique(axis=0, dropna=True) : </a:t>
            </a:r>
            <a:r>
              <a:rPr lang="en-US">
                <a:ea typeface="+mn-lt"/>
                <a:cs typeface="+mn-lt"/>
              </a:rPr>
              <a:t>This function return Series with number of distinct observations over requested axis.</a:t>
            </a:r>
          </a:p>
          <a:p>
            <a:pPr marL="285750" indent="-285750">
              <a:buFont typeface="Wingdings" charset="2"/>
              <a:buChar char="Ø"/>
            </a:pPr>
            <a:r>
              <a:rPr lang="en-US" i="1">
                <a:ea typeface="+mn-lt"/>
                <a:cs typeface="+mn-lt"/>
              </a:rPr>
              <a:t>DataFrame.groupby(by="column") : It</a:t>
            </a:r>
            <a:r>
              <a:rPr lang="en-US">
                <a:ea typeface="+mn-lt"/>
                <a:cs typeface="+mn-lt"/>
              </a:rPr>
              <a:t> is used for grouping the data according to the categories and apply a function to the categories.</a:t>
            </a:r>
            <a:endParaRPr lang="en-US" i="1"/>
          </a:p>
          <a:p>
            <a:pPr marL="285750" indent="-285750">
              <a:buFont typeface="Wingdings" charset="2"/>
              <a:buChar char="Ø"/>
            </a:pPr>
            <a:r>
              <a:rPr lang="en-US" i="1">
                <a:ea typeface="+mn-lt"/>
                <a:cs typeface="+mn-lt"/>
              </a:rPr>
              <a:t>DataFrame.sum() : </a:t>
            </a:r>
            <a:r>
              <a:rPr lang="en-US">
                <a:ea typeface="+mn-lt"/>
                <a:cs typeface="+mn-lt"/>
              </a:rPr>
              <a:t>Return the sum of the values over the requested axis.</a:t>
            </a:r>
            <a:endParaRPr lang="en-US"/>
          </a:p>
          <a:p>
            <a:pPr marL="285750" indent="-285750">
              <a:buFont typeface="Wingdings" charset="2"/>
              <a:buChar char="Ø"/>
            </a:pPr>
            <a:r>
              <a:rPr lang="en-US" i="1">
                <a:ea typeface="+mn-lt"/>
                <a:cs typeface="+mn-lt"/>
              </a:rPr>
              <a:t>DataFrame.count() : It returns count of non-null values of each row or column.</a:t>
            </a:r>
            <a:endParaRPr lang="en-US" i="1"/>
          </a:p>
          <a:p>
            <a:pPr marL="285750" indent="-285750">
              <a:buFont typeface="Wingdings" charset="2"/>
              <a:buChar char="Ø"/>
            </a:pPr>
            <a:r>
              <a:rPr lang="en-US" i="1">
                <a:ea typeface="+mn-lt"/>
                <a:cs typeface="+mn-lt"/>
              </a:rPr>
              <a:t>lambda arguments: expression : An anonymous function which we can pass in instantly without defining a name or anything like a full traditional function ( def keyword).</a:t>
            </a:r>
            <a:endParaRPr lang="en-US" i="1"/>
          </a:p>
          <a:p>
            <a:pPr marL="285750" indent="-285750">
              <a:buFont typeface="Wingdings" charset="2"/>
              <a:buChar char="Ø"/>
            </a:pPr>
            <a:r>
              <a:rPr lang="en-US" i="1"/>
              <a:t>Str.split() is used to split the string based on delimiter or seperator default delimiter is whitespace &amp; returns the list as output.</a:t>
            </a:r>
          </a:p>
          <a:p>
            <a:pPr marL="285750" indent="-285750">
              <a:buFont typeface="Wingdings" charset="2"/>
              <a:buChar char="Ø"/>
            </a:pPr>
            <a:endParaRPr lang="en-US" i="1"/>
          </a:p>
          <a:p>
            <a:pPr marL="285750" indent="-285750">
              <a:buFont typeface="Wingdings" charset="2"/>
              <a:buChar char="Ø"/>
            </a:pPr>
            <a:endParaRPr lang="en-US"/>
          </a:p>
          <a:p>
            <a:pPr marL="285750" indent="-285750">
              <a:buFont typeface="Wingdings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FDBE-F437-0232-54BD-D4337769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0814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Coding: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F244-3E94-FCDB-D747-11D0316A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3293"/>
            <a:ext cx="8915400" cy="41879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As per the requirement, We filtered the Michael records using contains function and  we used </a:t>
            </a:r>
            <a:r>
              <a:rPr lang="en-US" b="1" dirty="0" err="1">
                <a:solidFill>
                  <a:srgbClr val="FFFF00"/>
                </a:solidFill>
              </a:rPr>
              <a:t>nunique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r>
              <a:rPr lang="en-US" dirty="0"/>
              <a:t> function.</a:t>
            </a:r>
          </a:p>
          <a:p>
            <a:r>
              <a:rPr lang="en-US" dirty="0"/>
              <a:t>Used group by with </a:t>
            </a:r>
            <a:r>
              <a:rPr lang="en-US" b="1" dirty="0" err="1">
                <a:solidFill>
                  <a:srgbClr val="FFFF00"/>
                </a:solidFill>
              </a:rPr>
              <a:t>nunique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r>
              <a:rPr lang="en-US" dirty="0"/>
              <a:t> function to determine the number of episodes in each season, </a:t>
            </a:r>
            <a:r>
              <a:rPr lang="en-US" b="1" dirty="0">
                <a:solidFill>
                  <a:srgbClr val="FFFF00"/>
                </a:solidFill>
              </a:rPr>
              <a:t>sum()</a:t>
            </a:r>
            <a:r>
              <a:rPr lang="en-US" dirty="0"/>
              <a:t> function for total sum.</a:t>
            </a:r>
          </a:p>
          <a:p>
            <a:r>
              <a:rPr lang="en-US" dirty="0" err="1"/>
              <a:t>Appiled</a:t>
            </a:r>
            <a:r>
              <a:rPr lang="en-US" dirty="0"/>
              <a:t> "</a:t>
            </a:r>
            <a:r>
              <a:rPr lang="en-US" b="1" dirty="0">
                <a:solidFill>
                  <a:srgbClr val="FFFF00"/>
                </a:solidFill>
              </a:rPr>
              <a:t>count()</a:t>
            </a:r>
            <a:r>
              <a:rPr lang="en-US" dirty="0"/>
              <a:t>" function to find the number of lines.</a:t>
            </a:r>
          </a:p>
          <a:p>
            <a:r>
              <a:rPr lang="en-US" dirty="0" err="1"/>
              <a:t>Appiled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split()</a:t>
            </a:r>
            <a:r>
              <a:rPr lang="en-US" dirty="0"/>
              <a:t> in the </a:t>
            </a:r>
            <a:r>
              <a:rPr lang="en-US" b="1" dirty="0">
                <a:solidFill>
                  <a:srgbClr val="FFFF00"/>
                </a:solidFill>
              </a:rPr>
              <a:t>lambda function</a:t>
            </a:r>
            <a:r>
              <a:rPr lang="en-US" dirty="0"/>
              <a:t> with </a:t>
            </a:r>
            <a:r>
              <a:rPr lang="en-US" b="1" dirty="0" err="1">
                <a:solidFill>
                  <a:srgbClr val="FFFF00"/>
                </a:solidFill>
              </a:rPr>
              <a:t>len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r>
              <a:rPr lang="en-US" dirty="0"/>
              <a:t> to find the number of words for the column name "line". </a:t>
            </a:r>
          </a:p>
          <a:p>
            <a:r>
              <a:rPr lang="en-US" dirty="0"/>
              <a:t>Used </a:t>
            </a:r>
            <a:r>
              <a:rPr lang="en-US" b="1" dirty="0" err="1">
                <a:solidFill>
                  <a:srgbClr val="FFFF00"/>
                </a:solidFill>
              </a:rPr>
              <a:t>notnull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r>
              <a:rPr lang="en-US" dirty="0"/>
              <a:t> to know the not-null records</a:t>
            </a:r>
            <a:r>
              <a:rPr lang="en-US" dirty="0">
                <a:ea typeface="+mn-lt"/>
                <a:cs typeface="+mn-lt"/>
              </a:rPr>
              <a:t> &amp; </a:t>
            </a:r>
            <a:r>
              <a:rPr lang="en-US" b="1" dirty="0">
                <a:solidFill>
                  <a:srgbClr val="FFFF00"/>
                </a:solidFill>
                <a:ea typeface="+mn-lt"/>
                <a:cs typeface="+mn-lt"/>
              </a:rPr>
              <a:t>split()</a:t>
            </a:r>
            <a:r>
              <a:rPr lang="en-US" dirty="0">
                <a:ea typeface="+mn-lt"/>
                <a:cs typeface="+mn-lt"/>
              </a:rPr>
              <a:t> in the lambda function with </a:t>
            </a:r>
            <a:r>
              <a:rPr lang="en-US" b="1" dirty="0" err="1">
                <a:solidFill>
                  <a:srgbClr val="FFFF00"/>
                </a:solidFill>
                <a:ea typeface="+mn-lt"/>
                <a:cs typeface="+mn-lt"/>
              </a:rPr>
              <a:t>len</a:t>
            </a:r>
            <a:r>
              <a:rPr lang="en-US" b="1" dirty="0">
                <a:solidFill>
                  <a:srgbClr val="FFFF00"/>
                </a:solidFill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 to find the number of words for the column name "</a:t>
            </a:r>
            <a:r>
              <a:rPr lang="en-US" dirty="0" err="1">
                <a:ea typeface="+mn-lt"/>
                <a:cs typeface="+mn-lt"/>
              </a:rPr>
              <a:t>Unamed</a:t>
            </a:r>
            <a:r>
              <a:rPr lang="en-US" dirty="0">
                <a:ea typeface="+mn-lt"/>
                <a:cs typeface="+mn-lt"/>
              </a:rPr>
              <a:t>: 6". </a:t>
            </a:r>
            <a:endParaRPr lang="en-US" dirty="0"/>
          </a:p>
          <a:p>
            <a:r>
              <a:rPr lang="en-US" dirty="0"/>
              <a:t>Performed sum of the words of both columns for total number of words.</a:t>
            </a:r>
          </a:p>
          <a:p>
            <a:r>
              <a:rPr lang="en-US" dirty="0">
                <a:solidFill>
                  <a:srgbClr val="FFC00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https://colab.research.google.com/drive/1b7_uTvbvbyRMgRPEiOU5f3Q06YtUuWfL#scrollTo=8n6ZD4J-YhGZ</a:t>
            </a:r>
            <a:endParaRPr lang="en-US" dirty="0">
              <a:solidFill>
                <a:srgbClr val="FFC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C7C6-F203-D49D-1006-A0145EDE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589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Dashboard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7A85D85-A1F3-70EC-D351-602D3DB00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859" y="1658588"/>
            <a:ext cx="7869354" cy="4252634"/>
          </a:xfrm>
        </p:spPr>
      </p:pic>
    </p:spTree>
    <p:extLst>
      <p:ext uri="{BB962C8B-B14F-4D97-AF65-F5344CB8AC3E}">
        <p14:creationId xmlns:p14="http://schemas.microsoft.com/office/powerpoint/2010/main" val="343178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B3524F-087C-4838-9553-7CBB129B4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C53FD1-3DBA-4C27-90DF-64ABCD60CC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2431B6-C1D5-4398-BE4E-36F2E44F8E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TEAM-04</vt:lpstr>
      <vt:lpstr>Analysis:</vt:lpstr>
      <vt:lpstr>Design:</vt:lpstr>
      <vt:lpstr>Coding:</vt:lpstr>
      <vt:lpstr>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Design</dc:title>
  <dc:creator/>
  <cp:revision>58</cp:revision>
  <dcterms:created xsi:type="dcterms:W3CDTF">2023-03-20T07:02:33Z</dcterms:created>
  <dcterms:modified xsi:type="dcterms:W3CDTF">2023-03-24T11:46:34Z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