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63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59446-1A56-4CE6-BC2D-D0FD3F988E1B}" v="7" dt="2023-04-03T05:25:42.972"/>
    <p1510:client id="{A0774C1F-E5B9-7828-EF0E-F090A0F7F10F}" v="3" dt="2023-04-03T05:19:33.781"/>
    <p1510:client id="{B52C84E0-3CC4-427C-BA90-56E07503644D}" v="23" dt="2023-04-03T05:45:11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971A5-9C69-48D7-B1B9-A7EF53DAFE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39EBB7-F704-4EAA-A410-4006F8145801}">
      <dgm:prSet/>
      <dgm:spPr/>
      <dgm:t>
        <a:bodyPr/>
        <a:lstStyle/>
        <a:p>
          <a:r>
            <a:rPr lang="en-US"/>
            <a:t>IICS </a:t>
          </a:r>
        </a:p>
      </dgm:t>
    </dgm:pt>
    <dgm:pt modelId="{F61CA4A4-2EB3-4C11-96B1-4C0376523F9D}" type="parTrans" cxnId="{1E75EF0F-A883-4562-BD19-0BC93F4CE454}">
      <dgm:prSet/>
      <dgm:spPr/>
      <dgm:t>
        <a:bodyPr/>
        <a:lstStyle/>
        <a:p>
          <a:endParaRPr lang="en-US"/>
        </a:p>
      </dgm:t>
    </dgm:pt>
    <dgm:pt modelId="{6336D8B4-037E-4063-8200-94E90CBC8735}" type="sibTrans" cxnId="{1E75EF0F-A883-4562-BD19-0BC93F4CE454}">
      <dgm:prSet/>
      <dgm:spPr/>
      <dgm:t>
        <a:bodyPr/>
        <a:lstStyle/>
        <a:p>
          <a:endParaRPr lang="en-US"/>
        </a:p>
      </dgm:t>
    </dgm:pt>
    <dgm:pt modelId="{BDB64CE3-FE8B-4095-9021-606ED3904E0B}">
      <dgm:prSet/>
      <dgm:spPr/>
      <dgm:t>
        <a:bodyPr/>
        <a:lstStyle/>
        <a:p>
          <a:r>
            <a:rPr lang="en-US"/>
            <a:t>PANDAS</a:t>
          </a:r>
        </a:p>
      </dgm:t>
    </dgm:pt>
    <dgm:pt modelId="{FD184FF7-4212-4607-88FE-9E68D5E59922}" type="parTrans" cxnId="{B25A9D77-967D-4CC4-B94A-01996EA37068}">
      <dgm:prSet/>
      <dgm:spPr/>
      <dgm:t>
        <a:bodyPr/>
        <a:lstStyle/>
        <a:p>
          <a:endParaRPr lang="en-US"/>
        </a:p>
      </dgm:t>
    </dgm:pt>
    <dgm:pt modelId="{9855A036-6D73-4E3E-A50C-70E0A5348812}" type="sibTrans" cxnId="{B25A9D77-967D-4CC4-B94A-01996EA37068}">
      <dgm:prSet/>
      <dgm:spPr/>
      <dgm:t>
        <a:bodyPr/>
        <a:lstStyle/>
        <a:p>
          <a:endParaRPr lang="en-US"/>
        </a:p>
      </dgm:t>
    </dgm:pt>
    <dgm:pt modelId="{6FCBFE4F-62C4-4EAE-A032-F6C34E983598}">
      <dgm:prSet/>
      <dgm:spPr/>
      <dgm:t>
        <a:bodyPr/>
        <a:lstStyle/>
        <a:p>
          <a:r>
            <a:rPr lang="en-US"/>
            <a:t>ORACLE </a:t>
          </a:r>
        </a:p>
      </dgm:t>
    </dgm:pt>
    <dgm:pt modelId="{56E38B9E-E1CB-48DF-8ED4-642450D94D45}" type="parTrans" cxnId="{91E77AD6-C181-4CDF-AD46-F8B1BE2D6A4D}">
      <dgm:prSet/>
      <dgm:spPr/>
      <dgm:t>
        <a:bodyPr/>
        <a:lstStyle/>
        <a:p>
          <a:endParaRPr lang="en-US"/>
        </a:p>
      </dgm:t>
    </dgm:pt>
    <dgm:pt modelId="{D57C3B61-24DE-45F2-A374-76C0BCA36CA5}" type="sibTrans" cxnId="{91E77AD6-C181-4CDF-AD46-F8B1BE2D6A4D}">
      <dgm:prSet/>
      <dgm:spPr/>
      <dgm:t>
        <a:bodyPr/>
        <a:lstStyle/>
        <a:p>
          <a:endParaRPr lang="en-US"/>
        </a:p>
      </dgm:t>
    </dgm:pt>
    <dgm:pt modelId="{A4F7C336-0A39-4D2F-9073-B3A8C38C2151}">
      <dgm:prSet/>
      <dgm:spPr/>
      <dgm:t>
        <a:bodyPr/>
        <a:lstStyle/>
        <a:p>
          <a:r>
            <a:rPr lang="en-US"/>
            <a:t>MySql</a:t>
          </a:r>
        </a:p>
      </dgm:t>
    </dgm:pt>
    <dgm:pt modelId="{026209D0-45E1-4A64-9C33-FED78C39C18B}" type="parTrans" cxnId="{A9A1DDE1-376D-4057-B1B4-26B41B12478B}">
      <dgm:prSet/>
      <dgm:spPr/>
      <dgm:t>
        <a:bodyPr/>
        <a:lstStyle/>
        <a:p>
          <a:endParaRPr lang="en-US"/>
        </a:p>
      </dgm:t>
    </dgm:pt>
    <dgm:pt modelId="{C13A009A-3A75-4B82-BF3C-5D7EF969AABC}" type="sibTrans" cxnId="{A9A1DDE1-376D-4057-B1B4-26B41B12478B}">
      <dgm:prSet/>
      <dgm:spPr/>
      <dgm:t>
        <a:bodyPr/>
        <a:lstStyle/>
        <a:p>
          <a:endParaRPr lang="en-US"/>
        </a:p>
      </dgm:t>
    </dgm:pt>
    <dgm:pt modelId="{8F1C150B-907B-42D7-AEE7-E57AE3D297C8}">
      <dgm:prSet/>
      <dgm:spPr/>
      <dgm:t>
        <a:bodyPr/>
        <a:lstStyle/>
        <a:p>
          <a:r>
            <a:rPr lang="en-US"/>
            <a:t>Snowflake</a:t>
          </a:r>
        </a:p>
      </dgm:t>
    </dgm:pt>
    <dgm:pt modelId="{218A1EDB-D5A2-4230-94EB-DD1623B46F53}" type="parTrans" cxnId="{8116968A-E5C8-4D12-98E2-64CED466714B}">
      <dgm:prSet/>
      <dgm:spPr/>
      <dgm:t>
        <a:bodyPr/>
        <a:lstStyle/>
        <a:p>
          <a:endParaRPr lang="en-US"/>
        </a:p>
      </dgm:t>
    </dgm:pt>
    <dgm:pt modelId="{25C3B616-735E-42DE-A501-4032D1072055}" type="sibTrans" cxnId="{8116968A-E5C8-4D12-98E2-64CED466714B}">
      <dgm:prSet/>
      <dgm:spPr/>
      <dgm:t>
        <a:bodyPr/>
        <a:lstStyle/>
        <a:p>
          <a:endParaRPr lang="en-US"/>
        </a:p>
      </dgm:t>
    </dgm:pt>
    <dgm:pt modelId="{1FF0DDF3-8885-4AB1-9B6D-1A8B1A56D5F8}" type="pres">
      <dgm:prSet presAssocID="{FAE971A5-9C69-48D7-B1B9-A7EF53DAFE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B16539-AF8C-4183-AF92-14B947DC982F}" type="pres">
      <dgm:prSet presAssocID="{DF39EBB7-F704-4EAA-A410-4006F8145801}" presName="hierRoot1" presStyleCnt="0"/>
      <dgm:spPr/>
    </dgm:pt>
    <dgm:pt modelId="{B38A58DB-5159-4CE1-BA20-CDAA084C5B92}" type="pres">
      <dgm:prSet presAssocID="{DF39EBB7-F704-4EAA-A410-4006F8145801}" presName="composite" presStyleCnt="0"/>
      <dgm:spPr/>
    </dgm:pt>
    <dgm:pt modelId="{598E38D3-EFD3-43EB-9476-81AB55A19061}" type="pres">
      <dgm:prSet presAssocID="{DF39EBB7-F704-4EAA-A410-4006F8145801}" presName="background" presStyleLbl="node0" presStyleIdx="0" presStyleCnt="5"/>
      <dgm:spPr/>
    </dgm:pt>
    <dgm:pt modelId="{43473AC8-38EC-499D-A47B-2F6DF8AB5348}" type="pres">
      <dgm:prSet presAssocID="{DF39EBB7-F704-4EAA-A410-4006F8145801}" presName="text" presStyleLbl="fgAcc0" presStyleIdx="0" presStyleCnt="5">
        <dgm:presLayoutVars>
          <dgm:chPref val="3"/>
        </dgm:presLayoutVars>
      </dgm:prSet>
      <dgm:spPr/>
    </dgm:pt>
    <dgm:pt modelId="{B54A8327-7F0C-49B4-81F5-E4008CB2B590}" type="pres">
      <dgm:prSet presAssocID="{DF39EBB7-F704-4EAA-A410-4006F8145801}" presName="hierChild2" presStyleCnt="0"/>
      <dgm:spPr/>
    </dgm:pt>
    <dgm:pt modelId="{EF6EEF3A-1BE8-4535-B1BF-F853041C7F90}" type="pres">
      <dgm:prSet presAssocID="{BDB64CE3-FE8B-4095-9021-606ED3904E0B}" presName="hierRoot1" presStyleCnt="0"/>
      <dgm:spPr/>
    </dgm:pt>
    <dgm:pt modelId="{346381C6-BDEA-4849-8F2D-029179811CAC}" type="pres">
      <dgm:prSet presAssocID="{BDB64CE3-FE8B-4095-9021-606ED3904E0B}" presName="composite" presStyleCnt="0"/>
      <dgm:spPr/>
    </dgm:pt>
    <dgm:pt modelId="{00116805-3E98-448F-A73C-4CAAEA22288F}" type="pres">
      <dgm:prSet presAssocID="{BDB64CE3-FE8B-4095-9021-606ED3904E0B}" presName="background" presStyleLbl="node0" presStyleIdx="1" presStyleCnt="5"/>
      <dgm:spPr/>
    </dgm:pt>
    <dgm:pt modelId="{28D239C2-437C-4D6F-A45B-31264503909F}" type="pres">
      <dgm:prSet presAssocID="{BDB64CE3-FE8B-4095-9021-606ED3904E0B}" presName="text" presStyleLbl="fgAcc0" presStyleIdx="1" presStyleCnt="5">
        <dgm:presLayoutVars>
          <dgm:chPref val="3"/>
        </dgm:presLayoutVars>
      </dgm:prSet>
      <dgm:spPr/>
    </dgm:pt>
    <dgm:pt modelId="{598FED09-C2FF-433D-8D3F-4EED91018A91}" type="pres">
      <dgm:prSet presAssocID="{BDB64CE3-FE8B-4095-9021-606ED3904E0B}" presName="hierChild2" presStyleCnt="0"/>
      <dgm:spPr/>
    </dgm:pt>
    <dgm:pt modelId="{67D7A1FE-F1D4-48EC-9B99-E6F32A72655C}" type="pres">
      <dgm:prSet presAssocID="{6FCBFE4F-62C4-4EAE-A032-F6C34E983598}" presName="hierRoot1" presStyleCnt="0"/>
      <dgm:spPr/>
    </dgm:pt>
    <dgm:pt modelId="{9428171D-7B60-4C0E-AEFB-7F87FA613090}" type="pres">
      <dgm:prSet presAssocID="{6FCBFE4F-62C4-4EAE-A032-F6C34E983598}" presName="composite" presStyleCnt="0"/>
      <dgm:spPr/>
    </dgm:pt>
    <dgm:pt modelId="{11D51A4E-4D59-47B0-9853-591AD9659904}" type="pres">
      <dgm:prSet presAssocID="{6FCBFE4F-62C4-4EAE-A032-F6C34E983598}" presName="background" presStyleLbl="node0" presStyleIdx="2" presStyleCnt="5"/>
      <dgm:spPr/>
    </dgm:pt>
    <dgm:pt modelId="{639AF86F-077B-4E50-822F-78AD889439C4}" type="pres">
      <dgm:prSet presAssocID="{6FCBFE4F-62C4-4EAE-A032-F6C34E983598}" presName="text" presStyleLbl="fgAcc0" presStyleIdx="2" presStyleCnt="5">
        <dgm:presLayoutVars>
          <dgm:chPref val="3"/>
        </dgm:presLayoutVars>
      </dgm:prSet>
      <dgm:spPr/>
    </dgm:pt>
    <dgm:pt modelId="{FC2B90C9-E220-4E79-91DB-AFE42650DE87}" type="pres">
      <dgm:prSet presAssocID="{6FCBFE4F-62C4-4EAE-A032-F6C34E983598}" presName="hierChild2" presStyleCnt="0"/>
      <dgm:spPr/>
    </dgm:pt>
    <dgm:pt modelId="{DB7760A6-151E-4603-B2BF-DA7AFADE2108}" type="pres">
      <dgm:prSet presAssocID="{A4F7C336-0A39-4D2F-9073-B3A8C38C2151}" presName="hierRoot1" presStyleCnt="0"/>
      <dgm:spPr/>
    </dgm:pt>
    <dgm:pt modelId="{880A2669-4E77-4CAF-90BA-7BB8D9593C95}" type="pres">
      <dgm:prSet presAssocID="{A4F7C336-0A39-4D2F-9073-B3A8C38C2151}" presName="composite" presStyleCnt="0"/>
      <dgm:spPr/>
    </dgm:pt>
    <dgm:pt modelId="{E4516BF9-5B78-47D5-B8F5-71E1AEC0DCF1}" type="pres">
      <dgm:prSet presAssocID="{A4F7C336-0A39-4D2F-9073-B3A8C38C2151}" presName="background" presStyleLbl="node0" presStyleIdx="3" presStyleCnt="5"/>
      <dgm:spPr/>
    </dgm:pt>
    <dgm:pt modelId="{BDC6E021-2958-4F32-922A-E9ECF92AB9A3}" type="pres">
      <dgm:prSet presAssocID="{A4F7C336-0A39-4D2F-9073-B3A8C38C2151}" presName="text" presStyleLbl="fgAcc0" presStyleIdx="3" presStyleCnt="5">
        <dgm:presLayoutVars>
          <dgm:chPref val="3"/>
        </dgm:presLayoutVars>
      </dgm:prSet>
      <dgm:spPr/>
    </dgm:pt>
    <dgm:pt modelId="{5F6EFF60-1CAD-4A4A-8F98-7C51E76D24F9}" type="pres">
      <dgm:prSet presAssocID="{A4F7C336-0A39-4D2F-9073-B3A8C38C2151}" presName="hierChild2" presStyleCnt="0"/>
      <dgm:spPr/>
    </dgm:pt>
    <dgm:pt modelId="{A63C3D47-E707-468E-83BD-E17F1B717F3A}" type="pres">
      <dgm:prSet presAssocID="{8F1C150B-907B-42D7-AEE7-E57AE3D297C8}" presName="hierRoot1" presStyleCnt="0"/>
      <dgm:spPr/>
    </dgm:pt>
    <dgm:pt modelId="{8833F074-6294-4935-830E-97090DF94372}" type="pres">
      <dgm:prSet presAssocID="{8F1C150B-907B-42D7-AEE7-E57AE3D297C8}" presName="composite" presStyleCnt="0"/>
      <dgm:spPr/>
    </dgm:pt>
    <dgm:pt modelId="{5B4DB213-48FF-4937-B300-CABF891DC4CC}" type="pres">
      <dgm:prSet presAssocID="{8F1C150B-907B-42D7-AEE7-E57AE3D297C8}" presName="background" presStyleLbl="node0" presStyleIdx="4" presStyleCnt="5"/>
      <dgm:spPr/>
    </dgm:pt>
    <dgm:pt modelId="{E58E298E-58C7-4B7A-B144-66711D04EBE3}" type="pres">
      <dgm:prSet presAssocID="{8F1C150B-907B-42D7-AEE7-E57AE3D297C8}" presName="text" presStyleLbl="fgAcc0" presStyleIdx="4" presStyleCnt="5">
        <dgm:presLayoutVars>
          <dgm:chPref val="3"/>
        </dgm:presLayoutVars>
      </dgm:prSet>
      <dgm:spPr/>
    </dgm:pt>
    <dgm:pt modelId="{D0A26BE8-7461-4AD2-AAB9-87D8F42DA852}" type="pres">
      <dgm:prSet presAssocID="{8F1C150B-907B-42D7-AEE7-E57AE3D297C8}" presName="hierChild2" presStyleCnt="0"/>
      <dgm:spPr/>
    </dgm:pt>
  </dgm:ptLst>
  <dgm:cxnLst>
    <dgm:cxn modelId="{1E75EF0F-A883-4562-BD19-0BC93F4CE454}" srcId="{FAE971A5-9C69-48D7-B1B9-A7EF53DAFE88}" destId="{DF39EBB7-F704-4EAA-A410-4006F8145801}" srcOrd="0" destOrd="0" parTransId="{F61CA4A4-2EB3-4C11-96B1-4C0376523F9D}" sibTransId="{6336D8B4-037E-4063-8200-94E90CBC8735}"/>
    <dgm:cxn modelId="{70C1722E-3516-46EE-9D80-B5616411CBA6}" type="presOf" srcId="{DF39EBB7-F704-4EAA-A410-4006F8145801}" destId="{43473AC8-38EC-499D-A47B-2F6DF8AB5348}" srcOrd="0" destOrd="0" presId="urn:microsoft.com/office/officeart/2005/8/layout/hierarchy1"/>
    <dgm:cxn modelId="{B25A9D77-967D-4CC4-B94A-01996EA37068}" srcId="{FAE971A5-9C69-48D7-B1B9-A7EF53DAFE88}" destId="{BDB64CE3-FE8B-4095-9021-606ED3904E0B}" srcOrd="1" destOrd="0" parTransId="{FD184FF7-4212-4607-88FE-9E68D5E59922}" sibTransId="{9855A036-6D73-4E3E-A50C-70E0A5348812}"/>
    <dgm:cxn modelId="{8116968A-E5C8-4D12-98E2-64CED466714B}" srcId="{FAE971A5-9C69-48D7-B1B9-A7EF53DAFE88}" destId="{8F1C150B-907B-42D7-AEE7-E57AE3D297C8}" srcOrd="4" destOrd="0" parTransId="{218A1EDB-D5A2-4230-94EB-DD1623B46F53}" sibTransId="{25C3B616-735E-42DE-A501-4032D1072055}"/>
    <dgm:cxn modelId="{66A9929F-AA10-4796-B8EA-C78E658E01C9}" type="presOf" srcId="{FAE971A5-9C69-48D7-B1B9-A7EF53DAFE88}" destId="{1FF0DDF3-8885-4AB1-9B6D-1A8B1A56D5F8}" srcOrd="0" destOrd="0" presId="urn:microsoft.com/office/officeart/2005/8/layout/hierarchy1"/>
    <dgm:cxn modelId="{10EAB3A0-F150-4123-AA8F-41E015DA5B28}" type="presOf" srcId="{A4F7C336-0A39-4D2F-9073-B3A8C38C2151}" destId="{BDC6E021-2958-4F32-922A-E9ECF92AB9A3}" srcOrd="0" destOrd="0" presId="urn:microsoft.com/office/officeart/2005/8/layout/hierarchy1"/>
    <dgm:cxn modelId="{76E0C9B3-D6DD-4CCA-BF33-063AEC1F8BFF}" type="presOf" srcId="{8F1C150B-907B-42D7-AEE7-E57AE3D297C8}" destId="{E58E298E-58C7-4B7A-B144-66711D04EBE3}" srcOrd="0" destOrd="0" presId="urn:microsoft.com/office/officeart/2005/8/layout/hierarchy1"/>
    <dgm:cxn modelId="{E03155C8-2CD7-496F-8BD9-918697A4172C}" type="presOf" srcId="{BDB64CE3-FE8B-4095-9021-606ED3904E0B}" destId="{28D239C2-437C-4D6F-A45B-31264503909F}" srcOrd="0" destOrd="0" presId="urn:microsoft.com/office/officeart/2005/8/layout/hierarchy1"/>
    <dgm:cxn modelId="{D12571C9-F6A5-4CE2-A77B-D5B2BEF44BC6}" type="presOf" srcId="{6FCBFE4F-62C4-4EAE-A032-F6C34E983598}" destId="{639AF86F-077B-4E50-822F-78AD889439C4}" srcOrd="0" destOrd="0" presId="urn:microsoft.com/office/officeart/2005/8/layout/hierarchy1"/>
    <dgm:cxn modelId="{91E77AD6-C181-4CDF-AD46-F8B1BE2D6A4D}" srcId="{FAE971A5-9C69-48D7-B1B9-A7EF53DAFE88}" destId="{6FCBFE4F-62C4-4EAE-A032-F6C34E983598}" srcOrd="2" destOrd="0" parTransId="{56E38B9E-E1CB-48DF-8ED4-642450D94D45}" sibTransId="{D57C3B61-24DE-45F2-A374-76C0BCA36CA5}"/>
    <dgm:cxn modelId="{A9A1DDE1-376D-4057-B1B4-26B41B12478B}" srcId="{FAE971A5-9C69-48D7-B1B9-A7EF53DAFE88}" destId="{A4F7C336-0A39-4D2F-9073-B3A8C38C2151}" srcOrd="3" destOrd="0" parTransId="{026209D0-45E1-4A64-9C33-FED78C39C18B}" sibTransId="{C13A009A-3A75-4B82-BF3C-5D7EF969AABC}"/>
    <dgm:cxn modelId="{ACA7C0DA-36A0-4BF8-89CA-43638E84FDF5}" type="presParOf" srcId="{1FF0DDF3-8885-4AB1-9B6D-1A8B1A56D5F8}" destId="{01B16539-AF8C-4183-AF92-14B947DC982F}" srcOrd="0" destOrd="0" presId="urn:microsoft.com/office/officeart/2005/8/layout/hierarchy1"/>
    <dgm:cxn modelId="{FDA2A03F-77F0-483A-9116-AC27DE6754A9}" type="presParOf" srcId="{01B16539-AF8C-4183-AF92-14B947DC982F}" destId="{B38A58DB-5159-4CE1-BA20-CDAA084C5B92}" srcOrd="0" destOrd="0" presId="urn:microsoft.com/office/officeart/2005/8/layout/hierarchy1"/>
    <dgm:cxn modelId="{7CFC516B-AC61-4CC0-86C2-959B3D3322D3}" type="presParOf" srcId="{B38A58DB-5159-4CE1-BA20-CDAA084C5B92}" destId="{598E38D3-EFD3-43EB-9476-81AB55A19061}" srcOrd="0" destOrd="0" presId="urn:microsoft.com/office/officeart/2005/8/layout/hierarchy1"/>
    <dgm:cxn modelId="{2B5C10D0-6BEF-4792-85AE-8B39BBCE4B0A}" type="presParOf" srcId="{B38A58DB-5159-4CE1-BA20-CDAA084C5B92}" destId="{43473AC8-38EC-499D-A47B-2F6DF8AB5348}" srcOrd="1" destOrd="0" presId="urn:microsoft.com/office/officeart/2005/8/layout/hierarchy1"/>
    <dgm:cxn modelId="{7DFB0D47-C926-49BE-B2E7-9E9869420FA6}" type="presParOf" srcId="{01B16539-AF8C-4183-AF92-14B947DC982F}" destId="{B54A8327-7F0C-49B4-81F5-E4008CB2B590}" srcOrd="1" destOrd="0" presId="urn:microsoft.com/office/officeart/2005/8/layout/hierarchy1"/>
    <dgm:cxn modelId="{E7C65E01-64C0-43C1-80A1-E36735AAA25F}" type="presParOf" srcId="{1FF0DDF3-8885-4AB1-9B6D-1A8B1A56D5F8}" destId="{EF6EEF3A-1BE8-4535-B1BF-F853041C7F90}" srcOrd="1" destOrd="0" presId="urn:microsoft.com/office/officeart/2005/8/layout/hierarchy1"/>
    <dgm:cxn modelId="{E929F985-B715-4B1B-87DD-357C49C45B60}" type="presParOf" srcId="{EF6EEF3A-1BE8-4535-B1BF-F853041C7F90}" destId="{346381C6-BDEA-4849-8F2D-029179811CAC}" srcOrd="0" destOrd="0" presId="urn:microsoft.com/office/officeart/2005/8/layout/hierarchy1"/>
    <dgm:cxn modelId="{95E991B7-C7C0-40B5-B6B9-1AF74E357185}" type="presParOf" srcId="{346381C6-BDEA-4849-8F2D-029179811CAC}" destId="{00116805-3E98-448F-A73C-4CAAEA22288F}" srcOrd="0" destOrd="0" presId="urn:microsoft.com/office/officeart/2005/8/layout/hierarchy1"/>
    <dgm:cxn modelId="{019D9405-C21E-47E0-97CD-9A339CC6BB46}" type="presParOf" srcId="{346381C6-BDEA-4849-8F2D-029179811CAC}" destId="{28D239C2-437C-4D6F-A45B-31264503909F}" srcOrd="1" destOrd="0" presId="urn:microsoft.com/office/officeart/2005/8/layout/hierarchy1"/>
    <dgm:cxn modelId="{4F2CB917-9119-4B54-80DB-BDEAF3D9898A}" type="presParOf" srcId="{EF6EEF3A-1BE8-4535-B1BF-F853041C7F90}" destId="{598FED09-C2FF-433D-8D3F-4EED91018A91}" srcOrd="1" destOrd="0" presId="urn:microsoft.com/office/officeart/2005/8/layout/hierarchy1"/>
    <dgm:cxn modelId="{64C2DE53-5E43-4414-B1F2-4AC4DC1A5723}" type="presParOf" srcId="{1FF0DDF3-8885-4AB1-9B6D-1A8B1A56D5F8}" destId="{67D7A1FE-F1D4-48EC-9B99-E6F32A72655C}" srcOrd="2" destOrd="0" presId="urn:microsoft.com/office/officeart/2005/8/layout/hierarchy1"/>
    <dgm:cxn modelId="{A7EF563D-4803-45D2-818F-54CA9451BDF6}" type="presParOf" srcId="{67D7A1FE-F1D4-48EC-9B99-E6F32A72655C}" destId="{9428171D-7B60-4C0E-AEFB-7F87FA613090}" srcOrd="0" destOrd="0" presId="urn:microsoft.com/office/officeart/2005/8/layout/hierarchy1"/>
    <dgm:cxn modelId="{5717EE2D-4E22-41F8-A9BB-A807B2C8E595}" type="presParOf" srcId="{9428171D-7B60-4C0E-AEFB-7F87FA613090}" destId="{11D51A4E-4D59-47B0-9853-591AD9659904}" srcOrd="0" destOrd="0" presId="urn:microsoft.com/office/officeart/2005/8/layout/hierarchy1"/>
    <dgm:cxn modelId="{019C8ABD-9B3B-462B-A19F-2138B45C24A3}" type="presParOf" srcId="{9428171D-7B60-4C0E-AEFB-7F87FA613090}" destId="{639AF86F-077B-4E50-822F-78AD889439C4}" srcOrd="1" destOrd="0" presId="urn:microsoft.com/office/officeart/2005/8/layout/hierarchy1"/>
    <dgm:cxn modelId="{1C892449-A662-42C7-8101-896D71358426}" type="presParOf" srcId="{67D7A1FE-F1D4-48EC-9B99-E6F32A72655C}" destId="{FC2B90C9-E220-4E79-91DB-AFE42650DE87}" srcOrd="1" destOrd="0" presId="urn:microsoft.com/office/officeart/2005/8/layout/hierarchy1"/>
    <dgm:cxn modelId="{6A4DB369-5BFC-475A-9429-A9FB3EFBAD11}" type="presParOf" srcId="{1FF0DDF3-8885-4AB1-9B6D-1A8B1A56D5F8}" destId="{DB7760A6-151E-4603-B2BF-DA7AFADE2108}" srcOrd="3" destOrd="0" presId="urn:microsoft.com/office/officeart/2005/8/layout/hierarchy1"/>
    <dgm:cxn modelId="{A1ABF005-FDA2-4904-8674-C5513C238947}" type="presParOf" srcId="{DB7760A6-151E-4603-B2BF-DA7AFADE2108}" destId="{880A2669-4E77-4CAF-90BA-7BB8D9593C95}" srcOrd="0" destOrd="0" presId="urn:microsoft.com/office/officeart/2005/8/layout/hierarchy1"/>
    <dgm:cxn modelId="{374AC790-6B9B-4D68-86C8-7CCF6DEB11F3}" type="presParOf" srcId="{880A2669-4E77-4CAF-90BA-7BB8D9593C95}" destId="{E4516BF9-5B78-47D5-B8F5-71E1AEC0DCF1}" srcOrd="0" destOrd="0" presId="urn:microsoft.com/office/officeart/2005/8/layout/hierarchy1"/>
    <dgm:cxn modelId="{A4C9F210-EF25-4C6B-846C-4C51DD386C18}" type="presParOf" srcId="{880A2669-4E77-4CAF-90BA-7BB8D9593C95}" destId="{BDC6E021-2958-4F32-922A-E9ECF92AB9A3}" srcOrd="1" destOrd="0" presId="urn:microsoft.com/office/officeart/2005/8/layout/hierarchy1"/>
    <dgm:cxn modelId="{C066B37B-2A01-4DA0-92DB-5C8F17B7C4FB}" type="presParOf" srcId="{DB7760A6-151E-4603-B2BF-DA7AFADE2108}" destId="{5F6EFF60-1CAD-4A4A-8F98-7C51E76D24F9}" srcOrd="1" destOrd="0" presId="urn:microsoft.com/office/officeart/2005/8/layout/hierarchy1"/>
    <dgm:cxn modelId="{48186788-6E9B-43B0-8645-647D702B602F}" type="presParOf" srcId="{1FF0DDF3-8885-4AB1-9B6D-1A8B1A56D5F8}" destId="{A63C3D47-E707-468E-83BD-E17F1B717F3A}" srcOrd="4" destOrd="0" presId="urn:microsoft.com/office/officeart/2005/8/layout/hierarchy1"/>
    <dgm:cxn modelId="{A6B1D56C-0ED8-4730-B142-5287E0CAE299}" type="presParOf" srcId="{A63C3D47-E707-468E-83BD-E17F1B717F3A}" destId="{8833F074-6294-4935-830E-97090DF94372}" srcOrd="0" destOrd="0" presId="urn:microsoft.com/office/officeart/2005/8/layout/hierarchy1"/>
    <dgm:cxn modelId="{A4684FA5-0183-45B8-A17D-45639CBB6DF5}" type="presParOf" srcId="{8833F074-6294-4935-830E-97090DF94372}" destId="{5B4DB213-48FF-4937-B300-CABF891DC4CC}" srcOrd="0" destOrd="0" presId="urn:microsoft.com/office/officeart/2005/8/layout/hierarchy1"/>
    <dgm:cxn modelId="{9615ED65-4A31-4881-9528-194E2D4E26F7}" type="presParOf" srcId="{8833F074-6294-4935-830E-97090DF94372}" destId="{E58E298E-58C7-4B7A-B144-66711D04EBE3}" srcOrd="1" destOrd="0" presId="urn:microsoft.com/office/officeart/2005/8/layout/hierarchy1"/>
    <dgm:cxn modelId="{05B792A4-BD77-4BD7-A6E1-6DCE5959DE48}" type="presParOf" srcId="{A63C3D47-E707-468E-83BD-E17F1B717F3A}" destId="{D0A26BE8-7461-4AD2-AAB9-87D8F42DA8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E38D3-EFD3-43EB-9476-81AB55A19061}">
      <dsp:nvSpPr>
        <dsp:cNvPr id="0" name=""/>
        <dsp:cNvSpPr/>
      </dsp:nvSpPr>
      <dsp:spPr>
        <a:xfrm>
          <a:off x="3437" y="1272730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73AC8-38EC-499D-A47B-2F6DF8AB5348}">
      <dsp:nvSpPr>
        <dsp:cNvPr id="0" name=""/>
        <dsp:cNvSpPr/>
      </dsp:nvSpPr>
      <dsp:spPr>
        <a:xfrm>
          <a:off x="189577" y="144956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IICS </a:t>
          </a:r>
        </a:p>
      </dsp:txBody>
      <dsp:txXfrm>
        <a:off x="220734" y="1480720"/>
        <a:ext cx="1612940" cy="1001472"/>
      </dsp:txXfrm>
    </dsp:sp>
    <dsp:sp modelId="{00116805-3E98-448F-A73C-4CAAEA22288F}">
      <dsp:nvSpPr>
        <dsp:cNvPr id="0" name=""/>
        <dsp:cNvSpPr/>
      </dsp:nvSpPr>
      <dsp:spPr>
        <a:xfrm>
          <a:off x="2050970" y="1272730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239C2-437C-4D6F-A45B-31264503909F}">
      <dsp:nvSpPr>
        <dsp:cNvPr id="0" name=""/>
        <dsp:cNvSpPr/>
      </dsp:nvSpPr>
      <dsp:spPr>
        <a:xfrm>
          <a:off x="2237109" y="144956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PANDAS</a:t>
          </a:r>
        </a:p>
      </dsp:txBody>
      <dsp:txXfrm>
        <a:off x="2268266" y="1480720"/>
        <a:ext cx="1612940" cy="1001472"/>
      </dsp:txXfrm>
    </dsp:sp>
    <dsp:sp modelId="{11D51A4E-4D59-47B0-9853-591AD9659904}">
      <dsp:nvSpPr>
        <dsp:cNvPr id="0" name=""/>
        <dsp:cNvSpPr/>
      </dsp:nvSpPr>
      <dsp:spPr>
        <a:xfrm>
          <a:off x="4098503" y="1272730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AF86F-077B-4E50-822F-78AD889439C4}">
      <dsp:nvSpPr>
        <dsp:cNvPr id="0" name=""/>
        <dsp:cNvSpPr/>
      </dsp:nvSpPr>
      <dsp:spPr>
        <a:xfrm>
          <a:off x="4284642" y="144956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ORACLE </a:t>
          </a:r>
        </a:p>
      </dsp:txBody>
      <dsp:txXfrm>
        <a:off x="4315799" y="1480720"/>
        <a:ext cx="1612940" cy="1001472"/>
      </dsp:txXfrm>
    </dsp:sp>
    <dsp:sp modelId="{E4516BF9-5B78-47D5-B8F5-71E1AEC0DCF1}">
      <dsp:nvSpPr>
        <dsp:cNvPr id="0" name=""/>
        <dsp:cNvSpPr/>
      </dsp:nvSpPr>
      <dsp:spPr>
        <a:xfrm>
          <a:off x="6146036" y="1272730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6E021-2958-4F32-922A-E9ECF92AB9A3}">
      <dsp:nvSpPr>
        <dsp:cNvPr id="0" name=""/>
        <dsp:cNvSpPr/>
      </dsp:nvSpPr>
      <dsp:spPr>
        <a:xfrm>
          <a:off x="6332175" y="144956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MySql</a:t>
          </a:r>
        </a:p>
      </dsp:txBody>
      <dsp:txXfrm>
        <a:off x="6363332" y="1480720"/>
        <a:ext cx="1612940" cy="1001472"/>
      </dsp:txXfrm>
    </dsp:sp>
    <dsp:sp modelId="{5B4DB213-48FF-4937-B300-CABF891DC4CC}">
      <dsp:nvSpPr>
        <dsp:cNvPr id="0" name=""/>
        <dsp:cNvSpPr/>
      </dsp:nvSpPr>
      <dsp:spPr>
        <a:xfrm>
          <a:off x="8193568" y="1272730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298E-58C7-4B7A-B144-66711D04EBE3}">
      <dsp:nvSpPr>
        <dsp:cNvPr id="0" name=""/>
        <dsp:cNvSpPr/>
      </dsp:nvSpPr>
      <dsp:spPr>
        <a:xfrm>
          <a:off x="8379708" y="144956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Snowflake</a:t>
          </a:r>
        </a:p>
      </dsp:txBody>
      <dsp:txXfrm>
        <a:off x="8410865" y="1480720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DB3E-8C35-46B9-BD7C-6F92ADAAC5E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19C4-0D57-4138-9B06-1DA2CA4A8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6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19C4-0D57-4138-9B06-1DA2CA4A8E4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2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3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7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4EFBA7A-DFEA-4E15-291C-CD3372487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05"/>
          <a:stretch/>
        </p:blipFill>
        <p:spPr>
          <a:xfrm>
            <a:off x="27131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07E1-BAF2-F5C2-B932-5CC7E66BF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IN" sz="4800">
                <a:solidFill>
                  <a:srgbClr val="FFFFFF"/>
                </a:solidFill>
              </a:rPr>
              <a:t>WEEK 2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88496-D05D-ABF7-C32C-814CF0D22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TEAM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5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2DDDD-A5F8-C58D-766B-FF82914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100"/>
              <a:t>Q2</a:t>
            </a:r>
            <a:endParaRPr lang="en-IN" sz="161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F7C160-8782-FD89-9EAD-CD68ABCA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108" y="142452"/>
            <a:ext cx="7176655" cy="3381835"/>
          </a:xfrm>
        </p:spPr>
        <p:txBody>
          <a:bodyPr/>
          <a:lstStyle/>
          <a:p>
            <a:r>
              <a:rPr lang="en-IN"/>
              <a:t>Create view </a:t>
            </a:r>
            <a:r>
              <a:rPr lang="en-IN" err="1"/>
              <a:t>Top_Revenue</a:t>
            </a:r>
            <a:r>
              <a:rPr lang="en-IN"/>
              <a:t> as SELECT </a:t>
            </a:r>
            <a:r>
              <a:rPr lang="en-IN" err="1"/>
              <a:t>Product.SupplierId,OrderItem.ProductId</a:t>
            </a:r>
            <a:r>
              <a:rPr lang="en-IN"/>
              <a:t>, sum(</a:t>
            </a:r>
            <a:r>
              <a:rPr lang="en-IN" err="1"/>
              <a:t>OrderItem.UNITPRICE</a:t>
            </a:r>
            <a:r>
              <a:rPr lang="en-IN"/>
              <a:t>*</a:t>
            </a:r>
            <a:r>
              <a:rPr lang="en-IN" err="1"/>
              <a:t>OrderItem.QUANTITY</a:t>
            </a:r>
            <a:r>
              <a:rPr lang="en-IN"/>
              <a:t>) as Revenue</a:t>
            </a:r>
          </a:p>
          <a:p>
            <a:r>
              <a:rPr lang="en-IN"/>
              <a:t>FROM Product INNER JOIN </a:t>
            </a:r>
            <a:r>
              <a:rPr lang="en-IN" err="1"/>
              <a:t>OrderItem</a:t>
            </a:r>
            <a:endParaRPr lang="en-IN"/>
          </a:p>
          <a:p>
            <a:r>
              <a:rPr lang="en-IN"/>
              <a:t>ON </a:t>
            </a:r>
            <a:r>
              <a:rPr lang="en-IN" err="1"/>
              <a:t>Product.ProductId</a:t>
            </a:r>
            <a:r>
              <a:rPr lang="en-IN"/>
              <a:t>=</a:t>
            </a:r>
            <a:r>
              <a:rPr lang="en-IN" err="1"/>
              <a:t>OrderItem.ProductId</a:t>
            </a:r>
            <a:r>
              <a:rPr lang="en-IN"/>
              <a:t> group by </a:t>
            </a:r>
            <a:r>
              <a:rPr lang="en-IN" err="1"/>
              <a:t>SupplierId,OrderItem.ProductId</a:t>
            </a:r>
            <a:r>
              <a:rPr lang="en-IN"/>
              <a:t> order by 3 </a:t>
            </a:r>
            <a:r>
              <a:rPr lang="en-IN" err="1"/>
              <a:t>desc</a:t>
            </a:r>
            <a:r>
              <a:rPr lang="en-IN"/>
              <a:t>;</a:t>
            </a:r>
          </a:p>
          <a:p>
            <a:r>
              <a:rPr lang="en-IN"/>
              <a:t>Select * from </a:t>
            </a:r>
            <a:r>
              <a:rPr lang="en-IN" err="1"/>
              <a:t>Top_Revenue</a:t>
            </a:r>
            <a:r>
              <a:rPr lang="en-IN"/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DDF8F-B8B2-12A9-F8A6-4E78B2A5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The company wants to identify suppliers who are responsible for the highest revenue. This data would have to be regularly accessed. Create a view which has the following</a:t>
            </a:r>
            <a:endParaRPr lang="en-IN"/>
          </a:p>
        </p:txBody>
      </p:sp>
      <p:pic>
        <p:nvPicPr>
          <p:cNvPr id="10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D8678C1-5047-1503-59F3-E9D80FD6D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13610" r="30130" b="4868"/>
          <a:stretch/>
        </p:blipFill>
        <p:spPr>
          <a:xfrm>
            <a:off x="6698671" y="3524287"/>
            <a:ext cx="3283528" cy="31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7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1188-969B-CFE1-5824-DC261048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500"/>
              <a:t>Q3</a:t>
            </a:r>
            <a:endParaRPr lang="en-IN" sz="14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FD8B-9136-8F6F-7761-C85D8C4A3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5" y="251514"/>
            <a:ext cx="7038110" cy="6354971"/>
          </a:xfrm>
        </p:spPr>
        <p:txBody>
          <a:bodyPr/>
          <a:lstStyle/>
          <a:p>
            <a:r>
              <a:rPr lang="en-US" sz="1400"/>
              <a:t>A:</a:t>
            </a:r>
          </a:p>
          <a:p>
            <a:r>
              <a:rPr lang="en-US" sz="1400"/>
              <a:t>select max(</a:t>
            </a:r>
            <a:r>
              <a:rPr lang="en-US" sz="1400" err="1"/>
              <a:t>CustomerId</a:t>
            </a:r>
            <a:r>
              <a:rPr lang="en-US" sz="1400"/>
              <a:t>)+1 from customer;</a:t>
            </a:r>
          </a:p>
          <a:p>
            <a:r>
              <a:rPr lang="en-US" sz="1400"/>
              <a:t>SELECT @CustIdVariable := MAX(</a:t>
            </a:r>
            <a:r>
              <a:rPr lang="en-US" sz="1400" err="1"/>
              <a:t>CustomerId</a:t>
            </a:r>
            <a:r>
              <a:rPr lang="en-US" sz="1400"/>
              <a:t>)+1 from customer;</a:t>
            </a:r>
          </a:p>
          <a:p>
            <a:r>
              <a:rPr lang="en-US" sz="1400"/>
              <a:t>INSERT INTO customer(</a:t>
            </a:r>
            <a:r>
              <a:rPr lang="en-US" sz="1400" err="1"/>
              <a:t>CustomerId,FirstName,LastName,City,Country,Phone</a:t>
            </a:r>
            <a:r>
              <a:rPr lang="en-US" sz="1400"/>
              <a:t>)</a:t>
            </a:r>
          </a:p>
          <a:p>
            <a:r>
              <a:rPr lang="en-US" sz="1400"/>
              <a:t>VALUES (@CustIdVariable,'Tyrion','Lannister',"King's </a:t>
            </a:r>
            <a:r>
              <a:rPr lang="en-US" sz="1400" err="1"/>
              <a:t>Landing",'Us</a:t>
            </a:r>
            <a:r>
              <a:rPr lang="en-US" sz="1400"/>
              <a:t>','(60) 12345’);</a:t>
            </a:r>
          </a:p>
          <a:p>
            <a:r>
              <a:rPr lang="en-US" sz="1400"/>
              <a:t>B:</a:t>
            </a:r>
          </a:p>
          <a:p>
            <a:r>
              <a:rPr lang="en-US" sz="1400"/>
              <a:t>select @OrdID_var:=Max(OrderId)+1 from </a:t>
            </a:r>
            <a:r>
              <a:rPr lang="en-US" sz="1400" err="1"/>
              <a:t>order_table</a:t>
            </a:r>
            <a:r>
              <a:rPr lang="en-US" sz="1400"/>
              <a:t>; </a:t>
            </a:r>
          </a:p>
          <a:p>
            <a:r>
              <a:rPr lang="en-US" sz="1400"/>
              <a:t>select @Cid_var:=Max(CustomerId)+1 from </a:t>
            </a:r>
            <a:r>
              <a:rPr lang="en-US" sz="1400" err="1"/>
              <a:t>order_table</a:t>
            </a:r>
            <a:r>
              <a:rPr lang="en-US" sz="1400"/>
              <a:t>;</a:t>
            </a:r>
          </a:p>
          <a:p>
            <a:r>
              <a:rPr lang="en-US" sz="1400"/>
              <a:t>select @OrdNum_var:=Max(OrderNumber)+1 from </a:t>
            </a:r>
            <a:r>
              <a:rPr lang="en-US" sz="1400" err="1"/>
              <a:t>order_table</a:t>
            </a:r>
            <a:r>
              <a:rPr lang="en-US" sz="1400"/>
              <a:t>;</a:t>
            </a:r>
          </a:p>
          <a:p>
            <a:r>
              <a:rPr lang="en-US" sz="1400"/>
              <a:t>insert into </a:t>
            </a:r>
            <a:r>
              <a:rPr lang="en-US" sz="1400" err="1"/>
              <a:t>order_table</a:t>
            </a:r>
            <a:r>
              <a:rPr lang="en-US" sz="1400"/>
              <a:t> (</a:t>
            </a:r>
            <a:r>
              <a:rPr lang="en-US" sz="1400" err="1"/>
              <a:t>OrderId,OrderDate,CustomerId,TotalAmount,OrderNumber</a:t>
            </a:r>
            <a:r>
              <a:rPr lang="en-US" sz="1400"/>
              <a:t>)</a:t>
            </a:r>
          </a:p>
          <a:p>
            <a:r>
              <a:rPr lang="en-US" sz="1400"/>
              <a:t>values (@OrdId_var,sysdate(),@Cid_var,1000.23,@OrdNum_var);</a:t>
            </a:r>
          </a:p>
          <a:p>
            <a:r>
              <a:rPr lang="en-US" sz="1400"/>
              <a:t>update </a:t>
            </a:r>
            <a:r>
              <a:rPr lang="en-US" sz="1400" err="1"/>
              <a:t>order_table</a:t>
            </a:r>
            <a:r>
              <a:rPr lang="en-US" sz="1400"/>
              <a:t> set </a:t>
            </a:r>
            <a:r>
              <a:rPr lang="en-US" sz="1400" err="1"/>
              <a:t>TotalAmount</a:t>
            </a:r>
            <a:r>
              <a:rPr lang="en-US" sz="1400"/>
              <a:t>=2000.34 where </a:t>
            </a:r>
            <a:r>
              <a:rPr lang="en-US" sz="1400" err="1"/>
              <a:t>customerid</a:t>
            </a:r>
            <a:r>
              <a:rPr lang="en-US" sz="1400"/>
              <a:t>=92;</a:t>
            </a:r>
          </a:p>
          <a:p>
            <a:r>
              <a:rPr lang="en-US" sz="1400"/>
              <a:t>select * from </a:t>
            </a:r>
            <a:r>
              <a:rPr lang="en-US" sz="1400" err="1"/>
              <a:t>order_table</a:t>
            </a:r>
            <a:r>
              <a:rPr lang="en-US" sz="1400"/>
              <a:t> where </a:t>
            </a:r>
            <a:r>
              <a:rPr lang="en-US" sz="1400" err="1"/>
              <a:t>customerid</a:t>
            </a:r>
            <a:r>
              <a:rPr lang="en-US" sz="1400"/>
              <a:t>=92;</a:t>
            </a:r>
            <a:endParaRPr lang="en-IN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C051F-6F36-4DAB-E763-58D34B95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Write SQL transactions for the following activities:</a:t>
            </a:r>
          </a:p>
          <a:p>
            <a:r>
              <a:rPr lang="en-US"/>
              <a:t>a. Adding a new customer to the database.</a:t>
            </a:r>
          </a:p>
          <a:p>
            <a:r>
              <a:rPr lang="en-US"/>
              <a:t>b. Updating a new order into the database.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0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0612-3D50-1727-C688-6117FD68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500"/>
              <a:t>Q4</a:t>
            </a:r>
            <a:endParaRPr lang="en-IN" sz="14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37B6-4720-9382-2CC7-437B6FFA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45" y="110837"/>
            <a:ext cx="7342910" cy="3318164"/>
          </a:xfrm>
        </p:spPr>
        <p:txBody>
          <a:bodyPr/>
          <a:lstStyle/>
          <a:p>
            <a:r>
              <a:rPr lang="en-US"/>
              <a:t>create view Question_04 as SELECT </a:t>
            </a:r>
            <a:r>
              <a:rPr lang="en-US" err="1"/>
              <a:t>concat</a:t>
            </a:r>
            <a:r>
              <a:rPr lang="en-US"/>
              <a:t>(</a:t>
            </a:r>
            <a:r>
              <a:rPr lang="en-US" err="1"/>
              <a:t>customer.FirstName</a:t>
            </a:r>
            <a:r>
              <a:rPr lang="en-US"/>
              <a:t>,' ',</a:t>
            </a:r>
            <a:r>
              <a:rPr lang="en-US" err="1"/>
              <a:t>customer.LastName</a:t>
            </a:r>
            <a:r>
              <a:rPr lang="en-US"/>
              <a:t>) as 'Customer </a:t>
            </a:r>
            <a:r>
              <a:rPr lang="en-US" err="1"/>
              <a:t>Name',count</a:t>
            </a:r>
            <a:r>
              <a:rPr lang="en-US"/>
              <a:t>(</a:t>
            </a:r>
            <a:r>
              <a:rPr lang="en-US" err="1"/>
              <a:t>order_table.OrderId</a:t>
            </a:r>
            <a:r>
              <a:rPr lang="en-US"/>
              <a:t>) as "No of </a:t>
            </a:r>
            <a:r>
              <a:rPr lang="en-US" err="1"/>
              <a:t>Orders",round</a:t>
            </a:r>
            <a:r>
              <a:rPr lang="en-US"/>
              <a:t>(sum(</a:t>
            </a:r>
            <a:r>
              <a:rPr lang="en-US" err="1"/>
              <a:t>order_table.TotalAmount</a:t>
            </a:r>
            <a:r>
              <a:rPr lang="en-US"/>
              <a:t>),2) as "Total order Value" from customer inner join</a:t>
            </a:r>
          </a:p>
          <a:p>
            <a:r>
              <a:rPr lang="en-US" err="1"/>
              <a:t>order_table</a:t>
            </a:r>
            <a:r>
              <a:rPr lang="en-US"/>
              <a:t> on </a:t>
            </a:r>
            <a:r>
              <a:rPr lang="en-US" err="1"/>
              <a:t>customer.CustomerId</a:t>
            </a:r>
            <a:r>
              <a:rPr lang="en-US"/>
              <a:t>=</a:t>
            </a:r>
            <a:r>
              <a:rPr lang="en-US" err="1"/>
              <a:t>order_table.CustomerId</a:t>
            </a:r>
            <a:r>
              <a:rPr lang="en-US"/>
              <a:t>  group by </a:t>
            </a:r>
            <a:r>
              <a:rPr lang="en-US" err="1"/>
              <a:t>order_table.CustomerId</a:t>
            </a:r>
            <a:r>
              <a:rPr lang="en-US"/>
              <a:t>  having sum(</a:t>
            </a:r>
            <a:r>
              <a:rPr lang="en-US" err="1"/>
              <a:t>order_table.TotalAmount</a:t>
            </a:r>
            <a:r>
              <a:rPr lang="en-US"/>
              <a:t>)&gt;5000 order by 3 desc;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C072B-FCF7-158F-CEC1-CA0DD9E0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Vision International ltd. also intends to send out promotional offers to customers who have placed orders amounting to more than 5000. Identify the names of these customers. </a:t>
            </a:r>
            <a:endParaRPr lang="en-IN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09E1ED8-E9BC-19A8-87DA-AAF33D0BF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t="7645" r="17130"/>
          <a:stretch/>
        </p:blipFill>
        <p:spPr>
          <a:xfrm>
            <a:off x="5754915" y="3429000"/>
            <a:ext cx="5120903" cy="319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CCD1-303D-05DE-D767-798612D6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500"/>
              <a:t>Q5</a:t>
            </a:r>
            <a:endParaRPr lang="en-IN" sz="14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0A27-2B95-8DE3-A078-1CCF6D6E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90" y="133926"/>
            <a:ext cx="7495309" cy="3967019"/>
          </a:xfrm>
        </p:spPr>
        <p:txBody>
          <a:bodyPr lIns="109728" tIns="109728" rIns="109728" bIns="91440" anchor="t"/>
          <a:lstStyle/>
          <a:p>
            <a:r>
              <a:rPr lang="en-US"/>
              <a:t>create view Question_05 as SELECT </a:t>
            </a:r>
            <a:r>
              <a:rPr lang="en-US" err="1"/>
              <a:t>concat</a:t>
            </a:r>
            <a:r>
              <a:rPr lang="en-US"/>
              <a:t>(</a:t>
            </a:r>
            <a:r>
              <a:rPr lang="en-US" err="1"/>
              <a:t>customer.FirstName</a:t>
            </a:r>
            <a:r>
              <a:rPr lang="en-US"/>
              <a:t>,' ',</a:t>
            </a:r>
            <a:r>
              <a:rPr lang="en-US" err="1"/>
              <a:t>customer.LastName</a:t>
            </a:r>
            <a:r>
              <a:rPr lang="en-US"/>
              <a:t>) as 'Customer </a:t>
            </a:r>
            <a:r>
              <a:rPr lang="en-US" err="1"/>
              <a:t>Name',count</a:t>
            </a:r>
            <a:r>
              <a:rPr lang="en-US"/>
              <a:t>(</a:t>
            </a:r>
            <a:r>
              <a:rPr lang="en-US" err="1"/>
              <a:t>order_table.OrderId</a:t>
            </a:r>
            <a:r>
              <a:rPr lang="en-US"/>
              <a:t>) as "No of </a:t>
            </a:r>
            <a:r>
              <a:rPr lang="en-US" err="1"/>
              <a:t>Orders",round</a:t>
            </a:r>
            <a:r>
              <a:rPr lang="en-US"/>
              <a:t>(sum(</a:t>
            </a:r>
            <a:r>
              <a:rPr lang="en-US" err="1"/>
              <a:t>order_table.TotalAmount</a:t>
            </a:r>
            <a:r>
              <a:rPr lang="en-US"/>
              <a:t>),2) as "Total order Value" ,round(avg(</a:t>
            </a:r>
            <a:r>
              <a:rPr lang="en-US" err="1"/>
              <a:t>order_table.TotalAmount</a:t>
            </a:r>
            <a:r>
              <a:rPr lang="en-US"/>
              <a:t>),2) as "Average Order value" from customer inner join</a:t>
            </a:r>
          </a:p>
          <a:p>
            <a:r>
              <a:rPr lang="en-US" err="1"/>
              <a:t>order_table</a:t>
            </a:r>
            <a:r>
              <a:rPr lang="en-US"/>
              <a:t> on </a:t>
            </a:r>
            <a:r>
              <a:rPr lang="en-US" err="1"/>
              <a:t>customer.CustomerId</a:t>
            </a:r>
            <a:r>
              <a:rPr lang="en-US"/>
              <a:t>= </a:t>
            </a:r>
            <a:r>
              <a:rPr lang="en-US" err="1"/>
              <a:t>order_table.CustomerId</a:t>
            </a:r>
            <a:r>
              <a:rPr lang="en-US"/>
              <a:t>  group by </a:t>
            </a:r>
            <a:r>
              <a:rPr lang="en-US" err="1"/>
              <a:t>order_table.CustomerId</a:t>
            </a:r>
            <a:r>
              <a:rPr lang="en-US"/>
              <a:t>  having count(</a:t>
            </a:r>
            <a:r>
              <a:rPr lang="en-US" err="1"/>
              <a:t>order_table.OrderId</a:t>
            </a:r>
            <a:r>
              <a:rPr lang="en-US"/>
              <a:t>)&gt;=10 and avg(</a:t>
            </a:r>
            <a:r>
              <a:rPr lang="en-US" err="1"/>
              <a:t>order_table.TotalAmount</a:t>
            </a:r>
            <a:r>
              <a:rPr lang="en-US"/>
              <a:t>)&gt;1000 order by 4 desc;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43C4E-8784-948C-A14C-E2CC9359D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Identify those customers who are responsible for at least 10 orders with the 'average order value' being greater than 1000.</a:t>
            </a:r>
            <a:endParaRPr lang="en-IN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28FDBA-ECC0-2511-C4D4-359E54939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13477" r="13543" b="-591"/>
          <a:stretch/>
        </p:blipFill>
        <p:spPr>
          <a:xfrm>
            <a:off x="5908961" y="4063744"/>
            <a:ext cx="5070766" cy="28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2070782-A03E-7EE2-D877-484BFF676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0" r="6007" b="2254"/>
          <a:stretch/>
        </p:blipFill>
        <p:spPr>
          <a:xfrm>
            <a:off x="842772" y="521208"/>
            <a:ext cx="10826496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4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9269C-A09C-B6C1-2496-FF16E312CD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spc="-5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74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05659-E1A7-FB25-1C5F-8C787679F3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553678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</a:p>
        </p:txBody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Playbook">
            <a:extLst>
              <a:ext uri="{FF2B5EF4-FFF2-40B4-BE49-F238E27FC236}">
                <a16:creationId xmlns:a16="http://schemas.microsoft.com/office/drawing/2014/main" id="{D2F2CC63-BF5E-13FB-CD8B-F3854E1A1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677" y="1243577"/>
            <a:ext cx="3841219" cy="38412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66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10197-8398-FAA8-D6E7-0C6AE6CE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E6F7-6991-95B9-3125-11A5F3FB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 5 files with highest 2155 and lowest 25 rows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 Different types of data – Boolean, float , date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 Single quotes in Csv file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 Special characters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 Phone no and fax is varchar 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C553DC10-9178-B657-74E7-BC8C6A268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7" r="12576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9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21B8B-0041-03E3-7644-9AE557D3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DIFFERENT APPROACHES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106A69-A713-A9DD-030D-BA83783D0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557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61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1EFF5B-13CB-B5C3-EA7F-B5FF26BEB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37043" r="29152" b="14423"/>
          <a:stretch/>
        </p:blipFill>
        <p:spPr>
          <a:xfrm>
            <a:off x="2978728" y="3726872"/>
            <a:ext cx="8950036" cy="2605824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05260A2-7031-A729-12AD-DD38F42AF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34207" b="36715"/>
          <a:stretch/>
        </p:blipFill>
        <p:spPr>
          <a:xfrm>
            <a:off x="0" y="466193"/>
            <a:ext cx="7643886" cy="3260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4CCEF-DE6A-A01B-8F2F-709E1C0CD444}"/>
              </a:ext>
            </a:extLst>
          </p:cNvPr>
          <p:cNvSpPr txBox="1"/>
          <p:nvPr/>
        </p:nvSpPr>
        <p:spPr>
          <a:xfrm>
            <a:off x="7643886" y="1579419"/>
            <a:ext cx="4284878" cy="94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Substr (Column_Name, 2, length( Column_Name)-2)</a:t>
            </a:r>
            <a:endParaRPr lang="en-IN" sz="2400" spc="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5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3C27B4-22D6-9C6B-DA36-B0C93380E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4127" r="6793" b="11783"/>
          <a:stretch/>
        </p:blipFill>
        <p:spPr>
          <a:xfrm>
            <a:off x="1433359" y="182880"/>
            <a:ext cx="9325281" cy="61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6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2747B6-985D-AD45-2FF0-8E9D66C21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" y="470972"/>
            <a:ext cx="11971606" cy="3476188"/>
          </a:xfrm>
          <a:prstGeom prst="rect">
            <a:avLst/>
          </a:prstGeom>
        </p:spPr>
      </p:pic>
      <p:sp>
        <p:nvSpPr>
          <p:cNvPr id="35" name="Rectangle 29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3F001-E17F-3EC8-9AFA-1290C29E1E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-50">
                <a:solidFill>
                  <a:srgbClr val="FFFFFF"/>
                </a:solidFill>
              </a:rPr>
              <a:t>ER Model</a:t>
            </a:r>
          </a:p>
        </p:txBody>
      </p:sp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0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432993-F444-00EC-C3CC-67011BC0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CREATE TABLE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1DC06A-F03E-7BD1-7184-098F7B832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571" y="2108201"/>
            <a:ext cx="5818909" cy="4252191"/>
          </a:xfrm>
        </p:spPr>
        <p:txBody>
          <a:bodyPr/>
          <a:lstStyle/>
          <a:p>
            <a:r>
              <a:rPr lang="en-IN" sz="1600"/>
              <a:t>create database week_challenge_02;</a:t>
            </a:r>
          </a:p>
          <a:p>
            <a:r>
              <a:rPr lang="en-IN" sz="1600"/>
              <a:t>use week_challenge_02;</a:t>
            </a:r>
          </a:p>
          <a:p>
            <a:r>
              <a:rPr lang="en-IN" sz="1600"/>
              <a:t>create table customer(</a:t>
            </a:r>
            <a:r>
              <a:rPr lang="en-IN" sz="1600" err="1"/>
              <a:t>CustomerId</a:t>
            </a:r>
            <a:r>
              <a:rPr lang="en-IN" sz="1600"/>
              <a:t> int primary key,</a:t>
            </a:r>
          </a:p>
          <a:p>
            <a:r>
              <a:rPr lang="en-IN" sz="1600"/>
              <a:t>                    FirstName varchar(100),</a:t>
            </a:r>
          </a:p>
          <a:p>
            <a:r>
              <a:rPr lang="en-IN" sz="1600"/>
              <a:t>                    </a:t>
            </a:r>
            <a:r>
              <a:rPr lang="en-IN" sz="1600" err="1"/>
              <a:t>LastName</a:t>
            </a:r>
            <a:r>
              <a:rPr lang="en-IN" sz="1600"/>
              <a:t> varchar(100),</a:t>
            </a:r>
          </a:p>
          <a:p>
            <a:r>
              <a:rPr lang="en-IN" sz="1600"/>
              <a:t>                    City varchar(100),</a:t>
            </a:r>
          </a:p>
          <a:p>
            <a:r>
              <a:rPr lang="en-IN" sz="1600"/>
              <a:t>                    Country varchar(100),</a:t>
            </a:r>
          </a:p>
          <a:p>
            <a:r>
              <a:rPr lang="en-IN" sz="1600"/>
              <a:t>                    Phone varchar(100),</a:t>
            </a:r>
          </a:p>
          <a:p>
            <a:pPr marL="0" indent="0">
              <a:buNone/>
            </a:pPr>
            <a:r>
              <a:rPr lang="en-IN" sz="1600"/>
              <a:t>Index </a:t>
            </a:r>
            <a:r>
              <a:rPr lang="en-IN" sz="1600" err="1"/>
              <a:t>IndexCustomerName</a:t>
            </a:r>
            <a:r>
              <a:rPr lang="en-IN" sz="1600"/>
              <a:t>(</a:t>
            </a:r>
            <a:r>
              <a:rPr lang="en-IN" sz="1600" err="1"/>
              <a:t>FirstName,LastName</a:t>
            </a:r>
            <a:r>
              <a:rPr lang="en-IN" sz="1600"/>
              <a:t>)):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87E2DE-4A6D-29E0-78F2-9055B899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20901"/>
            <a:ext cx="6096000" cy="4252190"/>
          </a:xfrm>
        </p:spPr>
        <p:txBody>
          <a:bodyPr/>
          <a:lstStyle/>
          <a:p>
            <a:r>
              <a:rPr lang="en-IN" sz="1600"/>
              <a:t>create table </a:t>
            </a:r>
            <a:r>
              <a:rPr lang="en-IN" sz="1600" err="1"/>
              <a:t>Order_table</a:t>
            </a:r>
            <a:r>
              <a:rPr lang="en-IN" sz="1600"/>
              <a:t>(</a:t>
            </a:r>
            <a:r>
              <a:rPr lang="en-IN" sz="1600" err="1"/>
              <a:t>OrderId</a:t>
            </a:r>
            <a:r>
              <a:rPr lang="en-IN" sz="1600"/>
              <a:t> int primary key,</a:t>
            </a:r>
          </a:p>
          <a:p>
            <a:r>
              <a:rPr lang="en-IN" sz="1600"/>
              <a:t>                   </a:t>
            </a:r>
            <a:r>
              <a:rPr lang="en-IN" sz="1600" err="1"/>
              <a:t>OrderDate</a:t>
            </a:r>
            <a:r>
              <a:rPr lang="en-IN" sz="1600"/>
              <a:t> datetime,</a:t>
            </a:r>
          </a:p>
          <a:p>
            <a:r>
              <a:rPr lang="en-IN" sz="1600"/>
              <a:t>                   </a:t>
            </a:r>
            <a:r>
              <a:rPr lang="en-IN" sz="1600" err="1"/>
              <a:t>CustomerId</a:t>
            </a:r>
            <a:r>
              <a:rPr lang="en-IN" sz="1600"/>
              <a:t> int, </a:t>
            </a:r>
          </a:p>
          <a:p>
            <a:r>
              <a:rPr lang="en-IN" sz="1600"/>
              <a:t>                   </a:t>
            </a:r>
            <a:r>
              <a:rPr lang="en-IN" sz="1600" err="1"/>
              <a:t>TotalAmount</a:t>
            </a:r>
            <a:r>
              <a:rPr lang="en-IN" sz="1600"/>
              <a:t> decimal(10,4),</a:t>
            </a:r>
          </a:p>
          <a:p>
            <a:r>
              <a:rPr lang="en-IN" sz="1600"/>
              <a:t>                   </a:t>
            </a:r>
            <a:r>
              <a:rPr lang="en-IN" sz="1600" err="1"/>
              <a:t>OrderNumber</a:t>
            </a:r>
            <a:r>
              <a:rPr lang="en-IN" sz="1600"/>
              <a:t> int,</a:t>
            </a:r>
          </a:p>
          <a:p>
            <a:pPr marL="0" indent="0">
              <a:buNone/>
            </a:pPr>
            <a:r>
              <a:rPr lang="en-IN" sz="1600"/>
              <a:t>foreign key (</a:t>
            </a:r>
            <a:r>
              <a:rPr lang="en-IN" sz="1600" err="1"/>
              <a:t>CustomerId</a:t>
            </a:r>
            <a:r>
              <a:rPr lang="en-IN" sz="1600"/>
              <a:t>) references customer(</a:t>
            </a:r>
            <a:r>
              <a:rPr lang="en-IN" sz="1600" err="1"/>
              <a:t>CustomerId</a:t>
            </a:r>
            <a:r>
              <a:rPr lang="en-IN" sz="1600"/>
              <a:t>),</a:t>
            </a:r>
          </a:p>
          <a:p>
            <a:pPr marL="0" indent="0">
              <a:buNone/>
            </a:pPr>
            <a:r>
              <a:rPr lang="en-IN" sz="1600"/>
              <a:t>Index </a:t>
            </a:r>
            <a:r>
              <a:rPr lang="en-IN" sz="1600" err="1"/>
              <a:t>IndexOrderCustomerId</a:t>
            </a:r>
            <a:r>
              <a:rPr lang="en-IN" sz="1600"/>
              <a:t>(</a:t>
            </a:r>
            <a:r>
              <a:rPr lang="en-IN" sz="1600" err="1"/>
              <a:t>CustomerId</a:t>
            </a:r>
            <a:r>
              <a:rPr lang="en-IN" sz="160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2700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3F119-B337-7E17-54A0-1206490FC04D}"/>
              </a:ext>
            </a:extLst>
          </p:cNvPr>
          <p:cNvSpPr txBox="1"/>
          <p:nvPr/>
        </p:nvSpPr>
        <p:spPr>
          <a:xfrm>
            <a:off x="665019" y="554181"/>
            <a:ext cx="55972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en-IN" sz="2000"/>
              <a:t> 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table Supplier(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SupplierId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int primary key,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CompanyName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varchar(100),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ContactName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varchar(100),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City varchar(100),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Country varchar(100),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Phone varchar(100),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Fax varchar(100),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Index 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IndexSupplierName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CompanyName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));</a:t>
            </a:r>
          </a:p>
          <a:p>
            <a:endParaRPr lang="en-IN" sz="1600" spc="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1600" spc="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create table Product(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int primary key,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ProductName varchar(100),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SupplierId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int, 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UnitPrice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Decimal(10,3),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Package varchar(100),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IsDiscontinued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foreign key (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SupplierId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 references Supplier(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SupplierId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</a:p>
          <a:p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Index 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IndexProductSupplierId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IN" sz="16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SupplierId</a:t>
            </a:r>
            <a:r>
              <a:rPr lang="en-IN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A2772-87B9-FD64-B995-D0B153754323}"/>
              </a:ext>
            </a:extLst>
          </p:cNvPr>
          <p:cNvSpPr txBox="1"/>
          <p:nvPr/>
        </p:nvSpPr>
        <p:spPr>
          <a:xfrm>
            <a:off x="6331527" y="1769899"/>
            <a:ext cx="5597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create table 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OrderItem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OrderItemId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int primary key,</a:t>
            </a:r>
          </a:p>
          <a:p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int, </a:t>
            </a:r>
          </a:p>
          <a:p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int ,</a:t>
            </a:r>
          </a:p>
          <a:p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UnitPrice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Decimal(10,3),</a:t>
            </a:r>
          </a:p>
          <a:p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Quantity int,</a:t>
            </a:r>
          </a:p>
          <a:p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foreign key (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 references 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Order_table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</a:p>
          <a:p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foreign key (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 references Product(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</a:p>
          <a:p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Index 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IndexOrderItemOrderId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</a:p>
          <a:p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						Index 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IndexOrderItemProductId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IN" sz="1400" spc="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</a:t>
            </a:r>
            <a:r>
              <a:rPr lang="en-IN" sz="14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));</a:t>
            </a:r>
          </a:p>
          <a:p>
            <a:endParaRPr lang="en-IN" sz="1400" spc="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74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939db98-9ab3-4b52-8e5a-0d2b6168b56a}" enabled="0" method="" siteId="{f939db98-9ab3-4b52-8e5a-0d2b6168b56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RetrospectVTI</vt:lpstr>
      <vt:lpstr>WEEK 2 CHALLENGE </vt:lpstr>
      <vt:lpstr>PROBLEM STATEMENT</vt:lpstr>
      <vt:lpstr>DATA ANALYSIS</vt:lpstr>
      <vt:lpstr>DIFFERENT APPROACHES</vt:lpstr>
      <vt:lpstr>PowerPoint Presentation</vt:lpstr>
      <vt:lpstr>PowerPoint Presentation</vt:lpstr>
      <vt:lpstr>ER Model</vt:lpstr>
      <vt:lpstr>CREATE TABLE </vt:lpstr>
      <vt:lpstr>PowerPoint Presentation</vt:lpstr>
      <vt:lpstr>Q2</vt:lpstr>
      <vt:lpstr>Q3</vt:lpstr>
      <vt:lpstr>Q4</vt:lpstr>
      <vt:lpstr>Q5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DATA</dc:title>
  <dc:creator>Golla Pranithi</dc:creator>
  <cp:revision>4</cp:revision>
  <dcterms:created xsi:type="dcterms:W3CDTF">2023-03-01T06:06:44Z</dcterms:created>
  <dcterms:modified xsi:type="dcterms:W3CDTF">2023-04-03T06:09:48Z</dcterms:modified>
</cp:coreProperties>
</file>