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sldIdLst>
    <p:sldId id="256" r:id="rId2"/>
    <p:sldId id="257" r:id="rId3"/>
    <p:sldId id="278" r:id="rId4"/>
    <p:sldId id="28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675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a" TargetMode="External"/><Relationship Id="rId2" Type="http://schemas.openxmlformats.org/officeDocument/2006/relationships/hyperlink" Target="https://github.com/Sagar-BITS/flutter-app-assign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302" y="892226"/>
            <a:ext cx="7772400" cy="1920954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Management Flutter App with Back4App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5894"/>
            <a:ext cx="6400800" cy="923730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Mahapatra (</a:t>
            </a: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2023tm93671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46960"/>
            <a:ext cx="7772400" cy="379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the app starts, it checks for an existing logged-in user: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 user is found, they are automatically redirected to the main screen (task list).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allows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persistent login sessions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across app launches.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user can log out from the app, which calls: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().logout()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invalidates the current session token and removes the local user session,</a:t>
            </a:r>
          </a:p>
          <a:p>
            <a:pPr marL="402336" lvl="1" indent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forcing re-authentication.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A8EA2-1042-F635-DE6B-AE14F030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0F6F-99B0-4AA2-5E41-D7DB2138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Tools &amp; Frameworks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0677E5-3662-F909-C099-6A0BD97C2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600960"/>
            <a:ext cx="7772400" cy="35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Flutter (Frontend)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Dart (Programming Language)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Back4App (Backend as a Service)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Parse SDK for Flutter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for version control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8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1B5B-549C-4578-FB1C-EFEE7697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9F4-561F-DE3B-526F-F5B11EB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Key Challenges &amp; Solutions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38525B-A5E7-32A6-D898-DB455D91C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529840"/>
            <a:ext cx="7772400" cy="35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Session Handling: Handled with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Error Handling: User-friendly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SnackBars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Task Filtering: Dynamic dropdown + fetch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6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8E76-F3CD-9963-A114-EF839F5F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B89A-EF72-049D-1164-D5E67DA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Sign Up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5E344-2FCB-8117-3344-0A896A3D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001" y="2225040"/>
            <a:ext cx="2417999" cy="4328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24CD0-C89F-6E2E-51E1-AB99B9FB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16" y="2225040"/>
            <a:ext cx="2592184" cy="4328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6A7DC-C5B3-7B46-59BA-60EF39B84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48" y="2225040"/>
            <a:ext cx="222057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829E-6571-50AB-8D66-9B0E9B7B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3BA-6A95-6E49-C6E3-10E45845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Log-in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BE122B-0A03-8313-2C0A-E4E8C8F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12" y="2306320"/>
            <a:ext cx="2520248" cy="41859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3D80B-BCA4-2A21-A062-42B35D6B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36" y="2306321"/>
            <a:ext cx="2731503" cy="418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BEDE97-7A93-A911-8EF3-A398A33E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77" y="2306321"/>
            <a:ext cx="2731503" cy="41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2673F-5C86-441E-5693-C0E703F1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482-430B-8FE8-8278-F0F9A6DB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C03E2-4D13-2BBF-8725-183BCD35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86" y="2306320"/>
            <a:ext cx="2565154" cy="43383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196C-1754-C3FA-277A-163DF5E6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68" y="2358598"/>
            <a:ext cx="2701892" cy="4233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C2668C-1F3C-FCD0-A77C-04F7C859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008" y="2358598"/>
            <a:ext cx="2565154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17079-0580-BD64-86E0-855FE48F9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B8F-F8A0-9A39-3D03-43B7238C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F1E19C-C5FF-D327-BF41-0B185E6EB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11" y="2448559"/>
            <a:ext cx="2511092" cy="41325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7438A-76EA-70F4-5A9F-EE13980F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22" y="2448559"/>
            <a:ext cx="2503478" cy="4132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4CC0E-18F3-734C-E3E4-3729B4237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19" y="2448558"/>
            <a:ext cx="2580641" cy="41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8B50A-C405-2A8C-BD87-FD3BDEF8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DEA-92C0-9FF3-02E6-002ADE6C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9F7821-14AB-1242-E5AF-08A67A0D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507" y="2346960"/>
            <a:ext cx="1871065" cy="42265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80DF5-BF04-281A-2933-43A0FA4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" y="2346960"/>
            <a:ext cx="1871065" cy="4226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E2E52F-53FC-CF71-9502-DAAD52C2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65" y="2346960"/>
            <a:ext cx="2005415" cy="4226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AA1B4-6143-3A7E-D7D9-564558F0C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73" y="2346960"/>
            <a:ext cx="2151147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9942-05C4-D7D1-4001-AF4B0257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F10-53A4-6CA5-95DF-2851056C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Back4App DB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5425F-36E0-F0F5-A1A5-55D66691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0" y="4318000"/>
            <a:ext cx="8872080" cy="2286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B34BE-4458-C8BC-02DA-7886338D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" y="2285999"/>
            <a:ext cx="8872080" cy="1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35545-F972-CB59-CFD7-A922B692E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33F-4153-40A8-C400-1B3F5D9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32A1-60F0-283C-F4CD-0B1F0B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Repo link: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 video link: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YouTube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0254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project is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Flutter-based mobile application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integrates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Back4App (Parse Server)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manage user authentication and task data via cloud storage.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app allows users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Sign Up and Log 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using email and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Persist user sessions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securely using Back4App's built-in session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Create, Read, Update, and Delete (CRUD)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task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 tasks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(All, Pending, In Progress, Completed)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 out from their account securely via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drawer-based logout option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9B40-F4BA-1880-9D86-141B62E2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405858" cy="3530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b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B240B5-B1C0-B883-F91C-6E31AFDBB345}"/>
              </a:ext>
            </a:extLst>
          </p:cNvPr>
          <p:cNvSpPr txBox="1">
            <a:spLocks/>
          </p:cNvSpPr>
          <p:nvPr/>
        </p:nvSpPr>
        <p:spPr>
          <a:xfrm>
            <a:off x="1366911" y="4658360"/>
            <a:ext cx="64008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Mahapatra (2023TM93671)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DD8154-64EA-9BAF-3C9D-4E7C48EB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0254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(Frontend):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UI design, navigation, form handling, and API integration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Back4App (Backend):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 authentication and database operations using Parse SDK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Parse SDK: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Handles all interaction with the Back4App server including login, session, and object management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 and responsive UI with Material Design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Form validation for both login/signup and task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error handling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SnackBars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field-level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Modular code with separation of concerns for services and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is ready for GitHub/GitLab upload and academic evaluation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459F-73E9-FFEB-8BA7-0A922961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C2C-27CB-035B-4D9C-19D5B529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A6AB52-B134-80D1-6515-38D347C9D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970" y="3210561"/>
            <a:ext cx="777240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 Authentication: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 Up, Login, Session Management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CRUD Operations: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Add, View, Update, Delete tasks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UI/UX: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design, Drawer with logout, Filtering, Validation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5154-0E0C-0EA7-67CF-1F0B0DCD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596E-D9D3-75D7-79DC-6875F42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the Solution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10F2CB-6837-F9DE-CFDB-AC4AD40C4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22204"/>
            <a:ext cx="7924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1. Frontend: Flutter (Client-Side)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Built using the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SDK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Dart programming language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Handles: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UI Rendering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Login, signup, task lists, forms, filters, dialogs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Input Validation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Ensures data (like email, password, task fields) is correct before submission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Navigation &amp; Session Flow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Transitions between login, task pages, and logout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State Management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StatefulWidgets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internal state for forms and task filtering</a:t>
            </a:r>
          </a:p>
        </p:txBody>
      </p:sp>
    </p:spTree>
    <p:extLst>
      <p:ext uri="{BB962C8B-B14F-4D97-AF65-F5344CB8AC3E}">
        <p14:creationId xmlns:p14="http://schemas.microsoft.com/office/powerpoint/2010/main" val="24366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8240-26BF-9671-2E50-63223EC7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74C-7431-0383-66EA-7FCEACB4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the Solution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523986-5B1D-4834-226A-9FA31D77B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44549"/>
            <a:ext cx="7772400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Backend: Back4App (Parse Server)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Back4App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using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 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Accounts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Registration, login, session tokens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Data (CRUD)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Stores and serves task records (title, description, due date, status, owner)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Session Persistence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to keep users logged in across sessions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1375B-E2D3-5796-6D2D-B4C6BC0DF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0884-1A3F-5528-3110-DE50C14D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Summary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67EA33-1D16-5AF2-12BF-FCCCA352D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67280"/>
            <a:ext cx="7772400" cy="377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launches the app → sees Login or is auto-logged in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login/signup → session token is saved and user navigates to task list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Tasks are queried using Parse SDK based on user ownership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operations update the cloud database in real time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Logout clears session and returns the user to login screen</a:t>
            </a:r>
          </a:p>
        </p:txBody>
      </p:sp>
    </p:spTree>
    <p:extLst>
      <p:ext uri="{BB962C8B-B14F-4D97-AF65-F5344CB8AC3E}">
        <p14:creationId xmlns:p14="http://schemas.microsoft.com/office/powerpoint/2010/main" val="29388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611120"/>
            <a:ext cx="7772400" cy="353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Sign Up (Registration)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enters their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username, email, and 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app calls: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Back4App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new user object in the.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generates 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session token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the user credentials securely in the cloud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successful, a confirmation is shown and the user is directed to the login screen.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94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05383"/>
            <a:ext cx="7772400" cy="353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enters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email/username and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app calls: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().login()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Back4App: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Verifies credentials against the stored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session 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successful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 stores this session allowing the user to remain logged in.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305</TotalTime>
  <Words>741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 Boardroom</vt:lpstr>
      <vt:lpstr>Task Management Flutter App with Back4App </vt:lpstr>
      <vt:lpstr>Project Overview</vt:lpstr>
      <vt:lpstr>Project Overview</vt:lpstr>
      <vt:lpstr>Features</vt:lpstr>
      <vt:lpstr>Architecture of the Solution</vt:lpstr>
      <vt:lpstr>Architecture of the Solution</vt:lpstr>
      <vt:lpstr>Flow Summary</vt:lpstr>
      <vt:lpstr>User Authentication</vt:lpstr>
      <vt:lpstr>User Authentication</vt:lpstr>
      <vt:lpstr>User Authentication</vt:lpstr>
      <vt:lpstr>Tools &amp; Frameworks</vt:lpstr>
      <vt:lpstr>Key Challenges &amp; Solutions</vt:lpstr>
      <vt:lpstr>Sign Up Screenshots</vt:lpstr>
      <vt:lpstr>Log-in Screenshots</vt:lpstr>
      <vt:lpstr>My Task Screenshots</vt:lpstr>
      <vt:lpstr>My Task Screenshots</vt:lpstr>
      <vt:lpstr>My Task Screenshots</vt:lpstr>
      <vt:lpstr>Back4App DB Screenshots</vt:lpstr>
      <vt:lpstr>Links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Sagar Mahapatra</cp:lastModifiedBy>
  <cp:revision>96</cp:revision>
  <dcterms:created xsi:type="dcterms:W3CDTF">2013-01-27T09:14:16Z</dcterms:created>
  <dcterms:modified xsi:type="dcterms:W3CDTF">2025-05-11T09:47:44Z</dcterms:modified>
  <cp:category/>
</cp:coreProperties>
</file>