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8" r:id="rId1"/>
  </p:sldMasterIdLst>
  <p:sldIdLst>
    <p:sldId id="256" r:id="rId2"/>
    <p:sldId id="257" r:id="rId3"/>
    <p:sldId id="278" r:id="rId4"/>
    <p:sldId id="286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8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3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4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97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6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3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5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69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2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1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7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72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7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3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1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6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0" r:id="rId12"/>
    <p:sldLayoutId id="2147484151" r:id="rId13"/>
    <p:sldLayoutId id="2147484152" r:id="rId14"/>
    <p:sldLayoutId id="2147484153" r:id="rId15"/>
    <p:sldLayoutId id="2147484154" r:id="rId16"/>
    <p:sldLayoutId id="21474841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zsBG7FfZg4" TargetMode="External"/><Relationship Id="rId2" Type="http://schemas.openxmlformats.org/officeDocument/2006/relationships/hyperlink" Target="https://github.com/Sagar-BITS/flutter-app-assignmen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0302" y="892226"/>
            <a:ext cx="7772400" cy="1920954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Management Flutter App with Back4App 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35894"/>
            <a:ext cx="6400800" cy="923730"/>
          </a:xfrm>
        </p:spPr>
        <p:txBody>
          <a:bodyPr>
            <a:normAutofit/>
          </a:bodyPr>
          <a:lstStyle/>
          <a:p>
            <a:pPr algn="ctr"/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by: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Sagar Mahapatra (</a:t>
            </a:r>
            <a:r>
              <a:rPr lang="en-IN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2023tm93671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F75C1-859E-9D11-86F4-6ABAEC23D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BD6B-A58F-5DF3-975F-130704A0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User Authentication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E97387-CC9D-C35D-8442-829761A7B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346960"/>
            <a:ext cx="7772400" cy="3799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Session Management</a:t>
            </a: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When the app starts, it checks for an existing logged-in user: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ParseUser.currentUser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If a user is found, they are automatically redirected to the main screen (task list).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allows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persistent login sessions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across app launches.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Logout</a:t>
            </a: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user can log out from the app, which calls: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ParseUser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().logout()</a:t>
            </a: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invalidates the current session token and removes the local user session,</a:t>
            </a:r>
          </a:p>
          <a:p>
            <a:pPr marL="402336" lvl="1" indent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forcing re-authentication.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2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A8EA2-1042-F635-DE6B-AE14F030B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0F6F-99B0-4AA2-5E41-D7DB2138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IN" dirty="0"/>
              <a:t>Tools &amp; Frameworks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90677E5-3662-F909-C099-6A0BD97C2C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600960"/>
            <a:ext cx="7772400" cy="354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Flutter (Frontend)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Dart (Programming Language)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Back4App (Backend as a Service)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Parse SDK for Flutter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GitHub for version control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tabLst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8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81B5B-549C-4578-FB1C-EFEE7697B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F9F4-561F-DE3B-526F-F5B11EB7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IN" dirty="0"/>
              <a:t>Key Challenges &amp; Solutions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F38525B-A5E7-32A6-D898-DB455D91C4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529840"/>
            <a:ext cx="7772400" cy="354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Session Handling: Handled with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ParseUser.currentUser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Error Handling: User-friendly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SnackBars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Task Filtering: Dynamic dropdown + fetch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tabLst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6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08E76-F3CD-9963-A114-EF839F5F8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B89A-EF72-049D-1164-D5E67DA3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Sign Up S</a:t>
            </a:r>
            <a:r>
              <a:rPr lang="en-IN" dirty="0"/>
              <a:t>creenshots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75E344-2FCB-8117-3344-0A896A3D27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0001" y="2225040"/>
            <a:ext cx="2417999" cy="432816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724CD0-C89F-6E2E-51E1-AB99B9FBA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216" y="2225040"/>
            <a:ext cx="2592184" cy="4328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36A7DC-C5B3-7B46-59BA-60EF39B84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48" y="2225040"/>
            <a:ext cx="2220572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58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8829E-6571-50AB-8D66-9B0E9B7B9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03BA-6A95-6E49-C6E3-10E45845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Log-in S</a:t>
            </a:r>
            <a:r>
              <a:rPr lang="en-IN" dirty="0"/>
              <a:t>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BE122B-0A03-8313-2C0A-E4E8C8F78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712" y="2306320"/>
            <a:ext cx="2520248" cy="418592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F3D80B-BCA4-2A21-A062-42B35D6BF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536" y="2306321"/>
            <a:ext cx="2731503" cy="41859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BEDE97-7A93-A911-8EF3-A398A33EC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377" y="2306321"/>
            <a:ext cx="2731503" cy="418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91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2673F-5C86-441E-5693-C0E703F10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B482-430B-8FE8-8278-F0F9A6DBC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My Task S</a:t>
            </a:r>
            <a:r>
              <a:rPr lang="en-IN" dirty="0"/>
              <a:t>creenshots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5C03E2-4D13-2BBF-8725-183BCD353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486" y="2306320"/>
            <a:ext cx="2565154" cy="433832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C196C-1754-C3FA-277A-163DF5E67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68" y="2358598"/>
            <a:ext cx="2701892" cy="42337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C2668C-1F3C-FCD0-A77C-04F7C8592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008" y="2358598"/>
            <a:ext cx="2565154" cy="433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26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17079-0580-BD64-86E0-855FE48F9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9B8F-F8A0-9A39-3D03-43B7238C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My Task S</a:t>
            </a:r>
            <a:r>
              <a:rPr lang="en-IN" dirty="0"/>
              <a:t>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7F1E19C-C5FF-D327-BF41-0B185E6EB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311" y="2448559"/>
            <a:ext cx="2511092" cy="413252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D7438A-76EA-70F4-5A9F-EE13980F6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22" y="2448559"/>
            <a:ext cx="2503478" cy="4132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F4CC0E-18F3-734C-E3E4-3729B42375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19" y="2448558"/>
            <a:ext cx="2580641" cy="41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53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8B50A-C405-2A8C-BD87-FD3BDEF80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02DEA-92C0-9FF3-02E6-002ADE6C1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My Task S</a:t>
            </a:r>
            <a:r>
              <a:rPr lang="en-IN" dirty="0"/>
              <a:t>creenshots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9F7821-14AB-1242-E5AF-08A67A0D6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507" y="2346960"/>
            <a:ext cx="1871065" cy="42265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B80DF5-BF04-281A-2933-43A0FA467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7" y="2346960"/>
            <a:ext cx="1871065" cy="42265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E2E52F-53FC-CF71-9502-DAAD52C2C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865" y="2346960"/>
            <a:ext cx="2005415" cy="42265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0AA1B4-6143-3A7E-D7D9-564558F0C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573" y="2346960"/>
            <a:ext cx="2151147" cy="422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7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29942-05C4-D7D1-4001-AF4B0257B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0F10-53A4-6CA5-95DF-2851056C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Back4App DB S</a:t>
            </a:r>
            <a:r>
              <a:rPr lang="en-IN" dirty="0"/>
              <a:t>creenshots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85425F-36E0-F0F5-A1A5-55D666912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00" y="4318000"/>
            <a:ext cx="8872080" cy="22860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B34BE-4458-C8BC-02DA-7886338D7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00" y="2285999"/>
            <a:ext cx="8872080" cy="194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4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35545-F972-CB59-CFD7-A922B692E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F033F-4153-40A8-C400-1B3F5D9DD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032A1-60F0-283C-F4CD-0B1F0BAD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Repo link: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Github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Demo video link: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YouTube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57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402540" cy="353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project is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Flutter-based mobile application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that integrates with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Back4App (Parse Server)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manage user authentication and task data via cloud storage.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app allows users to: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Sign Up and Log 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using email and 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Persist user sessions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securely using Back4App's built-in session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Create, Read, Update, and Delete (CRUD)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task records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Filter tasks by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(All, Pending, In Progress, Completed)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Log out from their account securely via a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drawer-based logout option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9B40-F4BA-1880-9D86-141B62E29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405858" cy="35306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br>
              <a:rPr lang="en-US" sz="4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B240B5-B1C0-B883-F91C-6E31AFDBB345}"/>
              </a:ext>
            </a:extLst>
          </p:cNvPr>
          <p:cNvSpPr txBox="1">
            <a:spLocks/>
          </p:cNvSpPr>
          <p:nvPr/>
        </p:nvSpPr>
        <p:spPr>
          <a:xfrm>
            <a:off x="1366911" y="4658360"/>
            <a:ext cx="6400800" cy="965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Prepared by: 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Sagar Mahapatra (2023TM93671)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DD8154-64EA-9BAF-3C9D-4E7C48EB7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93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402540" cy="3530600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Key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Flutter (Frontend):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UI design, navigation, form handling, and API integration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Back4App (Backend):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User authentication and database operations using Parse SDK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Parse SDK: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Handles all interaction with the Back4App server including login, session, and object management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Clean and responsive UI with Material Design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Form validation for both login/signup and task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Effective error handling 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SnackBars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field-level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Modular code with separation of concerns for services and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Code is ready for GitHub/GitLab upload and academic evaluation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1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1459F-73E9-FFEB-8BA7-0A9229614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AC2C-27CB-035B-4D9C-19D5B529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IN" dirty="0"/>
              <a:t>Features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A6AB52-B134-80D1-6515-38D347C9D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5970" y="3210561"/>
            <a:ext cx="7772400" cy="365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User Authentication: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Sign Up, Login, Session Management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CRUD Operations: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Add, View, Update, Delete tasks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  <a:buFont typeface="+mj-lt"/>
              <a:buAutoNum type="arabicParenR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UI/UX: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design, Drawer with logout, Filtering, Validation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4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F5154-0E0C-0EA7-67CF-1F0B0DCDA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596E-D9D3-75D7-79DC-6875F42C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the Solution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10F2CB-6837-F9DE-CFDB-AC4AD40C4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422204"/>
            <a:ext cx="79248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1. Frontend: Flutter (Client-Side)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Built using the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Flutter SDK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Dart programming language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Handles: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UI Rendering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Login, signup, task lists, forms, filters, dialogs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User Input Validation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Ensures data (like email, password, task fields) is correct before submission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Navigation &amp; Session Flow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Transitions between login, task pages, and logout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State Management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StatefulWidgets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and internal state for forms and task filtering</a:t>
            </a:r>
          </a:p>
        </p:txBody>
      </p:sp>
    </p:spTree>
    <p:extLst>
      <p:ext uri="{BB962C8B-B14F-4D97-AF65-F5344CB8AC3E}">
        <p14:creationId xmlns:p14="http://schemas.microsoft.com/office/powerpoint/2010/main" val="243663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68240-26BF-9671-2E50-63223EC7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D74C-7431-0383-66EA-7FCEACB4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of the Solution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523986-5B1D-4834-226A-9FA31D77B5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444549"/>
            <a:ext cx="7772400" cy="337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Backend: Back4App (Parse Server)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Hosted 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Back4App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using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Parse Server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instance.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Manages: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Accounts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Registration, login, session tokens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Data (CRUD)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Stores and serves task records (title, description, due date, status, owner)</a:t>
            </a: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Session Persistence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ParseUser.currentUser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to keep users logged in across sessions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1375B-E2D3-5796-6D2D-B4C6BC0DF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0884-1A3F-5528-3110-DE50C14D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Summary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67EA33-1D16-5AF2-12BF-FCCCA352D4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367280"/>
            <a:ext cx="7772400" cy="3779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launches the app → sees Login or is auto-logged in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login/signup → session token is saved and user navigates to task list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Tasks are queried using Parse SDK based on user ownership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CRUD operations update the cloud database in real time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+mj-lt"/>
              <a:buAutoNum type="arabicParenR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Logout clears session and returns the user to login screen</a:t>
            </a:r>
          </a:p>
        </p:txBody>
      </p:sp>
    </p:spTree>
    <p:extLst>
      <p:ext uri="{BB962C8B-B14F-4D97-AF65-F5344CB8AC3E}">
        <p14:creationId xmlns:p14="http://schemas.microsoft.com/office/powerpoint/2010/main" val="2938884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F75C1-859E-9D11-86F4-6ABAEC23D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BD6B-A58F-5DF3-975F-130704A0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User Authentication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E97387-CC9D-C35D-8442-829761A7B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611120"/>
            <a:ext cx="7772400" cy="3535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Sign Up (Registration)</a:t>
            </a: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user enters their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username, email, and password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app calls: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ParseUser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signUp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Back4App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a new user object in the.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generates a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session token</a:t>
            </a: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Stores the user credentials securely in the cloud</a:t>
            </a:r>
          </a:p>
          <a:p>
            <a:pPr lvl="1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successful, a confirmation is shown and the user is directed to the login screen.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4944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F75C1-859E-9D11-86F4-6ABAEC23D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BD6B-A58F-5DF3-975F-130704A0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957230" cy="709865"/>
          </a:xfrm>
        </p:spPr>
        <p:txBody>
          <a:bodyPr/>
          <a:lstStyle/>
          <a:p>
            <a:r>
              <a:rPr lang="en-US" dirty="0"/>
              <a:t>User Authentication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E97387-CC9D-C35D-8442-829761A7B2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405383"/>
            <a:ext cx="7772400" cy="3535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628650" lvl="1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  <a:p>
            <a:pPr marL="628650" lvl="1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user enters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email/username and password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app calls: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ParseUser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().login()</a:t>
            </a:r>
          </a:p>
          <a:p>
            <a:pPr marL="628650" lvl="1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Back4App: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Verifies credentials against the stored</a:t>
            </a:r>
          </a:p>
          <a:p>
            <a:pPr marL="628650" lvl="1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Returns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session token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successful</a:t>
            </a:r>
          </a:p>
          <a:p>
            <a:pPr marL="628650" lvl="1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app stores this session allowing the user to remain logged in.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28650" lvl="1" indent="-28575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283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306</TotalTime>
  <Words>741</Words>
  <Application>Microsoft Office PowerPoint</Application>
  <PresentationFormat>On-screen Show (4:3)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Century Gothic</vt:lpstr>
      <vt:lpstr>Wingdings</vt:lpstr>
      <vt:lpstr>Wingdings 3</vt:lpstr>
      <vt:lpstr>Ion Boardroom</vt:lpstr>
      <vt:lpstr>Task Management Flutter App with Back4App </vt:lpstr>
      <vt:lpstr>Project Overview</vt:lpstr>
      <vt:lpstr>Project Overview</vt:lpstr>
      <vt:lpstr>Features</vt:lpstr>
      <vt:lpstr>Architecture of the Solution</vt:lpstr>
      <vt:lpstr>Architecture of the Solution</vt:lpstr>
      <vt:lpstr>Flow Summary</vt:lpstr>
      <vt:lpstr>User Authentication</vt:lpstr>
      <vt:lpstr>User Authentication</vt:lpstr>
      <vt:lpstr>User Authentication</vt:lpstr>
      <vt:lpstr>Tools &amp; Frameworks</vt:lpstr>
      <vt:lpstr>Key Challenges &amp; Solutions</vt:lpstr>
      <vt:lpstr>Sign Up Screenshots</vt:lpstr>
      <vt:lpstr>Log-in Screenshots</vt:lpstr>
      <vt:lpstr>My Task Screenshots</vt:lpstr>
      <vt:lpstr>My Task Screenshots</vt:lpstr>
      <vt:lpstr>My Task Screenshots</vt:lpstr>
      <vt:lpstr>Back4App DB Screenshots</vt:lpstr>
      <vt:lpstr>Links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Sagar Mahapatra</cp:lastModifiedBy>
  <cp:revision>97</cp:revision>
  <dcterms:created xsi:type="dcterms:W3CDTF">2013-01-27T09:14:16Z</dcterms:created>
  <dcterms:modified xsi:type="dcterms:W3CDTF">2025-05-11T12:05:34Z</dcterms:modified>
  <cp:category/>
</cp:coreProperties>
</file>