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3" r:id="rId5"/>
    <p:sldId id="272" r:id="rId6"/>
    <p:sldId id="271" r:id="rId7"/>
    <p:sldId id="275" r:id="rId8"/>
    <p:sldId id="260" r:id="rId9"/>
    <p:sldId id="279" r:id="rId10"/>
    <p:sldId id="261" r:id="rId11"/>
    <p:sldId id="280" r:id="rId12"/>
    <p:sldId id="259" r:id="rId13"/>
    <p:sldId id="278" r:id="rId14"/>
    <p:sldId id="270" r:id="rId15"/>
    <p:sldId id="262" r:id="rId16"/>
    <p:sldId id="276" r:id="rId17"/>
    <p:sldId id="277" r:id="rId18"/>
    <p:sldId id="264" r:id="rId19"/>
    <p:sldId id="265" r:id="rId20"/>
    <p:sldId id="267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5975-629E-4C41-A28C-7CC93D1637B9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C3DF-5F78-43D9-8AAC-FB098127C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1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5975-629E-4C41-A28C-7CC93D1637B9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C3DF-5F78-43D9-8AAC-FB098127C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4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5975-629E-4C41-A28C-7CC93D1637B9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C3DF-5F78-43D9-8AAC-FB098127C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6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5975-629E-4C41-A28C-7CC93D1637B9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C3DF-5F78-43D9-8AAC-FB098127C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4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5975-629E-4C41-A28C-7CC93D1637B9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C3DF-5F78-43D9-8AAC-FB098127C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8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5975-629E-4C41-A28C-7CC93D1637B9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C3DF-5F78-43D9-8AAC-FB098127C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4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5975-629E-4C41-A28C-7CC93D1637B9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C3DF-5F78-43D9-8AAC-FB098127C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8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5975-629E-4C41-A28C-7CC93D1637B9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C3DF-5F78-43D9-8AAC-FB098127C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4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5975-629E-4C41-A28C-7CC93D1637B9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C3DF-5F78-43D9-8AAC-FB098127C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1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5975-629E-4C41-A28C-7CC93D1637B9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C3DF-5F78-43D9-8AAC-FB098127C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0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5975-629E-4C41-A28C-7CC93D1637B9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C3DF-5F78-43D9-8AAC-FB098127C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9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15975-629E-4C41-A28C-7CC93D1637B9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2C3DF-5F78-43D9-8AAC-FB098127C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7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gif"/><Relationship Id="rId13" Type="http://schemas.openxmlformats.org/officeDocument/2006/relationships/image" Target="../media/image22.gif"/><Relationship Id="rId3" Type="http://schemas.openxmlformats.org/officeDocument/2006/relationships/image" Target="../media/image12.gif"/><Relationship Id="rId7" Type="http://schemas.openxmlformats.org/officeDocument/2006/relationships/image" Target="../media/image16.gif"/><Relationship Id="rId12" Type="http://schemas.openxmlformats.org/officeDocument/2006/relationships/image" Target="../media/image21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gif"/><Relationship Id="rId11" Type="http://schemas.openxmlformats.org/officeDocument/2006/relationships/image" Target="../media/image20.gif"/><Relationship Id="rId5" Type="http://schemas.openxmlformats.org/officeDocument/2006/relationships/image" Target="../media/image14.gif"/><Relationship Id="rId10" Type="http://schemas.openxmlformats.org/officeDocument/2006/relationships/image" Target="../media/image19.gif"/><Relationship Id="rId4" Type="http://schemas.openxmlformats.org/officeDocument/2006/relationships/image" Target="../media/image13.gif"/><Relationship Id="rId9" Type="http://schemas.openxmlformats.org/officeDocument/2006/relationships/image" Target="../media/image18.gif"/><Relationship Id="rId14" Type="http://schemas.openxmlformats.org/officeDocument/2006/relationships/image" Target="../media/image23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43676"/>
            <a:ext cx="9144000" cy="103175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/>
              <a:t>Programming Pokemons</a:t>
            </a:r>
            <a:br>
              <a:rPr lang="en-US" dirty="0"/>
            </a:br>
            <a:r>
              <a:rPr lang="en-US" sz="4400" b="1" dirty="0"/>
              <a:t>Team: CodeMonks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6777" y="3059722"/>
            <a:ext cx="5556738" cy="2171701"/>
          </a:xfrm>
        </p:spPr>
        <p:txBody>
          <a:bodyPr>
            <a:normAutofit/>
          </a:bodyPr>
          <a:lstStyle/>
          <a:p>
            <a:r>
              <a:rPr lang="fr-FR" dirty="0"/>
              <a:t> </a:t>
            </a:r>
          </a:p>
          <a:p>
            <a:pPr algn="l"/>
            <a:endParaRPr lang="fr-FR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535474"/>
              </p:ext>
            </p:extLst>
          </p:nvPr>
        </p:nvGraphicFramePr>
        <p:xfrm>
          <a:off x="4106985" y="3159552"/>
          <a:ext cx="4878753" cy="182880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1332692345"/>
                    </a:ext>
                  </a:extLst>
                </a:gridCol>
                <a:gridCol w="2971799">
                  <a:extLst>
                    <a:ext uri="{9D8B030D-6E8A-4147-A177-3AD203B41FA5}">
                      <a16:colId xmlns:a16="http://schemas.microsoft.com/office/drawing/2014/main" val="232580031"/>
                    </a:ext>
                  </a:extLst>
                </a:gridCol>
              </a:tblGrid>
              <a:tr h="301934">
                <a:tc>
                  <a:txBody>
                    <a:bodyPr/>
                    <a:lstStyle/>
                    <a:p>
                      <a:r>
                        <a:rPr lang="en-US" dirty="0"/>
                        <a:t>Gaurav Misra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CMPE-202 Section 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63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Nitinkumar Gove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CMPE-202 Section 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403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Sagar Mane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CMPE-202 Section 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576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Sushant Vairagade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CMPE-202 Section 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50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Saurabh Gedam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CMPE-202 Section 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77337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946" y="453866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5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Sequence Diagram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49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226"/>
            <a:ext cx="12192000" cy="543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86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7011" y="3412881"/>
            <a:ext cx="9144000" cy="7416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Use Case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69" y="709368"/>
            <a:ext cx="11561885" cy="6148632"/>
          </a:xfrm>
        </p:spPr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966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34" y="582203"/>
            <a:ext cx="10062423" cy="557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57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845" y="376431"/>
            <a:ext cx="7815500" cy="621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37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User Story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17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4048" y="0"/>
            <a:ext cx="10515600" cy="1563624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b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Story: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 joins an existing game.</a:t>
            </a:r>
            <a:b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 Player, I want to join a game created by another Player so that I can play alongside existing players without creating a new game.</a:t>
            </a:r>
            <a:b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4048" y="1473834"/>
            <a:ext cx="11384280" cy="5750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i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Scenario 1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Player selects an existing game and enters the game world.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player who selects the option of joining an existing game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player has chosen a player name from the available names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player chooses to continue and enter into the game world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player should enter into the first stage of the game world.  </a:t>
            </a:r>
          </a:p>
          <a:p>
            <a:endParaRPr lang="en-US" sz="1600" b="1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i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Scenario 2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Player tries to join a game when none is available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player who wants to join an existing game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player wants to view available game sessions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player chooses “Join Game” and tries to view any available game sessions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player is not presented with any game session.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581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6185" y="325316"/>
            <a:ext cx="11535508" cy="620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i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Scenario 3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Player tries to join a game having 4 players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player who selects the option of joining an existing game.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player can view the available game sessions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player chooses “Continue” after choosing a game session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player is presented with “The game has already 4 players” message.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i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Scenario 4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Player tries to join a game in case of a lost connection.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player who wants to join an existing game.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player has lost network connection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player chooses any option available on screen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player is presented with an error message.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i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Scenario 5:  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 selects an existing game but cannot enter the game world.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player who selects the option of joining an existing game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player has chosen a player name from the available names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player chooses to continue and enter into the game world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game server is unable to add the player to the selected game instance.</a:t>
            </a:r>
          </a:p>
        </p:txBody>
      </p:sp>
    </p:spTree>
    <p:extLst>
      <p:ext uri="{BB962C8B-B14F-4D97-AF65-F5344CB8AC3E}">
        <p14:creationId xmlns:p14="http://schemas.microsoft.com/office/powerpoint/2010/main" val="3263824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to catch them all!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031" y="509955"/>
            <a:ext cx="1293755" cy="996828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794" y="1308301"/>
            <a:ext cx="1320311" cy="9499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161" y="1498685"/>
            <a:ext cx="936015" cy="86113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0" y="344489"/>
            <a:ext cx="1381490" cy="13814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50" y="1929252"/>
            <a:ext cx="1605695" cy="227147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987" y="1974055"/>
            <a:ext cx="1580417" cy="135025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99" y="2359819"/>
            <a:ext cx="1218737" cy="14472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08" y="1506783"/>
            <a:ext cx="1261512" cy="117298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586" y="2223783"/>
            <a:ext cx="1380393" cy="12361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38200" y="4123592"/>
            <a:ext cx="111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Stay away from us!!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99" y="4598987"/>
            <a:ext cx="1612235" cy="140420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396" y="5415241"/>
            <a:ext cx="1572358" cy="176010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455" y="4563873"/>
            <a:ext cx="1354382" cy="111537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280" y="5178424"/>
            <a:ext cx="1957756" cy="146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40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368" y="1131910"/>
            <a:ext cx="8836269" cy="54711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4446" y="465992"/>
            <a:ext cx="1129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door takes you to the next stage</a:t>
            </a:r>
          </a:p>
        </p:txBody>
      </p:sp>
    </p:spTree>
    <p:extLst>
      <p:ext uri="{BB962C8B-B14F-4D97-AF65-F5344CB8AC3E}">
        <p14:creationId xmlns:p14="http://schemas.microsoft.com/office/powerpoint/2010/main" val="239395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UI Wireframes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23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7" y="660828"/>
            <a:ext cx="8765930" cy="563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41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169" y="1002323"/>
            <a:ext cx="8250116" cy="530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85" y="775728"/>
            <a:ext cx="9862318" cy="551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3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53" y="586729"/>
            <a:ext cx="10213731" cy="579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9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62" y="587437"/>
            <a:ext cx="9787205" cy="559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87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69" y="661742"/>
            <a:ext cx="10014439" cy="56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23" y="639436"/>
            <a:ext cx="9958754" cy="561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7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Activity Diagram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63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727" y="0"/>
            <a:ext cx="5046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12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241</Words>
  <Application>Microsoft Office PowerPoint</Application>
  <PresentationFormat>Widescreen</PresentationFormat>
  <Paragraphs>53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              Programming Pokemons Team: CodeMonks  </vt:lpstr>
      <vt:lpstr>UI Wireframes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 Diagram</vt:lpstr>
      <vt:lpstr>PowerPoint Presentation</vt:lpstr>
      <vt:lpstr>Sequence Diagram</vt:lpstr>
      <vt:lpstr>PowerPoint Presentation</vt:lpstr>
      <vt:lpstr>Use Case </vt:lpstr>
      <vt:lpstr>PowerPoint Presentation</vt:lpstr>
      <vt:lpstr>PowerPoint Presentation</vt:lpstr>
      <vt:lpstr>User Story</vt:lpstr>
      <vt:lpstr>  Story: Player joins an existing game.  As a Player, I want to join a game created by another Player so that I can play alongside existing players without creating a new game. </vt:lpstr>
      <vt:lpstr>PowerPoint Presentation</vt:lpstr>
      <vt:lpstr>You got to catch them all!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Pokemons Team: CodeMonks</dc:title>
  <dc:creator>Gaurav Misra</dc:creator>
  <cp:lastModifiedBy>Gaurav Misra</cp:lastModifiedBy>
  <cp:revision>49</cp:revision>
  <dcterms:created xsi:type="dcterms:W3CDTF">2016-12-02T03:07:45Z</dcterms:created>
  <dcterms:modified xsi:type="dcterms:W3CDTF">2016-12-04T04:28:42Z</dcterms:modified>
</cp:coreProperties>
</file>