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B7379B-8FE3-487D-9D2B-2964DB5244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A620DD-2F49-40C7-BD51-A07DA848232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5257800"/>
            <a:ext cx="310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 </a:t>
            </a:r>
            <a:r>
              <a:rPr lang="en-US" sz="7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7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endParaRPr lang="en-US" sz="7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9718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Bank-Data-X: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“Centralized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and ML Solution for Banking Analytics"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029200"/>
            <a:ext cx="3962400" cy="1371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sz="1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pPr algn="r"/>
            <a:r>
              <a:rPr lang="en-US" sz="12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sz="12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Salvi</a:t>
            </a:r>
            <a:endParaRPr lang="en-US" sz="1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86000"/>
            <a:ext cx="7620000" cy="3078163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client, a bank, has various data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sources,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 valuable data. However, the data is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well-organized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challenging to analyze and gain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insights. Additionally, the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wants to use the data to create machine learning models to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their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processes and provide better services to their customers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2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4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extracting and transforming data from various sources into a centralized data warehouse, the bank can have a more organized and consistent data set to analyze.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Reporting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a centralized data warehouse, the bank can easily perform analysis and generate reports to gain insights into their customer behavior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using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warehouse, we can develop and deploy a machine learning model that can help the bank predict which customers are likely to purchase a term deposit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organized and analyzed data, the bank can make informed decisions about their marketing and sales strategies, leading to better business outcomes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9015"/>
            <a:ext cx="8001000" cy="4535994"/>
          </a:xfrm>
        </p:spPr>
      </p:pic>
    </p:spTree>
    <p:extLst>
      <p:ext uri="{BB962C8B-B14F-4D97-AF65-F5344CB8AC3E}">
        <p14:creationId xmlns:p14="http://schemas.microsoft.com/office/powerpoint/2010/main" val="37682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&amp; Tools</a:t>
            </a:r>
            <a:endParaRPr lang="en-US" sz="4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 Services :- EC2 Instance, IAM, S3 Bucket, RDS Database, Redshift Cluster, SNS, Sagemaker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Containerization-Orchestration Tool :- Docker, Kubernetes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 :- Tableau or Power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MLOps Tool :-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Kubeflow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:-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- Scikit Learn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Airflow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413</TotalTime>
  <Words>248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Bank-Data-X: “Centralized Data Warehouse and ML Solution for Banking Analytics"</vt:lpstr>
      <vt:lpstr>Problem Statement</vt:lpstr>
      <vt:lpstr>Solution</vt:lpstr>
      <vt:lpstr>Architecture</vt:lpstr>
      <vt:lpstr>Services &amp;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Bank-Data-X: “Centralized Data Warehouse and ML Solution for Banking Analytics"</dc:title>
  <dc:creator>HP</dc:creator>
  <cp:lastModifiedBy>HP</cp:lastModifiedBy>
  <cp:revision>7</cp:revision>
  <dcterms:created xsi:type="dcterms:W3CDTF">2023-03-18T14:22:11Z</dcterms:created>
  <dcterms:modified xsi:type="dcterms:W3CDTF">2023-03-21T14:11:44Z</dcterms:modified>
</cp:coreProperties>
</file>