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1E41A637-EF6A-427C-82DF-F204A75F903D}"/>
    <pc:docChg chg="custSel modSld modMainMaster">
      <pc:chgData name="Binod Kumar Adhikari" userId="256f5a90-d823-4e8d-9a41-a3da19f4a0ad" providerId="ADAL" clId="{1E41A637-EF6A-427C-82DF-F204A75F903D}" dt="2024-05-01T15:30:06.612" v="527" actId="1076"/>
      <pc:docMkLst>
        <pc:docMk/>
      </pc:docMkLst>
      <pc:sldChg chg="addSp delSp modSp">
        <pc:chgData name="Binod Kumar Adhikari" userId="256f5a90-d823-4e8d-9a41-a3da19f4a0ad" providerId="ADAL" clId="{1E41A637-EF6A-427C-82DF-F204A75F903D}" dt="2024-04-29T12:53:01.763" v="37" actId="1076"/>
        <pc:sldMkLst>
          <pc:docMk/>
          <pc:sldMk cId="0" sldId="256"/>
        </pc:sldMkLst>
        <pc:spChg chg="mod">
          <ac:chgData name="Binod Kumar Adhikari" userId="256f5a90-d823-4e8d-9a41-a3da19f4a0ad" providerId="ADAL" clId="{1E41A637-EF6A-427C-82DF-F204A75F903D}" dt="2024-04-29T12:52:53.861" v="34" actId="1036"/>
          <ac:spMkLst>
            <pc:docMk/>
            <pc:sldMk cId="0" sldId="256"/>
            <ac:spMk id="2" creationId="{00000000-0000-0000-0000-000000000000}"/>
          </ac:spMkLst>
        </pc:spChg>
        <pc:spChg chg="del">
          <ac:chgData name="Binod Kumar Adhikari" userId="256f5a90-d823-4e8d-9a41-a3da19f4a0ad" providerId="ADAL" clId="{1E41A637-EF6A-427C-82DF-F204A75F903D}" dt="2024-04-29T12:49:41.612" v="7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Binod Kumar Adhikari" userId="256f5a90-d823-4e8d-9a41-a3da19f4a0ad" providerId="ADAL" clId="{1E41A637-EF6A-427C-82DF-F204A75F903D}" dt="2024-04-29T12:49:44.651" v="8" actId="478"/>
          <ac:spMkLst>
            <pc:docMk/>
            <pc:sldMk cId="0" sldId="256"/>
            <ac:spMk id="8" creationId="{1CED0B84-AEC5-472B-A4DF-9204BBB5F4F8}"/>
          </ac:spMkLst>
        </pc:spChg>
        <pc:spChg chg="add mod">
          <ac:chgData name="Binod Kumar Adhikari" userId="256f5a90-d823-4e8d-9a41-a3da19f4a0ad" providerId="ADAL" clId="{1E41A637-EF6A-427C-82DF-F204A75F903D}" dt="2024-04-29T12:53:01.763" v="37" actId="1076"/>
          <ac:spMkLst>
            <pc:docMk/>
            <pc:sldMk cId="0" sldId="256"/>
            <ac:spMk id="9" creationId="{D7CE6E2C-4B53-4FA9-AB46-D2E4365CEA7D}"/>
          </ac:spMkLst>
        </pc:spChg>
      </pc:sldChg>
      <pc:sldChg chg="modSp">
        <pc:chgData name="Binod Kumar Adhikari" userId="256f5a90-d823-4e8d-9a41-a3da19f4a0ad" providerId="ADAL" clId="{1E41A637-EF6A-427C-82DF-F204A75F903D}" dt="2024-04-29T12:53:46.801" v="44" actId="20577"/>
        <pc:sldMkLst>
          <pc:docMk/>
          <pc:sldMk cId="0" sldId="257"/>
        </pc:sldMkLst>
        <pc:spChg chg="mod">
          <ac:chgData name="Binod Kumar Adhikari" userId="256f5a90-d823-4e8d-9a41-a3da19f4a0ad" providerId="ADAL" clId="{1E41A637-EF6A-427C-82DF-F204A75F903D}" dt="2024-04-29T12:53:20.028" v="40" actId="1035"/>
          <ac:spMkLst>
            <pc:docMk/>
            <pc:sldMk cId="0" sldId="25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2:53:46.801" v="4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2:54:10.421" v="54" actId="1035"/>
        <pc:sldMkLst>
          <pc:docMk/>
          <pc:sldMk cId="0" sldId="258"/>
        </pc:sldMkLst>
        <pc:spChg chg="mod">
          <ac:chgData name="Binod Kumar Adhikari" userId="256f5a90-d823-4e8d-9a41-a3da19f4a0ad" providerId="ADAL" clId="{1E41A637-EF6A-427C-82DF-F204A75F903D}" dt="2024-04-29T12:54:10.421" v="54" actId="1035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5-01T15:17:24.708" v="506" actId="1038"/>
        <pc:sldMkLst>
          <pc:docMk/>
          <pc:sldMk cId="0" sldId="259"/>
        </pc:sldMkLst>
        <pc:spChg chg="mod">
          <ac:chgData name="Binod Kumar Adhikari" userId="256f5a90-d823-4e8d-9a41-a3da19f4a0ad" providerId="ADAL" clId="{1E41A637-EF6A-427C-82DF-F204A75F903D}" dt="2024-05-01T15:17:24.708" v="506" actId="1038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2:55:02.526" v="75" actId="1035"/>
        <pc:sldMkLst>
          <pc:docMk/>
          <pc:sldMk cId="0" sldId="260"/>
        </pc:sldMkLst>
        <pc:spChg chg="mod">
          <ac:chgData name="Binod Kumar Adhikari" userId="256f5a90-d823-4e8d-9a41-a3da19f4a0ad" providerId="ADAL" clId="{1E41A637-EF6A-427C-82DF-F204A75F903D}" dt="2024-04-29T12:55:02.526" v="75" actId="1035"/>
          <ac:spMkLst>
            <pc:docMk/>
            <pc:sldMk cId="0" sldId="260"/>
            <ac:spMk id="2" creationId="{00000000-0000-0000-0000-000000000000}"/>
          </ac:spMkLst>
        </pc:spChg>
      </pc:sldChg>
      <pc:sldChg chg="delSp modSp">
        <pc:chgData name="Binod Kumar Adhikari" userId="256f5a90-d823-4e8d-9a41-a3da19f4a0ad" providerId="ADAL" clId="{1E41A637-EF6A-427C-82DF-F204A75F903D}" dt="2024-04-29T12:58:07.646" v="112" actId="478"/>
        <pc:sldMkLst>
          <pc:docMk/>
          <pc:sldMk cId="0" sldId="261"/>
        </pc:sldMkLst>
        <pc:spChg chg="mod">
          <ac:chgData name="Binod Kumar Adhikari" userId="256f5a90-d823-4e8d-9a41-a3da19f4a0ad" providerId="ADAL" clId="{1E41A637-EF6A-427C-82DF-F204A75F903D}" dt="2024-04-29T12:55:31.005" v="79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2:58:01.400" v="111" actId="113"/>
          <ac:spMkLst>
            <pc:docMk/>
            <pc:sldMk cId="0" sldId="261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1E41A637-EF6A-427C-82DF-F204A75F903D}" dt="2024-04-29T12:58:07.646" v="112" actId="478"/>
          <ac:spMkLst>
            <pc:docMk/>
            <pc:sldMk cId="0" sldId="261"/>
            <ac:spMk id="6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5-01T15:20:02.315" v="507" actId="1035"/>
        <pc:sldMkLst>
          <pc:docMk/>
          <pc:sldMk cId="0" sldId="262"/>
        </pc:sldMkLst>
        <pc:spChg chg="mod">
          <ac:chgData name="Binod Kumar Adhikari" userId="256f5a90-d823-4e8d-9a41-a3da19f4a0ad" providerId="ADAL" clId="{1E41A637-EF6A-427C-82DF-F204A75F903D}" dt="2024-04-29T12:58:38.274" v="124" actId="1038"/>
          <ac:spMkLst>
            <pc:docMk/>
            <pc:sldMk cId="0" sldId="26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5-01T15:20:02.315" v="507" actId="1035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2:59:36.691" v="139" actId="113"/>
        <pc:sldMkLst>
          <pc:docMk/>
          <pc:sldMk cId="0" sldId="263"/>
        </pc:sldMkLst>
        <pc:spChg chg="mod">
          <ac:chgData name="Binod Kumar Adhikari" userId="256f5a90-d823-4e8d-9a41-a3da19f4a0ad" providerId="ADAL" clId="{1E41A637-EF6A-427C-82DF-F204A75F903D}" dt="2024-04-29T12:59:03.881" v="138" actId="1037"/>
          <ac:spMkLst>
            <pc:docMk/>
            <pc:sldMk cId="0" sldId="26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2:59:36.691" v="139" actId="113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0:10.196" v="173" actId="1035"/>
        <pc:sldMkLst>
          <pc:docMk/>
          <pc:sldMk cId="0" sldId="264"/>
        </pc:sldMkLst>
        <pc:spChg chg="mod">
          <ac:chgData name="Binod Kumar Adhikari" userId="256f5a90-d823-4e8d-9a41-a3da19f4a0ad" providerId="ADAL" clId="{1E41A637-EF6A-427C-82DF-F204A75F903D}" dt="2024-04-29T12:59:57.377" v="151" actId="1038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0:10.196" v="173" actId="1035"/>
          <ac:spMkLst>
            <pc:docMk/>
            <pc:sldMk cId="0" sldId="264"/>
            <ac:spMk id="4" creationId="{00000000-0000-0000-0000-000000000000}"/>
          </ac:spMkLst>
        </pc:spChg>
        <pc:picChg chg="mod">
          <ac:chgData name="Binod Kumar Adhikari" userId="256f5a90-d823-4e8d-9a41-a3da19f4a0ad" providerId="ADAL" clId="{1E41A637-EF6A-427C-82DF-F204A75F903D}" dt="2024-04-29T13:00:03.039" v="162" actId="1035"/>
          <ac:picMkLst>
            <pc:docMk/>
            <pc:sldMk cId="0" sldId="264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1E41A637-EF6A-427C-82DF-F204A75F903D}" dt="2024-05-01T15:21:34.325" v="512" actId="20577"/>
        <pc:sldMkLst>
          <pc:docMk/>
          <pc:sldMk cId="0" sldId="265"/>
        </pc:sldMkLst>
        <pc:spChg chg="mod">
          <ac:chgData name="Binod Kumar Adhikari" userId="256f5a90-d823-4e8d-9a41-a3da19f4a0ad" providerId="ADAL" clId="{1E41A637-EF6A-427C-82DF-F204A75F903D}" dt="2024-04-29T13:00:27.978" v="184" actId="1038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5-01T15:21:34.325" v="51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1:04.633" v="198" actId="1035"/>
        <pc:sldMkLst>
          <pc:docMk/>
          <pc:sldMk cId="0" sldId="266"/>
        </pc:sldMkLst>
        <pc:spChg chg="mod">
          <ac:chgData name="Binod Kumar Adhikari" userId="256f5a90-d823-4e8d-9a41-a3da19f4a0ad" providerId="ADAL" clId="{1E41A637-EF6A-427C-82DF-F204A75F903D}" dt="2024-04-29T13:01:04.633" v="198" actId="1035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1:39.643" v="210" actId="1038"/>
        <pc:sldMkLst>
          <pc:docMk/>
          <pc:sldMk cId="0" sldId="267"/>
        </pc:sldMkLst>
        <pc:spChg chg="mod">
          <ac:chgData name="Binod Kumar Adhikari" userId="256f5a90-d823-4e8d-9a41-a3da19f4a0ad" providerId="ADAL" clId="{1E41A637-EF6A-427C-82DF-F204A75F903D}" dt="2024-04-29T13:01:39.643" v="210" actId="1038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2:27.210" v="232" actId="1035"/>
        <pc:sldMkLst>
          <pc:docMk/>
          <pc:sldMk cId="0" sldId="268"/>
        </pc:sldMkLst>
        <pc:spChg chg="mod">
          <ac:chgData name="Binod Kumar Adhikari" userId="256f5a90-d823-4e8d-9a41-a3da19f4a0ad" providerId="ADAL" clId="{1E41A637-EF6A-427C-82DF-F204A75F903D}" dt="2024-04-29T13:02:08.750" v="223" actId="1035"/>
          <ac:spMkLst>
            <pc:docMk/>
            <pc:sldMk cId="0" sldId="268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2:21.559" v="226" actId="113"/>
          <ac:spMkLst>
            <pc:docMk/>
            <pc:sldMk cId="0" sldId="268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1E41A637-EF6A-427C-82DF-F204A75F903D}" dt="2024-04-29T13:02:27.210" v="232" actId="1035"/>
          <ac:picMkLst>
            <pc:docMk/>
            <pc:sldMk cId="0" sldId="268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1E41A637-EF6A-427C-82DF-F204A75F903D}" dt="2024-04-29T13:03:00.686" v="244" actId="1076"/>
        <pc:sldMkLst>
          <pc:docMk/>
          <pc:sldMk cId="0" sldId="269"/>
        </pc:sldMkLst>
        <pc:spChg chg="mod">
          <ac:chgData name="Binod Kumar Adhikari" userId="256f5a90-d823-4e8d-9a41-a3da19f4a0ad" providerId="ADAL" clId="{1E41A637-EF6A-427C-82DF-F204A75F903D}" dt="2024-04-29T13:02:48.240" v="242" actId="1035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3:00.686" v="244" actId="107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3:40.018" v="254" actId="1035"/>
        <pc:sldMkLst>
          <pc:docMk/>
          <pc:sldMk cId="0" sldId="270"/>
        </pc:sldMkLst>
        <pc:spChg chg="mod">
          <ac:chgData name="Binod Kumar Adhikari" userId="256f5a90-d823-4e8d-9a41-a3da19f4a0ad" providerId="ADAL" clId="{1E41A637-EF6A-427C-82DF-F204A75F903D}" dt="2024-04-29T13:03:40.018" v="254" actId="1035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3:49.276" v="264" actId="1035"/>
        <pc:sldMkLst>
          <pc:docMk/>
          <pc:sldMk cId="0" sldId="271"/>
        </pc:sldMkLst>
        <pc:spChg chg="mod">
          <ac:chgData name="Binod Kumar Adhikari" userId="256f5a90-d823-4e8d-9a41-a3da19f4a0ad" providerId="ADAL" clId="{1E41A637-EF6A-427C-82DF-F204A75F903D}" dt="2024-04-29T13:03:49.276" v="264" actId="1035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5:00.041" v="289" actId="1035"/>
        <pc:sldMkLst>
          <pc:docMk/>
          <pc:sldMk cId="0" sldId="272"/>
        </pc:sldMkLst>
        <pc:spChg chg="mod">
          <ac:chgData name="Binod Kumar Adhikari" userId="256f5a90-d823-4e8d-9a41-a3da19f4a0ad" providerId="ADAL" clId="{1E41A637-EF6A-427C-82DF-F204A75F903D}" dt="2024-04-29T13:04:36.473" v="277" actId="1035"/>
          <ac:spMkLst>
            <pc:docMk/>
            <pc:sldMk cId="0" sldId="27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4:55.996" v="287" actId="1035"/>
          <ac:spMkLst>
            <pc:docMk/>
            <pc:sldMk cId="0" sldId="272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1E41A637-EF6A-427C-82DF-F204A75F903D}" dt="2024-04-29T13:05:00.041" v="289" actId="1035"/>
          <ac:picMkLst>
            <pc:docMk/>
            <pc:sldMk cId="0" sldId="272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1E41A637-EF6A-427C-82DF-F204A75F903D}" dt="2024-04-29T13:06:01.398" v="294" actId="948"/>
        <pc:sldMkLst>
          <pc:docMk/>
          <pc:sldMk cId="0" sldId="273"/>
        </pc:sldMkLst>
        <pc:spChg chg="mod">
          <ac:chgData name="Binod Kumar Adhikari" userId="256f5a90-d823-4e8d-9a41-a3da19f4a0ad" providerId="ADAL" clId="{1E41A637-EF6A-427C-82DF-F204A75F903D}" dt="2024-04-29T13:06:01.398" v="294" actId="948"/>
          <ac:spMkLst>
            <pc:docMk/>
            <pc:sldMk cId="0" sldId="273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5:14.976" v="292" actId="1036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6:49.467" v="307" actId="123"/>
        <pc:sldMkLst>
          <pc:docMk/>
          <pc:sldMk cId="0" sldId="274"/>
        </pc:sldMkLst>
        <pc:spChg chg="mod">
          <ac:chgData name="Binod Kumar Adhikari" userId="256f5a90-d823-4e8d-9a41-a3da19f4a0ad" providerId="ADAL" clId="{1E41A637-EF6A-427C-82DF-F204A75F903D}" dt="2024-04-29T13:06:19.200" v="306" actId="1035"/>
          <ac:spMkLst>
            <pc:docMk/>
            <pc:sldMk cId="0" sldId="27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6:49.467" v="307" actId="123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8:22.482" v="347" actId="1036"/>
        <pc:sldMkLst>
          <pc:docMk/>
          <pc:sldMk cId="0" sldId="275"/>
        </pc:sldMkLst>
        <pc:spChg chg="mod">
          <ac:chgData name="Binod Kumar Adhikari" userId="256f5a90-d823-4e8d-9a41-a3da19f4a0ad" providerId="ADAL" clId="{1E41A637-EF6A-427C-82DF-F204A75F903D}" dt="2024-04-29T13:07:05.166" v="318" actId="1035"/>
          <ac:spMkLst>
            <pc:docMk/>
            <pc:sldMk cId="0" sldId="27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8:22.482" v="347" actId="1036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8:40.272" v="362" actId="1035"/>
        <pc:sldMkLst>
          <pc:docMk/>
          <pc:sldMk cId="0" sldId="276"/>
        </pc:sldMkLst>
        <pc:spChg chg="mod">
          <ac:chgData name="Binod Kumar Adhikari" userId="256f5a90-d823-4e8d-9a41-a3da19f4a0ad" providerId="ADAL" clId="{1E41A637-EF6A-427C-82DF-F204A75F903D}" dt="2024-04-29T13:08:33.629" v="357" actId="1035"/>
          <ac:spMkLst>
            <pc:docMk/>
            <pc:sldMk cId="0" sldId="27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8:40.272" v="362" actId="1035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9:38.805" v="373" actId="123"/>
        <pc:sldMkLst>
          <pc:docMk/>
          <pc:sldMk cId="0" sldId="277"/>
        </pc:sldMkLst>
        <pc:spChg chg="mod">
          <ac:chgData name="Binod Kumar Adhikari" userId="256f5a90-d823-4e8d-9a41-a3da19f4a0ad" providerId="ADAL" clId="{1E41A637-EF6A-427C-82DF-F204A75F903D}" dt="2024-04-29T13:08:58.929" v="372" actId="1035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09:38.805" v="373" actId="123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09:49.515" v="383" actId="1035"/>
        <pc:sldMkLst>
          <pc:docMk/>
          <pc:sldMk cId="0" sldId="278"/>
        </pc:sldMkLst>
        <pc:spChg chg="mod">
          <ac:chgData name="Binod Kumar Adhikari" userId="256f5a90-d823-4e8d-9a41-a3da19f4a0ad" providerId="ADAL" clId="{1E41A637-EF6A-427C-82DF-F204A75F903D}" dt="2024-04-29T13:09:49.515" v="383" actId="1035"/>
          <ac:spMkLst>
            <pc:docMk/>
            <pc:sldMk cId="0" sldId="27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10:56.432" v="398" actId="113"/>
        <pc:sldMkLst>
          <pc:docMk/>
          <pc:sldMk cId="0" sldId="279"/>
        </pc:sldMkLst>
        <pc:spChg chg="mod">
          <ac:chgData name="Binod Kumar Adhikari" userId="256f5a90-d823-4e8d-9a41-a3da19f4a0ad" providerId="ADAL" clId="{1E41A637-EF6A-427C-82DF-F204A75F903D}" dt="2024-04-29T13:10:08.210" v="394" actId="1035"/>
          <ac:spMkLst>
            <pc:docMk/>
            <pc:sldMk cId="0" sldId="27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10:56.432" v="398" actId="113"/>
          <ac:spMkLst>
            <pc:docMk/>
            <pc:sldMk cId="0" sldId="27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4-29T13:11:38.034" v="411" actId="1035"/>
        <pc:sldMkLst>
          <pc:docMk/>
          <pc:sldMk cId="0" sldId="280"/>
        </pc:sldMkLst>
        <pc:spChg chg="mod">
          <ac:chgData name="Binod Kumar Adhikari" userId="256f5a90-d823-4e8d-9a41-a3da19f4a0ad" providerId="ADAL" clId="{1E41A637-EF6A-427C-82DF-F204A75F903D}" dt="2024-04-29T13:11:24.436" v="409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11:38.034" v="411" actId="1035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1E41A637-EF6A-427C-82DF-F204A75F903D}" dt="2024-05-01T15:30:06.612" v="527" actId="1076"/>
        <pc:sldMkLst>
          <pc:docMk/>
          <pc:sldMk cId="0" sldId="281"/>
        </pc:sldMkLst>
        <pc:spChg chg="mod">
          <ac:chgData name="Binod Kumar Adhikari" userId="256f5a90-d823-4e8d-9a41-a3da19f4a0ad" providerId="ADAL" clId="{1E41A637-EF6A-427C-82DF-F204A75F903D}" dt="2024-04-29T13:12:11.841" v="421" actId="1035"/>
          <ac:spMkLst>
            <pc:docMk/>
            <pc:sldMk cId="0" sldId="28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5-01T15:30:06.612" v="527" actId="1076"/>
          <ac:spMkLst>
            <pc:docMk/>
            <pc:sldMk cId="0" sldId="281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1E41A637-EF6A-427C-82DF-F204A75F903D}" dt="2024-04-29T13:14:18.609" v="476" actId="1076"/>
        <pc:sldMkLst>
          <pc:docMk/>
          <pc:sldMk cId="0" sldId="282"/>
        </pc:sldMkLst>
        <pc:spChg chg="mod">
          <ac:chgData name="Binod Kumar Adhikari" userId="256f5a90-d823-4e8d-9a41-a3da19f4a0ad" providerId="ADAL" clId="{1E41A637-EF6A-427C-82DF-F204A75F903D}" dt="2024-04-29T13:12:26.878" v="426" actId="1035"/>
          <ac:spMkLst>
            <pc:docMk/>
            <pc:sldMk cId="0" sldId="282"/>
            <ac:spMk id="2" creationId="{00000000-0000-0000-0000-000000000000}"/>
          </ac:spMkLst>
        </pc:spChg>
        <pc:spChg chg="del">
          <ac:chgData name="Binod Kumar Adhikari" userId="256f5a90-d823-4e8d-9a41-a3da19f4a0ad" providerId="ADAL" clId="{1E41A637-EF6A-427C-82DF-F204A75F903D}" dt="2024-04-29T13:14:15.254" v="475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Binod Kumar Adhikari" userId="256f5a90-d823-4e8d-9a41-a3da19f4a0ad" providerId="ADAL" clId="{1E41A637-EF6A-427C-82DF-F204A75F903D}" dt="2024-04-29T13:14:12.868" v="474" actId="478"/>
          <ac:spMkLst>
            <pc:docMk/>
            <pc:sldMk cId="0" sldId="282"/>
            <ac:spMk id="4" creationId="{00000000-0000-0000-0000-000000000000}"/>
          </ac:spMkLst>
        </pc:spChg>
        <pc:spChg chg="mod">
          <ac:chgData name="Binod Kumar Adhikari" userId="256f5a90-d823-4e8d-9a41-a3da19f4a0ad" providerId="ADAL" clId="{1E41A637-EF6A-427C-82DF-F204A75F903D}" dt="2024-04-29T13:14:18.609" v="476" actId="1076"/>
          <ac:spMkLst>
            <pc:docMk/>
            <pc:sldMk cId="0" sldId="282"/>
            <ac:spMk id="5" creationId="{00000000-0000-0000-0000-000000000000}"/>
          </ac:spMkLst>
        </pc:spChg>
      </pc:sldChg>
      <pc:sldChg chg="addSp delSp modSp">
        <pc:chgData name="Binod Kumar Adhikari" userId="256f5a90-d823-4e8d-9a41-a3da19f4a0ad" providerId="ADAL" clId="{1E41A637-EF6A-427C-82DF-F204A75F903D}" dt="2024-04-29T13:14:42.866" v="483" actId="1037"/>
        <pc:sldMkLst>
          <pc:docMk/>
          <pc:sldMk cId="0" sldId="283"/>
        </pc:sldMkLst>
        <pc:spChg chg="add del">
          <ac:chgData name="Binod Kumar Adhikari" userId="256f5a90-d823-4e8d-9a41-a3da19f4a0ad" providerId="ADAL" clId="{1E41A637-EF6A-427C-82DF-F204A75F903D}" dt="2024-04-29T13:13:20.248" v="429"/>
          <ac:spMkLst>
            <pc:docMk/>
            <pc:sldMk cId="0" sldId="283"/>
            <ac:spMk id="7" creationId="{9AB2DFCF-4390-4385-811C-7BE4217B65E3}"/>
          </ac:spMkLst>
        </pc:spChg>
        <pc:spChg chg="add mod">
          <ac:chgData name="Binod Kumar Adhikari" userId="256f5a90-d823-4e8d-9a41-a3da19f4a0ad" providerId="ADAL" clId="{1E41A637-EF6A-427C-82DF-F204A75F903D}" dt="2024-04-29T13:14:38.192" v="479" actId="14100"/>
          <ac:spMkLst>
            <pc:docMk/>
            <pc:sldMk cId="0" sldId="283"/>
            <ac:spMk id="8" creationId="{2316F186-553A-411E-B9B1-3AD06EEAF921}"/>
          </ac:spMkLst>
        </pc:spChg>
        <pc:picChg chg="mod">
          <ac:chgData name="Binod Kumar Adhikari" userId="256f5a90-d823-4e8d-9a41-a3da19f4a0ad" providerId="ADAL" clId="{1E41A637-EF6A-427C-82DF-F204A75F903D}" dt="2024-04-29T13:14:42.866" v="483" actId="1037"/>
          <ac:picMkLst>
            <pc:docMk/>
            <pc:sldMk cId="0" sldId="283"/>
            <ac:picMk id="3" creationId="{00000000-0000-0000-0000-000000000000}"/>
          </ac:picMkLst>
        </pc:picChg>
      </pc:sldChg>
      <pc:sldChg chg="addSp modSp">
        <pc:chgData name="Binod Kumar Adhikari" userId="256f5a90-d823-4e8d-9a41-a3da19f4a0ad" providerId="ADAL" clId="{1E41A637-EF6A-427C-82DF-F204A75F903D}" dt="2024-04-29T13:15:37.831" v="500" actId="1038"/>
        <pc:sldMkLst>
          <pc:docMk/>
          <pc:sldMk cId="0" sldId="284"/>
        </pc:sldMkLst>
        <pc:spChg chg="add mod">
          <ac:chgData name="Binod Kumar Adhikari" userId="256f5a90-d823-4e8d-9a41-a3da19f4a0ad" providerId="ADAL" clId="{1E41A637-EF6A-427C-82DF-F204A75F903D}" dt="2024-04-29T13:15:37.831" v="500" actId="1038"/>
          <ac:spMkLst>
            <pc:docMk/>
            <pc:sldMk cId="0" sldId="284"/>
            <ac:spMk id="5" creationId="{6F722156-CD66-4465-8F0F-377D5EE2CDAC}"/>
          </ac:spMkLst>
        </pc:spChg>
      </pc:sldChg>
      <pc:sldMasterChg chg="modSldLayout">
        <pc:chgData name="Binod Kumar Adhikari" userId="256f5a90-d823-4e8d-9a41-a3da19f4a0ad" providerId="ADAL" clId="{1E41A637-EF6A-427C-82DF-F204A75F903D}" dt="2024-04-29T13:15:59.404" v="503" actId="255"/>
        <pc:sldMasterMkLst>
          <pc:docMk/>
          <pc:sldMasterMk cId="3038631249" sldId="2147483679"/>
        </pc:sldMasterMkLst>
        <pc:sldLayoutChg chg="modSp">
          <pc:chgData name="Binod Kumar Adhikari" userId="256f5a90-d823-4e8d-9a41-a3da19f4a0ad" providerId="ADAL" clId="{1E41A637-EF6A-427C-82DF-F204A75F903D}" dt="2024-04-29T13:15:59.404" v="503" actId="255"/>
          <pc:sldLayoutMkLst>
            <pc:docMk/>
            <pc:sldMasterMk cId="3038631249" sldId="2147483679"/>
            <pc:sldLayoutMk cId="1570327742" sldId="2147483686"/>
          </pc:sldLayoutMkLst>
          <pc:spChg chg="mod">
            <ac:chgData name="Binod Kumar Adhikari" userId="256f5a90-d823-4e8d-9a41-a3da19f4a0ad" providerId="ADAL" clId="{1E41A637-EF6A-427C-82DF-F204A75F903D}" dt="2024-04-29T13:15:59.404" v="503" actId="255"/>
            <ac:spMkLst>
              <pc:docMk/>
              <pc:sldMasterMk cId="3038631249" sldId="2147483679"/>
              <pc:sldLayoutMk cId="1570327742" sldId="2147483686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DB17-8D13-4501-BA56-2B9A68AD64D3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C0F9-3332-4323-8693-F39134940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5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3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0201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6597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6374" y="461594"/>
            <a:ext cx="26512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0872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4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1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2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8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18/04/2018</a:t>
            </a:r>
            <a:endParaRPr lang="en-IN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" y="346937"/>
            <a:ext cx="87630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7260" marR="5080" indent="-925194" algn="ctr">
              <a:lnSpc>
                <a:spcPct val="100000"/>
              </a:lnSpc>
              <a:spcBef>
                <a:spcPts val="105"/>
              </a:spcBef>
            </a:pPr>
            <a:r>
              <a:rPr sz="3600" b="1" dirty="0"/>
              <a:t>Protection</a:t>
            </a:r>
            <a:r>
              <a:rPr sz="3600" b="1" spc="-100" dirty="0"/>
              <a:t> </a:t>
            </a:r>
            <a:r>
              <a:rPr sz="3600" b="1" dirty="0"/>
              <a:t>and</a:t>
            </a:r>
            <a:r>
              <a:rPr sz="3600" b="1" spc="-80" dirty="0"/>
              <a:t> </a:t>
            </a:r>
            <a:r>
              <a:rPr sz="3600" b="1" dirty="0"/>
              <a:t>Security</a:t>
            </a:r>
            <a:r>
              <a:rPr sz="3600" b="1" spc="-100" dirty="0"/>
              <a:t> </a:t>
            </a:r>
            <a:r>
              <a:rPr sz="3600" b="1" spc="-25" dirty="0"/>
              <a:t>in</a:t>
            </a:r>
            <a:r>
              <a:rPr lang="en-US" sz="3600" b="1" spc="-25" dirty="0"/>
              <a:t> </a:t>
            </a:r>
            <a:r>
              <a:rPr sz="3600" b="1" dirty="0"/>
              <a:t>Operating</a:t>
            </a:r>
            <a:r>
              <a:rPr sz="3600" b="1" spc="-190" dirty="0"/>
              <a:t> </a:t>
            </a:r>
            <a:r>
              <a:rPr sz="3600" b="1" spc="-1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E6E2C-4B53-4FA9-AB46-D2E4365CEA7D}"/>
              </a:ext>
            </a:extLst>
          </p:cNvPr>
          <p:cNvSpPr/>
          <p:nvPr/>
        </p:nvSpPr>
        <p:spPr>
          <a:xfrm>
            <a:off x="419100" y="2585018"/>
            <a:ext cx="8305800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System Protection: protection principles and domain, access matrix and its implementation, access controls and rights, capability-based system, language-based protection.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894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Protection</a:t>
            </a:r>
            <a:r>
              <a:rPr b="1" spc="-185" dirty="0"/>
              <a:t> </a:t>
            </a:r>
            <a:r>
              <a:rPr b="1" spc="-10" dirty="0"/>
              <a:t>Domain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73390" cy="33483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various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way:</a:t>
            </a:r>
            <a:endParaRPr sz="3200" dirty="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have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domain.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accessed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depends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upon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b="1" dirty="0">
                <a:latin typeface="Calibri"/>
                <a:cs typeface="Calibri"/>
              </a:rPr>
              <a:t>identity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user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set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accessed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depends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upon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identity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1989">
              <a:lnSpc>
                <a:spcPct val="100000"/>
              </a:lnSpc>
              <a:spcBef>
                <a:spcPts val="105"/>
              </a:spcBef>
            </a:pPr>
            <a:r>
              <a:rPr b="1" dirty="0"/>
              <a:t>Crossing</a:t>
            </a:r>
            <a:r>
              <a:rPr b="1" spc="-220" dirty="0"/>
              <a:t> </a:t>
            </a:r>
            <a:r>
              <a:rPr b="1" spc="-10" dirty="0"/>
              <a:t>Domain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8965"/>
            <a:ext cx="804672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91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resources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don’t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e.g.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particular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hardware,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networks</a:t>
            </a:r>
            <a:endParaRPr sz="3200">
              <a:latin typeface="Calibri"/>
              <a:cs typeface="Calibri"/>
            </a:endParaRPr>
          </a:p>
          <a:p>
            <a:pPr marL="355600" marR="3429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restricted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5500" y="4406900"/>
            <a:ext cx="7569200" cy="1397635"/>
            <a:chOff x="825500" y="4406900"/>
            <a:chExt cx="7569200" cy="1397635"/>
          </a:xfrm>
        </p:grpSpPr>
        <p:sp>
          <p:nvSpPr>
            <p:cNvPr id="5" name="object 5"/>
            <p:cNvSpPr/>
            <p:nvPr/>
          </p:nvSpPr>
          <p:spPr>
            <a:xfrm>
              <a:off x="838200" y="4419612"/>
              <a:ext cx="7543800" cy="1371600"/>
            </a:xfrm>
            <a:custGeom>
              <a:avLst/>
              <a:gdLst/>
              <a:ahLst/>
              <a:cxnLst/>
              <a:rect l="l" t="t" r="r" b="b"/>
              <a:pathLst>
                <a:path w="7543800" h="1371600">
                  <a:moveTo>
                    <a:pt x="4514092" y="1358900"/>
                  </a:moveTo>
                  <a:lnTo>
                    <a:pt x="3029707" y="1358900"/>
                  </a:lnTo>
                  <a:lnTo>
                    <a:pt x="3101941" y="1371600"/>
                  </a:lnTo>
                  <a:lnTo>
                    <a:pt x="4441858" y="1371600"/>
                  </a:lnTo>
                  <a:lnTo>
                    <a:pt x="4514092" y="1358900"/>
                  </a:lnTo>
                  <a:close/>
                </a:path>
                <a:path w="7543800" h="1371600">
                  <a:moveTo>
                    <a:pt x="4797959" y="1346200"/>
                  </a:moveTo>
                  <a:lnTo>
                    <a:pt x="2745840" y="1346200"/>
                  </a:lnTo>
                  <a:lnTo>
                    <a:pt x="2816018" y="1358900"/>
                  </a:lnTo>
                  <a:lnTo>
                    <a:pt x="4727781" y="1358900"/>
                  </a:lnTo>
                  <a:lnTo>
                    <a:pt x="4797959" y="1346200"/>
                  </a:lnTo>
                  <a:close/>
                </a:path>
                <a:path w="7543800" h="1371600">
                  <a:moveTo>
                    <a:pt x="5073038" y="1333500"/>
                  </a:moveTo>
                  <a:lnTo>
                    <a:pt x="2470761" y="1333500"/>
                  </a:lnTo>
                  <a:lnTo>
                    <a:pt x="2538657" y="1346200"/>
                  </a:lnTo>
                  <a:lnTo>
                    <a:pt x="5005142" y="1346200"/>
                  </a:lnTo>
                  <a:lnTo>
                    <a:pt x="5073038" y="1333500"/>
                  </a:lnTo>
                  <a:close/>
                </a:path>
                <a:path w="7543800" h="1371600">
                  <a:moveTo>
                    <a:pt x="5207002" y="1320800"/>
                  </a:moveTo>
                  <a:lnTo>
                    <a:pt x="2336797" y="1320800"/>
                  </a:lnTo>
                  <a:lnTo>
                    <a:pt x="2403469" y="1333500"/>
                  </a:lnTo>
                  <a:lnTo>
                    <a:pt x="5140330" y="1333500"/>
                  </a:lnTo>
                  <a:lnTo>
                    <a:pt x="5207002" y="1320800"/>
                  </a:lnTo>
                  <a:close/>
                </a:path>
                <a:path w="7543800" h="1371600">
                  <a:moveTo>
                    <a:pt x="5403159" y="1308100"/>
                  </a:moveTo>
                  <a:lnTo>
                    <a:pt x="2140640" y="1308100"/>
                  </a:lnTo>
                  <a:lnTo>
                    <a:pt x="2205369" y="1320800"/>
                  </a:lnTo>
                  <a:lnTo>
                    <a:pt x="5338430" y="1320800"/>
                  </a:lnTo>
                  <a:lnTo>
                    <a:pt x="5403159" y="1308100"/>
                  </a:lnTo>
                  <a:close/>
                </a:path>
                <a:path w="7543800" h="1371600">
                  <a:moveTo>
                    <a:pt x="5530574" y="1295400"/>
                  </a:moveTo>
                  <a:lnTo>
                    <a:pt x="2013225" y="1295400"/>
                  </a:lnTo>
                  <a:lnTo>
                    <a:pt x="2076588" y="1308100"/>
                  </a:lnTo>
                  <a:lnTo>
                    <a:pt x="5467211" y="1308100"/>
                  </a:lnTo>
                  <a:lnTo>
                    <a:pt x="5530574" y="1295400"/>
                  </a:lnTo>
                  <a:close/>
                </a:path>
                <a:path w="7543800" h="1371600">
                  <a:moveTo>
                    <a:pt x="5655173" y="1282700"/>
                  </a:moveTo>
                  <a:lnTo>
                    <a:pt x="1888626" y="1282700"/>
                  </a:lnTo>
                  <a:lnTo>
                    <a:pt x="1950566" y="1295400"/>
                  </a:lnTo>
                  <a:lnTo>
                    <a:pt x="5593233" y="1295400"/>
                  </a:lnTo>
                  <a:lnTo>
                    <a:pt x="5655173" y="1282700"/>
                  </a:lnTo>
                  <a:close/>
                </a:path>
                <a:path w="7543800" h="1371600">
                  <a:moveTo>
                    <a:pt x="5776843" y="1270000"/>
                  </a:moveTo>
                  <a:lnTo>
                    <a:pt x="1766956" y="1270000"/>
                  </a:lnTo>
                  <a:lnTo>
                    <a:pt x="1827418" y="1282700"/>
                  </a:lnTo>
                  <a:lnTo>
                    <a:pt x="5716381" y="1282700"/>
                  </a:lnTo>
                  <a:lnTo>
                    <a:pt x="5776843" y="1270000"/>
                  </a:lnTo>
                  <a:close/>
                </a:path>
                <a:path w="7543800" h="1371600">
                  <a:moveTo>
                    <a:pt x="5895471" y="1257300"/>
                  </a:moveTo>
                  <a:lnTo>
                    <a:pt x="1648328" y="1257300"/>
                  </a:lnTo>
                  <a:lnTo>
                    <a:pt x="1707255" y="1270000"/>
                  </a:lnTo>
                  <a:lnTo>
                    <a:pt x="5836544" y="1270000"/>
                  </a:lnTo>
                  <a:lnTo>
                    <a:pt x="5895471" y="1257300"/>
                  </a:lnTo>
                  <a:close/>
                </a:path>
                <a:path w="7543800" h="1371600">
                  <a:moveTo>
                    <a:pt x="6067463" y="1231900"/>
                  </a:moveTo>
                  <a:lnTo>
                    <a:pt x="1476336" y="1231900"/>
                  </a:lnTo>
                  <a:lnTo>
                    <a:pt x="1590190" y="1257300"/>
                  </a:lnTo>
                  <a:lnTo>
                    <a:pt x="5953609" y="1257300"/>
                  </a:lnTo>
                  <a:lnTo>
                    <a:pt x="6067463" y="1231900"/>
                  </a:lnTo>
                  <a:close/>
                </a:path>
                <a:path w="7543800" h="1371600">
                  <a:moveTo>
                    <a:pt x="6231978" y="1206500"/>
                  </a:moveTo>
                  <a:lnTo>
                    <a:pt x="1311821" y="1206500"/>
                  </a:lnTo>
                  <a:lnTo>
                    <a:pt x="1420648" y="1231900"/>
                  </a:lnTo>
                  <a:lnTo>
                    <a:pt x="6123151" y="1231900"/>
                  </a:lnTo>
                  <a:lnTo>
                    <a:pt x="6231978" y="1206500"/>
                  </a:lnTo>
                  <a:close/>
                </a:path>
                <a:path w="7543800" h="1371600">
                  <a:moveTo>
                    <a:pt x="6388635" y="1181100"/>
                  </a:moveTo>
                  <a:lnTo>
                    <a:pt x="1155164" y="1181100"/>
                  </a:lnTo>
                  <a:lnTo>
                    <a:pt x="1258710" y="1206500"/>
                  </a:lnTo>
                  <a:lnTo>
                    <a:pt x="6285089" y="1206500"/>
                  </a:lnTo>
                  <a:lnTo>
                    <a:pt x="6388635" y="1181100"/>
                  </a:lnTo>
                  <a:close/>
                </a:path>
                <a:path w="7543800" h="1371600">
                  <a:moveTo>
                    <a:pt x="6584631" y="1143000"/>
                  </a:moveTo>
                  <a:lnTo>
                    <a:pt x="959168" y="1143000"/>
                  </a:lnTo>
                  <a:lnTo>
                    <a:pt x="1104757" y="1181100"/>
                  </a:lnTo>
                  <a:lnTo>
                    <a:pt x="6439042" y="1181100"/>
                  </a:lnTo>
                  <a:lnTo>
                    <a:pt x="6584631" y="1143000"/>
                  </a:lnTo>
                  <a:close/>
                </a:path>
                <a:path w="7543800" h="1371600">
                  <a:moveTo>
                    <a:pt x="6765079" y="1104900"/>
                  </a:moveTo>
                  <a:lnTo>
                    <a:pt x="778720" y="1104900"/>
                  </a:lnTo>
                  <a:lnTo>
                    <a:pt x="912564" y="1143000"/>
                  </a:lnTo>
                  <a:lnTo>
                    <a:pt x="6631235" y="1143000"/>
                  </a:lnTo>
                  <a:lnTo>
                    <a:pt x="6765079" y="1104900"/>
                  </a:lnTo>
                  <a:close/>
                </a:path>
                <a:path w="7543800" h="1371600">
                  <a:moveTo>
                    <a:pt x="7040742" y="1028700"/>
                  </a:moveTo>
                  <a:lnTo>
                    <a:pt x="503057" y="1028700"/>
                  </a:lnTo>
                  <a:lnTo>
                    <a:pt x="539170" y="1041400"/>
                  </a:lnTo>
                  <a:lnTo>
                    <a:pt x="576396" y="1054100"/>
                  </a:lnTo>
                  <a:lnTo>
                    <a:pt x="654129" y="1079500"/>
                  </a:lnTo>
                  <a:lnTo>
                    <a:pt x="736143" y="1104900"/>
                  </a:lnTo>
                  <a:lnTo>
                    <a:pt x="6807656" y="1104900"/>
                  </a:lnTo>
                  <a:lnTo>
                    <a:pt x="6889670" y="1079500"/>
                  </a:lnTo>
                  <a:lnTo>
                    <a:pt x="6967403" y="1054100"/>
                  </a:lnTo>
                  <a:lnTo>
                    <a:pt x="7004629" y="1041400"/>
                  </a:lnTo>
                  <a:lnTo>
                    <a:pt x="7040742" y="1028700"/>
                  </a:lnTo>
                  <a:close/>
                </a:path>
                <a:path w="7543800" h="1371600">
                  <a:moveTo>
                    <a:pt x="7075729" y="355600"/>
                  </a:moveTo>
                  <a:lnTo>
                    <a:pt x="468076" y="355600"/>
                  </a:lnTo>
                  <a:lnTo>
                    <a:pt x="434230" y="368300"/>
                  </a:lnTo>
                  <a:lnTo>
                    <a:pt x="370017" y="393700"/>
                  </a:lnTo>
                  <a:lnTo>
                    <a:pt x="310535" y="419100"/>
                  </a:lnTo>
                  <a:lnTo>
                    <a:pt x="255897" y="444500"/>
                  </a:lnTo>
                  <a:lnTo>
                    <a:pt x="206217" y="469900"/>
                  </a:lnTo>
                  <a:lnTo>
                    <a:pt x="161607" y="495300"/>
                  </a:lnTo>
                  <a:lnTo>
                    <a:pt x="122179" y="520700"/>
                  </a:lnTo>
                  <a:lnTo>
                    <a:pt x="88046" y="546100"/>
                  </a:lnTo>
                  <a:lnTo>
                    <a:pt x="59321" y="571500"/>
                  </a:lnTo>
                  <a:lnTo>
                    <a:pt x="26619" y="609600"/>
                  </a:lnTo>
                  <a:lnTo>
                    <a:pt x="6718" y="647700"/>
                  </a:lnTo>
                  <a:lnTo>
                    <a:pt x="0" y="685800"/>
                  </a:lnTo>
                  <a:lnTo>
                    <a:pt x="751" y="711200"/>
                  </a:lnTo>
                  <a:lnTo>
                    <a:pt x="11904" y="749300"/>
                  </a:lnTo>
                  <a:lnTo>
                    <a:pt x="36113" y="787400"/>
                  </a:lnTo>
                  <a:lnTo>
                    <a:pt x="72997" y="825500"/>
                  </a:lnTo>
                  <a:lnTo>
                    <a:pt x="104439" y="850900"/>
                  </a:lnTo>
                  <a:lnTo>
                    <a:pt x="141233" y="876300"/>
                  </a:lnTo>
                  <a:lnTo>
                    <a:pt x="183266" y="901700"/>
                  </a:lnTo>
                  <a:lnTo>
                    <a:pt x="230426" y="927100"/>
                  </a:lnTo>
                  <a:lnTo>
                    <a:pt x="282598" y="952500"/>
                  </a:lnTo>
                  <a:lnTo>
                    <a:pt x="339672" y="977900"/>
                  </a:lnTo>
                  <a:lnTo>
                    <a:pt x="401533" y="1003300"/>
                  </a:lnTo>
                  <a:lnTo>
                    <a:pt x="468070" y="1028700"/>
                  </a:lnTo>
                  <a:lnTo>
                    <a:pt x="7075729" y="1028700"/>
                  </a:lnTo>
                  <a:lnTo>
                    <a:pt x="7142266" y="1003300"/>
                  </a:lnTo>
                  <a:lnTo>
                    <a:pt x="7204127" y="977900"/>
                  </a:lnTo>
                  <a:lnTo>
                    <a:pt x="7261201" y="952500"/>
                  </a:lnTo>
                  <a:lnTo>
                    <a:pt x="7313373" y="927100"/>
                  </a:lnTo>
                  <a:lnTo>
                    <a:pt x="7360533" y="901700"/>
                  </a:lnTo>
                  <a:lnTo>
                    <a:pt x="7402566" y="876300"/>
                  </a:lnTo>
                  <a:lnTo>
                    <a:pt x="7439360" y="850900"/>
                  </a:lnTo>
                  <a:lnTo>
                    <a:pt x="7470802" y="825500"/>
                  </a:lnTo>
                  <a:lnTo>
                    <a:pt x="7507686" y="787400"/>
                  </a:lnTo>
                  <a:lnTo>
                    <a:pt x="7531895" y="749300"/>
                  </a:lnTo>
                  <a:lnTo>
                    <a:pt x="7543048" y="711200"/>
                  </a:lnTo>
                  <a:lnTo>
                    <a:pt x="7543800" y="685800"/>
                  </a:lnTo>
                  <a:lnTo>
                    <a:pt x="7543048" y="673100"/>
                  </a:lnTo>
                  <a:lnTo>
                    <a:pt x="7531895" y="635000"/>
                  </a:lnTo>
                  <a:lnTo>
                    <a:pt x="7507686" y="596900"/>
                  </a:lnTo>
                  <a:lnTo>
                    <a:pt x="7470802" y="558800"/>
                  </a:lnTo>
                  <a:lnTo>
                    <a:pt x="7439360" y="533400"/>
                  </a:lnTo>
                  <a:lnTo>
                    <a:pt x="7402566" y="508000"/>
                  </a:lnTo>
                  <a:lnTo>
                    <a:pt x="7360533" y="482600"/>
                  </a:lnTo>
                  <a:lnTo>
                    <a:pt x="7313373" y="457200"/>
                  </a:lnTo>
                  <a:lnTo>
                    <a:pt x="7261201" y="431800"/>
                  </a:lnTo>
                  <a:lnTo>
                    <a:pt x="7204127" y="406400"/>
                  </a:lnTo>
                  <a:lnTo>
                    <a:pt x="7142266" y="381000"/>
                  </a:lnTo>
                  <a:lnTo>
                    <a:pt x="7075729" y="355600"/>
                  </a:lnTo>
                  <a:close/>
                </a:path>
                <a:path w="7543800" h="1371600">
                  <a:moveTo>
                    <a:pt x="6807656" y="279400"/>
                  </a:moveTo>
                  <a:lnTo>
                    <a:pt x="736148" y="279400"/>
                  </a:lnTo>
                  <a:lnTo>
                    <a:pt x="694613" y="292100"/>
                  </a:lnTo>
                  <a:lnTo>
                    <a:pt x="614726" y="317500"/>
                  </a:lnTo>
                  <a:lnTo>
                    <a:pt x="539176" y="342900"/>
                  </a:lnTo>
                  <a:lnTo>
                    <a:pt x="503063" y="355600"/>
                  </a:lnTo>
                  <a:lnTo>
                    <a:pt x="7040742" y="355600"/>
                  </a:lnTo>
                  <a:lnTo>
                    <a:pt x="7004629" y="342900"/>
                  </a:lnTo>
                  <a:lnTo>
                    <a:pt x="6929079" y="317500"/>
                  </a:lnTo>
                  <a:lnTo>
                    <a:pt x="6849191" y="292100"/>
                  </a:lnTo>
                  <a:lnTo>
                    <a:pt x="6807656" y="279400"/>
                  </a:lnTo>
                  <a:close/>
                </a:path>
                <a:path w="7543800" h="1371600">
                  <a:moveTo>
                    <a:pt x="6631235" y="241300"/>
                  </a:moveTo>
                  <a:lnTo>
                    <a:pt x="912569" y="241300"/>
                  </a:lnTo>
                  <a:lnTo>
                    <a:pt x="778726" y="279400"/>
                  </a:lnTo>
                  <a:lnTo>
                    <a:pt x="6765079" y="279400"/>
                  </a:lnTo>
                  <a:lnTo>
                    <a:pt x="6631235" y="241300"/>
                  </a:lnTo>
                  <a:close/>
                </a:path>
                <a:path w="7543800" h="1371600">
                  <a:moveTo>
                    <a:pt x="6439042" y="203200"/>
                  </a:moveTo>
                  <a:lnTo>
                    <a:pt x="1104761" y="203200"/>
                  </a:lnTo>
                  <a:lnTo>
                    <a:pt x="959174" y="241300"/>
                  </a:lnTo>
                  <a:lnTo>
                    <a:pt x="6584631" y="241300"/>
                  </a:lnTo>
                  <a:lnTo>
                    <a:pt x="6439042" y="203200"/>
                  </a:lnTo>
                  <a:close/>
                </a:path>
                <a:path w="7543800" h="1371600">
                  <a:moveTo>
                    <a:pt x="6285089" y="177800"/>
                  </a:moveTo>
                  <a:lnTo>
                    <a:pt x="1258714" y="177800"/>
                  </a:lnTo>
                  <a:lnTo>
                    <a:pt x="1155168" y="203200"/>
                  </a:lnTo>
                  <a:lnTo>
                    <a:pt x="6388635" y="203200"/>
                  </a:lnTo>
                  <a:lnTo>
                    <a:pt x="6285089" y="177800"/>
                  </a:lnTo>
                  <a:close/>
                </a:path>
                <a:path w="7543800" h="1371600">
                  <a:moveTo>
                    <a:pt x="6123151" y="152400"/>
                  </a:moveTo>
                  <a:lnTo>
                    <a:pt x="1420652" y="152400"/>
                  </a:lnTo>
                  <a:lnTo>
                    <a:pt x="1311825" y="177800"/>
                  </a:lnTo>
                  <a:lnTo>
                    <a:pt x="6231978" y="177800"/>
                  </a:lnTo>
                  <a:lnTo>
                    <a:pt x="6123151" y="152400"/>
                  </a:lnTo>
                  <a:close/>
                </a:path>
                <a:path w="7543800" h="1371600">
                  <a:moveTo>
                    <a:pt x="5953609" y="127000"/>
                  </a:moveTo>
                  <a:lnTo>
                    <a:pt x="1590193" y="127000"/>
                  </a:lnTo>
                  <a:lnTo>
                    <a:pt x="1476339" y="152400"/>
                  </a:lnTo>
                  <a:lnTo>
                    <a:pt x="6067463" y="152400"/>
                  </a:lnTo>
                  <a:lnTo>
                    <a:pt x="5953609" y="127000"/>
                  </a:lnTo>
                  <a:close/>
                </a:path>
                <a:path w="7543800" h="1371600">
                  <a:moveTo>
                    <a:pt x="5836544" y="114300"/>
                  </a:moveTo>
                  <a:lnTo>
                    <a:pt x="1707258" y="114300"/>
                  </a:lnTo>
                  <a:lnTo>
                    <a:pt x="1648331" y="127000"/>
                  </a:lnTo>
                  <a:lnTo>
                    <a:pt x="5895471" y="127000"/>
                  </a:lnTo>
                  <a:lnTo>
                    <a:pt x="5836544" y="114300"/>
                  </a:lnTo>
                  <a:close/>
                </a:path>
                <a:path w="7543800" h="1371600">
                  <a:moveTo>
                    <a:pt x="5716381" y="101600"/>
                  </a:moveTo>
                  <a:lnTo>
                    <a:pt x="1827421" y="101600"/>
                  </a:lnTo>
                  <a:lnTo>
                    <a:pt x="1766959" y="114300"/>
                  </a:lnTo>
                  <a:lnTo>
                    <a:pt x="5776843" y="114300"/>
                  </a:lnTo>
                  <a:lnTo>
                    <a:pt x="5716381" y="101600"/>
                  </a:lnTo>
                  <a:close/>
                </a:path>
                <a:path w="7543800" h="1371600">
                  <a:moveTo>
                    <a:pt x="5593233" y="88900"/>
                  </a:moveTo>
                  <a:lnTo>
                    <a:pt x="1950569" y="88900"/>
                  </a:lnTo>
                  <a:lnTo>
                    <a:pt x="1888629" y="101600"/>
                  </a:lnTo>
                  <a:lnTo>
                    <a:pt x="5655173" y="101600"/>
                  </a:lnTo>
                  <a:lnTo>
                    <a:pt x="5593233" y="88900"/>
                  </a:lnTo>
                  <a:close/>
                </a:path>
                <a:path w="7543800" h="1371600">
                  <a:moveTo>
                    <a:pt x="5467211" y="76200"/>
                  </a:moveTo>
                  <a:lnTo>
                    <a:pt x="2076590" y="76200"/>
                  </a:lnTo>
                  <a:lnTo>
                    <a:pt x="2013227" y="88900"/>
                  </a:lnTo>
                  <a:lnTo>
                    <a:pt x="5530574" y="88900"/>
                  </a:lnTo>
                  <a:lnTo>
                    <a:pt x="5467211" y="76200"/>
                  </a:lnTo>
                  <a:close/>
                </a:path>
                <a:path w="7543800" h="1371600">
                  <a:moveTo>
                    <a:pt x="5338430" y="63500"/>
                  </a:moveTo>
                  <a:lnTo>
                    <a:pt x="2205371" y="63500"/>
                  </a:lnTo>
                  <a:lnTo>
                    <a:pt x="2140642" y="76200"/>
                  </a:lnTo>
                  <a:lnTo>
                    <a:pt x="5403159" y="76200"/>
                  </a:lnTo>
                  <a:lnTo>
                    <a:pt x="5338430" y="63500"/>
                  </a:lnTo>
                  <a:close/>
                </a:path>
                <a:path w="7543800" h="1371600">
                  <a:moveTo>
                    <a:pt x="5140330" y="50800"/>
                  </a:moveTo>
                  <a:lnTo>
                    <a:pt x="2403471" y="50800"/>
                  </a:lnTo>
                  <a:lnTo>
                    <a:pt x="2336799" y="63500"/>
                  </a:lnTo>
                  <a:lnTo>
                    <a:pt x="5207002" y="63500"/>
                  </a:lnTo>
                  <a:lnTo>
                    <a:pt x="5140330" y="50800"/>
                  </a:lnTo>
                  <a:close/>
                </a:path>
                <a:path w="7543800" h="1371600">
                  <a:moveTo>
                    <a:pt x="5005142" y="38100"/>
                  </a:moveTo>
                  <a:lnTo>
                    <a:pt x="2538659" y="38100"/>
                  </a:lnTo>
                  <a:lnTo>
                    <a:pt x="2470762" y="50800"/>
                  </a:lnTo>
                  <a:lnTo>
                    <a:pt x="5073038" y="50800"/>
                  </a:lnTo>
                  <a:lnTo>
                    <a:pt x="5005142" y="38100"/>
                  </a:lnTo>
                  <a:close/>
                </a:path>
                <a:path w="7543800" h="1371600">
                  <a:moveTo>
                    <a:pt x="4727781" y="25400"/>
                  </a:moveTo>
                  <a:lnTo>
                    <a:pt x="2816019" y="25400"/>
                  </a:lnTo>
                  <a:lnTo>
                    <a:pt x="2745841" y="38100"/>
                  </a:lnTo>
                  <a:lnTo>
                    <a:pt x="4797959" y="38100"/>
                  </a:lnTo>
                  <a:lnTo>
                    <a:pt x="4727781" y="25400"/>
                  </a:lnTo>
                  <a:close/>
                </a:path>
                <a:path w="7543800" h="1371600">
                  <a:moveTo>
                    <a:pt x="4441858" y="12700"/>
                  </a:moveTo>
                  <a:lnTo>
                    <a:pt x="3101941" y="12700"/>
                  </a:lnTo>
                  <a:lnTo>
                    <a:pt x="3029707" y="25400"/>
                  </a:lnTo>
                  <a:lnTo>
                    <a:pt x="4514092" y="25400"/>
                  </a:lnTo>
                  <a:lnTo>
                    <a:pt x="4441858" y="12700"/>
                  </a:lnTo>
                  <a:close/>
                </a:path>
                <a:path w="7543800" h="1371600">
                  <a:moveTo>
                    <a:pt x="3771900" y="0"/>
                  </a:moveTo>
                  <a:lnTo>
                    <a:pt x="3695864" y="12700"/>
                  </a:lnTo>
                  <a:lnTo>
                    <a:pt x="3847935" y="12700"/>
                  </a:lnTo>
                  <a:lnTo>
                    <a:pt x="3771900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4419600"/>
              <a:ext cx="7543800" cy="1372235"/>
            </a:xfrm>
            <a:custGeom>
              <a:avLst/>
              <a:gdLst/>
              <a:ahLst/>
              <a:cxnLst/>
              <a:rect l="l" t="t" r="r" b="b"/>
              <a:pathLst>
                <a:path w="7543800" h="1372235">
                  <a:moveTo>
                    <a:pt x="0" y="685800"/>
                  </a:moveTo>
                  <a:lnTo>
                    <a:pt x="6718" y="644532"/>
                  </a:lnTo>
                  <a:lnTo>
                    <a:pt x="26619" y="603910"/>
                  </a:lnTo>
                  <a:lnTo>
                    <a:pt x="59321" y="564001"/>
                  </a:lnTo>
                  <a:lnTo>
                    <a:pt x="88046" y="537825"/>
                  </a:lnTo>
                  <a:lnTo>
                    <a:pt x="122179" y="512019"/>
                  </a:lnTo>
                  <a:lnTo>
                    <a:pt x="161607" y="486600"/>
                  </a:lnTo>
                  <a:lnTo>
                    <a:pt x="206217" y="461592"/>
                  </a:lnTo>
                  <a:lnTo>
                    <a:pt x="255897" y="437013"/>
                  </a:lnTo>
                  <a:lnTo>
                    <a:pt x="310535" y="412885"/>
                  </a:lnTo>
                  <a:lnTo>
                    <a:pt x="370017" y="389227"/>
                  </a:lnTo>
                  <a:lnTo>
                    <a:pt x="434230" y="366061"/>
                  </a:lnTo>
                  <a:lnTo>
                    <a:pt x="503063" y="343407"/>
                  </a:lnTo>
                  <a:lnTo>
                    <a:pt x="576402" y="321285"/>
                  </a:lnTo>
                  <a:lnTo>
                    <a:pt x="614726" y="310430"/>
                  </a:lnTo>
                  <a:lnTo>
                    <a:pt x="654135" y="299716"/>
                  </a:lnTo>
                  <a:lnTo>
                    <a:pt x="694613" y="289145"/>
                  </a:lnTo>
                  <a:lnTo>
                    <a:pt x="736148" y="278720"/>
                  </a:lnTo>
                  <a:lnTo>
                    <a:pt x="778726" y="268444"/>
                  </a:lnTo>
                  <a:lnTo>
                    <a:pt x="822331" y="258319"/>
                  </a:lnTo>
                  <a:lnTo>
                    <a:pt x="866950" y="248347"/>
                  </a:lnTo>
                  <a:lnTo>
                    <a:pt x="912569" y="238531"/>
                  </a:lnTo>
                  <a:lnTo>
                    <a:pt x="959174" y="228874"/>
                  </a:lnTo>
                  <a:lnTo>
                    <a:pt x="1006750" y="219379"/>
                  </a:lnTo>
                  <a:lnTo>
                    <a:pt x="1055284" y="210047"/>
                  </a:lnTo>
                  <a:lnTo>
                    <a:pt x="1104761" y="200882"/>
                  </a:lnTo>
                  <a:lnTo>
                    <a:pt x="1155168" y="191885"/>
                  </a:lnTo>
                  <a:lnTo>
                    <a:pt x="1206491" y="183061"/>
                  </a:lnTo>
                  <a:lnTo>
                    <a:pt x="1258714" y="174410"/>
                  </a:lnTo>
                  <a:lnTo>
                    <a:pt x="1311825" y="165936"/>
                  </a:lnTo>
                  <a:lnTo>
                    <a:pt x="1365809" y="157641"/>
                  </a:lnTo>
                  <a:lnTo>
                    <a:pt x="1420652" y="149528"/>
                  </a:lnTo>
                  <a:lnTo>
                    <a:pt x="1476339" y="141599"/>
                  </a:lnTo>
                  <a:lnTo>
                    <a:pt x="1532858" y="133857"/>
                  </a:lnTo>
                  <a:lnTo>
                    <a:pt x="1590193" y="126305"/>
                  </a:lnTo>
                  <a:lnTo>
                    <a:pt x="1648331" y="118944"/>
                  </a:lnTo>
                  <a:lnTo>
                    <a:pt x="1707258" y="111779"/>
                  </a:lnTo>
                  <a:lnTo>
                    <a:pt x="1766959" y="104810"/>
                  </a:lnTo>
                  <a:lnTo>
                    <a:pt x="1827421" y="98041"/>
                  </a:lnTo>
                  <a:lnTo>
                    <a:pt x="1888629" y="91475"/>
                  </a:lnTo>
                  <a:lnTo>
                    <a:pt x="1950569" y="85113"/>
                  </a:lnTo>
                  <a:lnTo>
                    <a:pt x="2013227" y="78958"/>
                  </a:lnTo>
                  <a:lnTo>
                    <a:pt x="2076590" y="73014"/>
                  </a:lnTo>
                  <a:lnTo>
                    <a:pt x="2140642" y="67282"/>
                  </a:lnTo>
                  <a:lnTo>
                    <a:pt x="2205371" y="61765"/>
                  </a:lnTo>
                  <a:lnTo>
                    <a:pt x="2270761" y="56466"/>
                  </a:lnTo>
                  <a:lnTo>
                    <a:pt x="2336799" y="51387"/>
                  </a:lnTo>
                  <a:lnTo>
                    <a:pt x="2403471" y="46531"/>
                  </a:lnTo>
                  <a:lnTo>
                    <a:pt x="2470762" y="41900"/>
                  </a:lnTo>
                  <a:lnTo>
                    <a:pt x="2538659" y="37497"/>
                  </a:lnTo>
                  <a:lnTo>
                    <a:pt x="2607147" y="33325"/>
                  </a:lnTo>
                  <a:lnTo>
                    <a:pt x="2676213" y="29386"/>
                  </a:lnTo>
                  <a:lnTo>
                    <a:pt x="2745841" y="25682"/>
                  </a:lnTo>
                  <a:lnTo>
                    <a:pt x="2816019" y="22216"/>
                  </a:lnTo>
                  <a:lnTo>
                    <a:pt x="2886732" y="18991"/>
                  </a:lnTo>
                  <a:lnTo>
                    <a:pt x="2957966" y="16009"/>
                  </a:lnTo>
                  <a:lnTo>
                    <a:pt x="3029707" y="13273"/>
                  </a:lnTo>
                  <a:lnTo>
                    <a:pt x="3101941" y="10786"/>
                  </a:lnTo>
                  <a:lnTo>
                    <a:pt x="3174654" y="8550"/>
                  </a:lnTo>
                  <a:lnTo>
                    <a:pt x="3247831" y="6567"/>
                  </a:lnTo>
                  <a:lnTo>
                    <a:pt x="3321459" y="4840"/>
                  </a:lnTo>
                  <a:lnTo>
                    <a:pt x="3395523" y="3371"/>
                  </a:lnTo>
                  <a:lnTo>
                    <a:pt x="3470010" y="2164"/>
                  </a:lnTo>
                  <a:lnTo>
                    <a:pt x="3544905" y="1221"/>
                  </a:lnTo>
                  <a:lnTo>
                    <a:pt x="3620194" y="544"/>
                  </a:lnTo>
                  <a:lnTo>
                    <a:pt x="3695864" y="136"/>
                  </a:lnTo>
                  <a:lnTo>
                    <a:pt x="3771900" y="0"/>
                  </a:lnTo>
                  <a:lnTo>
                    <a:pt x="3847935" y="136"/>
                  </a:lnTo>
                  <a:lnTo>
                    <a:pt x="3923605" y="544"/>
                  </a:lnTo>
                  <a:lnTo>
                    <a:pt x="3998894" y="1221"/>
                  </a:lnTo>
                  <a:lnTo>
                    <a:pt x="4073789" y="2164"/>
                  </a:lnTo>
                  <a:lnTo>
                    <a:pt x="4148276" y="3371"/>
                  </a:lnTo>
                  <a:lnTo>
                    <a:pt x="4222340" y="4840"/>
                  </a:lnTo>
                  <a:lnTo>
                    <a:pt x="4295968" y="6567"/>
                  </a:lnTo>
                  <a:lnTo>
                    <a:pt x="4369146" y="8550"/>
                  </a:lnTo>
                  <a:lnTo>
                    <a:pt x="4441858" y="10786"/>
                  </a:lnTo>
                  <a:lnTo>
                    <a:pt x="4514092" y="13273"/>
                  </a:lnTo>
                  <a:lnTo>
                    <a:pt x="4585833" y="16009"/>
                  </a:lnTo>
                  <a:lnTo>
                    <a:pt x="4657067" y="18991"/>
                  </a:lnTo>
                  <a:lnTo>
                    <a:pt x="4727781" y="22216"/>
                  </a:lnTo>
                  <a:lnTo>
                    <a:pt x="4797959" y="25682"/>
                  </a:lnTo>
                  <a:lnTo>
                    <a:pt x="4867588" y="29386"/>
                  </a:lnTo>
                  <a:lnTo>
                    <a:pt x="4936653" y="33325"/>
                  </a:lnTo>
                  <a:lnTo>
                    <a:pt x="5005142" y="37497"/>
                  </a:lnTo>
                  <a:lnTo>
                    <a:pt x="5073038" y="41900"/>
                  </a:lnTo>
                  <a:lnTo>
                    <a:pt x="5140330" y="46531"/>
                  </a:lnTo>
                  <a:lnTo>
                    <a:pt x="5207002" y="51387"/>
                  </a:lnTo>
                  <a:lnTo>
                    <a:pt x="5273040" y="56466"/>
                  </a:lnTo>
                  <a:lnTo>
                    <a:pt x="5338430" y="61765"/>
                  </a:lnTo>
                  <a:lnTo>
                    <a:pt x="5403159" y="67282"/>
                  </a:lnTo>
                  <a:lnTo>
                    <a:pt x="5467211" y="73014"/>
                  </a:lnTo>
                  <a:lnTo>
                    <a:pt x="5530574" y="78958"/>
                  </a:lnTo>
                  <a:lnTo>
                    <a:pt x="5593233" y="85113"/>
                  </a:lnTo>
                  <a:lnTo>
                    <a:pt x="5655173" y="91475"/>
                  </a:lnTo>
                  <a:lnTo>
                    <a:pt x="5716381" y="98041"/>
                  </a:lnTo>
                  <a:lnTo>
                    <a:pt x="5776843" y="104810"/>
                  </a:lnTo>
                  <a:lnTo>
                    <a:pt x="5836544" y="111779"/>
                  </a:lnTo>
                  <a:lnTo>
                    <a:pt x="5895471" y="118944"/>
                  </a:lnTo>
                  <a:lnTo>
                    <a:pt x="5953609" y="126305"/>
                  </a:lnTo>
                  <a:lnTo>
                    <a:pt x="6010945" y="133857"/>
                  </a:lnTo>
                  <a:lnTo>
                    <a:pt x="6067463" y="141599"/>
                  </a:lnTo>
                  <a:lnTo>
                    <a:pt x="6123151" y="149528"/>
                  </a:lnTo>
                  <a:lnTo>
                    <a:pt x="6177994" y="157641"/>
                  </a:lnTo>
                  <a:lnTo>
                    <a:pt x="6231978" y="165936"/>
                  </a:lnTo>
                  <a:lnTo>
                    <a:pt x="6285089" y="174410"/>
                  </a:lnTo>
                  <a:lnTo>
                    <a:pt x="6337313" y="183061"/>
                  </a:lnTo>
                  <a:lnTo>
                    <a:pt x="6388635" y="191885"/>
                  </a:lnTo>
                  <a:lnTo>
                    <a:pt x="6439042" y="200882"/>
                  </a:lnTo>
                  <a:lnTo>
                    <a:pt x="6488520" y="210047"/>
                  </a:lnTo>
                  <a:lnTo>
                    <a:pt x="6537054" y="219379"/>
                  </a:lnTo>
                  <a:lnTo>
                    <a:pt x="6584631" y="228874"/>
                  </a:lnTo>
                  <a:lnTo>
                    <a:pt x="6631235" y="238531"/>
                  </a:lnTo>
                  <a:lnTo>
                    <a:pt x="6676854" y="248347"/>
                  </a:lnTo>
                  <a:lnTo>
                    <a:pt x="6721474" y="258319"/>
                  </a:lnTo>
                  <a:lnTo>
                    <a:pt x="6765079" y="268444"/>
                  </a:lnTo>
                  <a:lnTo>
                    <a:pt x="6807656" y="278720"/>
                  </a:lnTo>
                  <a:lnTo>
                    <a:pt x="6849191" y="289145"/>
                  </a:lnTo>
                  <a:lnTo>
                    <a:pt x="6889670" y="299716"/>
                  </a:lnTo>
                  <a:lnTo>
                    <a:pt x="6929079" y="310430"/>
                  </a:lnTo>
                  <a:lnTo>
                    <a:pt x="6967403" y="321285"/>
                  </a:lnTo>
                  <a:lnTo>
                    <a:pt x="7004629" y="332278"/>
                  </a:lnTo>
                  <a:lnTo>
                    <a:pt x="7075729" y="354669"/>
                  </a:lnTo>
                  <a:lnTo>
                    <a:pt x="7142266" y="377581"/>
                  </a:lnTo>
                  <a:lnTo>
                    <a:pt x="7204127" y="400996"/>
                  </a:lnTo>
                  <a:lnTo>
                    <a:pt x="7261201" y="424891"/>
                  </a:lnTo>
                  <a:lnTo>
                    <a:pt x="7313373" y="449247"/>
                  </a:lnTo>
                  <a:lnTo>
                    <a:pt x="7360533" y="474044"/>
                  </a:lnTo>
                  <a:lnTo>
                    <a:pt x="7402566" y="499260"/>
                  </a:lnTo>
                  <a:lnTo>
                    <a:pt x="7439360" y="524875"/>
                  </a:lnTo>
                  <a:lnTo>
                    <a:pt x="7470802" y="550868"/>
                  </a:lnTo>
                  <a:lnTo>
                    <a:pt x="7507686" y="590524"/>
                  </a:lnTo>
                  <a:lnTo>
                    <a:pt x="7531895" y="630917"/>
                  </a:lnTo>
                  <a:lnTo>
                    <a:pt x="7543048" y="671976"/>
                  </a:lnTo>
                  <a:lnTo>
                    <a:pt x="7543800" y="685800"/>
                  </a:lnTo>
                  <a:lnTo>
                    <a:pt x="7543048" y="699623"/>
                  </a:lnTo>
                  <a:lnTo>
                    <a:pt x="7540805" y="713379"/>
                  </a:lnTo>
                  <a:lnTo>
                    <a:pt x="7525257" y="754224"/>
                  </a:lnTo>
                  <a:lnTo>
                    <a:pt x="7496781" y="794379"/>
                  </a:lnTo>
                  <a:lnTo>
                    <a:pt x="7455757" y="833774"/>
                  </a:lnTo>
                  <a:lnTo>
                    <a:pt x="7421625" y="859581"/>
                  </a:lnTo>
                  <a:lnTo>
                    <a:pt x="7382197" y="885000"/>
                  </a:lnTo>
                  <a:lnTo>
                    <a:pt x="7337587" y="910009"/>
                  </a:lnTo>
                  <a:lnTo>
                    <a:pt x="7287907" y="934588"/>
                  </a:lnTo>
                  <a:lnTo>
                    <a:pt x="7233270" y="958717"/>
                  </a:lnTo>
                  <a:lnTo>
                    <a:pt x="7173788" y="982374"/>
                  </a:lnTo>
                  <a:lnTo>
                    <a:pt x="7109574" y="1005541"/>
                  </a:lnTo>
                  <a:lnTo>
                    <a:pt x="7040742" y="1028196"/>
                  </a:lnTo>
                  <a:lnTo>
                    <a:pt x="6967403" y="1050318"/>
                  </a:lnTo>
                  <a:lnTo>
                    <a:pt x="6929079" y="1061173"/>
                  </a:lnTo>
                  <a:lnTo>
                    <a:pt x="6889670" y="1071887"/>
                  </a:lnTo>
                  <a:lnTo>
                    <a:pt x="6849191" y="1082458"/>
                  </a:lnTo>
                  <a:lnTo>
                    <a:pt x="6807656" y="1092883"/>
                  </a:lnTo>
                  <a:lnTo>
                    <a:pt x="6765079" y="1103160"/>
                  </a:lnTo>
                  <a:lnTo>
                    <a:pt x="6721474" y="1113285"/>
                  </a:lnTo>
                  <a:lnTo>
                    <a:pt x="6676854" y="1123257"/>
                  </a:lnTo>
                  <a:lnTo>
                    <a:pt x="6631235" y="1133073"/>
                  </a:lnTo>
                  <a:lnTo>
                    <a:pt x="6584631" y="1142730"/>
                  </a:lnTo>
                  <a:lnTo>
                    <a:pt x="6537054" y="1152226"/>
                  </a:lnTo>
                  <a:lnTo>
                    <a:pt x="6488520" y="1161558"/>
                  </a:lnTo>
                  <a:lnTo>
                    <a:pt x="6439042" y="1170724"/>
                  </a:lnTo>
                  <a:lnTo>
                    <a:pt x="6388635" y="1179720"/>
                  </a:lnTo>
                  <a:lnTo>
                    <a:pt x="6337313" y="1188545"/>
                  </a:lnTo>
                  <a:lnTo>
                    <a:pt x="6285089" y="1197196"/>
                  </a:lnTo>
                  <a:lnTo>
                    <a:pt x="6231978" y="1205671"/>
                  </a:lnTo>
                  <a:lnTo>
                    <a:pt x="6177994" y="1213966"/>
                  </a:lnTo>
                  <a:lnTo>
                    <a:pt x="6123151" y="1222079"/>
                  </a:lnTo>
                  <a:lnTo>
                    <a:pt x="6067463" y="1230008"/>
                  </a:lnTo>
                  <a:lnTo>
                    <a:pt x="6010945" y="1237750"/>
                  </a:lnTo>
                  <a:lnTo>
                    <a:pt x="5953609" y="1245303"/>
                  </a:lnTo>
                  <a:lnTo>
                    <a:pt x="5895471" y="1252663"/>
                  </a:lnTo>
                  <a:lnTo>
                    <a:pt x="5836544" y="1259829"/>
                  </a:lnTo>
                  <a:lnTo>
                    <a:pt x="5776843" y="1266798"/>
                  </a:lnTo>
                  <a:lnTo>
                    <a:pt x="5716381" y="1273567"/>
                  </a:lnTo>
                  <a:lnTo>
                    <a:pt x="5655173" y="1280134"/>
                  </a:lnTo>
                  <a:lnTo>
                    <a:pt x="5593233" y="1286496"/>
                  </a:lnTo>
                  <a:lnTo>
                    <a:pt x="5530574" y="1292650"/>
                  </a:lnTo>
                  <a:lnTo>
                    <a:pt x="5467211" y="1298595"/>
                  </a:lnTo>
                  <a:lnTo>
                    <a:pt x="5403159" y="1304327"/>
                  </a:lnTo>
                  <a:lnTo>
                    <a:pt x="5338430" y="1309844"/>
                  </a:lnTo>
                  <a:lnTo>
                    <a:pt x="5273040" y="1315143"/>
                  </a:lnTo>
                  <a:lnTo>
                    <a:pt x="5207002" y="1320222"/>
                  </a:lnTo>
                  <a:lnTo>
                    <a:pt x="5140330" y="1325079"/>
                  </a:lnTo>
                  <a:lnTo>
                    <a:pt x="5073038" y="1329710"/>
                  </a:lnTo>
                  <a:lnTo>
                    <a:pt x="5005142" y="1334113"/>
                  </a:lnTo>
                  <a:lnTo>
                    <a:pt x="4936653" y="1338285"/>
                  </a:lnTo>
                  <a:lnTo>
                    <a:pt x="4867588" y="1342225"/>
                  </a:lnTo>
                  <a:lnTo>
                    <a:pt x="4797959" y="1345929"/>
                  </a:lnTo>
                  <a:lnTo>
                    <a:pt x="4727781" y="1349395"/>
                  </a:lnTo>
                  <a:lnTo>
                    <a:pt x="4657067" y="1352620"/>
                  </a:lnTo>
                  <a:lnTo>
                    <a:pt x="4585833" y="1355602"/>
                  </a:lnTo>
                  <a:lnTo>
                    <a:pt x="4514092" y="1358338"/>
                  </a:lnTo>
                  <a:lnTo>
                    <a:pt x="4441858" y="1360825"/>
                  </a:lnTo>
                  <a:lnTo>
                    <a:pt x="4369146" y="1363062"/>
                  </a:lnTo>
                  <a:lnTo>
                    <a:pt x="4295968" y="1365045"/>
                  </a:lnTo>
                  <a:lnTo>
                    <a:pt x="4222340" y="1366772"/>
                  </a:lnTo>
                  <a:lnTo>
                    <a:pt x="4148276" y="1368240"/>
                  </a:lnTo>
                  <a:lnTo>
                    <a:pt x="4073789" y="1369447"/>
                  </a:lnTo>
                  <a:lnTo>
                    <a:pt x="3998894" y="1370391"/>
                  </a:lnTo>
                  <a:lnTo>
                    <a:pt x="3923605" y="1371068"/>
                  </a:lnTo>
                  <a:lnTo>
                    <a:pt x="3847935" y="1371476"/>
                  </a:lnTo>
                  <a:lnTo>
                    <a:pt x="3771900" y="1371612"/>
                  </a:lnTo>
                  <a:lnTo>
                    <a:pt x="3695864" y="1371476"/>
                  </a:lnTo>
                  <a:lnTo>
                    <a:pt x="3620194" y="1371068"/>
                  </a:lnTo>
                  <a:lnTo>
                    <a:pt x="3544905" y="1370391"/>
                  </a:lnTo>
                  <a:lnTo>
                    <a:pt x="3470010" y="1369447"/>
                  </a:lnTo>
                  <a:lnTo>
                    <a:pt x="3395523" y="1368240"/>
                  </a:lnTo>
                  <a:lnTo>
                    <a:pt x="3321459" y="1366772"/>
                  </a:lnTo>
                  <a:lnTo>
                    <a:pt x="3247831" y="1365045"/>
                  </a:lnTo>
                  <a:lnTo>
                    <a:pt x="3174653" y="1363062"/>
                  </a:lnTo>
                  <a:lnTo>
                    <a:pt x="3101941" y="1360825"/>
                  </a:lnTo>
                  <a:lnTo>
                    <a:pt x="3029707" y="1358338"/>
                  </a:lnTo>
                  <a:lnTo>
                    <a:pt x="2957966" y="1355602"/>
                  </a:lnTo>
                  <a:lnTo>
                    <a:pt x="2886732" y="1352620"/>
                  </a:lnTo>
                  <a:lnTo>
                    <a:pt x="2816018" y="1349395"/>
                  </a:lnTo>
                  <a:lnTo>
                    <a:pt x="2745840" y="1345929"/>
                  </a:lnTo>
                  <a:lnTo>
                    <a:pt x="2676211" y="1342225"/>
                  </a:lnTo>
                  <a:lnTo>
                    <a:pt x="2607146" y="1338285"/>
                  </a:lnTo>
                  <a:lnTo>
                    <a:pt x="2538657" y="1334113"/>
                  </a:lnTo>
                  <a:lnTo>
                    <a:pt x="2470761" y="1329710"/>
                  </a:lnTo>
                  <a:lnTo>
                    <a:pt x="2403469" y="1325079"/>
                  </a:lnTo>
                  <a:lnTo>
                    <a:pt x="2336797" y="1320222"/>
                  </a:lnTo>
                  <a:lnTo>
                    <a:pt x="2270759" y="1315143"/>
                  </a:lnTo>
                  <a:lnTo>
                    <a:pt x="2205369" y="1309844"/>
                  </a:lnTo>
                  <a:lnTo>
                    <a:pt x="2140640" y="1304327"/>
                  </a:lnTo>
                  <a:lnTo>
                    <a:pt x="2076588" y="1298595"/>
                  </a:lnTo>
                  <a:lnTo>
                    <a:pt x="2013225" y="1292650"/>
                  </a:lnTo>
                  <a:lnTo>
                    <a:pt x="1950566" y="1286496"/>
                  </a:lnTo>
                  <a:lnTo>
                    <a:pt x="1888626" y="1280134"/>
                  </a:lnTo>
                  <a:lnTo>
                    <a:pt x="1827418" y="1273567"/>
                  </a:lnTo>
                  <a:lnTo>
                    <a:pt x="1766956" y="1266798"/>
                  </a:lnTo>
                  <a:lnTo>
                    <a:pt x="1707255" y="1259829"/>
                  </a:lnTo>
                  <a:lnTo>
                    <a:pt x="1648328" y="1252663"/>
                  </a:lnTo>
                  <a:lnTo>
                    <a:pt x="1590190" y="1245303"/>
                  </a:lnTo>
                  <a:lnTo>
                    <a:pt x="1532854" y="1237750"/>
                  </a:lnTo>
                  <a:lnTo>
                    <a:pt x="1476336" y="1230008"/>
                  </a:lnTo>
                  <a:lnTo>
                    <a:pt x="1420648" y="1222079"/>
                  </a:lnTo>
                  <a:lnTo>
                    <a:pt x="1365805" y="1213966"/>
                  </a:lnTo>
                  <a:lnTo>
                    <a:pt x="1311821" y="1205671"/>
                  </a:lnTo>
                  <a:lnTo>
                    <a:pt x="1258710" y="1197196"/>
                  </a:lnTo>
                  <a:lnTo>
                    <a:pt x="1206486" y="1188545"/>
                  </a:lnTo>
                  <a:lnTo>
                    <a:pt x="1155164" y="1179720"/>
                  </a:lnTo>
                  <a:lnTo>
                    <a:pt x="1104757" y="1170724"/>
                  </a:lnTo>
                  <a:lnTo>
                    <a:pt x="1055279" y="1161558"/>
                  </a:lnTo>
                  <a:lnTo>
                    <a:pt x="1006745" y="1152226"/>
                  </a:lnTo>
                  <a:lnTo>
                    <a:pt x="959168" y="1142730"/>
                  </a:lnTo>
                  <a:lnTo>
                    <a:pt x="912564" y="1133073"/>
                  </a:lnTo>
                  <a:lnTo>
                    <a:pt x="866945" y="1123257"/>
                  </a:lnTo>
                  <a:lnTo>
                    <a:pt x="822325" y="1113285"/>
                  </a:lnTo>
                  <a:lnTo>
                    <a:pt x="778720" y="1103160"/>
                  </a:lnTo>
                  <a:lnTo>
                    <a:pt x="736143" y="1092883"/>
                  </a:lnTo>
                  <a:lnTo>
                    <a:pt x="694608" y="1082458"/>
                  </a:lnTo>
                  <a:lnTo>
                    <a:pt x="654129" y="1071887"/>
                  </a:lnTo>
                  <a:lnTo>
                    <a:pt x="614720" y="1061173"/>
                  </a:lnTo>
                  <a:lnTo>
                    <a:pt x="576396" y="1050318"/>
                  </a:lnTo>
                  <a:lnTo>
                    <a:pt x="539170" y="1039325"/>
                  </a:lnTo>
                  <a:lnTo>
                    <a:pt x="468070" y="1016934"/>
                  </a:lnTo>
                  <a:lnTo>
                    <a:pt x="401533" y="994020"/>
                  </a:lnTo>
                  <a:lnTo>
                    <a:pt x="339672" y="970606"/>
                  </a:lnTo>
                  <a:lnTo>
                    <a:pt x="282598" y="946710"/>
                  </a:lnTo>
                  <a:lnTo>
                    <a:pt x="230426" y="922353"/>
                  </a:lnTo>
                  <a:lnTo>
                    <a:pt x="183266" y="897557"/>
                  </a:lnTo>
                  <a:lnTo>
                    <a:pt x="141233" y="872340"/>
                  </a:lnTo>
                  <a:lnTo>
                    <a:pt x="104439" y="846725"/>
                  </a:lnTo>
                  <a:lnTo>
                    <a:pt x="72997" y="820731"/>
                  </a:lnTo>
                  <a:lnTo>
                    <a:pt x="36113" y="781075"/>
                  </a:lnTo>
                  <a:lnTo>
                    <a:pt x="11904" y="740682"/>
                  </a:lnTo>
                  <a:lnTo>
                    <a:pt x="751" y="699623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2645" y="4620005"/>
            <a:ext cx="4993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marR="5080" indent="-12915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Crossing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domains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dangerous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commonly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attack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An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Example: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UNIX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82320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UNIX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associates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users.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6397625" algn="l"/>
              </a:tabLst>
            </a:pPr>
            <a:r>
              <a:rPr sz="3200" dirty="0">
                <a:latin typeface="Calibri"/>
                <a:cs typeface="Calibri"/>
              </a:rPr>
              <a:t>Here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identify</a:t>
            </a:r>
            <a:r>
              <a:rPr sz="3200" spc="-25" dirty="0">
                <a:latin typeface="Calibri"/>
                <a:cs typeface="Calibri"/>
              </a:rPr>
              <a:t> 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domains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0895" marR="5080" indent="-2068830">
              <a:lnSpc>
                <a:spcPct val="100000"/>
              </a:lnSpc>
              <a:spcBef>
                <a:spcPts val="95"/>
              </a:spcBef>
            </a:pPr>
            <a:r>
              <a:rPr sz="3600" b="1" dirty="0"/>
              <a:t>Multics</a:t>
            </a:r>
            <a:r>
              <a:rPr sz="3600" b="1" spc="-125" dirty="0"/>
              <a:t> </a:t>
            </a:r>
            <a:r>
              <a:rPr sz="3600" b="1" dirty="0"/>
              <a:t>ring</a:t>
            </a:r>
            <a:r>
              <a:rPr sz="3600" b="1" spc="-110" dirty="0"/>
              <a:t> </a:t>
            </a:r>
            <a:r>
              <a:rPr sz="3600" b="1" dirty="0"/>
              <a:t>structure:</a:t>
            </a:r>
            <a:r>
              <a:rPr sz="3600" b="1" spc="-105" dirty="0"/>
              <a:t> </a:t>
            </a:r>
            <a:r>
              <a:rPr sz="3600" b="1" spc="-10" dirty="0"/>
              <a:t>Domain Protection</a:t>
            </a:r>
            <a:endParaRPr sz="3600" b="1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01304" y="1361889"/>
            <a:ext cx="7404653" cy="1365823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>
                <a:latin typeface="Calibri"/>
                <a:cs typeface="Calibri"/>
              </a:rPr>
              <a:t>Let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Di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and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Dj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be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any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two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domain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rings.</a:t>
            </a:r>
          </a:p>
          <a:p>
            <a:pPr marL="355600" marR="5080" indent="-342900">
              <a:lnSpc>
                <a:spcPts val="3820"/>
              </a:lnSpc>
              <a:spcBef>
                <a:spcPts val="9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>
                <a:latin typeface="Calibri"/>
                <a:cs typeface="Calibri"/>
              </a:rPr>
              <a:t>If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j</a:t>
            </a:r>
            <a:r>
              <a:rPr i="1" spc="-5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&lt;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i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sz="3350" dirty="0">
                <a:latin typeface="Cambria Math"/>
                <a:cs typeface="Cambria Math"/>
              </a:rPr>
              <a:t>⇒</a:t>
            </a:r>
            <a:r>
              <a:rPr sz="3350" spc="-60" dirty="0">
                <a:latin typeface="Cambria Math"/>
                <a:cs typeface="Cambria Math"/>
              </a:rPr>
              <a:t> </a:t>
            </a:r>
            <a:r>
              <a:rPr i="1" dirty="0">
                <a:latin typeface="Calibri"/>
                <a:cs typeface="Calibri"/>
              </a:rPr>
              <a:t>Di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sz="3350" dirty="0">
                <a:latin typeface="Cambria Math"/>
                <a:cs typeface="Cambria Math"/>
              </a:rPr>
              <a:t>⊆</a:t>
            </a:r>
            <a:r>
              <a:rPr sz="3350" spc="-70" dirty="0">
                <a:latin typeface="Cambria Math"/>
                <a:cs typeface="Cambria Math"/>
              </a:rPr>
              <a:t> </a:t>
            </a:r>
            <a:r>
              <a:rPr i="1" dirty="0">
                <a:latin typeface="Calibri"/>
                <a:cs typeface="Calibri"/>
              </a:rPr>
              <a:t>Dj</a:t>
            </a:r>
            <a:r>
              <a:rPr i="1" spc="-5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Then</a:t>
            </a:r>
            <a:r>
              <a:rPr i="1" spc="-4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process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executing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i="1" spc="-25" dirty="0">
                <a:latin typeface="Calibri"/>
                <a:cs typeface="Calibri"/>
              </a:rPr>
              <a:t>Dj </a:t>
            </a:r>
            <a:r>
              <a:rPr i="1" dirty="0">
                <a:latin typeface="Calibri"/>
                <a:cs typeface="Calibri"/>
              </a:rPr>
              <a:t>has</a:t>
            </a:r>
            <a:r>
              <a:rPr i="1" spc="-5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more</a:t>
            </a:r>
            <a:r>
              <a:rPr i="1"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privileges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executing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i="1" spc="-25" dirty="0">
                <a:latin typeface="Calibri"/>
                <a:cs typeface="Calibri"/>
              </a:rPr>
              <a:t>Di.</a:t>
            </a:r>
            <a:endParaRPr sz="33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0987" y="3276600"/>
            <a:ext cx="3509813" cy="25015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917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Access</a:t>
            </a:r>
            <a:r>
              <a:rPr b="1" spc="-25" dirty="0"/>
              <a:t> </a:t>
            </a:r>
            <a:r>
              <a:rPr b="1" spc="-10" dirty="0"/>
              <a:t>Matrix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57250" y="2209800"/>
            <a:ext cx="7404653" cy="2130299"/>
          </a:xfrm>
          <a:prstGeom prst="rect">
            <a:avLst/>
          </a:prstGeom>
        </p:spPr>
        <p:txBody>
          <a:bodyPr vert="horz" wrap="square" lIns="0" tIns="64996" rIns="0" bIns="0" rtlCol="0">
            <a:spAutoFit/>
          </a:bodyPr>
          <a:lstStyle/>
          <a:p>
            <a:pPr marL="355600" marR="511809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model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system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protection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called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access matrix,</a:t>
            </a:r>
          </a:p>
          <a:p>
            <a:pPr marL="756285" marR="8699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 resources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protection domains.</a:t>
            </a:r>
            <a:endParaRPr sz="2400" dirty="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domain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956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52600"/>
            <a:ext cx="6054598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Domain</a:t>
            </a:r>
            <a:r>
              <a:rPr b="1" spc="-5" dirty="0"/>
              <a:t> </a:t>
            </a:r>
            <a:r>
              <a:rPr b="1" spc="-10" dirty="0"/>
              <a:t>Switching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52600"/>
            <a:ext cx="69342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056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Access</a:t>
            </a:r>
            <a:r>
              <a:rPr b="1" spc="-25" dirty="0"/>
              <a:t> </a:t>
            </a:r>
            <a:r>
              <a:rPr b="1" dirty="0"/>
              <a:t>Matrix</a:t>
            </a:r>
            <a:r>
              <a:rPr b="1" spc="-40" dirty="0"/>
              <a:t> </a:t>
            </a:r>
            <a:r>
              <a:rPr b="1" dirty="0"/>
              <a:t>:</a:t>
            </a:r>
            <a:r>
              <a:rPr b="1" spc="-20" dirty="0"/>
              <a:t> </a:t>
            </a:r>
            <a:r>
              <a:rPr b="1" dirty="0"/>
              <a:t>Owner</a:t>
            </a:r>
            <a:r>
              <a:rPr b="1" spc="-40" dirty="0"/>
              <a:t> </a:t>
            </a:r>
            <a:r>
              <a:rPr b="1" spc="-10" dirty="0"/>
              <a:t>Right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768095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owner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privilege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adding </a:t>
            </a:r>
            <a:r>
              <a:rPr sz="3200" dirty="0">
                <a:latin typeface="Calibri"/>
                <a:cs typeface="Calibri"/>
              </a:rPr>
              <a:t>new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rights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removing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existing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ones: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286000"/>
            <a:ext cx="7620000" cy="3800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982" y="393103"/>
            <a:ext cx="770191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Implementation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Access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Matrix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86740" y="1217991"/>
            <a:ext cx="8095615" cy="38615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2875" marR="2375535" indent="-142875" algn="r">
              <a:lnSpc>
                <a:spcPct val="100000"/>
              </a:lnSpc>
              <a:spcBef>
                <a:spcPts val="480"/>
              </a:spcBef>
              <a:buSzPct val="90625"/>
              <a:buFont typeface="Arial MT"/>
              <a:buChar char="•"/>
              <a:tabLst>
                <a:tab pos="14287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triples</a:t>
            </a:r>
            <a:endParaRPr sz="3200" dirty="0">
              <a:latin typeface="Times New Roman"/>
              <a:cs typeface="Times New Roman"/>
            </a:endParaRPr>
          </a:p>
          <a:p>
            <a:pPr marR="2470150" algn="r">
              <a:lnSpc>
                <a:spcPct val="100000"/>
              </a:lnSpc>
              <a:spcBef>
                <a:spcPts val="390"/>
              </a:spcBef>
            </a:pPr>
            <a:r>
              <a:rPr sz="3200" spc="-10" dirty="0">
                <a:latin typeface="Times New Roman"/>
                <a:cs typeface="Times New Roman"/>
              </a:rPr>
              <a:t>&lt;</a:t>
            </a:r>
            <a:r>
              <a:rPr sz="3200" b="1" spc="-10" dirty="0">
                <a:latin typeface="Times New Roman"/>
                <a:cs typeface="Times New Roman"/>
              </a:rPr>
              <a:t>domain,object,rights-</a:t>
            </a:r>
            <a:r>
              <a:rPr sz="3200" b="1" spc="-20" dirty="0">
                <a:latin typeface="Times New Roman"/>
                <a:cs typeface="Times New Roman"/>
              </a:rPr>
              <a:t>set&gt;</a:t>
            </a:r>
            <a:endParaRPr sz="3200" dirty="0">
              <a:latin typeface="Times New Roman"/>
              <a:cs typeface="Times New Roman"/>
            </a:endParaRPr>
          </a:p>
          <a:p>
            <a:pPr marL="180340" marR="30480" indent="-142875">
              <a:lnSpc>
                <a:spcPct val="110000"/>
              </a:lnSpc>
              <a:buSzPct val="90625"/>
              <a:buFont typeface="Arial MT"/>
              <a:buChar char="•"/>
              <a:tabLst>
                <a:tab pos="240665" algn="l"/>
                <a:tab pos="4913630" algn="l"/>
              </a:tabLst>
            </a:pPr>
            <a:r>
              <a:rPr sz="3200" dirty="0">
                <a:latin typeface="Times New Roman"/>
                <a:cs typeface="Times New Roman"/>
              </a:rPr>
              <a:t>Whenever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	</a:t>
            </a:r>
            <a:r>
              <a:rPr sz="3200" dirty="0">
                <a:latin typeface="Times New Roman"/>
                <a:cs typeface="Times New Roman"/>
              </a:rPr>
              <a:t>object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Oj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domain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Di</a:t>
            </a:r>
            <a:r>
              <a:rPr sz="3200" dirty="0">
                <a:latin typeface="Times New Roman"/>
                <a:cs typeface="Times New Roman"/>
              </a:rPr>
              <a:t>	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global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is 	</a:t>
            </a:r>
            <a:r>
              <a:rPr sz="3200" dirty="0">
                <a:latin typeface="Times New Roman"/>
                <a:cs typeface="Times New Roman"/>
              </a:rPr>
              <a:t>searched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triple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&lt;Di,Oj,R</a:t>
            </a:r>
            <a:r>
              <a:rPr sz="3150" b="1" baseline="-21164" dirty="0">
                <a:latin typeface="Times New Roman"/>
                <a:cs typeface="Times New Roman"/>
              </a:rPr>
              <a:t>k</a:t>
            </a:r>
            <a:r>
              <a:rPr sz="3150" b="1" spc="-44" baseline="-21164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&gt;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Є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150" spc="-37" baseline="-21164" dirty="0">
                <a:latin typeface="Times New Roman"/>
                <a:cs typeface="Times New Roman"/>
              </a:rPr>
              <a:t>k</a:t>
            </a:r>
            <a:endParaRPr sz="3150" baseline="-21164" dirty="0">
              <a:latin typeface="Times New Roman"/>
              <a:cs typeface="Times New Roman"/>
            </a:endParaRPr>
          </a:p>
          <a:p>
            <a:pPr marL="38100" marR="52069" indent="142875">
              <a:spcBef>
                <a:spcPts val="1200"/>
              </a:spcBef>
              <a:buSzPct val="90625"/>
              <a:buFont typeface="Arial MT"/>
              <a:buChar char="•"/>
              <a:tabLst>
                <a:tab pos="18097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triple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found,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allowed</a:t>
            </a:r>
            <a:r>
              <a:rPr sz="3200" spc="-25" dirty="0">
                <a:latin typeface="Times New Roman"/>
                <a:cs typeface="Times New Roman"/>
              </a:rPr>
              <a:t> to </a:t>
            </a:r>
            <a:r>
              <a:rPr sz="3200" dirty="0">
                <a:latin typeface="Times New Roman"/>
                <a:cs typeface="Times New Roman"/>
              </a:rPr>
              <a:t>continue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else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exception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raised.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CA30-B369-4E5E-9BCE-A54BD889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Implementation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Access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980680" cy="42875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Global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Table</a:t>
            </a:r>
            <a:endParaRPr sz="3200" dirty="0">
              <a:latin typeface="Calibri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</a:t>
            </a:r>
            <a:endParaRPr sz="2800" dirty="0">
              <a:latin typeface="Calibri"/>
              <a:cs typeface="Calibri"/>
            </a:endParaRPr>
          </a:p>
          <a:p>
            <a:pPr marL="756285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&lt;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entries.</a:t>
            </a:r>
            <a:endParaRPr sz="2800" dirty="0">
              <a:latin typeface="Calibri"/>
              <a:cs typeface="Calibri"/>
            </a:endParaRPr>
          </a:p>
          <a:p>
            <a:pPr marL="756285" marR="549910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spc="-10" dirty="0">
                <a:latin typeface="Calibri"/>
                <a:cs typeface="Calibri"/>
              </a:rPr>
              <a:t>Unfortunately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sparse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kept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(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invoking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virtual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techniques.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groupings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everyone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still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9589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System</a:t>
            </a:r>
            <a:r>
              <a:rPr b="1" spc="-204" dirty="0"/>
              <a:t> </a:t>
            </a:r>
            <a:r>
              <a:rPr b="1" spc="-10" dirty="0"/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4799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Protection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refers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strategy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controlling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processes,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resources.</a:t>
            </a:r>
            <a:endParaRPr sz="3200" dirty="0">
              <a:latin typeface="Calibri"/>
              <a:cs typeface="Calibri"/>
            </a:endParaRPr>
          </a:p>
          <a:p>
            <a:pPr marL="355600" marR="914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ensure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consistent </a:t>
            </a:r>
            <a:r>
              <a:rPr sz="3200" spc="-20" dirty="0">
                <a:latin typeface="Calibri"/>
                <a:cs typeface="Calibri"/>
              </a:rPr>
              <a:t>ways</a:t>
            </a:r>
            <a:r>
              <a:rPr lang="en-US" sz="3200" spc="-2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330" marR="303530" indent="-34163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Further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ensure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resource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	</a:t>
            </a:r>
            <a:r>
              <a:rPr sz="3200" dirty="0">
                <a:latin typeface="Calibri"/>
                <a:cs typeface="Calibri"/>
              </a:rPr>
              <a:t>accessed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correctly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 	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so.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Implementation</a:t>
            </a:r>
            <a:r>
              <a:rPr b="1" spc="-120" dirty="0"/>
              <a:t> </a:t>
            </a:r>
            <a:r>
              <a:rPr b="1" dirty="0"/>
              <a:t>of</a:t>
            </a:r>
            <a:r>
              <a:rPr b="1" spc="-75" dirty="0"/>
              <a:t> </a:t>
            </a:r>
            <a:r>
              <a:rPr b="1" dirty="0"/>
              <a:t>Access</a:t>
            </a:r>
            <a:r>
              <a:rPr b="1" spc="-80" dirty="0"/>
              <a:t> </a:t>
            </a:r>
            <a:r>
              <a:rPr b="1" spc="-10" dirty="0"/>
              <a:t>Matrix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57251" y="1712382"/>
            <a:ext cx="7404653" cy="346921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756285" marR="60833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 algn="just">
              <a:lnSpc>
                <a:spcPts val="3190"/>
              </a:lnSpc>
              <a:spcBef>
                <a:spcPts val="29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domain,</a:t>
            </a:r>
            <a:r>
              <a:rPr sz="2400" b="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rights-</a:t>
            </a:r>
            <a:r>
              <a:rPr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sz="24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sz="2400"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lvl="1" indent="-285750">
              <a:lnSpc>
                <a:spcPts val="3180"/>
              </a:lnSpc>
              <a:spcBef>
                <a:spcPts val="32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sz="2400" b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</a:t>
            </a:r>
            <a:r>
              <a:rPr sz="24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2400" b="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2400"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783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Access</a:t>
            </a:r>
            <a:r>
              <a:rPr b="1" spc="-40" dirty="0"/>
              <a:t> </a:t>
            </a:r>
            <a:r>
              <a:rPr b="1" dirty="0"/>
              <a:t>List</a:t>
            </a:r>
            <a:r>
              <a:rPr b="1" spc="-40" dirty="0"/>
              <a:t> </a:t>
            </a:r>
            <a:r>
              <a:rPr b="1" spc="-10" dirty="0"/>
              <a:t>(cont…)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524000"/>
            <a:ext cx="7165975" cy="36772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6985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Each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column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Access-</a:t>
            </a:r>
            <a:r>
              <a:rPr sz="3200" dirty="0">
                <a:latin typeface="Calibri"/>
                <a:cs typeface="Calibri"/>
              </a:rPr>
              <a:t>control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one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Defines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operation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3200" dirty="0">
              <a:latin typeface="Calibri"/>
              <a:cs typeface="Calibri"/>
            </a:endParaRPr>
          </a:p>
          <a:p>
            <a:pPr marL="927100" marR="1351915">
              <a:lnSpc>
                <a:spcPct val="90000"/>
              </a:lnSpc>
            </a:pPr>
            <a:r>
              <a:rPr sz="4000" dirty="0">
                <a:latin typeface="Calibri"/>
                <a:cs typeface="Calibri"/>
              </a:rPr>
              <a:t>Domain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1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=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Read,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Write </a:t>
            </a:r>
            <a:r>
              <a:rPr sz="4000" dirty="0">
                <a:latin typeface="Calibri"/>
                <a:cs typeface="Calibri"/>
              </a:rPr>
              <a:t>Domain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2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=</a:t>
            </a:r>
            <a:r>
              <a:rPr sz="4000" spc="-5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Read </a:t>
            </a:r>
            <a:r>
              <a:rPr sz="4000" dirty="0">
                <a:latin typeface="Calibri"/>
                <a:cs typeface="Calibri"/>
              </a:rPr>
              <a:t>Domain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3</a:t>
            </a:r>
            <a:r>
              <a:rPr sz="4000" spc="-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=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Read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Implementation</a:t>
            </a:r>
            <a:r>
              <a:rPr b="1" spc="-120" dirty="0"/>
              <a:t> </a:t>
            </a:r>
            <a:r>
              <a:rPr b="1" dirty="0"/>
              <a:t>of</a:t>
            </a:r>
            <a:r>
              <a:rPr b="1" spc="-75" dirty="0"/>
              <a:t> </a:t>
            </a:r>
            <a:r>
              <a:rPr b="1" dirty="0"/>
              <a:t>Access</a:t>
            </a:r>
            <a:r>
              <a:rPr b="1" spc="-80" dirty="0"/>
              <a:t> </a:t>
            </a:r>
            <a:r>
              <a:rPr b="1" spc="-10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544777"/>
            <a:ext cx="7811770" cy="405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indent="-34226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0365" algn="l"/>
              </a:tabLst>
            </a:pPr>
            <a:r>
              <a:rPr sz="2500" b="1" dirty="0">
                <a:latin typeface="Calibri"/>
                <a:cs typeface="Calibri"/>
              </a:rPr>
              <a:t>Capability</a:t>
            </a:r>
            <a:r>
              <a:rPr sz="2500" b="1" spc="-10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Lists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for</a:t>
            </a:r>
            <a:r>
              <a:rPr sz="2500" b="1" spc="-8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Domains</a:t>
            </a:r>
            <a:endParaRPr sz="2500" dirty="0">
              <a:latin typeface="Calibri"/>
              <a:cs typeface="Calibri"/>
            </a:endParaRPr>
          </a:p>
          <a:p>
            <a:pPr marL="781685" lvl="1" indent="-286385" algn="just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object-</a:t>
            </a:r>
            <a:r>
              <a:rPr sz="2200" dirty="0">
                <a:latin typeface="Calibri"/>
                <a:cs typeface="Calibri"/>
              </a:rPr>
              <a:t>based,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domain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based</a:t>
            </a:r>
            <a:endParaRPr sz="2200" dirty="0">
              <a:latin typeface="Calibri"/>
              <a:cs typeface="Calibri"/>
            </a:endParaRPr>
          </a:p>
          <a:p>
            <a:pPr marL="781685" marR="733425" lvl="1" indent="-287020" algn="just">
              <a:lnSpc>
                <a:spcPct val="80000"/>
              </a:lnSpc>
              <a:spcBef>
                <a:spcPts val="530"/>
              </a:spcBef>
              <a:buFont typeface="Arial MT"/>
              <a:buChar char="–"/>
              <a:tabLst>
                <a:tab pos="781685" algn="l"/>
              </a:tabLst>
            </a:pPr>
            <a:r>
              <a:rPr sz="2200" b="1" dirty="0">
                <a:solidFill>
                  <a:srgbClr val="3366FF"/>
                </a:solidFill>
                <a:latin typeface="Calibri"/>
                <a:cs typeface="Calibri"/>
              </a:rPr>
              <a:t>Capability</a:t>
            </a:r>
            <a:r>
              <a:rPr sz="2200" b="1" spc="-5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366FF"/>
                </a:solidFill>
                <a:latin typeface="Calibri"/>
                <a:cs typeface="Calibri"/>
              </a:rPr>
              <a:t>list</a:t>
            </a:r>
            <a:r>
              <a:rPr sz="2200" b="1" spc="-4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domain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objects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together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them</a:t>
            </a:r>
            <a:endParaRPr sz="2200" dirty="0">
              <a:latin typeface="Calibri"/>
              <a:cs typeface="Calibri"/>
            </a:endParaRPr>
          </a:p>
          <a:p>
            <a:pPr marL="781685" lvl="1" indent="-286385" algn="just">
              <a:lnSpc>
                <a:spcPct val="100000"/>
              </a:lnSpc>
              <a:buFont typeface="Arial MT"/>
              <a:buChar char="–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Object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address,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366FF"/>
                </a:solidFill>
                <a:latin typeface="Calibri"/>
                <a:cs typeface="Calibri"/>
              </a:rPr>
              <a:t>capability</a:t>
            </a:r>
            <a:endParaRPr sz="2200" dirty="0">
              <a:latin typeface="Calibri"/>
              <a:cs typeface="Calibri"/>
            </a:endParaRPr>
          </a:p>
          <a:p>
            <a:pPr marL="781685" marR="41275" lvl="1" indent="-287020" algn="just">
              <a:lnSpc>
                <a:spcPts val="2110"/>
              </a:lnSpc>
              <a:spcBef>
                <a:spcPts val="515"/>
              </a:spcBef>
              <a:buFont typeface="Arial MT"/>
              <a:buChar char="–"/>
              <a:tabLst>
                <a:tab pos="781685" algn="l"/>
              </a:tabLst>
            </a:pPr>
            <a:r>
              <a:rPr sz="2200" spc="-10" dirty="0">
                <a:latin typeface="Calibri"/>
                <a:cs typeface="Calibri"/>
              </a:rPr>
              <a:t>Execute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175" baseline="-21072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capability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parameter</a:t>
            </a:r>
            <a:endParaRPr sz="2200" dirty="0">
              <a:latin typeface="Calibri"/>
              <a:cs typeface="Calibri"/>
            </a:endParaRPr>
          </a:p>
          <a:p>
            <a:pPr marL="1181100" lvl="2" indent="-228600" algn="just">
              <a:lnSpc>
                <a:spcPts val="2275"/>
              </a:lnSpc>
              <a:spcBef>
                <a:spcPts val="30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Possession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capability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means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access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allowed</a:t>
            </a:r>
            <a:endParaRPr sz="1900" dirty="0">
              <a:latin typeface="Calibri"/>
              <a:cs typeface="Calibri"/>
            </a:endParaRPr>
          </a:p>
          <a:p>
            <a:pPr marL="781685" lvl="1" indent="-286385" algn="just">
              <a:lnSpc>
                <a:spcPts val="2370"/>
              </a:lnSpc>
              <a:buFont typeface="Arial MT"/>
              <a:buChar char="–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Capability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list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associated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domain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never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directly</a:t>
            </a:r>
            <a:endParaRPr sz="2200" dirty="0">
              <a:latin typeface="Calibri"/>
              <a:cs typeface="Calibri"/>
            </a:endParaRPr>
          </a:p>
          <a:p>
            <a:pPr marL="781685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accessible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domain</a:t>
            </a:r>
            <a:endParaRPr sz="2200" dirty="0">
              <a:latin typeface="Calibri"/>
              <a:cs typeface="Calibri"/>
            </a:endParaRPr>
          </a:p>
          <a:p>
            <a:pPr marL="1181100" lvl="2" indent="-228600" algn="just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spc="-25" dirty="0">
                <a:latin typeface="Calibri"/>
                <a:cs typeface="Calibri"/>
              </a:rPr>
              <a:t>Rather,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protected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object,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maintained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by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accessed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indirectly</a:t>
            </a:r>
            <a:endParaRPr sz="1900" dirty="0">
              <a:latin typeface="Calibri"/>
              <a:cs typeface="Calibri"/>
            </a:endParaRPr>
          </a:p>
          <a:p>
            <a:pPr marL="1181100" lvl="2" indent="-228600" algn="just">
              <a:lnSpc>
                <a:spcPct val="100000"/>
              </a:lnSpc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Like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“secure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pointer”</a:t>
            </a:r>
            <a:endParaRPr sz="1900" dirty="0">
              <a:latin typeface="Calibri"/>
              <a:cs typeface="Calibri"/>
            </a:endParaRPr>
          </a:p>
          <a:p>
            <a:pPr marL="1181100" lvl="2" indent="-228600" algn="just">
              <a:lnSpc>
                <a:spcPct val="100000"/>
              </a:lnSpc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Idea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extended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up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applications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510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Capability</a:t>
            </a:r>
            <a:r>
              <a:rPr b="1" spc="-15" dirty="0"/>
              <a:t> </a:t>
            </a:r>
            <a:r>
              <a:rPr b="1" spc="-10" dirty="0"/>
              <a:t>List(cont..)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8874"/>
            <a:ext cx="7932420" cy="255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ts val="365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Each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Row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Capability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(like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key)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ts val="3460"/>
              </a:lnSpc>
              <a:spcBef>
                <a:spcPts val="240"/>
              </a:spcBef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objects</a:t>
            </a:r>
            <a:endParaRPr sz="32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F1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Read</a:t>
            </a:r>
            <a:endParaRPr sz="2300">
              <a:latin typeface="Calibri"/>
              <a:cs typeface="Calibri"/>
            </a:endParaRPr>
          </a:p>
          <a:p>
            <a:pPr marL="1384300" marR="2082164">
              <a:lnSpc>
                <a:spcPct val="110000"/>
              </a:lnSpc>
            </a:pP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F4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Write,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Execute </a:t>
            </a:r>
            <a:r>
              <a:rPr sz="2300" dirty="0">
                <a:latin typeface="Calibri"/>
                <a:cs typeface="Calibri"/>
              </a:rPr>
              <a:t>Object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F5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–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Read,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Write,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Delete,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Copy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Implementation</a:t>
            </a:r>
            <a:r>
              <a:rPr b="1" spc="-120" dirty="0"/>
              <a:t> </a:t>
            </a:r>
            <a:r>
              <a:rPr b="1" dirty="0"/>
              <a:t>of</a:t>
            </a:r>
            <a:r>
              <a:rPr b="1" spc="-75" dirty="0"/>
              <a:t> </a:t>
            </a:r>
            <a:r>
              <a:rPr b="1" dirty="0"/>
              <a:t>Access</a:t>
            </a:r>
            <a:r>
              <a:rPr b="1" spc="-80" dirty="0"/>
              <a:t> </a:t>
            </a:r>
            <a:r>
              <a:rPr b="1" spc="-10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784465" cy="43726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Lock-Key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Mechanism</a:t>
            </a:r>
            <a:endParaRPr sz="3200" dirty="0">
              <a:latin typeface="Calibri"/>
              <a:cs typeface="Calibri"/>
            </a:endParaRPr>
          </a:p>
          <a:p>
            <a:pPr marL="756285" marR="371475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unique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patterns, </a:t>
            </a:r>
            <a:r>
              <a:rPr sz="2800" b="1" dirty="0">
                <a:latin typeface="Calibri"/>
                <a:cs typeface="Calibri"/>
              </a:rPr>
              <a:t>termed</a:t>
            </a:r>
            <a:r>
              <a:rPr sz="2800" b="1" spc="-1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locks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756285" marR="1034415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bit </a:t>
            </a:r>
            <a:r>
              <a:rPr sz="2800" spc="-10" dirty="0">
                <a:latin typeface="Calibri"/>
                <a:cs typeface="Calibri"/>
              </a:rPr>
              <a:t>patterns,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termed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keys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755015" marR="92075" indent="-28575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granted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domain's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fits 	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resource's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locks.</a:t>
            </a:r>
            <a:endParaRPr sz="2800" dirty="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Again,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own </a:t>
            </a:r>
            <a:r>
              <a:rPr sz="2800" spc="-10" dirty="0">
                <a:latin typeface="Calibri"/>
                <a:cs typeface="Calibri"/>
              </a:rPr>
              <a:t>keys.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Comparison</a:t>
            </a:r>
            <a:r>
              <a:rPr b="1" spc="-60" dirty="0"/>
              <a:t> </a:t>
            </a:r>
            <a:r>
              <a:rPr b="1" dirty="0"/>
              <a:t>of</a:t>
            </a:r>
            <a:r>
              <a:rPr b="1" spc="-30" dirty="0"/>
              <a:t> </a:t>
            </a:r>
            <a:r>
              <a:rPr b="1" spc="-10" dirty="0"/>
              <a:t>Implementations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693659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Many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trade-</a:t>
            </a:r>
            <a:r>
              <a:rPr sz="3000" dirty="0">
                <a:latin typeface="Calibri"/>
                <a:cs typeface="Calibri"/>
              </a:rPr>
              <a:t>offs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consider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table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simple,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Access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lists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correspond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users</a:t>
            </a:r>
            <a:endParaRPr sz="2600" dirty="0">
              <a:latin typeface="Calibri"/>
              <a:cs typeface="Calibri"/>
            </a:endParaRPr>
          </a:p>
          <a:p>
            <a:pPr marL="1155700" marR="45720" lvl="2" indent="-228600">
              <a:lnSpc>
                <a:spcPts val="2110"/>
              </a:lnSpc>
              <a:spcBef>
                <a:spcPts val="53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spc="-10" dirty="0">
                <a:latin typeface="Calibri"/>
                <a:cs typeface="Calibri"/>
              </a:rPr>
              <a:t>Determining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domain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non-</a:t>
            </a:r>
            <a:r>
              <a:rPr sz="2200" spc="-10" dirty="0">
                <a:latin typeface="Calibri"/>
                <a:cs typeface="Calibri"/>
              </a:rPr>
              <a:t>localized difficult</a:t>
            </a:r>
            <a:endParaRPr sz="22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Every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object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must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checked</a:t>
            </a:r>
            <a:endParaRPr sz="2200" dirty="0">
              <a:latin typeface="Calibri"/>
              <a:cs typeface="Calibri"/>
            </a:endParaRPr>
          </a:p>
          <a:p>
            <a:pPr marL="1384300">
              <a:lnSpc>
                <a:spcPts val="2270"/>
              </a:lnSpc>
              <a:spcBef>
                <a:spcPts val="15"/>
              </a:spcBef>
            </a:pPr>
            <a:r>
              <a:rPr sz="1900" dirty="0">
                <a:latin typeface="Arial MT"/>
                <a:cs typeface="Arial MT"/>
              </a:rPr>
              <a:t>–</a:t>
            </a:r>
            <a:r>
              <a:rPr sz="1900" spc="150" dirty="0">
                <a:latin typeface="Arial MT"/>
                <a:cs typeface="Arial MT"/>
              </a:rPr>
              <a:t> </a:t>
            </a:r>
            <a:r>
              <a:rPr sz="1900" dirty="0">
                <a:latin typeface="Calibri"/>
                <a:cs typeface="Calibri"/>
              </a:rPr>
              <a:t>Many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objects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access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rights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-</a:t>
            </a:r>
            <a:r>
              <a:rPr sz="1900" dirty="0">
                <a:latin typeface="Calibri"/>
                <a:cs typeface="Calibri"/>
              </a:rPr>
              <a:t>&gt;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slow</a:t>
            </a:r>
            <a:endParaRPr sz="19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10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Capability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lists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useful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localizing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endParaRPr sz="2600" dirty="0">
              <a:latin typeface="Calibri"/>
              <a:cs typeface="Calibri"/>
            </a:endParaRPr>
          </a:p>
          <a:p>
            <a:pPr marL="1155700" lvl="2" indent="-228600">
              <a:lnSpc>
                <a:spcPts val="263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Calibri"/>
                <a:cs typeface="Calibri"/>
              </a:rPr>
              <a:t>But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revocation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capabilities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inefficient</a:t>
            </a:r>
            <a:endParaRPr sz="2200" dirty="0">
              <a:latin typeface="Calibri"/>
              <a:cs typeface="Calibri"/>
            </a:endParaRPr>
          </a:p>
          <a:p>
            <a:pPr marL="756285" marR="239395" lvl="1" indent="-287020">
              <a:lnSpc>
                <a:spcPts val="2500"/>
              </a:lnSpc>
              <a:spcBef>
                <a:spcPts val="59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spc="-10" dirty="0">
                <a:latin typeface="Calibri"/>
                <a:cs typeface="Calibri"/>
              </a:rPr>
              <a:t>Lock-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effective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flexible,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keys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passed </a:t>
            </a:r>
            <a:r>
              <a:rPr sz="2600" dirty="0">
                <a:latin typeface="Calibri"/>
                <a:cs typeface="Calibri"/>
              </a:rPr>
              <a:t>freely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domain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domain,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easy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revocation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C1477-8FDB-49B8-B012-19B06B0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fr-FR"/>
              <a:t>Dr. Binod Kr. Adhikari</a:t>
            </a:r>
            <a:endParaRPr lang="fr-FR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685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Access</a:t>
            </a:r>
            <a:r>
              <a:rPr b="1" spc="-45" dirty="0"/>
              <a:t> </a:t>
            </a:r>
            <a:r>
              <a:rPr b="1" dirty="0"/>
              <a:t>Matrix</a:t>
            </a:r>
            <a:r>
              <a:rPr b="1" spc="-35" dirty="0"/>
              <a:t> </a:t>
            </a:r>
            <a:r>
              <a:rPr b="1" spc="-10" dirty="0"/>
              <a:t>Implementation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59126" y="2209800"/>
            <a:ext cx="7543800" cy="18396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7393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method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advantage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disadvantages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commercial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682" y="381000"/>
            <a:ext cx="356425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Access</a:t>
            </a:r>
            <a:r>
              <a:rPr b="1" spc="-25" dirty="0"/>
              <a:t> </a:t>
            </a:r>
            <a:r>
              <a:rPr b="1" spc="-10" dirty="0"/>
              <a:t>Controls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35431" y="1535264"/>
            <a:ext cx="8072755" cy="405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algn="just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latin typeface="Calibri"/>
                <a:cs typeface="Calibri"/>
              </a:rPr>
              <a:t>Role-Based Access Control, RBAC </a:t>
            </a:r>
            <a:r>
              <a:rPr lang="en-US" sz="3200" dirty="0">
                <a:latin typeface="Calibri"/>
                <a:cs typeface="Calibri"/>
              </a:rPr>
              <a:t>assigns </a:t>
            </a:r>
            <a:r>
              <a:rPr sz="3200" dirty="0">
                <a:latin typeface="Calibri"/>
                <a:cs typeface="Calibri"/>
              </a:rPr>
              <a:t>privileges</a:t>
            </a:r>
            <a:r>
              <a:rPr sz="3200" spc="3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3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users,</a:t>
            </a:r>
            <a:r>
              <a:rPr sz="3200" spc="3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programs,</a:t>
            </a:r>
            <a:r>
              <a:rPr sz="3200" spc="2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3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roles</a:t>
            </a:r>
            <a:r>
              <a:rPr sz="3200" spc="29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appropriate,</a:t>
            </a:r>
            <a:r>
              <a:rPr sz="3200" spc="7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7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"privileges"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refer</a:t>
            </a:r>
            <a:r>
              <a:rPr sz="3200" spc="7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7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right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call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certain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calls,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4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certain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parameters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calls.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446405" algn="l"/>
              </a:tabLst>
            </a:pPr>
            <a:r>
              <a:rPr sz="3200" dirty="0">
                <a:latin typeface="Calibri"/>
                <a:cs typeface="Calibri"/>
              </a:rPr>
              <a:t>	RBAC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supports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principle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least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privilege,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reduces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susceptibility</a:t>
            </a:r>
            <a:r>
              <a:rPr sz="3200" spc="1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abuse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as </a:t>
            </a:r>
            <a:r>
              <a:rPr sz="3200" dirty="0">
                <a:latin typeface="Calibri"/>
                <a:cs typeface="Calibri"/>
              </a:rPr>
              <a:t>opposed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SUID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SGID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457" y="5624576"/>
            <a:ext cx="4726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solaris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143000"/>
            <a:ext cx="3847093" cy="42567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316F186-553A-411E-B9B1-3AD06EEAF921}"/>
              </a:ext>
            </a:extLst>
          </p:cNvPr>
          <p:cNvSpPr txBox="1">
            <a:spLocks/>
          </p:cNvSpPr>
          <p:nvPr/>
        </p:nvSpPr>
        <p:spPr>
          <a:xfrm>
            <a:off x="990600" y="381000"/>
            <a:ext cx="69342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dirty="0"/>
              <a:t>Role-Based Access Control</a:t>
            </a:r>
            <a:endParaRPr lang="en-IN" b="1"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22156-CD66-4465-8F0F-377D5EE2CDAC}"/>
              </a:ext>
            </a:extLst>
          </p:cNvPr>
          <p:cNvSpPr/>
          <p:nvPr/>
        </p:nvSpPr>
        <p:spPr>
          <a:xfrm>
            <a:off x="2792505" y="2819400"/>
            <a:ext cx="360829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</a:t>
            </a:r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9589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System</a:t>
            </a:r>
            <a:r>
              <a:rPr b="1" spc="-204" dirty="0"/>
              <a:t> </a:t>
            </a:r>
            <a:r>
              <a:rPr b="1" spc="-10" dirty="0"/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402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7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7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7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7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7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run</a:t>
            </a:r>
            <a:r>
              <a:rPr sz="3200" spc="7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73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an 	</a:t>
            </a:r>
            <a:r>
              <a:rPr sz="3200" dirty="0">
                <a:latin typeface="Calibri"/>
                <a:cs typeface="Calibri"/>
              </a:rPr>
              <a:t>unauthorized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user,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he/she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cause 	</a:t>
            </a:r>
            <a:r>
              <a:rPr sz="3200" dirty="0">
                <a:latin typeface="Calibri"/>
                <a:cs typeface="Calibri"/>
              </a:rPr>
              <a:t>severe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damage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1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stored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	it.</a:t>
            </a:r>
            <a:endParaRPr sz="32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</a:t>
            </a:r>
            <a:r>
              <a:rPr sz="3200" spc="20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21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protected </a:t>
            </a:r>
            <a:r>
              <a:rPr sz="3200" dirty="0">
                <a:latin typeface="Calibri"/>
                <a:cs typeface="Calibri"/>
              </a:rPr>
              <a:t>against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unauthorized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access,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malicious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memory,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viruses,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worms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56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191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Example</a:t>
            </a:r>
            <a:r>
              <a:rPr b="1" spc="-60" dirty="0"/>
              <a:t> </a:t>
            </a:r>
            <a:r>
              <a:rPr b="1" dirty="0"/>
              <a:t>of</a:t>
            </a:r>
            <a:r>
              <a:rPr b="1" spc="-40" dirty="0"/>
              <a:t> </a:t>
            </a:r>
            <a:r>
              <a:rPr b="1" spc="-10" dirty="0"/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1066"/>
            <a:ext cx="8073390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  <a:tab pos="456565" algn="l"/>
              </a:tabLst>
            </a:pP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Privileged</a:t>
            </a:r>
            <a:r>
              <a:rPr sz="3200" b="1" spc="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instructions</a:t>
            </a:r>
            <a:r>
              <a:rPr sz="3200" b="1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executing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kernel</a:t>
            </a:r>
            <a:r>
              <a:rPr sz="3200" spc="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48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  <a:r>
              <a:rPr sz="3200" spc="4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48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execute </a:t>
            </a:r>
            <a:r>
              <a:rPr sz="3200" dirty="0">
                <a:latin typeface="Times New Roman"/>
                <a:cs typeface="Times New Roman"/>
              </a:rPr>
              <a:t>without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causing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exception.</a:t>
            </a:r>
            <a:endParaRPr sz="3200" dirty="0">
              <a:latin typeface="Times New Roman"/>
              <a:cs typeface="Times New Roman"/>
            </a:endParaRPr>
          </a:p>
          <a:p>
            <a:pPr marL="354330" marR="5080" indent="-341630" algn="just">
              <a:lnSpc>
                <a:spcPct val="90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Memory</a:t>
            </a:r>
            <a:r>
              <a:rPr sz="3200" b="1" spc="360" dirty="0">
                <a:latin typeface="Times New Roman"/>
                <a:cs typeface="Times New Roman"/>
              </a:rPr>
              <a:t>  </a:t>
            </a:r>
            <a:r>
              <a:rPr sz="3200" b="1" dirty="0">
                <a:latin typeface="Times New Roman"/>
                <a:cs typeface="Times New Roman"/>
              </a:rPr>
              <a:t>protection</a:t>
            </a:r>
            <a:r>
              <a:rPr sz="3200" b="1" spc="36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37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7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kernel</a:t>
            </a:r>
            <a:r>
              <a:rPr sz="3200" spc="370" dirty="0">
                <a:latin typeface="Times New Roman"/>
                <a:cs typeface="Times New Roman"/>
              </a:rPr>
              <a:t>  </a:t>
            </a:r>
            <a:r>
              <a:rPr sz="3200" spc="-10" dirty="0">
                <a:latin typeface="Times New Roman"/>
                <a:cs typeface="Times New Roman"/>
              </a:rPr>
              <a:t>address 	</a:t>
            </a:r>
            <a:r>
              <a:rPr sz="3200" dirty="0">
                <a:latin typeface="Times New Roman"/>
                <a:cs typeface="Times New Roman"/>
              </a:rPr>
              <a:t>space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protected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r>
              <a:rPr sz="3200" spc="1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instructions. 	</a:t>
            </a:r>
            <a:r>
              <a:rPr sz="3200" dirty="0">
                <a:latin typeface="Times New Roman"/>
                <a:cs typeface="Times New Roman"/>
              </a:rPr>
              <a:t>Similarly</a:t>
            </a:r>
            <a:r>
              <a:rPr sz="3200" spc="65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66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process’</a:t>
            </a:r>
            <a:r>
              <a:rPr sz="3200" spc="54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66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space</a:t>
            </a:r>
            <a:r>
              <a:rPr sz="3200" spc="660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Times New Roman"/>
                <a:cs typeface="Times New Roman"/>
              </a:rPr>
              <a:t>is 	</a:t>
            </a:r>
            <a:r>
              <a:rPr sz="3200" dirty="0">
                <a:latin typeface="Times New Roman"/>
                <a:cs typeface="Times New Roman"/>
              </a:rPr>
              <a:t>protected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another.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  <a:tab pos="456565" algn="l"/>
              </a:tabLst>
            </a:pP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File</a:t>
            </a:r>
            <a:r>
              <a:rPr sz="3200" b="1" spc="6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system</a:t>
            </a:r>
            <a:r>
              <a:rPr sz="3200" b="1" spc="6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6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6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user’s</a:t>
            </a:r>
            <a:r>
              <a:rPr sz="3200" spc="6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files</a:t>
            </a:r>
            <a:r>
              <a:rPr sz="3200" spc="6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6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protected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user.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385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Goals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74659" cy="45072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698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  <a:tab pos="876935" algn="l"/>
                <a:tab pos="2266315" algn="l"/>
                <a:tab pos="3921760" algn="l"/>
                <a:tab pos="5198110" algn="l"/>
                <a:tab pos="5708650" algn="l"/>
                <a:tab pos="6420485" algn="l"/>
                <a:tab pos="7689850" algn="l"/>
              </a:tabLst>
            </a:pP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prevent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malicious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misuse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40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users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programs.</a:t>
            </a:r>
            <a:endParaRPr sz="3000" dirty="0">
              <a:latin typeface="Calibri"/>
              <a:cs typeface="Calibri"/>
            </a:endParaRPr>
          </a:p>
          <a:p>
            <a:pPr marL="355600" marR="571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To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ensure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shared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resource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only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accordance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policies.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1016635" algn="l"/>
                <a:tab pos="2379345" algn="l"/>
                <a:tab pos="3318510" algn="l"/>
                <a:tab pos="4580890" algn="l"/>
                <a:tab pos="6358890" algn="l"/>
                <a:tab pos="7543800" algn="l"/>
              </a:tabLst>
            </a:pP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ensure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that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errant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programs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cause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minimal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amount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damage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possible.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3000" dirty="0">
              <a:latin typeface="Calibri"/>
              <a:cs typeface="Calibri"/>
            </a:endParaRPr>
          </a:p>
          <a:p>
            <a:pPr marL="448309" marR="60325" indent="-382905">
              <a:lnSpc>
                <a:spcPts val="2880"/>
              </a:lnSpc>
            </a:pP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protection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provide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mechanisms</a:t>
            </a:r>
            <a:r>
              <a:rPr sz="3000" i="1" spc="-9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enforcing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policies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ensuring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reliable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systems.</a:t>
            </a:r>
            <a:endParaRPr sz="3000" dirty="0">
              <a:latin typeface="Calibri"/>
              <a:cs typeface="Calibri"/>
            </a:endParaRPr>
          </a:p>
          <a:p>
            <a:pPr marL="1894839" marR="100965" indent="-1446530">
              <a:lnSpc>
                <a:spcPts val="2880"/>
              </a:lnSpc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up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administrators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users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implement </a:t>
            </a:r>
            <a:r>
              <a:rPr sz="3000" dirty="0">
                <a:latin typeface="Calibri"/>
                <a:cs typeface="Calibri"/>
              </a:rPr>
              <a:t>those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mechanisms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effectively.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4515" y="411898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824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Principles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0702" y="1212383"/>
            <a:ext cx="7968615" cy="457881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b="1" i="1" dirty="0">
                <a:latin typeface="Calibri"/>
                <a:cs typeface="Calibri"/>
              </a:rPr>
              <a:t>Principle</a:t>
            </a:r>
            <a:r>
              <a:rPr sz="3000" b="1" i="1" spc="-90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of</a:t>
            </a:r>
            <a:r>
              <a:rPr sz="3000" b="1" i="1" spc="-85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least</a:t>
            </a:r>
            <a:r>
              <a:rPr sz="3000" b="1" i="1" spc="-85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privilege</a:t>
            </a:r>
            <a:r>
              <a:rPr sz="3000" b="1" i="1" spc="-75" dirty="0">
                <a:latin typeface="Calibri"/>
                <a:cs typeface="Calibri"/>
              </a:rPr>
              <a:t> </a:t>
            </a:r>
            <a:r>
              <a:rPr sz="3000" b="1" i="1" spc="-50" dirty="0"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dictates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programs,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users,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systems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given </a:t>
            </a:r>
            <a:r>
              <a:rPr sz="2600" dirty="0">
                <a:latin typeface="Calibri"/>
                <a:cs typeface="Calibri"/>
              </a:rPr>
              <a:t>just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enough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privileges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tasks.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Ensure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little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damage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fails</a:t>
            </a:r>
            <a:endParaRPr sz="2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Example:</a:t>
            </a:r>
            <a:endParaRPr sz="30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5"/>
              </a:spcBef>
              <a:buFont typeface="Arial MT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program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privileges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perform</a:t>
            </a:r>
            <a:r>
              <a:rPr sz="2600" spc="-50" dirty="0">
                <a:latin typeface="Calibri"/>
                <a:cs typeface="Calibri"/>
              </a:rPr>
              <a:t> a </a:t>
            </a:r>
            <a:r>
              <a:rPr sz="2600" dirty="0">
                <a:latin typeface="Calibri"/>
                <a:cs typeface="Calibri"/>
              </a:rPr>
              <a:t>task,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better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make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lang="en-US" sz="2600" b="1" spc="-45" dirty="0">
                <a:latin typeface="Calibri"/>
                <a:cs typeface="Calibri"/>
              </a:rPr>
              <a:t>Set Group ID (</a:t>
            </a:r>
            <a:r>
              <a:rPr sz="2600" b="1" dirty="0">
                <a:latin typeface="Calibri"/>
                <a:cs typeface="Calibri"/>
              </a:rPr>
              <a:t>SGID</a:t>
            </a:r>
            <a:r>
              <a:rPr lang="en-US" sz="2600" b="1" dirty="0">
                <a:latin typeface="Calibri"/>
                <a:cs typeface="Calibri"/>
              </a:rPr>
              <a:t>)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program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dirty="0">
                <a:latin typeface="Calibri"/>
                <a:cs typeface="Calibri"/>
              </a:rPr>
              <a:t>ownership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"network"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"backup"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some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other </a:t>
            </a:r>
            <a:r>
              <a:rPr sz="2600" dirty="0">
                <a:latin typeface="Calibri"/>
                <a:cs typeface="Calibri"/>
              </a:rPr>
              <a:t>pseudo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group,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rather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lang="en-US" sz="2600" b="1" spc="-65" dirty="0">
                <a:latin typeface="Calibri"/>
                <a:cs typeface="Calibri"/>
              </a:rPr>
              <a:t>Set User ID(</a:t>
            </a:r>
            <a:r>
              <a:rPr sz="2600" b="1" dirty="0">
                <a:latin typeface="Calibri"/>
                <a:cs typeface="Calibri"/>
              </a:rPr>
              <a:t>SUID</a:t>
            </a:r>
            <a:r>
              <a:rPr lang="en-US" sz="2600" b="1" dirty="0">
                <a:latin typeface="Calibri"/>
                <a:cs typeface="Calibri"/>
              </a:rPr>
              <a:t>)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root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ownership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36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176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Domain</a:t>
            </a:r>
            <a:r>
              <a:rPr b="1" spc="-10" dirty="0"/>
              <a:t> </a:t>
            </a:r>
            <a:r>
              <a:rPr b="1" dirty="0"/>
              <a:t>of </a:t>
            </a:r>
            <a:r>
              <a:rPr b="1" spc="-10" dirty="0"/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4000"/>
            <a:ext cx="787082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40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process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Objects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hardware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objects </a:t>
            </a:r>
            <a:r>
              <a:rPr sz="3200" dirty="0">
                <a:latin typeface="Calibri"/>
                <a:cs typeface="Calibri"/>
              </a:rPr>
              <a:t>(CPU,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Memory)and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objects(files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programs)</a:t>
            </a:r>
            <a:endParaRPr sz="3200" dirty="0">
              <a:latin typeface="Calibri"/>
              <a:cs typeface="Calibri"/>
            </a:endParaRPr>
          </a:p>
          <a:p>
            <a:pPr marL="355600" marR="13779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Each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invoked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969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Domain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20050" cy="389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746125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access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right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ability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 	</a:t>
            </a:r>
            <a:r>
              <a:rPr sz="3200" spc="-10" dirty="0">
                <a:latin typeface="Calibri"/>
                <a:cs typeface="Calibri"/>
              </a:rPr>
              <a:t>operation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object.</a:t>
            </a:r>
            <a:endParaRPr sz="32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domain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</a:t>
            </a:r>
            <a:endParaRPr sz="3200" dirty="0">
              <a:latin typeface="Calibri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&lt;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}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pairs</a:t>
            </a:r>
            <a:endParaRPr sz="2800" dirty="0">
              <a:latin typeface="Calibri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Example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&lt;file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F,</a:t>
            </a:r>
            <a:endParaRPr sz="2800" b="1" dirty="0">
              <a:latin typeface="Calibri"/>
              <a:cs typeface="Calibri"/>
            </a:endParaRPr>
          </a:p>
          <a:p>
            <a:pPr marL="756285" marR="5080" algn="just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{read,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write}&gt;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domain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40" dirty="0">
                <a:latin typeface="Calibri"/>
                <a:cs typeface="Calibri"/>
              </a:rPr>
              <a:t>F.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However,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can’t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16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969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Domain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Protection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/>
              <a:t>Dr. Binod Kr. Adhikari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347267" cy="26890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4343400"/>
            <a:ext cx="7086600" cy="1143000"/>
          </a:xfrm>
          <a:prstGeom prst="rect">
            <a:avLst/>
          </a:prstGeom>
          <a:ln w="25400">
            <a:solidFill>
              <a:srgbClr val="F79546"/>
            </a:solidFill>
          </a:ln>
        </p:spPr>
        <p:txBody>
          <a:bodyPr vert="horz" wrap="square" lIns="0" tIns="157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40"/>
              </a:spcBef>
            </a:pPr>
            <a:endParaRPr sz="18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overlap: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Permission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overlap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available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domains.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2920</TotalTime>
  <Words>1567</Words>
  <Application>Microsoft Office PowerPoint</Application>
  <PresentationFormat>On-screen Show (4:3)</PresentationFormat>
  <Paragraphs>154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MT</vt:lpstr>
      <vt:lpstr>Calibri</vt:lpstr>
      <vt:lpstr>Cambria Math</vt:lpstr>
      <vt:lpstr>Corbel</vt:lpstr>
      <vt:lpstr>Times New Roman</vt:lpstr>
      <vt:lpstr>Theme - OS</vt:lpstr>
      <vt:lpstr>Protection and Security in Operating System</vt:lpstr>
      <vt:lpstr>System Protection</vt:lpstr>
      <vt:lpstr>System Protection</vt:lpstr>
      <vt:lpstr>Example of Protection</vt:lpstr>
      <vt:lpstr>Goals of Protection</vt:lpstr>
      <vt:lpstr>Principles of Protection</vt:lpstr>
      <vt:lpstr>Domain of Protection</vt:lpstr>
      <vt:lpstr>Domain of Protection</vt:lpstr>
      <vt:lpstr>Domain of Protection</vt:lpstr>
      <vt:lpstr>Protection Domain</vt:lpstr>
      <vt:lpstr>Crossing Domain</vt:lpstr>
      <vt:lpstr>An Example: UNIX</vt:lpstr>
      <vt:lpstr>Multics ring structure: Domain Protection</vt:lpstr>
      <vt:lpstr>Access Matrix</vt:lpstr>
      <vt:lpstr>Example</vt:lpstr>
      <vt:lpstr>Domain Switching</vt:lpstr>
      <vt:lpstr>Access Matrix : Owner Right</vt:lpstr>
      <vt:lpstr>Implementation of Access Matrix</vt:lpstr>
      <vt:lpstr>Implementation of Access Matrix</vt:lpstr>
      <vt:lpstr>Implementation of Access Matrix</vt:lpstr>
      <vt:lpstr>Access List (cont…)</vt:lpstr>
      <vt:lpstr>Implementation of Access Matrix</vt:lpstr>
      <vt:lpstr>Capability List(cont..)</vt:lpstr>
      <vt:lpstr>Implementation of Access Matrix</vt:lpstr>
      <vt:lpstr>Comparison of Implementations</vt:lpstr>
      <vt:lpstr>Access Matrix Implementation</vt:lpstr>
      <vt:lpstr>Access Controls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Protection and Security in Operating System</dc:title>
  <dc:creator>Hp</dc:creator>
  <cp:lastModifiedBy>Binod Kumar Adhikari</cp:lastModifiedBy>
  <cp:revision>5</cp:revision>
  <dcterms:created xsi:type="dcterms:W3CDTF">2024-03-08T16:21:06Z</dcterms:created>
  <dcterms:modified xsi:type="dcterms:W3CDTF">2024-05-02T12:47:15Z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Producer">
    <vt:lpwstr>Microsoft® Office PowerPoint® 2007</vt:lpwstr>
  </property>
</Properties>
</file>