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EAF02CB7-653A-4943-B905-C4C5B86FFCEB}"/>
    <pc:docChg chg="custSel modSld modMainMaster">
      <pc:chgData name="Binod Kumar Adhikari" userId="256f5a90-d823-4e8d-9a41-a3da19f4a0ad" providerId="ADAL" clId="{EAF02CB7-653A-4943-B905-C4C5B86FFCEB}" dt="2024-05-06T02:18:46.641" v="288" actId="123"/>
      <pc:docMkLst>
        <pc:docMk/>
      </pc:docMkLst>
      <pc:sldChg chg="modSp">
        <pc:chgData name="Binod Kumar Adhikari" userId="256f5a90-d823-4e8d-9a41-a3da19f4a0ad" providerId="ADAL" clId="{EAF02CB7-653A-4943-B905-C4C5B86FFCEB}" dt="2024-05-01T13:28:05.974" v="26" actId="1036"/>
        <pc:sldMkLst>
          <pc:docMk/>
          <pc:sldMk cId="0" sldId="256"/>
        </pc:sldMkLst>
        <pc:spChg chg="mod">
          <ac:chgData name="Binod Kumar Adhikari" userId="256f5a90-d823-4e8d-9a41-a3da19f4a0ad" providerId="ADAL" clId="{EAF02CB7-653A-4943-B905-C4C5B86FFCEB}" dt="2024-05-01T13:26:55.021" v="12" actId="404"/>
          <ac:spMkLst>
            <pc:docMk/>
            <pc:sldMk cId="0" sldId="25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1T13:28:05.974" v="26" actId="10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28:14.744" v="28" actId="1035"/>
        <pc:sldMkLst>
          <pc:docMk/>
          <pc:sldMk cId="0" sldId="257"/>
        </pc:sldMkLst>
        <pc:spChg chg="mod">
          <ac:chgData name="Binod Kumar Adhikari" userId="256f5a90-d823-4e8d-9a41-a3da19f4a0ad" providerId="ADAL" clId="{EAF02CB7-653A-4943-B905-C4C5B86FFCEB}" dt="2024-05-01T13:28:14.744" v="28" actId="1035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28:24.188" v="30" actId="1035"/>
        <pc:sldMkLst>
          <pc:docMk/>
          <pc:sldMk cId="0" sldId="258"/>
        </pc:sldMkLst>
        <pc:spChg chg="mod">
          <ac:chgData name="Binod Kumar Adhikari" userId="256f5a90-d823-4e8d-9a41-a3da19f4a0ad" providerId="ADAL" clId="{EAF02CB7-653A-4943-B905-C4C5B86FFCEB}" dt="2024-05-01T13:28:24.188" v="30" actId="1035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6T02:18:46.641" v="288" actId="123"/>
        <pc:sldMkLst>
          <pc:docMk/>
          <pc:sldMk cId="0" sldId="259"/>
        </pc:sldMkLst>
        <pc:spChg chg="mod">
          <ac:chgData name="Binod Kumar Adhikari" userId="256f5a90-d823-4e8d-9a41-a3da19f4a0ad" providerId="ADAL" clId="{EAF02CB7-653A-4943-B905-C4C5B86FFCEB}" dt="2024-05-01T13:29:42.202" v="33" actId="1035"/>
          <ac:spMkLst>
            <pc:docMk/>
            <pc:sldMk cId="0" sldId="25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6T02:18:46.641" v="288" actId="123"/>
          <ac:spMkLst>
            <pc:docMk/>
            <pc:sldMk cId="0" sldId="259"/>
            <ac:spMk id="3" creationId="{00000000-0000-0000-0000-000000000000}"/>
          </ac:spMkLst>
        </pc:spChg>
      </pc:sldChg>
      <pc:sldChg chg="delSp modSp">
        <pc:chgData name="Binod Kumar Adhikari" userId="256f5a90-d823-4e8d-9a41-a3da19f4a0ad" providerId="ADAL" clId="{EAF02CB7-653A-4943-B905-C4C5B86FFCEB}" dt="2024-05-05T08:04:24.890" v="283" actId="20577"/>
        <pc:sldMkLst>
          <pc:docMk/>
          <pc:sldMk cId="0" sldId="261"/>
        </pc:sldMkLst>
        <pc:spChg chg="mod">
          <ac:chgData name="Binod Kumar Adhikari" userId="256f5a90-d823-4e8d-9a41-a3da19f4a0ad" providerId="ADAL" clId="{EAF02CB7-653A-4943-B905-C4C5B86FFCEB}" dt="2024-05-05T08:04:24.890" v="283" actId="20577"/>
          <ac:spMkLst>
            <pc:docMk/>
            <pc:sldMk cId="0" sldId="261"/>
            <ac:spMk id="3" creationId="{00000000-0000-0000-0000-000000000000}"/>
          </ac:spMkLst>
        </pc:spChg>
        <pc:spChg chg="del mod">
          <ac:chgData name="Binod Kumar Adhikari" userId="256f5a90-d823-4e8d-9a41-a3da19f4a0ad" providerId="ADAL" clId="{EAF02CB7-653A-4943-B905-C4C5B86FFCEB}" dt="2024-05-01T13:32:26.462" v="182" actId="478"/>
          <ac:spMkLst>
            <pc:docMk/>
            <pc:sldMk cId="0" sldId="261"/>
            <ac:spMk id="4" creationId="{00000000-0000-0000-0000-000000000000}"/>
          </ac:spMkLst>
        </pc:spChg>
        <pc:spChg chg="del mod">
          <ac:chgData name="Binod Kumar Adhikari" userId="256f5a90-d823-4e8d-9a41-a3da19f4a0ad" providerId="ADAL" clId="{EAF02CB7-653A-4943-B905-C4C5B86FFCEB}" dt="2024-05-01T13:32:29.200" v="183" actId="478"/>
          <ac:spMkLst>
            <pc:docMk/>
            <pc:sldMk cId="0" sldId="261"/>
            <ac:spMk id="5" creationId="{00000000-0000-0000-0000-000000000000}"/>
          </ac:spMkLst>
        </pc:spChg>
        <pc:spChg chg="del mod">
          <ac:chgData name="Binod Kumar Adhikari" userId="256f5a90-d823-4e8d-9a41-a3da19f4a0ad" providerId="ADAL" clId="{EAF02CB7-653A-4943-B905-C4C5B86FFCEB}" dt="2024-05-01T13:32:24.362" v="181" actId="478"/>
          <ac:spMkLst>
            <pc:docMk/>
            <pc:sldMk cId="0" sldId="261"/>
            <ac:spMk id="6" creationId="{00000000-0000-0000-0000-000000000000}"/>
          </ac:spMkLst>
        </pc:spChg>
        <pc:spChg chg="del mod">
          <ac:chgData name="Binod Kumar Adhikari" userId="256f5a90-d823-4e8d-9a41-a3da19f4a0ad" providerId="ADAL" clId="{EAF02CB7-653A-4943-B905-C4C5B86FFCEB}" dt="2024-05-01T13:32:22.275" v="180" actId="478"/>
          <ac:spMkLst>
            <pc:docMk/>
            <pc:sldMk cId="0" sldId="261"/>
            <ac:spMk id="7" creationId="{00000000-0000-0000-0000-000000000000}"/>
          </ac:spMkLst>
        </pc:spChg>
        <pc:spChg chg="del mod">
          <ac:chgData name="Binod Kumar Adhikari" userId="256f5a90-d823-4e8d-9a41-a3da19f4a0ad" providerId="ADAL" clId="{EAF02CB7-653A-4943-B905-C4C5B86FFCEB}" dt="2024-05-01T13:32:08.968" v="175" actId="478"/>
          <ac:spMkLst>
            <pc:docMk/>
            <pc:sldMk cId="0" sldId="261"/>
            <ac:spMk id="8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32:55.732" v="192" actId="6549"/>
        <pc:sldMkLst>
          <pc:docMk/>
          <pc:sldMk cId="0" sldId="262"/>
        </pc:sldMkLst>
        <pc:spChg chg="mod">
          <ac:chgData name="Binod Kumar Adhikari" userId="256f5a90-d823-4e8d-9a41-a3da19f4a0ad" providerId="ADAL" clId="{EAF02CB7-653A-4943-B905-C4C5B86FFCEB}" dt="2024-05-01T13:32:47.412" v="191" actId="1035"/>
          <ac:spMkLst>
            <pc:docMk/>
            <pc:sldMk cId="0" sldId="262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1T13:32:55.732" v="192" actId="6549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33:10.362" v="194" actId="1035"/>
        <pc:sldMkLst>
          <pc:docMk/>
          <pc:sldMk cId="0" sldId="263"/>
        </pc:sldMkLst>
        <pc:spChg chg="mod">
          <ac:chgData name="Binod Kumar Adhikari" userId="256f5a90-d823-4e8d-9a41-a3da19f4a0ad" providerId="ADAL" clId="{EAF02CB7-653A-4943-B905-C4C5B86FFCEB}" dt="2024-05-01T13:33:10.362" v="194" actId="1035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5T08:05:35.006" v="284" actId="113"/>
        <pc:sldMkLst>
          <pc:docMk/>
          <pc:sldMk cId="0" sldId="264"/>
        </pc:sldMkLst>
        <pc:spChg chg="mod">
          <ac:chgData name="Binod Kumar Adhikari" userId="256f5a90-d823-4e8d-9a41-a3da19f4a0ad" providerId="ADAL" clId="{EAF02CB7-653A-4943-B905-C4C5B86FFCEB}" dt="2024-05-01T13:33:21.747" v="196" actId="1035"/>
          <ac:spMkLst>
            <pc:docMk/>
            <pc:sldMk cId="0" sldId="264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5T08:05:35.006" v="284" actId="113"/>
          <ac:spMkLst>
            <pc:docMk/>
            <pc:sldMk cId="0" sldId="264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EAF02CB7-653A-4943-B905-C4C5B86FFCEB}" dt="2024-05-01T13:33:33.181" v="200" actId="1035"/>
          <ac:picMkLst>
            <pc:docMk/>
            <pc:sldMk cId="0" sldId="264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EAF02CB7-653A-4943-B905-C4C5B86FFCEB}" dt="2024-05-01T13:33:46.962" v="212" actId="1035"/>
        <pc:sldMkLst>
          <pc:docMk/>
          <pc:sldMk cId="0" sldId="265"/>
        </pc:sldMkLst>
        <pc:spChg chg="mod">
          <ac:chgData name="Binod Kumar Adhikari" userId="256f5a90-d823-4e8d-9a41-a3da19f4a0ad" providerId="ADAL" clId="{EAF02CB7-653A-4943-B905-C4C5B86FFCEB}" dt="2024-05-01T13:33:39.975" v="204" actId="1036"/>
          <ac:spMkLst>
            <pc:docMk/>
            <pc:sldMk cId="0" sldId="26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1T13:33:45.001" v="208" actId="1035"/>
          <ac:spMkLst>
            <pc:docMk/>
            <pc:sldMk cId="0" sldId="265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EAF02CB7-653A-4943-B905-C4C5B86FFCEB}" dt="2024-05-01T13:33:46.962" v="212" actId="1035"/>
          <ac:picMkLst>
            <pc:docMk/>
            <pc:sldMk cId="0" sldId="265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EAF02CB7-653A-4943-B905-C4C5B86FFCEB}" dt="2024-05-01T13:34:01.528" v="217" actId="1035"/>
        <pc:sldMkLst>
          <pc:docMk/>
          <pc:sldMk cId="0" sldId="266"/>
        </pc:sldMkLst>
        <pc:spChg chg="mod">
          <ac:chgData name="Binod Kumar Adhikari" userId="256f5a90-d823-4e8d-9a41-a3da19f4a0ad" providerId="ADAL" clId="{EAF02CB7-653A-4943-B905-C4C5B86FFCEB}" dt="2024-05-01T13:33:56.322" v="214" actId="1035"/>
          <ac:spMkLst>
            <pc:docMk/>
            <pc:sldMk cId="0" sldId="26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1T13:33:59.389" v="215" actId="1035"/>
          <ac:spMkLst>
            <pc:docMk/>
            <pc:sldMk cId="0" sldId="266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EAF02CB7-653A-4943-B905-C4C5B86FFCEB}" dt="2024-05-01T13:34:01.528" v="217" actId="1035"/>
          <ac:picMkLst>
            <pc:docMk/>
            <pc:sldMk cId="0" sldId="266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EAF02CB7-653A-4943-B905-C4C5B86FFCEB}" dt="2024-05-01T13:34:13.322" v="225" actId="1035"/>
        <pc:sldMkLst>
          <pc:docMk/>
          <pc:sldMk cId="0" sldId="267"/>
        </pc:sldMkLst>
        <pc:spChg chg="mod">
          <ac:chgData name="Binod Kumar Adhikari" userId="256f5a90-d823-4e8d-9a41-a3da19f4a0ad" providerId="ADAL" clId="{EAF02CB7-653A-4943-B905-C4C5B86FFCEB}" dt="2024-05-01T13:34:07.590" v="219" actId="1035"/>
          <ac:spMkLst>
            <pc:docMk/>
            <pc:sldMk cId="0" sldId="26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1T13:34:11.193" v="221" actId="1035"/>
          <ac:spMkLst>
            <pc:docMk/>
            <pc:sldMk cId="0" sldId="267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EAF02CB7-653A-4943-B905-C4C5B86FFCEB}" dt="2024-05-01T13:34:13.322" v="225" actId="1035"/>
          <ac:picMkLst>
            <pc:docMk/>
            <pc:sldMk cId="0" sldId="267"/>
            <ac:picMk id="4" creationId="{00000000-0000-0000-0000-000000000000}"/>
          </ac:picMkLst>
        </pc:picChg>
      </pc:sldChg>
      <pc:sldChg chg="modSp">
        <pc:chgData name="Binod Kumar Adhikari" userId="256f5a90-d823-4e8d-9a41-a3da19f4a0ad" providerId="ADAL" clId="{EAF02CB7-653A-4943-B905-C4C5B86FFCEB}" dt="2024-05-01T13:34:17.804" v="227" actId="1035"/>
        <pc:sldMkLst>
          <pc:docMk/>
          <pc:sldMk cId="0" sldId="268"/>
        </pc:sldMkLst>
        <pc:spChg chg="mod">
          <ac:chgData name="Binod Kumar Adhikari" userId="256f5a90-d823-4e8d-9a41-a3da19f4a0ad" providerId="ADAL" clId="{EAF02CB7-653A-4943-B905-C4C5B86FFCEB}" dt="2024-05-01T13:34:17.804" v="227" actId="1035"/>
          <ac:spMkLst>
            <pc:docMk/>
            <pc:sldMk cId="0" sldId="268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5T14:26:05.433" v="286" actId="20577"/>
        <pc:sldMkLst>
          <pc:docMk/>
          <pc:sldMk cId="0" sldId="269"/>
        </pc:sldMkLst>
        <pc:spChg chg="mod">
          <ac:chgData name="Binod Kumar Adhikari" userId="256f5a90-d823-4e8d-9a41-a3da19f4a0ad" providerId="ADAL" clId="{EAF02CB7-653A-4943-B905-C4C5B86FFCEB}" dt="2024-05-01T13:34:21.925" v="229" actId="1035"/>
          <ac:spMkLst>
            <pc:docMk/>
            <pc:sldMk cId="0" sldId="269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5T14:26:05.433" v="286" actId="20577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34:37.213" v="231" actId="1035"/>
        <pc:sldMkLst>
          <pc:docMk/>
          <pc:sldMk cId="0" sldId="270"/>
        </pc:sldMkLst>
        <pc:spChg chg="mod">
          <ac:chgData name="Binod Kumar Adhikari" userId="256f5a90-d823-4e8d-9a41-a3da19f4a0ad" providerId="ADAL" clId="{EAF02CB7-653A-4943-B905-C4C5B86FFCEB}" dt="2024-05-01T13:34:37.213" v="231" actId="1035"/>
          <ac:spMkLst>
            <pc:docMk/>
            <pc:sldMk cId="0" sldId="270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35:03.526" v="238" actId="1035"/>
        <pc:sldMkLst>
          <pc:docMk/>
          <pc:sldMk cId="0" sldId="271"/>
        </pc:sldMkLst>
        <pc:spChg chg="mod">
          <ac:chgData name="Binod Kumar Adhikari" userId="256f5a90-d823-4e8d-9a41-a3da19f4a0ad" providerId="ADAL" clId="{EAF02CB7-653A-4943-B905-C4C5B86FFCEB}" dt="2024-05-01T13:34:57.482" v="236" actId="1035"/>
          <ac:spMkLst>
            <pc:docMk/>
            <pc:sldMk cId="0" sldId="271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1T13:35:03.526" v="238" actId="1035"/>
          <ac:spMkLst>
            <pc:docMk/>
            <pc:sldMk cId="0" sldId="27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35:16.527" v="240" actId="1035"/>
        <pc:sldMkLst>
          <pc:docMk/>
          <pc:sldMk cId="0" sldId="272"/>
        </pc:sldMkLst>
        <pc:spChg chg="mod">
          <ac:chgData name="Binod Kumar Adhikari" userId="256f5a90-d823-4e8d-9a41-a3da19f4a0ad" providerId="ADAL" clId="{EAF02CB7-653A-4943-B905-C4C5B86FFCEB}" dt="2024-05-01T13:35:16.527" v="240" actId="1035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35:29.966" v="242" actId="1035"/>
        <pc:sldMkLst>
          <pc:docMk/>
          <pc:sldMk cId="0" sldId="273"/>
        </pc:sldMkLst>
        <pc:spChg chg="mod">
          <ac:chgData name="Binod Kumar Adhikari" userId="256f5a90-d823-4e8d-9a41-a3da19f4a0ad" providerId="ADAL" clId="{EAF02CB7-653A-4943-B905-C4C5B86FFCEB}" dt="2024-05-01T13:35:29.966" v="242" actId="1035"/>
          <ac:spMkLst>
            <pc:docMk/>
            <pc:sldMk cId="0" sldId="273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35:41.097" v="247" actId="1035"/>
        <pc:sldMkLst>
          <pc:docMk/>
          <pc:sldMk cId="0" sldId="274"/>
        </pc:sldMkLst>
        <pc:spChg chg="mod">
          <ac:chgData name="Binod Kumar Adhikari" userId="256f5a90-d823-4e8d-9a41-a3da19f4a0ad" providerId="ADAL" clId="{EAF02CB7-653A-4943-B905-C4C5B86FFCEB}" dt="2024-05-01T13:35:37.707" v="243" actId="1035"/>
          <ac:spMkLst>
            <pc:docMk/>
            <pc:sldMk cId="0" sldId="274"/>
            <ac:spMk id="2" creationId="{00000000-0000-0000-0000-000000000000}"/>
          </ac:spMkLst>
        </pc:spChg>
        <pc:picChg chg="mod">
          <ac:chgData name="Binod Kumar Adhikari" userId="256f5a90-d823-4e8d-9a41-a3da19f4a0ad" providerId="ADAL" clId="{EAF02CB7-653A-4943-B905-C4C5B86FFCEB}" dt="2024-05-01T13:35:41.097" v="247" actId="1035"/>
          <ac:picMkLst>
            <pc:docMk/>
            <pc:sldMk cId="0" sldId="274"/>
            <ac:picMk id="3" creationId="{00000000-0000-0000-0000-000000000000}"/>
          </ac:picMkLst>
        </pc:picChg>
      </pc:sldChg>
      <pc:sldChg chg="modSp">
        <pc:chgData name="Binod Kumar Adhikari" userId="256f5a90-d823-4e8d-9a41-a3da19f4a0ad" providerId="ADAL" clId="{EAF02CB7-653A-4943-B905-C4C5B86FFCEB}" dt="2024-05-01T13:35:53.606" v="253" actId="1035"/>
        <pc:sldMkLst>
          <pc:docMk/>
          <pc:sldMk cId="0" sldId="275"/>
        </pc:sldMkLst>
        <pc:spChg chg="mod">
          <ac:chgData name="Binod Kumar Adhikari" userId="256f5a90-d823-4e8d-9a41-a3da19f4a0ad" providerId="ADAL" clId="{EAF02CB7-653A-4943-B905-C4C5B86FFCEB}" dt="2024-05-01T13:35:45.681" v="249" actId="1035"/>
          <ac:spMkLst>
            <pc:docMk/>
            <pc:sldMk cId="0" sldId="275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1T13:35:53.606" v="253" actId="1035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35:58.545" v="255" actId="1035"/>
        <pc:sldMkLst>
          <pc:docMk/>
          <pc:sldMk cId="0" sldId="276"/>
        </pc:sldMkLst>
        <pc:spChg chg="mod">
          <ac:chgData name="Binod Kumar Adhikari" userId="256f5a90-d823-4e8d-9a41-a3da19f4a0ad" providerId="ADAL" clId="{EAF02CB7-653A-4943-B905-C4C5B86FFCEB}" dt="2024-05-01T13:35:58.545" v="255" actId="1035"/>
          <ac:spMkLst>
            <pc:docMk/>
            <pc:sldMk cId="0" sldId="276"/>
            <ac:spMk id="2" creationId="{00000000-0000-0000-0000-000000000000}"/>
          </ac:spMkLst>
        </pc:spChg>
      </pc:sldChg>
      <pc:sldChg chg="modSp">
        <pc:chgData name="Binod Kumar Adhikari" userId="256f5a90-d823-4e8d-9a41-a3da19f4a0ad" providerId="ADAL" clId="{EAF02CB7-653A-4943-B905-C4C5B86FFCEB}" dt="2024-05-01T13:36:11.919" v="265" actId="1035"/>
        <pc:sldMkLst>
          <pc:docMk/>
          <pc:sldMk cId="0" sldId="277"/>
        </pc:sldMkLst>
        <pc:spChg chg="mod">
          <ac:chgData name="Binod Kumar Adhikari" userId="256f5a90-d823-4e8d-9a41-a3da19f4a0ad" providerId="ADAL" clId="{EAF02CB7-653A-4943-B905-C4C5B86FFCEB}" dt="2024-05-01T13:36:03.532" v="257" actId="1035"/>
          <ac:spMkLst>
            <pc:docMk/>
            <pc:sldMk cId="0" sldId="277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1T13:36:07.677" v="259" actId="1035"/>
          <ac:spMkLst>
            <pc:docMk/>
            <pc:sldMk cId="0" sldId="277"/>
            <ac:spMk id="3" creationId="{00000000-0000-0000-0000-000000000000}"/>
          </ac:spMkLst>
        </pc:spChg>
        <pc:picChg chg="mod">
          <ac:chgData name="Binod Kumar Adhikari" userId="256f5a90-d823-4e8d-9a41-a3da19f4a0ad" providerId="ADAL" clId="{EAF02CB7-653A-4943-B905-C4C5B86FFCEB}" dt="2024-05-01T13:36:11.919" v="265" actId="1035"/>
          <ac:picMkLst>
            <pc:docMk/>
            <pc:sldMk cId="0" sldId="277"/>
            <ac:picMk id="4" creationId="{00000000-0000-0000-0000-000000000000}"/>
          </ac:picMkLst>
        </pc:picChg>
      </pc:sldChg>
      <pc:sldChg chg="addSp delSp modSp">
        <pc:chgData name="Binod Kumar Adhikari" userId="256f5a90-d823-4e8d-9a41-a3da19f4a0ad" providerId="ADAL" clId="{EAF02CB7-653A-4943-B905-C4C5B86FFCEB}" dt="2024-05-01T13:36:34.298" v="279" actId="403"/>
        <pc:sldMkLst>
          <pc:docMk/>
          <pc:sldMk cId="0" sldId="278"/>
        </pc:sldMkLst>
        <pc:spChg chg="del">
          <ac:chgData name="Binod Kumar Adhikari" userId="256f5a90-d823-4e8d-9a41-a3da19f4a0ad" providerId="ADAL" clId="{EAF02CB7-653A-4943-B905-C4C5B86FFCEB}" dt="2024-05-01T13:36:18.841" v="266" actId="478"/>
          <ac:spMkLst>
            <pc:docMk/>
            <pc:sldMk cId="0" sldId="278"/>
            <ac:spMk id="2" creationId="{00000000-0000-0000-0000-000000000000}"/>
          </ac:spMkLst>
        </pc:spChg>
        <pc:spChg chg="add mod">
          <ac:chgData name="Binod Kumar Adhikari" userId="256f5a90-d823-4e8d-9a41-a3da19f4a0ad" providerId="ADAL" clId="{EAF02CB7-653A-4943-B905-C4C5B86FFCEB}" dt="2024-05-01T13:36:34.298" v="279" actId="403"/>
          <ac:spMkLst>
            <pc:docMk/>
            <pc:sldMk cId="0" sldId="278"/>
            <ac:spMk id="6" creationId="{2CB9431C-F68C-442F-B396-A4009E56CA45}"/>
          </ac:spMkLst>
        </pc:spChg>
      </pc:sldChg>
      <pc:sldMasterChg chg="modSp modSldLayout">
        <pc:chgData name="Binod Kumar Adhikari" userId="256f5a90-d823-4e8d-9a41-a3da19f4a0ad" providerId="ADAL" clId="{EAF02CB7-653A-4943-B905-C4C5B86FFCEB}" dt="2024-05-01T13:28:53.129" v="31" actId="1035"/>
        <pc:sldMasterMkLst>
          <pc:docMk/>
          <pc:sldMasterMk cId="3286690060" sldId="2147483666"/>
        </pc:sldMasterMkLst>
        <pc:spChg chg="mod">
          <ac:chgData name="Binod Kumar Adhikari" userId="256f5a90-d823-4e8d-9a41-a3da19f4a0ad" providerId="ADAL" clId="{EAF02CB7-653A-4943-B905-C4C5B86FFCEB}" dt="2024-05-01T13:25:47.753" v="9" actId="122"/>
          <ac:spMkLst>
            <pc:docMk/>
            <pc:sldMasterMk cId="3286690060" sldId="2147483666"/>
            <ac:spMk id="2" creationId="{00000000-0000-0000-0000-000000000000}"/>
          </ac:spMkLst>
        </pc:spChg>
        <pc:spChg chg="mod">
          <ac:chgData name="Binod Kumar Adhikari" userId="256f5a90-d823-4e8d-9a41-a3da19f4a0ad" providerId="ADAL" clId="{EAF02CB7-653A-4943-B905-C4C5B86FFCEB}" dt="2024-05-01T13:26:29.992" v="11" actId="255"/>
          <ac:spMkLst>
            <pc:docMk/>
            <pc:sldMasterMk cId="3286690060" sldId="2147483666"/>
            <ac:spMk id="5" creationId="{00000000-0000-0000-0000-000000000000}"/>
          </ac:spMkLst>
        </pc:spChg>
        <pc:sldLayoutChg chg="modSp">
          <pc:chgData name="Binod Kumar Adhikari" userId="256f5a90-d823-4e8d-9a41-a3da19f4a0ad" providerId="ADAL" clId="{EAF02CB7-653A-4943-B905-C4C5B86FFCEB}" dt="2024-05-01T13:28:53.129" v="31" actId="1035"/>
          <pc:sldLayoutMkLst>
            <pc:docMk/>
            <pc:sldMasterMk cId="3286690060" sldId="2147483666"/>
            <pc:sldLayoutMk cId="2274755113" sldId="2147483678"/>
          </pc:sldLayoutMkLst>
          <pc:spChg chg="mod">
            <ac:chgData name="Binod Kumar Adhikari" userId="256f5a90-d823-4e8d-9a41-a3da19f4a0ad" providerId="ADAL" clId="{EAF02CB7-653A-4943-B905-C4C5B86FFCEB}" dt="2024-05-01T13:28:53.129" v="31" actId="1035"/>
            <ac:spMkLst>
              <pc:docMk/>
              <pc:sldMasterMk cId="3286690060" sldId="2147483666"/>
              <pc:sldLayoutMk cId="2274755113" sldId="2147483678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AE44F-3886-4BC9-84EC-9E23167748CE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042DD-C914-4F6C-B642-4E07DBE16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42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C1332-0CCA-4F8E-BE2B-75DDDED7AE4E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6345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FDDA1-89B3-4669-9E5C-82E52ECCD924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3769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304800"/>
            <a:ext cx="708660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75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54A6A-B736-424B-A461-DD07D9471141}"/>
              </a:ext>
            </a:extLst>
          </p:cNvPr>
          <p:cNvSpPr/>
          <p:nvPr/>
        </p:nvSpPr>
        <p:spPr>
          <a:xfrm>
            <a:off x="846814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73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9C1D18-596C-4A46-A2BD-73A286C6F7F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0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4FB00-F04E-4239-9D65-0039C0394CB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7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D5B90-141B-44D9-BEC0-A558419CFA3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F449E-F837-4EA1-A58D-7E2CA932D463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4AFE6-6A8F-441E-952B-130FFFB4070D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31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32BE-F2A3-4F12-A8C0-09BD997E5102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9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1849C-2872-4E43-9633-84F714AA45D0}"/>
              </a:ext>
            </a:extLst>
          </p:cNvPr>
          <p:cNvSpPr/>
          <p:nvPr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0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775" y="406815"/>
            <a:ext cx="7406640" cy="329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Binod Kr. Adhikari</a:t>
            </a:r>
            <a:endParaRPr lang="en-US" spc="-2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CFB57-0013-4E9E-AA54-EAB84A192B1B}"/>
              </a:ext>
            </a:extLst>
          </p:cNvPr>
          <p:cNvSpPr/>
          <p:nvPr/>
        </p:nvSpPr>
        <p:spPr>
          <a:xfrm>
            <a:off x="8471452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3EEF7-35B4-40EB-928F-09FC3F136274}"/>
              </a:ext>
            </a:extLst>
          </p:cNvPr>
          <p:cNvCxnSpPr>
            <a:cxnSpLocks/>
          </p:cNvCxnSpPr>
          <p:nvPr/>
        </p:nvCxnSpPr>
        <p:spPr>
          <a:xfrm>
            <a:off x="76200" y="1066800"/>
            <a:ext cx="899160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69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19200" y="371190"/>
            <a:ext cx="70866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47470" marR="5080" indent="-1335405">
              <a:lnSpc>
                <a:spcPct val="100000"/>
              </a:lnSpc>
              <a:spcBef>
                <a:spcPts val="105"/>
              </a:spcBef>
            </a:pPr>
            <a:r>
              <a:rPr sz="4000" spc="-20" dirty="0"/>
              <a:t>Real </a:t>
            </a:r>
            <a:r>
              <a:rPr sz="4000" spc="-5" dirty="0"/>
              <a:t>time </a:t>
            </a:r>
            <a:r>
              <a:rPr sz="4000" spc="-30" dirty="0"/>
              <a:t>System: </a:t>
            </a:r>
            <a:r>
              <a:rPr sz="4000" spc="-5" dirty="0"/>
              <a:t>CPU </a:t>
            </a:r>
            <a:r>
              <a:rPr sz="4000" spc="-980" dirty="0"/>
              <a:t> </a:t>
            </a:r>
            <a:r>
              <a:rPr sz="4000" spc="-5" dirty="0"/>
              <a:t>scheduling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1219200" y="2303918"/>
            <a:ext cx="7086600" cy="2191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0" algn="just">
              <a:lnSpc>
                <a:spcPct val="120100"/>
              </a:lnSpc>
              <a:spcBef>
                <a:spcPts val="100"/>
              </a:spcBef>
              <a:buNone/>
            </a:pPr>
            <a:r>
              <a:rPr lang="en-US" spc="-95" dirty="0"/>
              <a:t>Real-Time Systems: Real time system characteristics and kernel features, Implementing real-time operating system, real-time CPU scheduling.</a:t>
            </a:r>
            <a:endParaRPr spc="-6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652" y="293370"/>
            <a:ext cx="40303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Interrupt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Latency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867015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Interrupt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latency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the period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time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interrupt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arrives </a:t>
            </a:r>
            <a:r>
              <a:rPr sz="3200" spc="-20" dirty="0">
                <a:latin typeface="Calibri"/>
                <a:cs typeface="Calibri"/>
              </a:rPr>
              <a:t>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CPU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when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8609" y="2819400"/>
            <a:ext cx="5203170" cy="29649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6420" y="228600"/>
            <a:ext cx="39312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5" dirty="0">
                <a:latin typeface="Calibri"/>
                <a:cs typeface="Calibri"/>
              </a:rPr>
              <a:t>Dispatch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Latency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43000"/>
            <a:ext cx="8074025" cy="12147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82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Dispatch </a:t>
            </a:r>
            <a:r>
              <a:rPr sz="3000" spc="-15" dirty="0">
                <a:latin typeface="Calibri"/>
                <a:cs typeface="Calibri"/>
              </a:rPr>
              <a:t>latency </a:t>
            </a:r>
            <a:r>
              <a:rPr sz="3000" spc="-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amount </a:t>
            </a:r>
            <a:r>
              <a:rPr sz="3000" dirty="0">
                <a:latin typeface="Calibri"/>
                <a:cs typeface="Calibri"/>
              </a:rPr>
              <a:t>of </a:t>
            </a:r>
            <a:r>
              <a:rPr sz="3000" spc="-5" dirty="0">
                <a:latin typeface="Calibri"/>
                <a:cs typeface="Calibri"/>
              </a:rPr>
              <a:t>time </a:t>
            </a:r>
            <a:r>
              <a:rPr sz="3000" spc="-15" dirty="0">
                <a:latin typeface="Calibri"/>
                <a:cs typeface="Calibri"/>
              </a:rPr>
              <a:t>required 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for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5" dirty="0">
                <a:latin typeface="Calibri"/>
                <a:cs typeface="Calibri"/>
              </a:rPr>
              <a:t>scheduler </a:t>
            </a:r>
            <a:r>
              <a:rPr sz="3000" spc="-15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stop </a:t>
            </a:r>
            <a:r>
              <a:rPr sz="3000" spc="-5" dirty="0">
                <a:latin typeface="Calibri"/>
                <a:cs typeface="Calibri"/>
              </a:rPr>
              <a:t>one </a:t>
            </a:r>
            <a:r>
              <a:rPr sz="3000" spc="-15" dirty="0">
                <a:latin typeface="Calibri"/>
                <a:cs typeface="Calibri"/>
              </a:rPr>
              <a:t>process </a:t>
            </a:r>
            <a:r>
              <a:rPr sz="3000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start 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another"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606" y="2438400"/>
            <a:ext cx="5474517" cy="37897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8929" y="304800"/>
            <a:ext cx="34067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RTS</a:t>
            </a:r>
            <a:r>
              <a:rPr spc="-50" dirty="0"/>
              <a:t> </a:t>
            </a:r>
            <a:r>
              <a:rPr spc="-5" dirty="0"/>
              <a:t>scheduling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73171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593215" algn="l"/>
              </a:tabLst>
            </a:pPr>
            <a:r>
              <a:rPr sz="3200" spc="-5" dirty="0">
                <a:latin typeface="Calibri"/>
                <a:cs typeface="Calibri"/>
              </a:rPr>
              <a:t>How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60" dirty="0">
                <a:latin typeface="Calibri"/>
                <a:cs typeface="Calibri"/>
              </a:rPr>
              <a:t>Tasks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given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timing	</a:t>
            </a:r>
            <a:r>
              <a:rPr sz="3200" spc="-15" dirty="0">
                <a:latin typeface="Calibri"/>
                <a:cs typeface="Calibri"/>
              </a:rPr>
              <a:t>constraints </a:t>
            </a:r>
            <a:r>
              <a:rPr sz="3200" spc="-10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satisfied?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700" y="2590800"/>
            <a:ext cx="7424099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826" y="304800"/>
            <a:ext cx="2786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Task</a:t>
            </a:r>
            <a:r>
              <a:rPr spc="-65" dirty="0"/>
              <a:t> </a:t>
            </a:r>
            <a:r>
              <a:rPr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428230" cy="325120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Non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periodic/Aperiodic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(three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parameters)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A: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arriving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C: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D: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deadline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(relative</a:t>
            </a:r>
            <a:r>
              <a:rPr sz="2800" spc="-10" dirty="0">
                <a:latin typeface="Calibri"/>
                <a:cs typeface="Calibri"/>
              </a:rPr>
              <a:t> deadline)</a:t>
            </a:r>
            <a:endParaRPr sz="2800">
              <a:latin typeface="Calibri"/>
              <a:cs typeface="Calibri"/>
            </a:endParaRPr>
          </a:p>
          <a:p>
            <a:pPr marL="342265" marR="113030" indent="-342265" algn="r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422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Timing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constraints: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deadline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task,</a:t>
            </a:r>
            <a:endParaRPr sz="3200">
              <a:latin typeface="Calibri"/>
              <a:cs typeface="Calibri"/>
            </a:endParaRPr>
          </a:p>
          <a:p>
            <a:pPr marL="287020" marR="183515" lvl="1" indent="-287020" algn="r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287020" algn="l"/>
              </a:tabLst>
            </a:pPr>
            <a:r>
              <a:rPr sz="2800" spc="-15" dirty="0">
                <a:latin typeface="Calibri"/>
                <a:cs typeface="Calibri"/>
              </a:rPr>
              <a:t>Relative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arriving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absolute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deadline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145" y="304800"/>
            <a:ext cx="4537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Scheduling</a:t>
            </a:r>
            <a:r>
              <a:rPr spc="-40" dirty="0"/>
              <a:t> </a:t>
            </a:r>
            <a:r>
              <a:rPr spc="-10" dirty="0"/>
              <a:t>Problem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837170" cy="258000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Given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set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tasks </a:t>
            </a:r>
            <a:r>
              <a:rPr sz="3200" spc="-5" dirty="0">
                <a:latin typeface="Calibri"/>
                <a:cs typeface="Calibri"/>
              </a:rPr>
              <a:t>(ready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queue)</a:t>
            </a:r>
            <a:endParaRPr sz="3200" dirty="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835660" algn="l"/>
                <a:tab pos="836294" algn="l"/>
              </a:tabLst>
            </a:pPr>
            <a:r>
              <a:rPr sz="2800" spc="-10" dirty="0">
                <a:latin typeface="Calibri"/>
                <a:cs typeface="Calibri"/>
              </a:rPr>
              <a:t>Check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schedulable</a:t>
            </a:r>
            <a:endParaRPr sz="2800" dirty="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835660" algn="l"/>
                <a:tab pos="836294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yes,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meet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deadlines</a:t>
            </a:r>
            <a:endParaRPr sz="2800" dirty="0">
              <a:latin typeface="Calibri"/>
              <a:cs typeface="Calibri"/>
            </a:endParaRPr>
          </a:p>
          <a:p>
            <a:pPr marL="756285" marR="111315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835660" algn="l"/>
                <a:tab pos="836294" algn="l"/>
              </a:tabLst>
            </a:pPr>
            <a:r>
              <a:rPr dirty="0"/>
              <a:t>	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lang="en-US" sz="2800" spc="-15" dirty="0">
                <a:latin typeface="Calibri"/>
                <a:cs typeface="Calibri"/>
              </a:rPr>
              <a:t>no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optimal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minimizing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5474" y="304800"/>
            <a:ext cx="7299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Tasks</a:t>
            </a:r>
            <a:r>
              <a:rPr dirty="0"/>
              <a:t> with the</a:t>
            </a:r>
            <a:r>
              <a:rPr spc="10" dirty="0"/>
              <a:t> </a:t>
            </a:r>
            <a:r>
              <a:rPr spc="-5" dirty="0"/>
              <a:t>same</a:t>
            </a:r>
            <a:r>
              <a:rPr dirty="0"/>
              <a:t> </a:t>
            </a:r>
            <a:r>
              <a:rPr spc="-10" dirty="0"/>
              <a:t>arrival</a:t>
            </a:r>
            <a:r>
              <a:rPr spc="5" dirty="0"/>
              <a:t> </a:t>
            </a:r>
            <a:r>
              <a:rPr dirty="0"/>
              <a:t>time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927975" cy="265303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Assume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tasks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(A,C1,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D1)(A,C2,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D2)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...(A,Cn,Dn)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arrive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same time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i.e.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find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feasible</a:t>
            </a:r>
            <a:r>
              <a:rPr sz="3200" spc="-5" dirty="0">
                <a:latin typeface="Calibri"/>
                <a:cs typeface="Calibri"/>
              </a:rPr>
              <a:t> schedule?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(there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5" dirty="0">
                <a:latin typeface="Calibri"/>
                <a:cs typeface="Calibri"/>
              </a:rPr>
              <a:t>many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feasible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101" y="381000"/>
            <a:ext cx="762063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6275" marR="5080" indent="-320421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Earliest</a:t>
            </a:r>
            <a:r>
              <a:rPr sz="3200" spc="-10" dirty="0"/>
              <a:t> </a:t>
            </a:r>
            <a:r>
              <a:rPr sz="3200" spc="-5" dirty="0"/>
              <a:t>Due</a:t>
            </a:r>
            <a:r>
              <a:rPr sz="3200" spc="-20" dirty="0"/>
              <a:t> </a:t>
            </a:r>
            <a:r>
              <a:rPr sz="3200" spc="-25" dirty="0"/>
              <a:t>Date</a:t>
            </a:r>
            <a:r>
              <a:rPr sz="3200" spc="-10" dirty="0"/>
              <a:t> </a:t>
            </a:r>
            <a:r>
              <a:rPr sz="3200" spc="-35" dirty="0"/>
              <a:t>first</a:t>
            </a:r>
            <a:r>
              <a:rPr sz="3200" dirty="0"/>
              <a:t> </a:t>
            </a:r>
            <a:r>
              <a:rPr sz="3200" spc="-5" dirty="0"/>
              <a:t>(EDD) </a:t>
            </a:r>
            <a:r>
              <a:rPr sz="3200" spc="-10" dirty="0"/>
              <a:t>[Jackson </a:t>
            </a:r>
            <a:r>
              <a:rPr sz="3200" spc="-890" dirty="0"/>
              <a:t> </a:t>
            </a:r>
            <a:r>
              <a:rPr sz="3200" dirty="0"/>
              <a:t>1955]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8048625" cy="41382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140335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EDD: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tasks </a:t>
            </a:r>
            <a:r>
              <a:rPr sz="3200" spc="-5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non-decreasing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deadlines.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Simple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EDF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(earliest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deadline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first)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Example: </a:t>
            </a:r>
            <a:r>
              <a:rPr sz="2800" spc="-5" dirty="0">
                <a:latin typeface="Calibri"/>
                <a:cs typeface="Calibri"/>
              </a:rPr>
              <a:t>(1,10)(2,3)(3,5)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(2,3)(3,5)(1,10)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Calibri"/>
                <a:cs typeface="Calibri"/>
              </a:rPr>
              <a:t>FACT: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EDD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optimal</a:t>
            </a:r>
            <a:endParaRPr sz="32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90000"/>
              </a:lnSpc>
              <a:spcBef>
                <a:spcPts val="68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feasible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i.e.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-5" dirty="0">
                <a:latin typeface="Calibri"/>
                <a:cs typeface="Calibri"/>
              </a:rPr>
              <a:t> 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non </a:t>
            </a:r>
            <a:r>
              <a:rPr sz="2800" spc="-10" dirty="0">
                <a:latin typeface="Calibri"/>
                <a:cs typeface="Calibri"/>
              </a:rPr>
              <a:t>schedulable.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802" y="304800"/>
            <a:ext cx="7384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Tasks</a:t>
            </a:r>
            <a:r>
              <a:rPr dirty="0"/>
              <a:t> with </a:t>
            </a:r>
            <a:r>
              <a:rPr spc="-30" dirty="0"/>
              <a:t>different</a:t>
            </a:r>
            <a:r>
              <a:rPr spc="-15" dirty="0"/>
              <a:t> </a:t>
            </a:r>
            <a:r>
              <a:rPr spc="-10" dirty="0"/>
              <a:t>arrival</a:t>
            </a:r>
            <a:r>
              <a:rPr spc="5" dirty="0"/>
              <a:t> </a:t>
            </a:r>
            <a:r>
              <a:rPr dirty="0"/>
              <a:t>times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8042275" cy="31654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Assume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list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tasks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S=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(A1,C1,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D1)(A2,C2,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D2)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...(An,Cn,Dn)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Preemptive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EDF </a:t>
            </a:r>
            <a:r>
              <a:rPr sz="3200" dirty="0">
                <a:latin typeface="Calibri"/>
                <a:cs typeface="Calibri"/>
              </a:rPr>
              <a:t>[Horn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1974]: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5"/>
              </a:spcBef>
              <a:buFont typeface="Arial MT"/>
              <a:buChar char="–"/>
              <a:tabLst>
                <a:tab pos="835660" algn="l"/>
                <a:tab pos="836294" algn="l"/>
              </a:tabLst>
            </a:pPr>
            <a:r>
              <a:rPr dirty="0"/>
              <a:t>	</a:t>
            </a:r>
            <a:r>
              <a:rPr sz="2800" spc="-15" dirty="0">
                <a:latin typeface="Calibri"/>
                <a:cs typeface="Calibri"/>
              </a:rPr>
              <a:t>Whenever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new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arrive,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sort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ready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queue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according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earliest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deadlines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moment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Run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25" dirty="0">
                <a:latin typeface="Calibri"/>
                <a:cs typeface="Calibri"/>
              </a:rPr>
              <a:t>first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task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queue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304800"/>
            <a:ext cx="75266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Earliest</a:t>
            </a:r>
            <a:r>
              <a:rPr dirty="0"/>
              <a:t> </a:t>
            </a:r>
            <a:r>
              <a:rPr spc="-5" dirty="0"/>
              <a:t>Deadline </a:t>
            </a:r>
            <a:r>
              <a:rPr spc="-25" dirty="0"/>
              <a:t>First</a:t>
            </a:r>
            <a:r>
              <a:rPr spc="5" dirty="0"/>
              <a:t> </a:t>
            </a:r>
            <a:r>
              <a:rPr dirty="0"/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912734" cy="16408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Priorities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assigned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according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deadlines: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 earlier 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deadline,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priority;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later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deadline,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lower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377" y="381000"/>
            <a:ext cx="3096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EDF:</a:t>
            </a:r>
            <a:r>
              <a:rPr spc="-65" dirty="0"/>
              <a:t> </a:t>
            </a:r>
            <a:r>
              <a:rPr spc="-15" dirty="0"/>
              <a:t>Example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089" y="1600200"/>
            <a:ext cx="7546552" cy="4182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102" y="304800"/>
            <a:ext cx="21793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Overview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587615" cy="23672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System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Characteristics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Features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0" dirty="0">
                <a:latin typeface="Calibri"/>
                <a:cs typeface="Calibri"/>
              </a:rPr>
              <a:t> Real-Time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Systems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Implementing</a:t>
            </a:r>
            <a:r>
              <a:rPr sz="3200" spc="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Real-Time </a:t>
            </a:r>
            <a:r>
              <a:rPr sz="3200" spc="-15" dirty="0">
                <a:latin typeface="Calibri"/>
                <a:cs typeface="Calibri"/>
              </a:rPr>
              <a:t>Operating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Systems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Real-Time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CPU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Scheduling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2729" y="304800"/>
            <a:ext cx="5101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>
                <a:latin typeface="Calibri"/>
                <a:cs typeface="Calibri"/>
              </a:rPr>
              <a:t>Least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slack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08620" cy="447103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marR="131445" indent="-342900" algn="just">
              <a:lnSpc>
                <a:spcPts val="2920"/>
              </a:lnSpc>
              <a:spcBef>
                <a:spcPts val="46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similar </a:t>
            </a:r>
            <a:r>
              <a:rPr sz="2700" spc="-15" dirty="0">
                <a:latin typeface="Calibri"/>
                <a:cs typeface="Calibri"/>
              </a:rPr>
              <a:t>to shortest </a:t>
            </a:r>
            <a:r>
              <a:rPr sz="2700" spc="-5" dirty="0">
                <a:latin typeface="Calibri"/>
                <a:cs typeface="Calibri"/>
              </a:rPr>
              <a:t>remaining </a:t>
            </a:r>
            <a:r>
              <a:rPr sz="2700" dirty="0">
                <a:latin typeface="Calibri"/>
                <a:cs typeface="Calibri"/>
              </a:rPr>
              <a:t>time </a:t>
            </a:r>
            <a:r>
              <a:rPr sz="2700" spc="-5" dirty="0">
                <a:latin typeface="Calibri"/>
                <a:cs typeface="Calibri"/>
              </a:rPr>
              <a:t>scheduling </a:t>
            </a:r>
            <a:r>
              <a:rPr sz="2700" dirty="0">
                <a:latin typeface="Calibri"/>
                <a:cs typeface="Calibri"/>
              </a:rPr>
              <a:t>with the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concept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 deadline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thrown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in.</a:t>
            </a:r>
          </a:p>
          <a:p>
            <a:pPr marL="355600" indent="-342900" algn="just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pick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process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that</a:t>
            </a:r>
            <a:r>
              <a:rPr sz="2700" spc="-15" dirty="0">
                <a:latin typeface="Calibri"/>
                <a:cs typeface="Calibri"/>
              </a:rPr>
              <a:t> we</a:t>
            </a:r>
            <a:r>
              <a:rPr sz="2700" spc="-10" dirty="0">
                <a:latin typeface="Calibri"/>
                <a:cs typeface="Calibri"/>
              </a:rPr>
              <a:t> can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least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afford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delay.</a:t>
            </a:r>
            <a:endParaRPr sz="2700" dirty="0">
              <a:latin typeface="Calibri"/>
              <a:cs typeface="Calibri"/>
            </a:endParaRPr>
          </a:p>
          <a:p>
            <a:pPr marL="355600" marR="561975" indent="-342900" algn="just">
              <a:lnSpc>
                <a:spcPts val="2920"/>
              </a:lnSpc>
              <a:spcBef>
                <a:spcPts val="69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Least </a:t>
            </a:r>
            <a:r>
              <a:rPr sz="2700" spc="-5" dirty="0">
                <a:latin typeface="Calibri"/>
                <a:cs typeface="Calibri"/>
              </a:rPr>
              <a:t>slack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computed </a:t>
            </a:r>
            <a:r>
              <a:rPr sz="2700" dirty="0">
                <a:latin typeface="Calibri"/>
                <a:cs typeface="Calibri"/>
              </a:rPr>
              <a:t>as the time </a:t>
            </a:r>
            <a:r>
              <a:rPr sz="2700" spc="-20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deadline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minus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amount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computation.</a:t>
            </a:r>
            <a:endParaRPr sz="27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-15" dirty="0">
                <a:latin typeface="Calibri"/>
                <a:cs typeface="Calibri"/>
              </a:rPr>
              <a:t>example, </a:t>
            </a:r>
            <a:r>
              <a:rPr sz="2700" spc="-10" dirty="0">
                <a:latin typeface="Calibri"/>
                <a:cs typeface="Calibri"/>
              </a:rPr>
              <a:t>suppose that </a:t>
            </a:r>
            <a:r>
              <a:rPr sz="2700" spc="-5" dirty="0">
                <a:latin typeface="Calibri"/>
                <a:cs typeface="Calibri"/>
              </a:rPr>
              <a:t>our remaining </a:t>
            </a:r>
            <a:r>
              <a:rPr sz="2700" spc="-15" dirty="0">
                <a:latin typeface="Calibri"/>
                <a:cs typeface="Calibri"/>
              </a:rPr>
              <a:t>computation 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time,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5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msec.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deadline,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i="1" spc="-5" dirty="0">
                <a:latin typeface="Calibri"/>
                <a:cs typeface="Calibri"/>
              </a:rPr>
              <a:t>D</a:t>
            </a:r>
            <a:r>
              <a:rPr sz="2700" spc="-5" dirty="0">
                <a:latin typeface="Calibri"/>
                <a:cs typeface="Calibri"/>
              </a:rPr>
              <a:t>,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20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msec</a:t>
            </a:r>
            <a:r>
              <a:rPr sz="2700" spc="-20" dirty="0">
                <a:latin typeface="Calibri"/>
                <a:cs typeface="Calibri"/>
              </a:rPr>
              <a:t> from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0" dirty="0">
                <a:latin typeface="Calibri"/>
                <a:cs typeface="Calibri"/>
              </a:rPr>
              <a:t>now.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The slack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time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2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D</a:t>
            </a:r>
            <a:r>
              <a:rPr sz="2700" i="1" spc="-1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- C</a:t>
            </a:r>
            <a:r>
              <a:rPr sz="2700" dirty="0">
                <a:latin typeface="Calibri"/>
                <a:cs typeface="Calibri"/>
              </a:rPr>
              <a:t>, </a:t>
            </a:r>
            <a:r>
              <a:rPr sz="2700" spc="-5" dirty="0">
                <a:latin typeface="Calibri"/>
                <a:cs typeface="Calibri"/>
              </a:rPr>
              <a:t>or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15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msec.</a:t>
            </a:r>
          </a:p>
          <a:p>
            <a:pPr marL="355600" marR="406400" indent="-342900" algn="just">
              <a:lnSpc>
                <a:spcPct val="9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scheduler </a:t>
            </a:r>
            <a:r>
              <a:rPr sz="2700" dirty="0">
                <a:latin typeface="Calibri"/>
                <a:cs typeface="Calibri"/>
              </a:rPr>
              <a:t>will </a:t>
            </a:r>
            <a:r>
              <a:rPr sz="2700" spc="-15" dirty="0">
                <a:latin typeface="Calibri"/>
                <a:cs typeface="Calibri"/>
              </a:rPr>
              <a:t>compare </a:t>
            </a:r>
            <a:r>
              <a:rPr sz="2700" dirty="0">
                <a:latin typeface="Calibri"/>
                <a:cs typeface="Calibri"/>
              </a:rPr>
              <a:t>this </a:t>
            </a:r>
            <a:r>
              <a:rPr sz="2700" spc="-5" dirty="0">
                <a:latin typeface="Calibri"/>
                <a:cs typeface="Calibri"/>
              </a:rPr>
              <a:t>slack </a:t>
            </a:r>
            <a:r>
              <a:rPr sz="2700" dirty="0">
                <a:latin typeface="Calibri"/>
                <a:cs typeface="Calibri"/>
              </a:rPr>
              <a:t>time with the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slack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times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other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processes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system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run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one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15" dirty="0">
                <a:latin typeface="Calibri"/>
                <a:cs typeface="Calibri"/>
              </a:rPr>
              <a:t>lowest </a:t>
            </a:r>
            <a:r>
              <a:rPr sz="2700" spc="-5" dirty="0">
                <a:latin typeface="Calibri"/>
                <a:cs typeface="Calibri"/>
              </a:rPr>
              <a:t>slack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8369" y="304800"/>
            <a:ext cx="6290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Least</a:t>
            </a:r>
            <a:r>
              <a:rPr spc="-25" dirty="0"/>
              <a:t> </a:t>
            </a:r>
            <a:r>
              <a:rPr spc="-5" dirty="0"/>
              <a:t>Slack</a:t>
            </a:r>
            <a:r>
              <a:rPr spc="5" dirty="0"/>
              <a:t> </a:t>
            </a:r>
            <a:r>
              <a:rPr spc="-5" dirty="0"/>
              <a:t>Time</a:t>
            </a:r>
            <a:r>
              <a:rPr spc="-10" dirty="0"/>
              <a:t> </a:t>
            </a:r>
            <a:r>
              <a:rPr dirty="0"/>
              <a:t>scheduling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339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earliest </a:t>
            </a:r>
            <a:r>
              <a:rPr sz="3200" spc="-5" dirty="0">
                <a:latin typeface="Calibri"/>
                <a:cs typeface="Calibri"/>
              </a:rPr>
              <a:t>deadline,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will </a:t>
            </a:r>
            <a:r>
              <a:rPr sz="3200" spc="-20" dirty="0">
                <a:latin typeface="Calibri"/>
                <a:cs typeface="Calibri"/>
              </a:rPr>
              <a:t>always </a:t>
            </a:r>
            <a:r>
              <a:rPr sz="3200" spc="-10" dirty="0">
                <a:latin typeface="Calibri"/>
                <a:cs typeface="Calibri"/>
              </a:rPr>
              <a:t>work </a:t>
            </a:r>
            <a:r>
              <a:rPr sz="3200" dirty="0">
                <a:latin typeface="Calibri"/>
                <a:cs typeface="Calibri"/>
              </a:rPr>
              <a:t>on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nearest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deadline,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delaying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 the </a:t>
            </a:r>
            <a:r>
              <a:rPr sz="3200" spc="-5" dirty="0">
                <a:latin typeface="Calibri"/>
                <a:cs typeface="Calibri"/>
              </a:rPr>
              <a:t>other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processes.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With </a:t>
            </a:r>
            <a:r>
              <a:rPr sz="3200" spc="-10" dirty="0">
                <a:latin typeface="Calibri"/>
                <a:cs typeface="Calibri"/>
              </a:rPr>
              <a:t>least </a:t>
            </a:r>
            <a:r>
              <a:rPr sz="3200" spc="-5" dirty="0">
                <a:latin typeface="Calibri"/>
                <a:cs typeface="Calibri"/>
              </a:rPr>
              <a:t>slack </a:t>
            </a:r>
            <a:r>
              <a:rPr sz="3200" dirty="0">
                <a:latin typeface="Calibri"/>
                <a:cs typeface="Calibri"/>
              </a:rPr>
              <a:t>scheduling, </a:t>
            </a:r>
            <a:r>
              <a:rPr sz="3200" spc="-15" dirty="0">
                <a:latin typeface="Calibri"/>
                <a:cs typeface="Calibri"/>
              </a:rPr>
              <a:t>we get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balanced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result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we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attempt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keep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differences</a:t>
            </a:r>
            <a:r>
              <a:rPr sz="3200" spc="-15" dirty="0">
                <a:latin typeface="Calibri"/>
                <a:cs typeface="Calibri"/>
              </a:rPr>
              <a:t> from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deadlines</a:t>
            </a:r>
            <a:r>
              <a:rPr sz="3200" dirty="0">
                <a:latin typeface="Calibri"/>
                <a:cs typeface="Calibri"/>
              </a:rPr>
              <a:t> balanced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among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processes.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988" y="304800"/>
            <a:ext cx="62744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Rate</a:t>
            </a:r>
            <a:r>
              <a:rPr spc="-25" dirty="0"/>
              <a:t> </a:t>
            </a:r>
            <a:r>
              <a:rPr spc="-5" dirty="0"/>
              <a:t>Monotonic Scheduling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43000"/>
            <a:ext cx="7872095" cy="2611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priority </a:t>
            </a:r>
            <a:r>
              <a:rPr sz="3200" spc="-1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assigned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based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inverse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period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(its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rate)"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Shorter periods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0" dirty="0">
                <a:latin typeface="Calibri"/>
                <a:cs typeface="Calibri"/>
              </a:rPr>
              <a:t> higher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priority;"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Longer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periods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priority“</a:t>
            </a:r>
            <a:endParaRPr sz="2800" dirty="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3200" dirty="0">
                <a:latin typeface="Calibri"/>
                <a:cs typeface="Calibri"/>
              </a:rPr>
              <a:t>P1 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assigned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higher priority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P2.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068" y="3886200"/>
            <a:ext cx="7258731" cy="224449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9431C-F68C-442F-B396-A4009E56CA45}"/>
              </a:ext>
            </a:extLst>
          </p:cNvPr>
          <p:cNvSpPr/>
          <p:nvPr/>
        </p:nvSpPr>
        <p:spPr>
          <a:xfrm>
            <a:off x="2760640" y="2967335"/>
            <a:ext cx="362272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3" y="304800"/>
            <a:ext cx="28536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</a:t>
            </a:r>
            <a:r>
              <a:rPr spc="-35" dirty="0"/>
              <a:t>n</a:t>
            </a:r>
            <a:r>
              <a:rPr dirty="0"/>
              <a:t>t</a:t>
            </a:r>
            <a:r>
              <a:rPr spc="-75" dirty="0"/>
              <a:t>r</a:t>
            </a:r>
            <a:r>
              <a:rPr spc="-5" dirty="0"/>
              <a:t>o</a:t>
            </a:r>
            <a:r>
              <a:rPr spc="5" dirty="0"/>
              <a:t>d</a:t>
            </a:r>
            <a:r>
              <a:rPr spc="-5" dirty="0"/>
              <a:t>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339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real-time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results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be 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produced</a:t>
            </a:r>
            <a:r>
              <a:rPr sz="3200" spc="-5" dirty="0">
                <a:latin typeface="Calibri"/>
                <a:cs typeface="Calibri"/>
              </a:rPr>
              <a:t> within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specified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deadline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period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An </a:t>
            </a:r>
            <a:r>
              <a:rPr sz="3200" dirty="0">
                <a:latin typeface="Calibri"/>
                <a:cs typeface="Calibri"/>
              </a:rPr>
              <a:t>embedded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5" dirty="0">
                <a:latin typeface="Calibri"/>
                <a:cs typeface="Calibri"/>
              </a:rPr>
              <a:t>computing device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part of a </a:t>
            </a:r>
            <a:r>
              <a:rPr sz="3200" spc="-10" dirty="0">
                <a:latin typeface="Calibri"/>
                <a:cs typeface="Calibri"/>
              </a:rPr>
              <a:t>larger </a:t>
            </a:r>
            <a:r>
              <a:rPr sz="3200" spc="-35" dirty="0">
                <a:latin typeface="Calibri"/>
                <a:cs typeface="Calibri"/>
              </a:rPr>
              <a:t>system </a:t>
            </a:r>
            <a:r>
              <a:rPr sz="3200" dirty="0">
                <a:latin typeface="Calibri"/>
                <a:cs typeface="Calibri"/>
              </a:rPr>
              <a:t>(I.e. </a:t>
            </a:r>
            <a:r>
              <a:rPr sz="3200" spc="-5" dirty="0">
                <a:latin typeface="Calibri"/>
                <a:cs typeface="Calibri"/>
              </a:rPr>
              <a:t>automobile,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airliner)</a:t>
            </a:r>
            <a:endParaRPr sz="32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7040" algn="l"/>
              </a:tabLst>
            </a:pPr>
            <a:r>
              <a:rPr dirty="0"/>
              <a:t>	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safety-critical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real-time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catastrophic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results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in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case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5" dirty="0">
                <a:latin typeface="Calibri"/>
                <a:cs typeface="Calibri"/>
              </a:rPr>
              <a:t>failure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7860" y="304800"/>
            <a:ext cx="37503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Hard</a:t>
            </a:r>
            <a:r>
              <a:rPr spc="-40" dirty="0"/>
              <a:t> </a:t>
            </a:r>
            <a:r>
              <a:rPr spc="-100" dirty="0"/>
              <a:t>Vs</a:t>
            </a:r>
            <a:r>
              <a:rPr spc="-10" dirty="0"/>
              <a:t> </a:t>
            </a:r>
            <a:r>
              <a:rPr dirty="0"/>
              <a:t>Soft</a:t>
            </a:r>
            <a:r>
              <a:rPr spc="-30" dirty="0"/>
              <a:t> </a:t>
            </a:r>
            <a:r>
              <a:rPr spc="-25" dirty="0"/>
              <a:t>RTS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7925434" cy="3733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577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15" dirty="0">
                <a:latin typeface="Calibri"/>
                <a:cs typeface="Calibri"/>
              </a:rPr>
              <a:t>hard </a:t>
            </a:r>
            <a:r>
              <a:rPr sz="3200" spc="-5" dirty="0">
                <a:latin typeface="Calibri"/>
                <a:cs typeface="Calibri"/>
              </a:rPr>
              <a:t>real-time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5" dirty="0">
                <a:latin typeface="Calibri"/>
                <a:cs typeface="Calibri"/>
              </a:rPr>
              <a:t>guarantees </a:t>
            </a:r>
            <a:r>
              <a:rPr sz="3200" spc="-10" dirty="0">
                <a:latin typeface="Calibri"/>
                <a:cs typeface="Calibri"/>
              </a:rPr>
              <a:t>that real-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20" dirty="0">
                <a:latin typeface="Calibri"/>
                <a:cs typeface="Calibri"/>
              </a:rPr>
              <a:t>tasks </a:t>
            </a:r>
            <a:r>
              <a:rPr sz="3200" spc="-5" dirty="0">
                <a:latin typeface="Calibri"/>
                <a:cs typeface="Calibri"/>
              </a:rPr>
              <a:t>be </a:t>
            </a:r>
            <a:r>
              <a:rPr sz="3200" spc="-15" dirty="0">
                <a:latin typeface="Calibri"/>
                <a:cs typeface="Calibri"/>
              </a:rPr>
              <a:t>completed </a:t>
            </a:r>
            <a:r>
              <a:rPr sz="3200" dirty="0">
                <a:latin typeface="Calibri"/>
                <a:cs typeface="Calibri"/>
              </a:rPr>
              <a:t>within </a:t>
            </a:r>
            <a:r>
              <a:rPr sz="3200" spc="-5" dirty="0">
                <a:latin typeface="Calibri"/>
                <a:cs typeface="Calibri"/>
              </a:rPr>
              <a:t>their </a:t>
            </a:r>
            <a:r>
              <a:rPr sz="3200" spc="-10" dirty="0">
                <a:latin typeface="Calibri"/>
                <a:cs typeface="Calibri"/>
              </a:rPr>
              <a:t>required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deadlines.</a:t>
            </a:r>
            <a:endParaRPr sz="3200" dirty="0">
              <a:latin typeface="Calibri"/>
              <a:cs typeface="Calibri"/>
            </a:endParaRPr>
          </a:p>
          <a:p>
            <a:pPr marL="355600" marR="5207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soft real-time </a:t>
            </a:r>
            <a:r>
              <a:rPr sz="3200" spc="-30" dirty="0">
                <a:latin typeface="Calibri"/>
                <a:cs typeface="Calibri"/>
              </a:rPr>
              <a:t>system </a:t>
            </a:r>
            <a:r>
              <a:rPr sz="3200" spc="-10" dirty="0">
                <a:latin typeface="Calibri"/>
                <a:cs typeface="Calibri"/>
              </a:rPr>
              <a:t>provides </a:t>
            </a:r>
            <a:r>
              <a:rPr sz="3200" spc="-5" dirty="0">
                <a:latin typeface="Calibri"/>
                <a:cs typeface="Calibri"/>
              </a:rPr>
              <a:t>priority 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real-time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tasks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time </a:t>
            </a:r>
            <a:r>
              <a:rPr sz="3200" spc="-15" dirty="0">
                <a:latin typeface="Calibri"/>
                <a:cs typeface="Calibri"/>
              </a:rPr>
              <a:t>tasks"</a:t>
            </a:r>
            <a:endParaRPr sz="3200" dirty="0">
              <a:latin typeface="Calibri"/>
              <a:cs typeface="Calibri"/>
            </a:endParaRPr>
          </a:p>
          <a:p>
            <a:pPr marL="445134" indent="-43307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3200" spc="-10" dirty="0">
                <a:latin typeface="Calibri"/>
                <a:cs typeface="Calibri"/>
              </a:rPr>
              <a:t>Periodic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aperiodic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tasks."</a:t>
            </a:r>
            <a:endParaRPr sz="32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Starting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deadline/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completion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deadline."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RTS</a:t>
            </a:r>
            <a:r>
              <a:rPr spc="-30" dirty="0"/>
              <a:t> </a:t>
            </a:r>
            <a:r>
              <a:rPr spc="-15" dirty="0"/>
              <a:t>Characteristic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5323840" cy="236728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Single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purpose</a:t>
            </a:r>
            <a:endParaRPr sz="32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3200" spc="-5" dirty="0">
                <a:latin typeface="Calibri"/>
                <a:cs typeface="Calibri"/>
              </a:rPr>
              <a:t>Small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size</a:t>
            </a:r>
            <a:endParaRPr sz="32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3200" spc="-10" dirty="0">
                <a:latin typeface="Calibri"/>
                <a:cs typeface="Calibri"/>
              </a:rPr>
              <a:t>Inexpensively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mass-produced</a:t>
            </a:r>
            <a:endParaRPr sz="32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3200" spc="-5" dirty="0">
                <a:latin typeface="Calibri"/>
                <a:cs typeface="Calibri"/>
              </a:rPr>
              <a:t>Specific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timing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requirements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RTS</a:t>
            </a:r>
            <a:r>
              <a:rPr spc="-30" dirty="0"/>
              <a:t> </a:t>
            </a:r>
            <a:r>
              <a:rPr spc="-15" dirty="0"/>
              <a:t>Characteristic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69580" cy="29809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499870" algn="l"/>
                <a:tab pos="3219450" algn="l"/>
                <a:tab pos="4735830" algn="l"/>
                <a:tab pos="5482590" algn="l"/>
                <a:tab pos="7182484" algn="l"/>
              </a:tabLst>
            </a:pPr>
            <a:r>
              <a:rPr sz="3200" dirty="0">
                <a:latin typeface="Calibri"/>
                <a:cs typeface="Calibri"/>
              </a:rPr>
              <a:t>Ma</a:t>
            </a:r>
            <a:r>
              <a:rPr sz="3200" spc="-7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y	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l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10" dirty="0">
                <a:latin typeface="Calibri"/>
                <a:cs typeface="Calibri"/>
              </a:rPr>
              <a:t>tim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y</a:t>
            </a:r>
            <a:r>
              <a:rPr sz="3200" spc="-45" dirty="0">
                <a:latin typeface="Calibri"/>
                <a:cs typeface="Calibri"/>
              </a:rPr>
              <a:t>st</a:t>
            </a:r>
            <a:r>
              <a:rPr sz="3200" dirty="0">
                <a:latin typeface="Calibri"/>
                <a:cs typeface="Calibri"/>
              </a:rPr>
              <a:t>ems	a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5" dirty="0">
                <a:latin typeface="Calibri"/>
                <a:cs typeface="Calibri"/>
              </a:rPr>
              <a:t>de</a:t>
            </a:r>
            <a:r>
              <a:rPr sz="3200" spc="-15" dirty="0">
                <a:latin typeface="Calibri"/>
                <a:cs typeface="Calibri"/>
              </a:rPr>
              <a:t>si</a:t>
            </a:r>
            <a:r>
              <a:rPr sz="3200" dirty="0">
                <a:latin typeface="Calibri"/>
                <a:cs typeface="Calibri"/>
              </a:rPr>
              <a:t>gned	</a:t>
            </a:r>
            <a:r>
              <a:rPr sz="3200" spc="-5" dirty="0">
                <a:latin typeface="Calibri"/>
                <a:cs typeface="Calibri"/>
              </a:rPr>
              <a:t>usi</a:t>
            </a:r>
            <a:r>
              <a:rPr sz="3200" spc="10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  </a:t>
            </a:r>
            <a:r>
              <a:rPr sz="3200" b="1" spc="-10" dirty="0">
                <a:latin typeface="Calibri"/>
                <a:cs typeface="Calibri"/>
              </a:rPr>
              <a:t>system-on-a-chip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(SOC)</a:t>
            </a:r>
            <a:r>
              <a:rPr sz="3200" b="1" spc="25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strategy.</a:t>
            </a:r>
            <a:endParaRPr lang="en-US" sz="3200" spc="-45" dirty="0">
              <a:latin typeface="Calibri"/>
              <a:cs typeface="Calibri"/>
            </a:endParaRPr>
          </a:p>
          <a:p>
            <a:pPr marL="355600" marR="5080" indent="-342900"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  <a:tab pos="1499870" algn="l"/>
                <a:tab pos="3219450" algn="l"/>
                <a:tab pos="4735830" algn="l"/>
                <a:tab pos="5482590" algn="l"/>
                <a:tab pos="7182484" algn="l"/>
              </a:tabLst>
            </a:pPr>
            <a:r>
              <a:rPr lang="en-IN" sz="3200" spc="-5" dirty="0">
                <a:latin typeface="Calibri"/>
                <a:cs typeface="Calibri"/>
              </a:rPr>
              <a:t>SO</a:t>
            </a:r>
            <a:r>
              <a:rPr lang="en-IN" sz="3200" dirty="0">
                <a:latin typeface="Calibri"/>
                <a:cs typeface="Calibri"/>
              </a:rPr>
              <a:t>C	</a:t>
            </a:r>
            <a:r>
              <a:rPr lang="en-IN" sz="3200" spc="5" dirty="0">
                <a:latin typeface="Calibri"/>
                <a:cs typeface="Calibri"/>
              </a:rPr>
              <a:t>a</a:t>
            </a:r>
            <a:r>
              <a:rPr lang="en-IN" sz="3200" dirty="0">
                <a:latin typeface="Calibri"/>
                <a:cs typeface="Calibri"/>
              </a:rPr>
              <a:t>llo</a:t>
            </a:r>
            <a:r>
              <a:rPr lang="en-IN" sz="3200" spc="-30" dirty="0">
                <a:latin typeface="Calibri"/>
                <a:cs typeface="Calibri"/>
              </a:rPr>
              <a:t>w</a:t>
            </a:r>
            <a:r>
              <a:rPr lang="en-IN" sz="3200" dirty="0">
                <a:latin typeface="Calibri"/>
                <a:cs typeface="Calibri"/>
              </a:rPr>
              <a:t>s	the CPU, memory, memory-management unit, and attached peripheral ports (i.e., USB) to be contained in a single integrated circuit.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8508" y="304800"/>
            <a:ext cx="40500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Real</a:t>
            </a:r>
            <a:r>
              <a:rPr spc="-25" dirty="0"/>
              <a:t> </a:t>
            </a:r>
            <a:r>
              <a:rPr spc="-5" dirty="0"/>
              <a:t>Time</a:t>
            </a:r>
            <a:r>
              <a:rPr spc="-35" dirty="0"/>
              <a:t> </a:t>
            </a:r>
            <a:r>
              <a:rPr spc="-10" dirty="0"/>
              <a:t>Kernels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668895" cy="29629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Most </a:t>
            </a:r>
            <a:r>
              <a:rPr sz="3200" spc="-5" dirty="0">
                <a:latin typeface="Calibri"/>
                <a:cs typeface="Calibri"/>
              </a:rPr>
              <a:t>real-time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dirty="0">
                <a:latin typeface="Calibri"/>
                <a:cs typeface="Calibri"/>
              </a:rPr>
              <a:t>do </a:t>
            </a:r>
            <a:r>
              <a:rPr sz="3200" spc="-5" dirty="0">
                <a:latin typeface="Calibri"/>
                <a:cs typeface="Calibri"/>
              </a:rPr>
              <a:t>not </a:t>
            </a:r>
            <a:r>
              <a:rPr sz="3200" spc="-10" dirty="0">
                <a:latin typeface="Calibri"/>
                <a:cs typeface="Calibri"/>
              </a:rPr>
              <a:t>provide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features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found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standard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desktop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Because:</a:t>
            </a:r>
            <a:endParaRPr sz="3200" dirty="0">
              <a:latin typeface="Calibri"/>
              <a:cs typeface="Calibri"/>
            </a:endParaRPr>
          </a:p>
          <a:p>
            <a:pPr marL="835660" lvl="1" indent="-366395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835660" algn="l"/>
                <a:tab pos="836294" algn="l"/>
              </a:tabLst>
            </a:pPr>
            <a:r>
              <a:rPr sz="2800" spc="-10" dirty="0">
                <a:latin typeface="Calibri"/>
                <a:cs typeface="Calibri"/>
              </a:rPr>
              <a:t>Real-time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typically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single-purpose</a:t>
            </a:r>
            <a:endParaRPr sz="2800" dirty="0">
              <a:latin typeface="Calibri"/>
              <a:cs typeface="Calibri"/>
            </a:endParaRPr>
          </a:p>
          <a:p>
            <a:pPr marL="756285" marR="120713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835660" algn="l"/>
                <a:tab pos="836294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Real-time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often</a:t>
            </a:r>
            <a:r>
              <a:rPr sz="2800" spc="-5" dirty="0">
                <a:latin typeface="Calibri"/>
                <a:cs typeface="Calibri"/>
              </a:rPr>
              <a:t> do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require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interfacing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user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761" y="304800"/>
            <a:ext cx="7727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Implementing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Real-Time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705090" cy="254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In </a:t>
            </a:r>
            <a:r>
              <a:rPr sz="3200" spc="-10" dirty="0">
                <a:latin typeface="Calibri"/>
                <a:cs typeface="Calibri"/>
              </a:rPr>
              <a:t>general, </a:t>
            </a:r>
            <a:r>
              <a:rPr sz="3200" spc="-5" dirty="0">
                <a:latin typeface="Calibri"/>
                <a:cs typeface="Calibri"/>
              </a:rPr>
              <a:t>real-time </a:t>
            </a:r>
            <a:r>
              <a:rPr sz="3200" spc="-15" dirty="0">
                <a:latin typeface="Calibri"/>
                <a:cs typeface="Calibri"/>
              </a:rPr>
              <a:t>operating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10" dirty="0">
                <a:latin typeface="Calibri"/>
                <a:cs typeface="Calibri"/>
              </a:rPr>
              <a:t>must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provide:</a:t>
            </a:r>
            <a:endParaRPr sz="3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Preemptive,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priority-based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scheduling.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Preemptive kernels.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Latency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minimized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9908" y="304800"/>
            <a:ext cx="45059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Minimizing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Latency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pc="-10"/>
              <a:t>Dr. Binod Kr. Adhikari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1385061"/>
            <a:ext cx="80740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1186180" algn="l"/>
                <a:tab pos="2223770" algn="l"/>
                <a:tab pos="2556510" algn="l"/>
                <a:tab pos="3115945" algn="l"/>
                <a:tab pos="4228465" algn="l"/>
                <a:tab pos="4626610" algn="l"/>
                <a:tab pos="5337810" algn="l"/>
                <a:tab pos="6078855" algn="l"/>
                <a:tab pos="6912609" algn="l"/>
                <a:tab pos="7364095" algn="l"/>
              </a:tabLst>
            </a:pPr>
            <a:r>
              <a:rPr sz="2400" b="1" spc="-60" dirty="0">
                <a:latin typeface="Calibri"/>
                <a:cs typeface="Calibri"/>
              </a:rPr>
              <a:t>E</a:t>
            </a:r>
            <a:r>
              <a:rPr sz="2400" b="1" spc="-30" dirty="0">
                <a:latin typeface="Calibri"/>
                <a:cs typeface="Calibri"/>
              </a:rPr>
              <a:t>v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20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t	l</a:t>
            </a:r>
            <a:r>
              <a:rPr sz="2400" b="1" spc="-25" dirty="0">
                <a:latin typeface="Calibri"/>
                <a:cs typeface="Calibri"/>
              </a:rPr>
              <a:t>at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15" dirty="0">
                <a:latin typeface="Calibri"/>
                <a:cs typeface="Calibri"/>
              </a:rPr>
              <a:t>n</a:t>
            </a:r>
            <a:r>
              <a:rPr sz="2400" b="1" dirty="0">
                <a:latin typeface="Calibri"/>
                <a:cs typeface="Calibri"/>
              </a:rPr>
              <a:t>cy</a:t>
            </a:r>
            <a:r>
              <a:rPr sz="2400" dirty="0">
                <a:latin typeface="Calibri"/>
                <a:cs typeface="Calibri"/>
              </a:rPr>
              <a:t>	is	the	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mou</a:t>
            </a:r>
            <a:r>
              <a:rPr sz="2400" spc="-3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	t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me	</a:t>
            </a:r>
            <a:r>
              <a:rPr sz="2400" spc="-5" dirty="0">
                <a:latin typeface="Calibri"/>
                <a:cs typeface="Calibri"/>
              </a:rPr>
              <a:t>f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spc="-2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m	</a:t>
            </a:r>
            <a:r>
              <a:rPr sz="2400" spc="-15" dirty="0">
                <a:latin typeface="Calibri"/>
                <a:cs typeface="Calibri"/>
              </a:rPr>
              <a:t>w</a:t>
            </a:r>
            <a:r>
              <a:rPr sz="2400" spc="-5" dirty="0">
                <a:latin typeface="Calibri"/>
                <a:cs typeface="Calibri"/>
              </a:rPr>
              <a:t>he</a:t>
            </a:r>
            <a:r>
              <a:rPr sz="2400" dirty="0">
                <a:latin typeface="Calibri"/>
                <a:cs typeface="Calibri"/>
              </a:rPr>
              <a:t>n	an	e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t  </a:t>
            </a:r>
            <a:r>
              <a:rPr sz="2400" spc="-10" dirty="0">
                <a:latin typeface="Calibri"/>
                <a:cs typeface="Calibri"/>
              </a:rPr>
              <a:t>occurs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812" y="2590800"/>
            <a:ext cx="6971987" cy="3324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 - O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- OS" id="{F0A37ABD-166E-4991-BEB4-560DCE37D1A7}" vid="{B41524AA-38AE-4EEB-A55E-5368FBCB6A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- OS</Template>
  <TotalTime>5584</TotalTime>
  <Words>1011</Words>
  <Application>Microsoft Office PowerPoint</Application>
  <PresentationFormat>On-screen Show (4:3)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MT</vt:lpstr>
      <vt:lpstr>Calibri</vt:lpstr>
      <vt:lpstr>Corbel</vt:lpstr>
      <vt:lpstr>Times New Roman</vt:lpstr>
      <vt:lpstr>Theme - OS</vt:lpstr>
      <vt:lpstr>Real time System: CPU  scheduling</vt:lpstr>
      <vt:lpstr>Overview</vt:lpstr>
      <vt:lpstr>Introduction</vt:lpstr>
      <vt:lpstr>Hard Vs Soft RTS</vt:lpstr>
      <vt:lpstr>RTS Characteristic</vt:lpstr>
      <vt:lpstr>RTS Characteristic</vt:lpstr>
      <vt:lpstr>Real Time Kernels</vt:lpstr>
      <vt:lpstr>Implementing Real-Time Systems</vt:lpstr>
      <vt:lpstr>Minimizing Latency</vt:lpstr>
      <vt:lpstr>Interrupt Latency</vt:lpstr>
      <vt:lpstr>Dispatch Latency</vt:lpstr>
      <vt:lpstr>RTS scheduling</vt:lpstr>
      <vt:lpstr>Task models</vt:lpstr>
      <vt:lpstr>Scheduling Problem</vt:lpstr>
      <vt:lpstr>Tasks with the same arrival time</vt:lpstr>
      <vt:lpstr>Earliest Due Date first (EDD) [Jackson  1955]</vt:lpstr>
      <vt:lpstr>Tasks with different arrival times</vt:lpstr>
      <vt:lpstr>Earliest Deadline First Scheduling</vt:lpstr>
      <vt:lpstr>EDF: Example</vt:lpstr>
      <vt:lpstr>Least slack scheduling</vt:lpstr>
      <vt:lpstr>Least Slack Time scheduling</vt:lpstr>
      <vt:lpstr>Rate Monotonic Scheduling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System: CPU scheduling</dc:title>
  <dc:creator>Hp</dc:creator>
  <cp:lastModifiedBy>Binod Kumar Adhikari</cp:lastModifiedBy>
  <cp:revision>4</cp:revision>
  <dcterms:created xsi:type="dcterms:W3CDTF">2024-03-08T16:22:38Z</dcterms:created>
  <dcterms:modified xsi:type="dcterms:W3CDTF">2024-05-06T09:42:46Z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</Properties>
</file>