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78" r:id="rId7"/>
    <p:sldId id="280" r:id="rId8"/>
    <p:sldId id="281" r:id="rId9"/>
    <p:sldId id="282" r:id="rId10"/>
    <p:sldId id="283" r:id="rId11"/>
    <p:sldId id="260" r:id="rId12"/>
    <p:sldId id="261" r:id="rId13"/>
    <p:sldId id="262" r:id="rId14"/>
    <p:sldId id="268" r:id="rId15"/>
    <p:sldId id="263" r:id="rId16"/>
    <p:sldId id="269" r:id="rId17"/>
    <p:sldId id="264" r:id="rId18"/>
    <p:sldId id="265" r:id="rId19"/>
    <p:sldId id="266" r:id="rId20"/>
    <p:sldId id="277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84AD-4CD7-4863-B0AC-0E445485D36A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B27E-B368-41A5-95C1-E7070463B6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84AD-4CD7-4863-B0AC-0E445485D36A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B27E-B368-41A5-95C1-E7070463B6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84AD-4CD7-4863-B0AC-0E445485D36A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B27E-B368-41A5-95C1-E7070463B6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84AD-4CD7-4863-B0AC-0E445485D36A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B27E-B368-41A5-95C1-E7070463B6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84AD-4CD7-4863-B0AC-0E445485D36A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B27E-B368-41A5-95C1-E7070463B6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84AD-4CD7-4863-B0AC-0E445485D36A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B27E-B368-41A5-95C1-E7070463B6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84AD-4CD7-4863-B0AC-0E445485D36A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B27E-B368-41A5-95C1-E7070463B6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84AD-4CD7-4863-B0AC-0E445485D36A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B27E-B368-41A5-95C1-E7070463B6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84AD-4CD7-4863-B0AC-0E445485D36A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B27E-B368-41A5-95C1-E7070463B6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84AD-4CD7-4863-B0AC-0E445485D36A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B27E-B368-41A5-95C1-E7070463B6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884AD-4CD7-4863-B0AC-0E445485D36A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EB27E-B368-41A5-95C1-E7070463B6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884AD-4CD7-4863-B0AC-0E445485D36A}" type="datetimeFigureOut">
              <a:rPr lang="en-US" smtClean="0"/>
              <a:pPr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EB27E-B368-41A5-95C1-E7070463B6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924800" cy="1752600"/>
          </a:xfrm>
        </p:spPr>
        <p:txBody>
          <a:bodyPr/>
          <a:lstStyle/>
          <a:p>
            <a:r>
              <a:rPr lang="en-US" b="1" dirty="0" smtClean="0"/>
              <a:t>Object Modeling Technique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86200"/>
            <a:ext cx="8382000" cy="1676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	   		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Presented by:</a:t>
            </a:r>
          </a:p>
          <a:p>
            <a:pPr algn="just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	   		Rajesh Gautam(27)</a:t>
            </a:r>
          </a:p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   		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Babin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Bista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(28)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is the last phase of the object modeling </a:t>
            </a:r>
            <a:r>
              <a:rPr lang="en-US" dirty="0" smtClean="0"/>
              <a:t>technique.</a:t>
            </a:r>
          </a:p>
          <a:p>
            <a:r>
              <a:rPr lang="en-US" dirty="0" smtClean="0"/>
              <a:t>It </a:t>
            </a:r>
            <a:r>
              <a:rPr lang="en-US" dirty="0"/>
              <a:t>is all about converting prepared design into the </a:t>
            </a:r>
            <a:r>
              <a:rPr lang="en-US" dirty="0" smtClean="0"/>
              <a:t>software.</a:t>
            </a:r>
          </a:p>
          <a:p>
            <a:r>
              <a:rPr lang="en-US" dirty="0" smtClean="0"/>
              <a:t>Design </a:t>
            </a:r>
            <a:r>
              <a:rPr lang="en-US" dirty="0"/>
              <a:t>phase is translated into the Implementation phase.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OMT’s Models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 Model</a:t>
            </a:r>
          </a:p>
          <a:p>
            <a:r>
              <a:rPr lang="en-US" dirty="0" smtClean="0"/>
              <a:t>Dynamic Model</a:t>
            </a:r>
          </a:p>
          <a:p>
            <a:r>
              <a:rPr lang="en-US" dirty="0" smtClean="0"/>
              <a:t>Functional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The object model describes: </a:t>
            </a:r>
          </a:p>
          <a:p>
            <a:pPr>
              <a:buNone/>
            </a:pPr>
            <a:r>
              <a:rPr lang="en-US" dirty="0" smtClean="0"/>
              <a:t>	- the structure of the object </a:t>
            </a:r>
          </a:p>
          <a:p>
            <a:pPr>
              <a:buNone/>
            </a:pPr>
            <a:r>
              <a:rPr lang="en-US" dirty="0" smtClean="0"/>
              <a:t>	- the relationship of one object with other objects</a:t>
            </a:r>
          </a:p>
          <a:p>
            <a:pPr>
              <a:buNone/>
            </a:pPr>
            <a:r>
              <a:rPr lang="en-US" dirty="0" smtClean="0"/>
              <a:t>	- attributes and operations of the objects.</a:t>
            </a:r>
          </a:p>
          <a:p>
            <a:r>
              <a:rPr lang="en-US" dirty="0" smtClean="0"/>
              <a:t>Captures the concepts from the real world that are useful for the application.</a:t>
            </a:r>
          </a:p>
          <a:p>
            <a:r>
              <a:rPr lang="en-US" dirty="0" smtClean="0"/>
              <a:t>Represented by class diagram and object diagram.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Object </a:t>
            </a:r>
            <a:r>
              <a:rPr lang="en-US" sz="4900" dirty="0" smtClean="0"/>
              <a:t>Diagram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Models the instances of classes that are present in class diagram.</a:t>
            </a:r>
          </a:p>
          <a:p>
            <a:r>
              <a:rPr lang="en-US" dirty="0" smtClean="0"/>
              <a:t>Used to model the static design view of the system. </a:t>
            </a:r>
          </a:p>
          <a:p>
            <a:r>
              <a:rPr lang="en-US" dirty="0" smtClean="0"/>
              <a:t>Defines the attributes and operations of each object. </a:t>
            </a:r>
          </a:p>
          <a:p>
            <a:r>
              <a:rPr lang="en-US" dirty="0" smtClean="0"/>
              <a:t>Object diagram contains: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• Objects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• Links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(2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600200"/>
            <a:ext cx="7848600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graphical representation used for modeling classes and their relationships.</a:t>
            </a:r>
          </a:p>
          <a:p>
            <a:r>
              <a:rPr lang="en-US" dirty="0" smtClean="0"/>
              <a:t>Describes all possible objects belonging to the classes. </a:t>
            </a:r>
          </a:p>
          <a:p>
            <a:r>
              <a:rPr lang="en-US" dirty="0" smtClean="0"/>
              <a:t>Used for abstract modeling and for implementing actual program.</a:t>
            </a:r>
          </a:p>
          <a:p>
            <a:r>
              <a:rPr lang="en-US" dirty="0" smtClean="0"/>
              <a:t>The class diagram is concise and can be understood easily.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 descr="ClassDiagr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19200"/>
            <a:ext cx="7239000" cy="46349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Dynamic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Model involves states, events and state diagram (transition diagram) on the model. </a:t>
            </a:r>
            <a:endParaRPr lang="en-US" dirty="0" smtClean="0"/>
          </a:p>
          <a:p>
            <a:r>
              <a:rPr lang="en-US" dirty="0" smtClean="0"/>
              <a:t>Main </a:t>
            </a:r>
            <a:r>
              <a:rPr lang="en-US" dirty="0"/>
              <a:t>concepts related </a:t>
            </a:r>
            <a:r>
              <a:rPr lang="en-US" dirty="0" smtClean="0"/>
              <a:t>are </a:t>
            </a:r>
            <a:r>
              <a:rPr lang="en-US" dirty="0"/>
              <a:t>states, transition between states and events to trigger the transitions.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Continued…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200"/>
          </a:xfrm>
        </p:spPr>
        <p:txBody>
          <a:bodyPr/>
          <a:lstStyle/>
          <a:p>
            <a:pPr algn="just"/>
            <a:r>
              <a:rPr lang="en-US" dirty="0" smtClean="0"/>
              <a:t>A state is when a system is doing something or waiting for something to happen .</a:t>
            </a:r>
          </a:p>
          <a:p>
            <a:pPr algn="just"/>
            <a:r>
              <a:rPr lang="en-US" dirty="0" smtClean="0"/>
              <a:t>Transition refers to instantaneous change in state.</a:t>
            </a:r>
          </a:p>
          <a:p>
            <a:pPr algn="just"/>
            <a:r>
              <a:rPr lang="en-US" dirty="0" smtClean="0"/>
              <a:t>A condition is typically some kind of event.</a:t>
            </a:r>
          </a:p>
          <a:p>
            <a:pPr algn="just"/>
            <a:r>
              <a:rPr lang="en-US" dirty="0" smtClean="0"/>
              <a:t>An action is the appropriate output or response to the event.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dirty="0" smtClean="0"/>
              <a:t>Functional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It describes how one object collaborates with other in order to achieve behavior of the system. </a:t>
            </a:r>
            <a:endParaRPr lang="en-US" dirty="0"/>
          </a:p>
          <a:p>
            <a:r>
              <a:rPr lang="en-US" dirty="0" smtClean="0"/>
              <a:t>Overall behavior of system represented with the help of dynamic and functional model. </a:t>
            </a:r>
          </a:p>
          <a:p>
            <a:r>
              <a:rPr lang="en-US" dirty="0" smtClean="0"/>
              <a:t> Includes use case diagram, sequence diagram and activity diagram. </a:t>
            </a:r>
            <a:endParaRPr lang="en-US" dirty="0"/>
          </a:p>
          <a:p>
            <a:r>
              <a:rPr lang="en-US" dirty="0" smtClean="0"/>
              <a:t>Represented by data flow diagram.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OMT</a:t>
            </a:r>
          </a:p>
          <a:p>
            <a:r>
              <a:rPr lang="en-US" dirty="0" smtClean="0"/>
              <a:t>Purpose of OMT</a:t>
            </a:r>
          </a:p>
          <a:p>
            <a:r>
              <a:rPr lang="en-US" dirty="0" smtClean="0"/>
              <a:t>Phases of OMT</a:t>
            </a:r>
          </a:p>
          <a:p>
            <a:r>
              <a:rPr lang="en-US" dirty="0" smtClean="0"/>
              <a:t>OMT’s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ataflowdiagram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730" y="304800"/>
            <a:ext cx="8733501" cy="5787543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4038600"/>
          </a:xfrm>
        </p:spPr>
        <p:txBody>
          <a:bodyPr>
            <a:noAutofit/>
          </a:bodyPr>
          <a:lstStyle/>
          <a:p>
            <a:r>
              <a:rPr lang="en-US" sz="8800" dirty="0" smtClean="0"/>
              <a:t>THANK YOU</a:t>
            </a:r>
            <a:endParaRPr lang="en-US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	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algn="l"/>
            <a:r>
              <a:rPr lang="en-US" dirty="0" smtClean="0"/>
              <a:t>Object Modeling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Object Modeling Technique (OMT) is real world based modeling approach for software modeling and designing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Object modeling technique is a method for analysis, design and implementation by an object oriented technique. 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was developed basically as a method to develop object-oriented systems and to support object-oriented programming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Continued…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Diagrammatic approach used for designing in SDLC. </a:t>
            </a:r>
          </a:p>
          <a:p>
            <a:pPr algn="just"/>
            <a:r>
              <a:rPr lang="en-US" dirty="0" smtClean="0"/>
              <a:t> It describes the static structure of the system.</a:t>
            </a:r>
          </a:p>
          <a:p>
            <a:pPr algn="just"/>
            <a:r>
              <a:rPr lang="en-US" dirty="0"/>
              <a:t>OMT was developed by James </a:t>
            </a:r>
            <a:r>
              <a:rPr lang="en-US" dirty="0" err="1"/>
              <a:t>Rambaugh</a:t>
            </a:r>
            <a:r>
              <a:rPr lang="en-US" dirty="0"/>
              <a:t>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36638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Purpose of OMT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To </a:t>
            </a:r>
            <a:r>
              <a:rPr lang="en-US" dirty="0"/>
              <a:t>test physical entity before construction of them.</a:t>
            </a:r>
          </a:p>
          <a:p>
            <a:pPr fontAlgn="base"/>
            <a:r>
              <a:rPr lang="en-US" dirty="0"/>
              <a:t>To make communication easier with the customers.</a:t>
            </a:r>
          </a:p>
          <a:p>
            <a:pPr fontAlgn="base"/>
            <a:r>
              <a:rPr lang="en-US" dirty="0"/>
              <a:t>To present information in an alternative way i.e. visualization.</a:t>
            </a:r>
          </a:p>
          <a:p>
            <a:pPr fontAlgn="base"/>
            <a:r>
              <a:rPr lang="en-US" dirty="0"/>
              <a:t>To reduce the complexity of software.</a:t>
            </a:r>
          </a:p>
          <a:p>
            <a:pPr fontAlgn="base"/>
            <a:r>
              <a:rPr lang="en-US" dirty="0"/>
              <a:t>To solve the real world problems.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Phases of OMT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</a:p>
          <a:p>
            <a:r>
              <a:rPr lang="en-US" dirty="0" smtClean="0"/>
              <a:t>System Design</a:t>
            </a:r>
          </a:p>
          <a:p>
            <a:r>
              <a:rPr lang="en-US" dirty="0" smtClean="0"/>
              <a:t>Object Design</a:t>
            </a:r>
          </a:p>
          <a:p>
            <a:r>
              <a:rPr lang="en-US" dirty="0" smtClean="0"/>
              <a:t>Implementation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/>
          </a:bodyPr>
          <a:lstStyle/>
          <a:p>
            <a:r>
              <a:rPr lang="en-US" dirty="0"/>
              <a:t>This the first phase of the object modeling technique.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phase involves the preparation of precise and correct </a:t>
            </a:r>
            <a:r>
              <a:rPr lang="en-US" dirty="0" smtClean="0"/>
              <a:t>modeling </a:t>
            </a:r>
            <a:r>
              <a:rPr lang="en-US" dirty="0"/>
              <a:t>of the real world problems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Analysis phase starts with setting a goal i.e. finding the problem statement. </a:t>
            </a:r>
            <a:endParaRPr lang="en-US" dirty="0" smtClean="0"/>
          </a:p>
          <a:p>
            <a:r>
              <a:rPr lang="en-US" dirty="0" smtClean="0"/>
              <a:t>Problem </a:t>
            </a:r>
            <a:r>
              <a:rPr lang="en-US" dirty="0"/>
              <a:t>statement is further divided into above discussed three models i.e. object, dynamic and functional model.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second phase of the object modeling technique and it comes after the analysis phase.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determines all system architecture, concurrent tasks and data storage. </a:t>
            </a:r>
            <a:endParaRPr lang="en-US" dirty="0" smtClean="0"/>
          </a:p>
          <a:p>
            <a:r>
              <a:rPr lang="en-US" dirty="0" smtClean="0"/>
              <a:t>High </a:t>
            </a:r>
            <a:r>
              <a:rPr lang="en-US" dirty="0"/>
              <a:t>level architecture of the system is designed during this phase.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design is the third phase of the object </a:t>
            </a:r>
            <a:r>
              <a:rPr lang="en-US" dirty="0" smtClean="0"/>
              <a:t>modeling technique.</a:t>
            </a:r>
          </a:p>
          <a:p>
            <a:r>
              <a:rPr lang="en-US" dirty="0" smtClean="0"/>
              <a:t> </a:t>
            </a:r>
            <a:r>
              <a:rPr lang="en-US" dirty="0"/>
              <a:t>Object design phase is concerned with classification of objects into different classes and about attributes and necessary operations needed. </a:t>
            </a:r>
            <a:endParaRPr lang="en-US" dirty="0" smtClean="0"/>
          </a:p>
          <a:p>
            <a:r>
              <a:rPr lang="en-US" dirty="0" smtClean="0"/>
              <a:t>Different issues related with generalization and aggregation are checked.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4FA21F06CF5E45AF0C3E41D2D7FB72" ma:contentTypeVersion="5" ma:contentTypeDescription="Create a new document." ma:contentTypeScope="" ma:versionID="8ddd83050d27ad3ea394142a10446a97">
  <xsd:schema xmlns:xsd="http://www.w3.org/2001/XMLSchema" xmlns:xs="http://www.w3.org/2001/XMLSchema" xmlns:p="http://schemas.microsoft.com/office/2006/metadata/properties" xmlns:ns2="12a254c4-d793-440d-a8ee-ecc0216e79a1" targetNamespace="http://schemas.microsoft.com/office/2006/metadata/properties" ma:root="true" ma:fieldsID="b7928a140af13d0e63e09883bf221d56" ns2:_="">
    <xsd:import namespace="12a254c4-d793-440d-a8ee-ecc0216e79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254c4-d793-440d-a8ee-ecc0216e79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871C61-1745-4BDC-8F86-B2D3A15C1007}"/>
</file>

<file path=customXml/itemProps2.xml><?xml version="1.0" encoding="utf-8"?>
<ds:datastoreItem xmlns:ds="http://schemas.openxmlformats.org/officeDocument/2006/customXml" ds:itemID="{83B24600-06E4-4FDC-AC0C-C21699D98769}"/>
</file>

<file path=customXml/itemProps3.xml><?xml version="1.0" encoding="utf-8"?>
<ds:datastoreItem xmlns:ds="http://schemas.openxmlformats.org/officeDocument/2006/customXml" ds:itemID="{6F26A451-3329-4C2F-AE2D-7BDB6DBDC907}"/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513</Words>
  <Application>Microsoft Office PowerPoint</Application>
  <PresentationFormat>On-screen Show (4:3)</PresentationFormat>
  <Paragraphs>87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Object Modeling Technique</vt:lpstr>
      <vt:lpstr>Contents</vt:lpstr>
      <vt:lpstr>Object Modeling Technique</vt:lpstr>
      <vt:lpstr>Continued…</vt:lpstr>
      <vt:lpstr> Purpose of OMT </vt:lpstr>
      <vt:lpstr>Phases of OMT</vt:lpstr>
      <vt:lpstr>Analysis</vt:lpstr>
      <vt:lpstr>System Design</vt:lpstr>
      <vt:lpstr>Object Design</vt:lpstr>
      <vt:lpstr>Implementation</vt:lpstr>
      <vt:lpstr>OMT’s Models:</vt:lpstr>
      <vt:lpstr>Object Model</vt:lpstr>
      <vt:lpstr>Object Diagram </vt:lpstr>
      <vt:lpstr>Slide 14</vt:lpstr>
      <vt:lpstr>Class Diagram</vt:lpstr>
      <vt:lpstr>Slide 16</vt:lpstr>
      <vt:lpstr>Dynamic Model</vt:lpstr>
      <vt:lpstr>Continued…</vt:lpstr>
      <vt:lpstr>Functional Model</vt:lpstr>
      <vt:lpstr>Slide 20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Modeling Technique</dc:title>
  <dc:creator>Windows User</dc:creator>
  <cp:lastModifiedBy>Windows User</cp:lastModifiedBy>
  <cp:revision>47</cp:revision>
  <dcterms:created xsi:type="dcterms:W3CDTF">2022-01-26T09:41:02Z</dcterms:created>
  <dcterms:modified xsi:type="dcterms:W3CDTF">2022-01-31T04:54:14Z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0x010100CC4FA21F06CF5E45AF0C3E41D2D7FB72</vt:lpwstr>
  </property>
</Properties>
</file>