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Default Extension="xml" ContentType="application/xml"/>
  <Override PartName="/ppt/diagrams/data1.xml" ContentType="application/vnd.openxmlformats-officedocument.drawingml.diagramData+xml"/>
  <Override PartName="/ppt/diagrams/data13.xml" ContentType="application/vnd.openxmlformats-officedocument.drawingml.diagramData+xml"/>
  <Override PartName="/ppt/diagrams/data12.xml" ContentType="application/vnd.openxmlformats-officedocument.drawingml.diagramData+xml"/>
  <Override PartName="/ppt/diagrams/data14.xml" ContentType="application/vnd.openxmlformats-officedocument.drawingml.diagramData+xml"/>
  <Override PartName="/ppt/diagrams/data16.xml" ContentType="application/vnd.openxmlformats-officedocument.drawingml.diagramData+xml"/>
  <Override PartName="/ppt/diagrams/data11.xml" ContentType="application/vnd.openxmlformats-officedocument.drawingml.diagramData+xml"/>
  <Override PartName="/ppt/diagrams/data15.xml" ContentType="application/vnd.openxmlformats-officedocument.drawingml.diagramData+xml"/>
  <Override PartName="/ppt/diagrams/data10.xml" ContentType="application/vnd.openxmlformats-officedocument.drawingml.diagramData+xml"/>
  <Override PartName="/ppt/diagrams/data9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diagrams/quickStyle15.xml" ContentType="application/vnd.openxmlformats-officedocument.drawingml.diagramStyle+xml"/>
  <Override PartName="/ppt/diagrams/layout1.xml" ContentType="application/vnd.openxmlformats-officedocument.drawingml.diagramLayout+xml"/>
  <Override PartName="/ppt/diagrams/colors15.xml" ContentType="application/vnd.openxmlformats-officedocument.drawingml.diagramColors+xml"/>
  <Override PartName="/ppt/diagrams/layout15.xml" ContentType="application/vnd.openxmlformats-officedocument.drawingml.diagramLayout+xml"/>
  <Override PartName="/ppt/diagrams/colors14.xml" ContentType="application/vnd.openxmlformats-officedocument.drawingml.diagramColors+xml"/>
  <Override PartName="/ppt/diagrams/layout16.xml" ContentType="application/vnd.openxmlformats-officedocument.drawingml.diagramLayout+xml"/>
  <Override PartName="/ppt/diagrams/colors16.xml" ContentType="application/vnd.openxmlformats-officedocument.drawingml.diagramColors+xml"/>
  <Override PartName="/ppt/diagrams/quickStyle16.xml" ContentType="application/vnd.openxmlformats-officedocument.drawingml.diagramStyle+xml"/>
  <Override PartName="/ppt/theme/theme1.xml" ContentType="application/vnd.openxmlformats-officedocument.theme+xml"/>
  <Override PartName="/ppt/diagrams/quickStyle13.xml" ContentType="application/vnd.openxmlformats-officedocument.drawingml.diagramStyle+xml"/>
  <Override PartName="/ppt/diagrams/layout14.xml" ContentType="application/vnd.openxmlformats-officedocument.drawingml.diagramLayout+xml"/>
  <Override PartName="/ppt/diagrams/colors4.xml" ContentType="application/vnd.openxmlformats-officedocument.drawingml.diagramColors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quickStyle4.xml" ContentType="application/vnd.openxmlformats-officedocument.drawingml.diagramStyle+xml"/>
  <Override PartName="/ppt/diagrams/layout4.xml" ContentType="application/vnd.openxmlformats-officedocument.drawingml.diagramLayout+xml"/>
  <Override PartName="/ppt/diagrams/colors3.xml" ContentType="application/vnd.openxmlformats-officedocument.drawingml.diagramColors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7.xml" ContentType="application/vnd.openxmlformats-officedocument.drawingml.diagramColors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11.xml" ContentType="application/vnd.openxmlformats-officedocument.drawingml.diagramColors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layout13.xml" ContentType="application/vnd.openxmlformats-officedocument.drawingml.diagramLayout+xml"/>
  <Override PartName="/ppt/diagrams/colors13.xml" ContentType="application/vnd.openxmlformats-officedocument.drawingml.diagramColors+xml"/>
  <Override PartName="/ppt/diagrams/quickStyle11.xml" ContentType="application/vnd.openxmlformats-officedocument.drawingml.diagramStyle+xml"/>
  <Override PartName="/ppt/diagrams/quickStyle14.xml" ContentType="application/vnd.openxmlformats-officedocument.drawingml.diagramStyle+xml"/>
  <Override PartName="/ppt/diagrams/colors8.xml" ContentType="application/vnd.openxmlformats-officedocument.drawingml.diagramColors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layout11.xml" ContentType="application/vnd.openxmlformats-officedocument.drawingml.diagramLayout+xml"/>
  <Override PartName="/ppt/diagrams/layout10.xml" ContentType="application/vnd.openxmlformats-officedocument.drawingml.diagramLayout+xml"/>
  <Override PartName="/ppt/diagrams/colors10.xml" ContentType="application/vnd.openxmlformats-officedocument.drawingml.diagramColors+xml"/>
  <Override PartName="/ppt/diagrams/quickStyle10.xml" ContentType="application/vnd.openxmlformats-officedocument.drawingml.diagram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sldIdLst>
    <p:sldId id="256" r:id="rId2"/>
    <p:sldId id="257" r:id="rId3"/>
    <p:sldId id="261" r:id="rId4"/>
    <p:sldId id="264" r:id="rId5"/>
    <p:sldId id="263" r:id="rId6"/>
    <p:sldId id="275" r:id="rId7"/>
    <p:sldId id="258" r:id="rId8"/>
    <p:sldId id="260" r:id="rId9"/>
    <p:sldId id="265" r:id="rId10"/>
    <p:sldId id="277" r:id="rId11"/>
    <p:sldId id="266" r:id="rId12"/>
    <p:sldId id="267" r:id="rId13"/>
    <p:sldId id="268" r:id="rId14"/>
    <p:sldId id="269" r:id="rId15"/>
    <p:sldId id="272" r:id="rId16"/>
    <p:sldId id="273" r:id="rId17"/>
    <p:sldId id="274" r:id="rId18"/>
    <p:sldId id="27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75" autoAdjust="0"/>
    <p:restoredTop sz="94660"/>
  </p:normalViewPr>
  <p:slideViewPr>
    <p:cSldViewPr>
      <p:cViewPr>
        <p:scale>
          <a:sx n="80" d="100"/>
          <a:sy n="80" d="100"/>
        </p:scale>
        <p:origin x="-1536" y="-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904DB0-2EEA-4B53-8627-905EE9B90196}" type="doc">
      <dgm:prSet loTypeId="urn:microsoft.com/office/officeart/2005/8/layout/hierarchy3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8CE2813-E412-48DF-B65D-388C1050EB47}">
      <dgm:prSet/>
      <dgm:spPr/>
      <dgm:t>
        <a:bodyPr/>
        <a:lstStyle/>
        <a:p>
          <a:pPr rtl="0"/>
          <a:r>
            <a:rPr lang="en-US" dirty="0" smtClean="0"/>
            <a:t>Table Of Content</a:t>
          </a:r>
          <a:endParaRPr lang="en-US" dirty="0"/>
        </a:p>
      </dgm:t>
    </dgm:pt>
    <dgm:pt modelId="{684AF66B-0240-4834-B3B2-FE7CD109A4BC}" type="parTrans" cxnId="{B7CEC5F9-876E-4297-80A3-B7797949BD5F}">
      <dgm:prSet/>
      <dgm:spPr/>
      <dgm:t>
        <a:bodyPr/>
        <a:lstStyle/>
        <a:p>
          <a:endParaRPr lang="en-GB"/>
        </a:p>
      </dgm:t>
    </dgm:pt>
    <dgm:pt modelId="{FCF5B112-A4FE-4DE9-9655-538240DCF130}" type="sibTrans" cxnId="{B7CEC5F9-876E-4297-80A3-B7797949BD5F}">
      <dgm:prSet/>
      <dgm:spPr/>
      <dgm:t>
        <a:bodyPr/>
        <a:lstStyle/>
        <a:p>
          <a:endParaRPr lang="en-GB"/>
        </a:p>
      </dgm:t>
    </dgm:pt>
    <dgm:pt modelId="{89E02949-5817-42D7-86A8-123C8ECBC331}">
      <dgm:prSet/>
      <dgm:spPr/>
      <dgm:t>
        <a:bodyPr/>
        <a:lstStyle/>
        <a:p>
          <a:pPr rtl="0"/>
          <a:r>
            <a:rPr lang="en-US" dirty="0" smtClean="0"/>
            <a:t>Responsibility</a:t>
          </a:r>
          <a:endParaRPr lang="en-GB" dirty="0"/>
        </a:p>
      </dgm:t>
    </dgm:pt>
    <dgm:pt modelId="{EEF4F6F3-815E-4839-AE06-113DF5AC9E52}" type="parTrans" cxnId="{F8695B22-E2D5-4644-8EBF-B318628BF0D0}">
      <dgm:prSet/>
      <dgm:spPr/>
      <dgm:t>
        <a:bodyPr/>
        <a:lstStyle/>
        <a:p>
          <a:endParaRPr lang="en-GB"/>
        </a:p>
      </dgm:t>
    </dgm:pt>
    <dgm:pt modelId="{703CCEF5-C451-4A7B-A3D0-B9E8494ACF54}" type="sibTrans" cxnId="{F8695B22-E2D5-4644-8EBF-B318628BF0D0}">
      <dgm:prSet/>
      <dgm:spPr/>
      <dgm:t>
        <a:bodyPr/>
        <a:lstStyle/>
        <a:p>
          <a:endParaRPr lang="en-GB"/>
        </a:p>
      </dgm:t>
    </dgm:pt>
    <dgm:pt modelId="{7B375EE7-8105-4E5C-9010-30AC6364F34C}">
      <dgm:prSet/>
      <dgm:spPr/>
      <dgm:t>
        <a:bodyPr/>
        <a:lstStyle/>
        <a:p>
          <a:pPr rtl="0"/>
          <a:r>
            <a:rPr lang="en-US" dirty="0" smtClean="0"/>
            <a:t>Driven Design</a:t>
          </a:r>
          <a:endParaRPr lang="en-GB" dirty="0"/>
        </a:p>
      </dgm:t>
    </dgm:pt>
    <dgm:pt modelId="{5E6E7C74-96C8-46F8-AA22-2D8E3E134863}" type="parTrans" cxnId="{1485C863-9EF4-46F9-BB33-CBEEBCA42DB5}">
      <dgm:prSet/>
      <dgm:spPr/>
      <dgm:t>
        <a:bodyPr/>
        <a:lstStyle/>
        <a:p>
          <a:endParaRPr lang="en-GB"/>
        </a:p>
      </dgm:t>
    </dgm:pt>
    <dgm:pt modelId="{548C98B9-0F80-4B99-8496-C643289C329E}" type="sibTrans" cxnId="{1485C863-9EF4-46F9-BB33-CBEEBCA42DB5}">
      <dgm:prSet/>
      <dgm:spPr/>
      <dgm:t>
        <a:bodyPr/>
        <a:lstStyle/>
        <a:p>
          <a:endParaRPr lang="en-GB"/>
        </a:p>
      </dgm:t>
    </dgm:pt>
    <dgm:pt modelId="{D15619B6-829E-441F-920D-114E8F71076A}">
      <dgm:prSet/>
      <dgm:spPr/>
      <dgm:t>
        <a:bodyPr/>
        <a:lstStyle/>
        <a:p>
          <a:pPr rtl="0"/>
          <a:r>
            <a:rPr lang="en-GB" dirty="0" smtClean="0"/>
            <a:t>Mechanisms </a:t>
          </a:r>
          <a:r>
            <a:rPr lang="en-US" dirty="0" smtClean="0"/>
            <a:t>of Driven Design</a:t>
          </a:r>
          <a:endParaRPr lang="en-GB" dirty="0"/>
        </a:p>
      </dgm:t>
    </dgm:pt>
    <dgm:pt modelId="{21F49210-F999-4123-9860-E2BE77A70C6E}" type="parTrans" cxnId="{B52B42A1-78CA-4A41-B0CE-D88C4D51D2E1}">
      <dgm:prSet/>
      <dgm:spPr/>
      <dgm:t>
        <a:bodyPr/>
        <a:lstStyle/>
        <a:p>
          <a:endParaRPr lang="en-GB"/>
        </a:p>
      </dgm:t>
    </dgm:pt>
    <dgm:pt modelId="{83514F20-1068-4D3B-9A54-85B17F14A886}" type="sibTrans" cxnId="{B52B42A1-78CA-4A41-B0CE-D88C4D51D2E1}">
      <dgm:prSet/>
      <dgm:spPr/>
      <dgm:t>
        <a:bodyPr/>
        <a:lstStyle/>
        <a:p>
          <a:endParaRPr lang="en-GB"/>
        </a:p>
      </dgm:t>
    </dgm:pt>
    <dgm:pt modelId="{184CA862-53BD-4C82-8609-7FA2B0BCDED6}">
      <dgm:prSet/>
      <dgm:spPr/>
      <dgm:t>
        <a:bodyPr/>
        <a:lstStyle/>
        <a:p>
          <a:pPr rtl="0"/>
          <a:r>
            <a:rPr lang="en-US" dirty="0" smtClean="0"/>
            <a:t>Responsibility-Driven Design</a:t>
          </a:r>
          <a:endParaRPr lang="en-GB" dirty="0"/>
        </a:p>
      </dgm:t>
    </dgm:pt>
    <dgm:pt modelId="{8712A446-7A14-440D-AF82-C0D51C779AC7}" type="parTrans" cxnId="{D561378F-096A-4EBD-918B-B7D5EA030647}">
      <dgm:prSet/>
      <dgm:spPr/>
      <dgm:t>
        <a:bodyPr/>
        <a:lstStyle/>
        <a:p>
          <a:endParaRPr lang="en-GB"/>
        </a:p>
      </dgm:t>
    </dgm:pt>
    <dgm:pt modelId="{26C8737E-A003-4D9C-BFA3-A6A6005F49BC}" type="sibTrans" cxnId="{D561378F-096A-4EBD-918B-B7D5EA030647}">
      <dgm:prSet/>
      <dgm:spPr/>
      <dgm:t>
        <a:bodyPr/>
        <a:lstStyle/>
        <a:p>
          <a:endParaRPr lang="en-GB"/>
        </a:p>
      </dgm:t>
    </dgm:pt>
    <dgm:pt modelId="{D46E2D73-1DD8-4B79-8490-DF534CA58CB7}">
      <dgm:prSet/>
      <dgm:spPr/>
      <dgm:t>
        <a:bodyPr/>
        <a:lstStyle/>
        <a:p>
          <a:pPr rtl="0"/>
          <a:r>
            <a:rPr lang="en-US" dirty="0" smtClean="0"/>
            <a:t>Importance of RDD</a:t>
          </a:r>
          <a:endParaRPr lang="en-GB" dirty="0"/>
        </a:p>
      </dgm:t>
    </dgm:pt>
    <dgm:pt modelId="{390A0980-0B20-484F-97F9-8E62E8C1B9E4}" type="parTrans" cxnId="{5AED6F6F-3745-4CD1-ABA6-D2A4140C4817}">
      <dgm:prSet/>
      <dgm:spPr/>
      <dgm:t>
        <a:bodyPr/>
        <a:lstStyle/>
        <a:p>
          <a:endParaRPr lang="en-GB"/>
        </a:p>
      </dgm:t>
    </dgm:pt>
    <dgm:pt modelId="{B0F37690-005B-4410-AFBA-E664DBF236C3}" type="sibTrans" cxnId="{5AED6F6F-3745-4CD1-ABA6-D2A4140C4817}">
      <dgm:prSet/>
      <dgm:spPr/>
      <dgm:t>
        <a:bodyPr/>
        <a:lstStyle/>
        <a:p>
          <a:endParaRPr lang="en-GB"/>
        </a:p>
      </dgm:t>
    </dgm:pt>
    <dgm:pt modelId="{A77E0C9B-6BA8-4D71-9EB5-2F071CE8A7FC}">
      <dgm:prSet/>
      <dgm:spPr/>
      <dgm:t>
        <a:bodyPr/>
        <a:lstStyle/>
        <a:p>
          <a:pPr rtl="0"/>
          <a:r>
            <a:rPr lang="en-US" dirty="0" smtClean="0"/>
            <a:t>Principle of RDD</a:t>
          </a:r>
          <a:endParaRPr lang="en-GB" dirty="0"/>
        </a:p>
      </dgm:t>
    </dgm:pt>
    <dgm:pt modelId="{10F79027-8312-4CB4-B7A1-872271A44BEE}" type="parTrans" cxnId="{BE961A2B-2D3A-450F-BA0B-4986D3FF4C72}">
      <dgm:prSet/>
      <dgm:spPr/>
      <dgm:t>
        <a:bodyPr/>
        <a:lstStyle/>
        <a:p>
          <a:endParaRPr lang="en-GB"/>
        </a:p>
      </dgm:t>
    </dgm:pt>
    <dgm:pt modelId="{2F160DAF-3B7B-494F-840D-491DB56C19A3}" type="sibTrans" cxnId="{BE961A2B-2D3A-450F-BA0B-4986D3FF4C72}">
      <dgm:prSet/>
      <dgm:spPr/>
      <dgm:t>
        <a:bodyPr/>
        <a:lstStyle/>
        <a:p>
          <a:endParaRPr lang="en-GB"/>
        </a:p>
      </dgm:t>
    </dgm:pt>
    <dgm:pt modelId="{74DAD5A2-6253-4250-A171-7DCE6851E618}">
      <dgm:prSet/>
      <dgm:spPr/>
      <dgm:t>
        <a:bodyPr/>
        <a:lstStyle/>
        <a:p>
          <a:pPr rtl="0"/>
          <a:r>
            <a:rPr lang="en-GB" dirty="0" smtClean="0"/>
            <a:t>Design Terms in RDD</a:t>
          </a:r>
          <a:endParaRPr lang="en-GB" dirty="0"/>
        </a:p>
      </dgm:t>
    </dgm:pt>
    <dgm:pt modelId="{38AFC7E9-6C51-4C30-92E9-587DD7D26A13}" type="parTrans" cxnId="{7DC3BA21-7608-4ADE-84FD-532F88002828}">
      <dgm:prSet/>
      <dgm:spPr/>
      <dgm:t>
        <a:bodyPr/>
        <a:lstStyle/>
        <a:p>
          <a:endParaRPr lang="en-GB"/>
        </a:p>
      </dgm:t>
    </dgm:pt>
    <dgm:pt modelId="{034F5C11-75F1-4411-8024-CB0FACF2A9E9}" type="sibTrans" cxnId="{7DC3BA21-7608-4ADE-84FD-532F88002828}">
      <dgm:prSet/>
      <dgm:spPr/>
      <dgm:t>
        <a:bodyPr/>
        <a:lstStyle/>
        <a:p>
          <a:endParaRPr lang="en-GB"/>
        </a:p>
      </dgm:t>
    </dgm:pt>
    <dgm:pt modelId="{C807ED94-60AA-4547-B80F-8DF25DA8DF5B}">
      <dgm:prSet/>
      <dgm:spPr/>
      <dgm:t>
        <a:bodyPr/>
        <a:lstStyle/>
        <a:p>
          <a:pPr rtl="0"/>
          <a:r>
            <a:rPr lang="en-GB" dirty="0" smtClean="0"/>
            <a:t>Role Stereotypes in RDD</a:t>
          </a:r>
          <a:endParaRPr lang="en-GB" dirty="0"/>
        </a:p>
      </dgm:t>
    </dgm:pt>
    <dgm:pt modelId="{DFC072FE-8165-4EAA-AC48-F6083CD1F3A3}" type="parTrans" cxnId="{9C8D4007-8BC6-4CEF-870E-D3B324E46591}">
      <dgm:prSet/>
      <dgm:spPr/>
      <dgm:t>
        <a:bodyPr/>
        <a:lstStyle/>
        <a:p>
          <a:endParaRPr lang="en-GB"/>
        </a:p>
      </dgm:t>
    </dgm:pt>
    <dgm:pt modelId="{E53C73FD-12F8-4065-B56A-44ED813CCDDE}" type="sibTrans" cxnId="{9C8D4007-8BC6-4CEF-870E-D3B324E46591}">
      <dgm:prSet/>
      <dgm:spPr/>
      <dgm:t>
        <a:bodyPr/>
        <a:lstStyle/>
        <a:p>
          <a:endParaRPr lang="en-GB"/>
        </a:p>
      </dgm:t>
    </dgm:pt>
    <dgm:pt modelId="{148E905E-9E21-45BE-B07B-534DF329C87D}" type="pres">
      <dgm:prSet presAssocID="{A6904DB0-2EEA-4B53-8627-905EE9B9019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AC0E7C66-9709-4B11-BCCF-BA1434ABCDC5}" type="pres">
      <dgm:prSet presAssocID="{A8CE2813-E412-48DF-B65D-388C1050EB47}" presName="root" presStyleCnt="0"/>
      <dgm:spPr/>
    </dgm:pt>
    <dgm:pt modelId="{7BCB6E22-BBD6-447A-87CB-92B26A400A7A}" type="pres">
      <dgm:prSet presAssocID="{A8CE2813-E412-48DF-B65D-388C1050EB47}" presName="rootComposite" presStyleCnt="0"/>
      <dgm:spPr/>
    </dgm:pt>
    <dgm:pt modelId="{0596238D-C1D2-40CA-8F73-CF0A07701318}" type="pres">
      <dgm:prSet presAssocID="{A8CE2813-E412-48DF-B65D-388C1050EB47}" presName="rootText" presStyleLbl="node1" presStyleIdx="0" presStyleCnt="1" custScaleX="473275"/>
      <dgm:spPr/>
      <dgm:t>
        <a:bodyPr/>
        <a:lstStyle/>
        <a:p>
          <a:endParaRPr lang="en-GB"/>
        </a:p>
      </dgm:t>
    </dgm:pt>
    <dgm:pt modelId="{E349CDEC-B9DC-45EC-8181-1A2F7D600EEF}" type="pres">
      <dgm:prSet presAssocID="{A8CE2813-E412-48DF-B65D-388C1050EB47}" presName="rootConnector" presStyleLbl="node1" presStyleIdx="0" presStyleCnt="1"/>
      <dgm:spPr/>
      <dgm:t>
        <a:bodyPr/>
        <a:lstStyle/>
        <a:p>
          <a:endParaRPr lang="en-GB"/>
        </a:p>
      </dgm:t>
    </dgm:pt>
    <dgm:pt modelId="{EE76DD6D-E40B-4413-A804-F5CB2206976E}" type="pres">
      <dgm:prSet presAssocID="{A8CE2813-E412-48DF-B65D-388C1050EB47}" presName="childShape" presStyleCnt="0"/>
      <dgm:spPr/>
    </dgm:pt>
    <dgm:pt modelId="{EAABE196-77B8-4899-8130-E817082860AC}" type="pres">
      <dgm:prSet presAssocID="{EEF4F6F3-815E-4839-AE06-113DF5AC9E52}" presName="Name13" presStyleLbl="parChTrans1D2" presStyleIdx="0" presStyleCnt="8"/>
      <dgm:spPr/>
      <dgm:t>
        <a:bodyPr/>
        <a:lstStyle/>
        <a:p>
          <a:endParaRPr lang="en-GB"/>
        </a:p>
      </dgm:t>
    </dgm:pt>
    <dgm:pt modelId="{99CE4D6C-9B53-4DF4-9D3D-AA5771ED5A2F}" type="pres">
      <dgm:prSet presAssocID="{89E02949-5817-42D7-86A8-123C8ECBC331}" presName="childText" presStyleLbl="bgAcc1" presStyleIdx="0" presStyleCnt="8" custScaleX="30612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9E9B328-56C1-4A0B-A067-4A7C90979E39}" type="pres">
      <dgm:prSet presAssocID="{5E6E7C74-96C8-46F8-AA22-2D8E3E134863}" presName="Name13" presStyleLbl="parChTrans1D2" presStyleIdx="1" presStyleCnt="8"/>
      <dgm:spPr/>
      <dgm:t>
        <a:bodyPr/>
        <a:lstStyle/>
        <a:p>
          <a:endParaRPr lang="en-GB"/>
        </a:p>
      </dgm:t>
    </dgm:pt>
    <dgm:pt modelId="{FED1AD9E-3E96-48D8-912E-10AB24EAB224}" type="pres">
      <dgm:prSet presAssocID="{7B375EE7-8105-4E5C-9010-30AC6364F34C}" presName="childText" presStyleLbl="bgAcc1" presStyleIdx="1" presStyleCnt="8" custScaleX="30612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6CE22CE-839A-41B9-BEE0-AC6C2F73B354}" type="pres">
      <dgm:prSet presAssocID="{21F49210-F999-4123-9860-E2BE77A70C6E}" presName="Name13" presStyleLbl="parChTrans1D2" presStyleIdx="2" presStyleCnt="8"/>
      <dgm:spPr/>
      <dgm:t>
        <a:bodyPr/>
        <a:lstStyle/>
        <a:p>
          <a:endParaRPr lang="en-GB"/>
        </a:p>
      </dgm:t>
    </dgm:pt>
    <dgm:pt modelId="{CA49D3A3-FCBC-4F72-A6B6-B5D784203940}" type="pres">
      <dgm:prSet presAssocID="{D15619B6-829E-441F-920D-114E8F71076A}" presName="childText" presStyleLbl="bgAcc1" presStyleIdx="2" presStyleCnt="8" custScaleX="30612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E66D3878-42D9-4BEE-8C7A-52C25FD4F9FC}" type="pres">
      <dgm:prSet presAssocID="{8712A446-7A14-440D-AF82-C0D51C779AC7}" presName="Name13" presStyleLbl="parChTrans1D2" presStyleIdx="3" presStyleCnt="8"/>
      <dgm:spPr/>
      <dgm:t>
        <a:bodyPr/>
        <a:lstStyle/>
        <a:p>
          <a:endParaRPr lang="en-GB"/>
        </a:p>
      </dgm:t>
    </dgm:pt>
    <dgm:pt modelId="{C44A7D90-E3AC-455E-9B06-031BDC6B6F0C}" type="pres">
      <dgm:prSet presAssocID="{184CA862-53BD-4C82-8609-7FA2B0BCDED6}" presName="childText" presStyleLbl="bgAcc1" presStyleIdx="3" presStyleCnt="8" custScaleX="30785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97943DC-CAA6-4A05-8844-39205FC19E58}" type="pres">
      <dgm:prSet presAssocID="{390A0980-0B20-484F-97F9-8E62E8C1B9E4}" presName="Name13" presStyleLbl="parChTrans1D2" presStyleIdx="4" presStyleCnt="8"/>
      <dgm:spPr/>
      <dgm:t>
        <a:bodyPr/>
        <a:lstStyle/>
        <a:p>
          <a:endParaRPr lang="en-GB"/>
        </a:p>
      </dgm:t>
    </dgm:pt>
    <dgm:pt modelId="{9AB2F426-F55C-4110-8BE6-F34C4265EA73}" type="pres">
      <dgm:prSet presAssocID="{D46E2D73-1DD8-4B79-8490-DF534CA58CB7}" presName="childText" presStyleLbl="bgAcc1" presStyleIdx="4" presStyleCnt="8" custScaleX="30785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1D68C6-6210-4302-9C5E-12DEC78F2877}" type="pres">
      <dgm:prSet presAssocID="{10F79027-8312-4CB4-B7A1-872271A44BEE}" presName="Name13" presStyleLbl="parChTrans1D2" presStyleIdx="5" presStyleCnt="8"/>
      <dgm:spPr/>
      <dgm:t>
        <a:bodyPr/>
        <a:lstStyle/>
        <a:p>
          <a:endParaRPr lang="en-GB"/>
        </a:p>
      </dgm:t>
    </dgm:pt>
    <dgm:pt modelId="{07E03CBE-6D3E-470E-910D-622D0DC4D9B7}" type="pres">
      <dgm:prSet presAssocID="{A77E0C9B-6BA8-4D71-9EB5-2F071CE8A7FC}" presName="childText" presStyleLbl="bgAcc1" presStyleIdx="5" presStyleCnt="8" custScaleX="30785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2534DB-CFA7-49B6-B3B4-094B87452D55}" type="pres">
      <dgm:prSet presAssocID="{38AFC7E9-6C51-4C30-92E9-587DD7D26A13}" presName="Name13" presStyleLbl="parChTrans1D2" presStyleIdx="6" presStyleCnt="8"/>
      <dgm:spPr/>
      <dgm:t>
        <a:bodyPr/>
        <a:lstStyle/>
        <a:p>
          <a:endParaRPr lang="en-GB"/>
        </a:p>
      </dgm:t>
    </dgm:pt>
    <dgm:pt modelId="{C2DC2432-3B50-4B62-99B1-8C6284461723}" type="pres">
      <dgm:prSet presAssocID="{74DAD5A2-6253-4250-A171-7DCE6851E618}" presName="childText" presStyleLbl="bgAcc1" presStyleIdx="6" presStyleCnt="8" custScaleX="307857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BE5491-69D4-4C6F-9B6F-56FF5AB9EA4C}" type="pres">
      <dgm:prSet presAssocID="{DFC072FE-8165-4EAA-AC48-F6083CD1F3A3}" presName="Name13" presStyleLbl="parChTrans1D2" presStyleIdx="7" presStyleCnt="8"/>
      <dgm:spPr/>
      <dgm:t>
        <a:bodyPr/>
        <a:lstStyle/>
        <a:p>
          <a:endParaRPr lang="en-GB"/>
        </a:p>
      </dgm:t>
    </dgm:pt>
    <dgm:pt modelId="{88CDA201-D8ED-4298-9416-37EC27BB94CE}" type="pres">
      <dgm:prSet presAssocID="{C807ED94-60AA-4547-B80F-8DF25DA8DF5B}" presName="childText" presStyleLbl="bgAcc1" presStyleIdx="7" presStyleCnt="8" custScaleX="30612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52B42A1-78CA-4A41-B0CE-D88C4D51D2E1}" srcId="{A8CE2813-E412-48DF-B65D-388C1050EB47}" destId="{D15619B6-829E-441F-920D-114E8F71076A}" srcOrd="2" destOrd="0" parTransId="{21F49210-F999-4123-9860-E2BE77A70C6E}" sibTransId="{83514F20-1068-4D3B-9A54-85B17F14A886}"/>
    <dgm:cxn modelId="{1485C863-9EF4-46F9-BB33-CBEEBCA42DB5}" srcId="{A8CE2813-E412-48DF-B65D-388C1050EB47}" destId="{7B375EE7-8105-4E5C-9010-30AC6364F34C}" srcOrd="1" destOrd="0" parTransId="{5E6E7C74-96C8-46F8-AA22-2D8E3E134863}" sibTransId="{548C98B9-0F80-4B99-8496-C643289C329E}"/>
    <dgm:cxn modelId="{D561378F-096A-4EBD-918B-B7D5EA030647}" srcId="{A8CE2813-E412-48DF-B65D-388C1050EB47}" destId="{184CA862-53BD-4C82-8609-7FA2B0BCDED6}" srcOrd="3" destOrd="0" parTransId="{8712A446-7A14-440D-AF82-C0D51C779AC7}" sibTransId="{26C8737E-A003-4D9C-BFA3-A6A6005F49BC}"/>
    <dgm:cxn modelId="{AE7FD1F1-72A7-40ED-8D53-806997BF42A4}" type="presOf" srcId="{74DAD5A2-6253-4250-A171-7DCE6851E618}" destId="{C2DC2432-3B50-4B62-99B1-8C6284461723}" srcOrd="0" destOrd="0" presId="urn:microsoft.com/office/officeart/2005/8/layout/hierarchy3"/>
    <dgm:cxn modelId="{B7CEC5F9-876E-4297-80A3-B7797949BD5F}" srcId="{A6904DB0-2EEA-4B53-8627-905EE9B90196}" destId="{A8CE2813-E412-48DF-B65D-388C1050EB47}" srcOrd="0" destOrd="0" parTransId="{684AF66B-0240-4834-B3B2-FE7CD109A4BC}" sibTransId="{FCF5B112-A4FE-4DE9-9655-538240DCF130}"/>
    <dgm:cxn modelId="{D1165721-AB4D-414C-976B-02BB79DF791A}" type="presOf" srcId="{10F79027-8312-4CB4-B7A1-872271A44BEE}" destId="{7F1D68C6-6210-4302-9C5E-12DEC78F2877}" srcOrd="0" destOrd="0" presId="urn:microsoft.com/office/officeart/2005/8/layout/hierarchy3"/>
    <dgm:cxn modelId="{BE961A2B-2D3A-450F-BA0B-4986D3FF4C72}" srcId="{A8CE2813-E412-48DF-B65D-388C1050EB47}" destId="{A77E0C9B-6BA8-4D71-9EB5-2F071CE8A7FC}" srcOrd="5" destOrd="0" parTransId="{10F79027-8312-4CB4-B7A1-872271A44BEE}" sibTransId="{2F160DAF-3B7B-494F-840D-491DB56C19A3}"/>
    <dgm:cxn modelId="{A5965B21-BDCD-46B3-8EDD-D171BE287758}" type="presOf" srcId="{A8CE2813-E412-48DF-B65D-388C1050EB47}" destId="{0596238D-C1D2-40CA-8F73-CF0A07701318}" srcOrd="0" destOrd="0" presId="urn:microsoft.com/office/officeart/2005/8/layout/hierarchy3"/>
    <dgm:cxn modelId="{9C8D4007-8BC6-4CEF-870E-D3B324E46591}" srcId="{A8CE2813-E412-48DF-B65D-388C1050EB47}" destId="{C807ED94-60AA-4547-B80F-8DF25DA8DF5B}" srcOrd="7" destOrd="0" parTransId="{DFC072FE-8165-4EAA-AC48-F6083CD1F3A3}" sibTransId="{E53C73FD-12F8-4065-B56A-44ED813CCDDE}"/>
    <dgm:cxn modelId="{20DCF408-EF90-4935-AE48-E61BEBB73A16}" type="presOf" srcId="{38AFC7E9-6C51-4C30-92E9-587DD7D26A13}" destId="{5D2534DB-CFA7-49B6-B3B4-094B87452D55}" srcOrd="0" destOrd="0" presId="urn:microsoft.com/office/officeart/2005/8/layout/hierarchy3"/>
    <dgm:cxn modelId="{F8695B22-E2D5-4644-8EBF-B318628BF0D0}" srcId="{A8CE2813-E412-48DF-B65D-388C1050EB47}" destId="{89E02949-5817-42D7-86A8-123C8ECBC331}" srcOrd="0" destOrd="0" parTransId="{EEF4F6F3-815E-4839-AE06-113DF5AC9E52}" sibTransId="{703CCEF5-C451-4A7B-A3D0-B9E8494ACF54}"/>
    <dgm:cxn modelId="{8E15E1D0-6CEE-4DA3-9E59-633CF0FC8A3F}" type="presOf" srcId="{184CA862-53BD-4C82-8609-7FA2B0BCDED6}" destId="{C44A7D90-E3AC-455E-9B06-031BDC6B6F0C}" srcOrd="0" destOrd="0" presId="urn:microsoft.com/office/officeart/2005/8/layout/hierarchy3"/>
    <dgm:cxn modelId="{62A4A30A-FE7F-4EA6-92CC-64CFF02A7592}" type="presOf" srcId="{390A0980-0B20-484F-97F9-8E62E8C1B9E4}" destId="{C97943DC-CAA6-4A05-8844-39205FC19E58}" srcOrd="0" destOrd="0" presId="urn:microsoft.com/office/officeart/2005/8/layout/hierarchy3"/>
    <dgm:cxn modelId="{E2BB9717-98E3-4967-9BA9-C6A1A961EAE1}" type="presOf" srcId="{21F49210-F999-4123-9860-E2BE77A70C6E}" destId="{06CE22CE-839A-41B9-BEE0-AC6C2F73B354}" srcOrd="0" destOrd="0" presId="urn:microsoft.com/office/officeart/2005/8/layout/hierarchy3"/>
    <dgm:cxn modelId="{221DB675-7749-42AA-8A8F-923E01D5A7A7}" type="presOf" srcId="{A6904DB0-2EEA-4B53-8627-905EE9B90196}" destId="{148E905E-9E21-45BE-B07B-534DF329C87D}" srcOrd="0" destOrd="0" presId="urn:microsoft.com/office/officeart/2005/8/layout/hierarchy3"/>
    <dgm:cxn modelId="{57C2CC57-47AC-47B5-BE5F-27E75BF683FD}" type="presOf" srcId="{A8CE2813-E412-48DF-B65D-388C1050EB47}" destId="{E349CDEC-B9DC-45EC-8181-1A2F7D600EEF}" srcOrd="1" destOrd="0" presId="urn:microsoft.com/office/officeart/2005/8/layout/hierarchy3"/>
    <dgm:cxn modelId="{9A8791E0-8F83-40F1-A9C3-72E1C51E3951}" type="presOf" srcId="{8712A446-7A14-440D-AF82-C0D51C779AC7}" destId="{E66D3878-42D9-4BEE-8C7A-52C25FD4F9FC}" srcOrd="0" destOrd="0" presId="urn:microsoft.com/office/officeart/2005/8/layout/hierarchy3"/>
    <dgm:cxn modelId="{C4F3F01F-F253-412D-B292-C68D6EDB1E1C}" type="presOf" srcId="{C807ED94-60AA-4547-B80F-8DF25DA8DF5B}" destId="{88CDA201-D8ED-4298-9416-37EC27BB94CE}" srcOrd="0" destOrd="0" presId="urn:microsoft.com/office/officeart/2005/8/layout/hierarchy3"/>
    <dgm:cxn modelId="{73E8D214-1C9B-437F-A86D-F7E578A40F37}" type="presOf" srcId="{EEF4F6F3-815E-4839-AE06-113DF5AC9E52}" destId="{EAABE196-77B8-4899-8130-E817082860AC}" srcOrd="0" destOrd="0" presId="urn:microsoft.com/office/officeart/2005/8/layout/hierarchy3"/>
    <dgm:cxn modelId="{9302CDC9-3C93-4B7F-9B71-2024518FB6DB}" type="presOf" srcId="{A77E0C9B-6BA8-4D71-9EB5-2F071CE8A7FC}" destId="{07E03CBE-6D3E-470E-910D-622D0DC4D9B7}" srcOrd="0" destOrd="0" presId="urn:microsoft.com/office/officeart/2005/8/layout/hierarchy3"/>
    <dgm:cxn modelId="{322A1330-681F-4716-98FA-E19E4250E2FB}" type="presOf" srcId="{D15619B6-829E-441F-920D-114E8F71076A}" destId="{CA49D3A3-FCBC-4F72-A6B6-B5D784203940}" srcOrd="0" destOrd="0" presId="urn:microsoft.com/office/officeart/2005/8/layout/hierarchy3"/>
    <dgm:cxn modelId="{95069190-CE92-456B-B58A-A625F81512A2}" type="presOf" srcId="{5E6E7C74-96C8-46F8-AA22-2D8E3E134863}" destId="{39E9B328-56C1-4A0B-A067-4A7C90979E39}" srcOrd="0" destOrd="0" presId="urn:microsoft.com/office/officeart/2005/8/layout/hierarchy3"/>
    <dgm:cxn modelId="{5AED6F6F-3745-4CD1-ABA6-D2A4140C4817}" srcId="{A8CE2813-E412-48DF-B65D-388C1050EB47}" destId="{D46E2D73-1DD8-4B79-8490-DF534CA58CB7}" srcOrd="4" destOrd="0" parTransId="{390A0980-0B20-484F-97F9-8E62E8C1B9E4}" sibTransId="{B0F37690-005B-4410-AFBA-E664DBF236C3}"/>
    <dgm:cxn modelId="{7DC3BA21-7608-4ADE-84FD-532F88002828}" srcId="{A8CE2813-E412-48DF-B65D-388C1050EB47}" destId="{74DAD5A2-6253-4250-A171-7DCE6851E618}" srcOrd="6" destOrd="0" parTransId="{38AFC7E9-6C51-4C30-92E9-587DD7D26A13}" sibTransId="{034F5C11-75F1-4411-8024-CB0FACF2A9E9}"/>
    <dgm:cxn modelId="{4E907CFA-E6C0-4E07-A218-DE3C51919A08}" type="presOf" srcId="{89E02949-5817-42D7-86A8-123C8ECBC331}" destId="{99CE4D6C-9B53-4DF4-9D3D-AA5771ED5A2F}" srcOrd="0" destOrd="0" presId="urn:microsoft.com/office/officeart/2005/8/layout/hierarchy3"/>
    <dgm:cxn modelId="{DEE6FE9F-FCDE-4B01-8273-CC3C8EAB486B}" type="presOf" srcId="{DFC072FE-8165-4EAA-AC48-F6083CD1F3A3}" destId="{3BBE5491-69D4-4C6F-9B6F-56FF5AB9EA4C}" srcOrd="0" destOrd="0" presId="urn:microsoft.com/office/officeart/2005/8/layout/hierarchy3"/>
    <dgm:cxn modelId="{675697CE-5D7A-47AF-A156-982CA42347E1}" type="presOf" srcId="{D46E2D73-1DD8-4B79-8490-DF534CA58CB7}" destId="{9AB2F426-F55C-4110-8BE6-F34C4265EA73}" srcOrd="0" destOrd="0" presId="urn:microsoft.com/office/officeart/2005/8/layout/hierarchy3"/>
    <dgm:cxn modelId="{59502F69-33D8-4E79-B155-FE833C634991}" type="presOf" srcId="{7B375EE7-8105-4E5C-9010-30AC6364F34C}" destId="{FED1AD9E-3E96-48D8-912E-10AB24EAB224}" srcOrd="0" destOrd="0" presId="urn:microsoft.com/office/officeart/2005/8/layout/hierarchy3"/>
    <dgm:cxn modelId="{F7DD3FA2-8FC6-4B23-A246-FDD649EB8DFC}" type="presParOf" srcId="{148E905E-9E21-45BE-B07B-534DF329C87D}" destId="{AC0E7C66-9709-4B11-BCCF-BA1434ABCDC5}" srcOrd="0" destOrd="0" presId="urn:microsoft.com/office/officeart/2005/8/layout/hierarchy3"/>
    <dgm:cxn modelId="{4DC6C471-D3A4-4A3A-8225-E07D8B3EBDAB}" type="presParOf" srcId="{AC0E7C66-9709-4B11-BCCF-BA1434ABCDC5}" destId="{7BCB6E22-BBD6-447A-87CB-92B26A400A7A}" srcOrd="0" destOrd="0" presId="urn:microsoft.com/office/officeart/2005/8/layout/hierarchy3"/>
    <dgm:cxn modelId="{73CD2C2F-7F6F-448A-9547-D3832D5CC52C}" type="presParOf" srcId="{7BCB6E22-BBD6-447A-87CB-92B26A400A7A}" destId="{0596238D-C1D2-40CA-8F73-CF0A07701318}" srcOrd="0" destOrd="0" presId="urn:microsoft.com/office/officeart/2005/8/layout/hierarchy3"/>
    <dgm:cxn modelId="{59FA23E1-1E22-4526-BF06-72ED05B0227B}" type="presParOf" srcId="{7BCB6E22-BBD6-447A-87CB-92B26A400A7A}" destId="{E349CDEC-B9DC-45EC-8181-1A2F7D600EEF}" srcOrd="1" destOrd="0" presId="urn:microsoft.com/office/officeart/2005/8/layout/hierarchy3"/>
    <dgm:cxn modelId="{AE5324B4-9D0E-4251-B080-DC18D8D6338D}" type="presParOf" srcId="{AC0E7C66-9709-4B11-BCCF-BA1434ABCDC5}" destId="{EE76DD6D-E40B-4413-A804-F5CB2206976E}" srcOrd="1" destOrd="0" presId="urn:microsoft.com/office/officeart/2005/8/layout/hierarchy3"/>
    <dgm:cxn modelId="{F6EB4BC9-CC24-46FA-86AC-F8E648C567A0}" type="presParOf" srcId="{EE76DD6D-E40B-4413-A804-F5CB2206976E}" destId="{EAABE196-77B8-4899-8130-E817082860AC}" srcOrd="0" destOrd="0" presId="urn:microsoft.com/office/officeart/2005/8/layout/hierarchy3"/>
    <dgm:cxn modelId="{B69B7B3C-21C5-4C1D-94E4-82702AA22670}" type="presParOf" srcId="{EE76DD6D-E40B-4413-A804-F5CB2206976E}" destId="{99CE4D6C-9B53-4DF4-9D3D-AA5771ED5A2F}" srcOrd="1" destOrd="0" presId="urn:microsoft.com/office/officeart/2005/8/layout/hierarchy3"/>
    <dgm:cxn modelId="{B279BA4F-A27A-46B2-B2EF-1E92B4C643B1}" type="presParOf" srcId="{EE76DD6D-E40B-4413-A804-F5CB2206976E}" destId="{39E9B328-56C1-4A0B-A067-4A7C90979E39}" srcOrd="2" destOrd="0" presId="urn:microsoft.com/office/officeart/2005/8/layout/hierarchy3"/>
    <dgm:cxn modelId="{7AC9E924-D4A6-4534-B1CC-994881EDE4B0}" type="presParOf" srcId="{EE76DD6D-E40B-4413-A804-F5CB2206976E}" destId="{FED1AD9E-3E96-48D8-912E-10AB24EAB224}" srcOrd="3" destOrd="0" presId="urn:microsoft.com/office/officeart/2005/8/layout/hierarchy3"/>
    <dgm:cxn modelId="{3EBF7E6B-7DB7-4A59-9892-18FF306C42D6}" type="presParOf" srcId="{EE76DD6D-E40B-4413-A804-F5CB2206976E}" destId="{06CE22CE-839A-41B9-BEE0-AC6C2F73B354}" srcOrd="4" destOrd="0" presId="urn:microsoft.com/office/officeart/2005/8/layout/hierarchy3"/>
    <dgm:cxn modelId="{1AB74B5A-8ACF-44B3-BE47-075AA260725D}" type="presParOf" srcId="{EE76DD6D-E40B-4413-A804-F5CB2206976E}" destId="{CA49D3A3-FCBC-4F72-A6B6-B5D784203940}" srcOrd="5" destOrd="0" presId="urn:microsoft.com/office/officeart/2005/8/layout/hierarchy3"/>
    <dgm:cxn modelId="{DC7BBA9E-FD56-4D06-A8C3-E1B479A2C4D7}" type="presParOf" srcId="{EE76DD6D-E40B-4413-A804-F5CB2206976E}" destId="{E66D3878-42D9-4BEE-8C7A-52C25FD4F9FC}" srcOrd="6" destOrd="0" presId="urn:microsoft.com/office/officeart/2005/8/layout/hierarchy3"/>
    <dgm:cxn modelId="{D10E3D98-22E7-4425-B54B-FDF6D19C8F97}" type="presParOf" srcId="{EE76DD6D-E40B-4413-A804-F5CB2206976E}" destId="{C44A7D90-E3AC-455E-9B06-031BDC6B6F0C}" srcOrd="7" destOrd="0" presId="urn:microsoft.com/office/officeart/2005/8/layout/hierarchy3"/>
    <dgm:cxn modelId="{3ADFAE0B-305D-406E-B99E-D6D28EDA9DAC}" type="presParOf" srcId="{EE76DD6D-E40B-4413-A804-F5CB2206976E}" destId="{C97943DC-CAA6-4A05-8844-39205FC19E58}" srcOrd="8" destOrd="0" presId="urn:microsoft.com/office/officeart/2005/8/layout/hierarchy3"/>
    <dgm:cxn modelId="{9F220EBF-8857-4AFC-B4B0-0FD481DBC5F3}" type="presParOf" srcId="{EE76DD6D-E40B-4413-A804-F5CB2206976E}" destId="{9AB2F426-F55C-4110-8BE6-F34C4265EA73}" srcOrd="9" destOrd="0" presId="urn:microsoft.com/office/officeart/2005/8/layout/hierarchy3"/>
    <dgm:cxn modelId="{06D2672E-3811-4751-8849-7B35F5437BE2}" type="presParOf" srcId="{EE76DD6D-E40B-4413-A804-F5CB2206976E}" destId="{7F1D68C6-6210-4302-9C5E-12DEC78F2877}" srcOrd="10" destOrd="0" presId="urn:microsoft.com/office/officeart/2005/8/layout/hierarchy3"/>
    <dgm:cxn modelId="{361DACC8-B27B-43FA-A7B0-417EF6241534}" type="presParOf" srcId="{EE76DD6D-E40B-4413-A804-F5CB2206976E}" destId="{07E03CBE-6D3E-470E-910D-622D0DC4D9B7}" srcOrd="11" destOrd="0" presId="urn:microsoft.com/office/officeart/2005/8/layout/hierarchy3"/>
    <dgm:cxn modelId="{93EE9DB2-73F5-48A2-B7BF-E0CF4CA97941}" type="presParOf" srcId="{EE76DD6D-E40B-4413-A804-F5CB2206976E}" destId="{5D2534DB-CFA7-49B6-B3B4-094B87452D55}" srcOrd="12" destOrd="0" presId="urn:microsoft.com/office/officeart/2005/8/layout/hierarchy3"/>
    <dgm:cxn modelId="{43AAA2F6-ED0E-4DFC-8B11-271693BD2091}" type="presParOf" srcId="{EE76DD6D-E40B-4413-A804-F5CB2206976E}" destId="{C2DC2432-3B50-4B62-99B1-8C6284461723}" srcOrd="13" destOrd="0" presId="urn:microsoft.com/office/officeart/2005/8/layout/hierarchy3"/>
    <dgm:cxn modelId="{5CF9889F-FD36-4C62-986B-4F87ECB3A670}" type="presParOf" srcId="{EE76DD6D-E40B-4413-A804-F5CB2206976E}" destId="{3BBE5491-69D4-4C6F-9B6F-56FF5AB9EA4C}" srcOrd="14" destOrd="0" presId="urn:microsoft.com/office/officeart/2005/8/layout/hierarchy3"/>
    <dgm:cxn modelId="{9701C4B2-121E-416D-BD54-463384FA7194}" type="presParOf" srcId="{EE76DD6D-E40B-4413-A804-F5CB2206976E}" destId="{88CDA201-D8ED-4298-9416-37EC27BB94CE}" srcOrd="15" destOrd="0" presId="urn:microsoft.com/office/officeart/2005/8/layout/hierarchy3"/>
  </dgm:cxnLst>
  <dgm:bg/>
  <dgm:whole/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AF42AB-5DF4-42B9-949B-CD0847D94A99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1EF094A-CEA6-48CC-A22D-0CCA270A30F6}">
      <dgm:prSet/>
      <dgm:spPr/>
      <dgm:t>
        <a:bodyPr/>
        <a:lstStyle/>
        <a:p>
          <a:pPr algn="ctr" rtl="0"/>
          <a:r>
            <a:rPr lang="en-US" dirty="0" smtClean="0"/>
            <a:t>Principle of Responsibility-Driven Design</a:t>
          </a:r>
          <a:endParaRPr lang="en-GB" dirty="0"/>
        </a:p>
      </dgm:t>
    </dgm:pt>
    <dgm:pt modelId="{3FF883DD-8F18-4457-8F80-E4DF1900D16F}" type="parTrans" cxnId="{823DCCE2-CCE2-424C-B4CA-F21DEDCFF247}">
      <dgm:prSet/>
      <dgm:spPr/>
      <dgm:t>
        <a:bodyPr/>
        <a:lstStyle/>
        <a:p>
          <a:endParaRPr lang="en-GB"/>
        </a:p>
      </dgm:t>
    </dgm:pt>
    <dgm:pt modelId="{58DF7D50-FE7B-4409-8586-0499663168A4}" type="sibTrans" cxnId="{823DCCE2-CCE2-424C-B4CA-F21DEDCFF247}">
      <dgm:prSet/>
      <dgm:spPr/>
      <dgm:t>
        <a:bodyPr/>
        <a:lstStyle/>
        <a:p>
          <a:endParaRPr lang="en-GB"/>
        </a:p>
      </dgm:t>
    </dgm:pt>
    <dgm:pt modelId="{0814D2B6-095F-491D-8E95-CAE3C79EA0D4}">
      <dgm:prSet/>
      <dgm:spPr/>
      <dgm:t>
        <a:bodyPr/>
        <a:lstStyle/>
        <a:p>
          <a:pPr rtl="0"/>
          <a:r>
            <a:rPr lang="en-GB" dirty="0" smtClean="0"/>
            <a:t>Maximize Abstraction</a:t>
          </a:r>
          <a:endParaRPr lang="en-GB" dirty="0"/>
        </a:p>
      </dgm:t>
    </dgm:pt>
    <dgm:pt modelId="{08730A94-D617-4C07-82C5-F08A44CB7717}" type="parTrans" cxnId="{FEAAABD1-1674-475E-8171-F2AAEF333813}">
      <dgm:prSet/>
      <dgm:spPr/>
      <dgm:t>
        <a:bodyPr/>
        <a:lstStyle/>
        <a:p>
          <a:endParaRPr lang="en-GB"/>
        </a:p>
      </dgm:t>
    </dgm:pt>
    <dgm:pt modelId="{D840F44A-B138-4D73-8691-144FC805B8D3}" type="sibTrans" cxnId="{FEAAABD1-1674-475E-8171-F2AAEF333813}">
      <dgm:prSet/>
      <dgm:spPr/>
      <dgm:t>
        <a:bodyPr/>
        <a:lstStyle/>
        <a:p>
          <a:endParaRPr lang="en-GB"/>
        </a:p>
      </dgm:t>
    </dgm:pt>
    <dgm:pt modelId="{FBBB9234-59FB-4457-99C7-B768CB4FF99F}">
      <dgm:prSet/>
      <dgm:spPr/>
      <dgm:t>
        <a:bodyPr/>
        <a:lstStyle/>
        <a:p>
          <a:pPr rtl="0"/>
          <a:r>
            <a:rPr lang="en-GB" dirty="0" smtClean="0"/>
            <a:t>Distribute Behaviour</a:t>
          </a:r>
          <a:endParaRPr lang="en-GB" dirty="0"/>
        </a:p>
      </dgm:t>
    </dgm:pt>
    <dgm:pt modelId="{7F096E9F-D2C2-4189-8302-66B6EC1B0041}" type="parTrans" cxnId="{92FE6F9B-02FB-4AAD-9709-EAB1F77886F9}">
      <dgm:prSet/>
      <dgm:spPr/>
      <dgm:t>
        <a:bodyPr/>
        <a:lstStyle/>
        <a:p>
          <a:endParaRPr lang="en-GB"/>
        </a:p>
      </dgm:t>
    </dgm:pt>
    <dgm:pt modelId="{06881A02-26D1-471F-9ACF-8B8C7A0F8233}" type="sibTrans" cxnId="{92FE6F9B-02FB-4AAD-9709-EAB1F77886F9}">
      <dgm:prSet/>
      <dgm:spPr/>
      <dgm:t>
        <a:bodyPr/>
        <a:lstStyle/>
        <a:p>
          <a:endParaRPr lang="en-GB"/>
        </a:p>
      </dgm:t>
    </dgm:pt>
    <dgm:pt modelId="{D82B7708-F04C-4213-A7C8-F79C8C140C38}">
      <dgm:prSet/>
      <dgm:spPr/>
      <dgm:t>
        <a:bodyPr/>
        <a:lstStyle/>
        <a:p>
          <a:pPr rtl="0"/>
          <a:r>
            <a:rPr lang="en-GB" dirty="0" smtClean="0"/>
            <a:t>Preserve Flexibility Design</a:t>
          </a:r>
          <a:endParaRPr lang="en-GB" dirty="0"/>
        </a:p>
      </dgm:t>
    </dgm:pt>
    <dgm:pt modelId="{CFE0B46F-8015-498B-B8B2-14DD32F73A67}" type="parTrans" cxnId="{CB2757CF-8573-49D5-9C08-DF3BC273EBD1}">
      <dgm:prSet/>
      <dgm:spPr/>
      <dgm:t>
        <a:bodyPr/>
        <a:lstStyle/>
        <a:p>
          <a:endParaRPr lang="en-GB"/>
        </a:p>
      </dgm:t>
    </dgm:pt>
    <dgm:pt modelId="{556064B1-7CCD-471A-81B5-24DFEA4A2956}" type="sibTrans" cxnId="{CB2757CF-8573-49D5-9C08-DF3BC273EBD1}">
      <dgm:prSet/>
      <dgm:spPr/>
      <dgm:t>
        <a:bodyPr/>
        <a:lstStyle/>
        <a:p>
          <a:endParaRPr lang="en-GB"/>
        </a:p>
      </dgm:t>
    </dgm:pt>
    <dgm:pt modelId="{C488213F-5F5F-43B4-92AF-26A139215885}" type="pres">
      <dgm:prSet presAssocID="{FEAF42AB-5DF4-42B9-949B-CD0847D94A99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916FFA7D-753E-4201-9560-38D19E714F78}" type="pres">
      <dgm:prSet presAssocID="{FEAF42AB-5DF4-42B9-949B-CD0847D94A99}" presName="outerBox" presStyleCnt="0"/>
      <dgm:spPr/>
    </dgm:pt>
    <dgm:pt modelId="{CFFD5E39-8707-4C57-A233-449D9B27D094}" type="pres">
      <dgm:prSet presAssocID="{FEAF42AB-5DF4-42B9-949B-CD0847D94A99}" presName="outerBoxParent" presStyleLbl="node1" presStyleIdx="0" presStyleCnt="1"/>
      <dgm:spPr/>
      <dgm:t>
        <a:bodyPr/>
        <a:lstStyle/>
        <a:p>
          <a:endParaRPr lang="en-GB"/>
        </a:p>
      </dgm:t>
    </dgm:pt>
    <dgm:pt modelId="{CB179AEF-4890-418E-8634-2F7AB2FA6FE8}" type="pres">
      <dgm:prSet presAssocID="{FEAF42AB-5DF4-42B9-949B-CD0847D94A99}" presName="outerBoxChildren" presStyleCnt="0"/>
      <dgm:spPr/>
    </dgm:pt>
    <dgm:pt modelId="{D1899C96-4C8B-4095-AFDA-206953F7F452}" type="pres">
      <dgm:prSet presAssocID="{0814D2B6-095F-491D-8E95-CAE3C79EA0D4}" presName="oChild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300017B-7C8C-4114-B6C8-6454C66835CE}" type="pres">
      <dgm:prSet presAssocID="{D840F44A-B138-4D73-8691-144FC805B8D3}" presName="outerSibTrans" presStyleCnt="0"/>
      <dgm:spPr/>
    </dgm:pt>
    <dgm:pt modelId="{652B5F24-DB2C-4FC8-B336-660FD9DE5988}" type="pres">
      <dgm:prSet presAssocID="{FBBB9234-59FB-4457-99C7-B768CB4FF99F}" presName="oChild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17DCCEE-A073-45EA-8623-6C6F33D99924}" type="pres">
      <dgm:prSet presAssocID="{06881A02-26D1-471F-9ACF-8B8C7A0F8233}" presName="outerSibTrans" presStyleCnt="0"/>
      <dgm:spPr/>
    </dgm:pt>
    <dgm:pt modelId="{52A164A7-0FEA-4BB0-8C7F-4320F0F9F0EF}" type="pres">
      <dgm:prSet presAssocID="{D82B7708-F04C-4213-A7C8-F79C8C140C38}" presName="oChild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92FE6F9B-02FB-4AAD-9709-EAB1F77886F9}" srcId="{01EF094A-CEA6-48CC-A22D-0CCA270A30F6}" destId="{FBBB9234-59FB-4457-99C7-B768CB4FF99F}" srcOrd="1" destOrd="0" parTransId="{7F096E9F-D2C2-4189-8302-66B6EC1B0041}" sibTransId="{06881A02-26D1-471F-9ACF-8B8C7A0F8233}"/>
    <dgm:cxn modelId="{FEAAABD1-1674-475E-8171-F2AAEF333813}" srcId="{01EF094A-CEA6-48CC-A22D-0CCA270A30F6}" destId="{0814D2B6-095F-491D-8E95-CAE3C79EA0D4}" srcOrd="0" destOrd="0" parTransId="{08730A94-D617-4C07-82C5-F08A44CB7717}" sibTransId="{D840F44A-B138-4D73-8691-144FC805B8D3}"/>
    <dgm:cxn modelId="{BDA97C73-B3C1-45F5-9DB3-AC5C99D236C0}" type="presOf" srcId="{FBBB9234-59FB-4457-99C7-B768CB4FF99F}" destId="{652B5F24-DB2C-4FC8-B336-660FD9DE5988}" srcOrd="0" destOrd="0" presId="urn:microsoft.com/office/officeart/2005/8/layout/target2"/>
    <dgm:cxn modelId="{91A37687-FD9A-4F35-8C48-4FD2BCB5B1F2}" type="presOf" srcId="{0814D2B6-095F-491D-8E95-CAE3C79EA0D4}" destId="{D1899C96-4C8B-4095-AFDA-206953F7F452}" srcOrd="0" destOrd="0" presId="urn:microsoft.com/office/officeart/2005/8/layout/target2"/>
    <dgm:cxn modelId="{BB9E0257-90B9-492A-99FA-24218AD5FFCD}" type="presOf" srcId="{01EF094A-CEA6-48CC-A22D-0CCA270A30F6}" destId="{CFFD5E39-8707-4C57-A233-449D9B27D094}" srcOrd="0" destOrd="0" presId="urn:microsoft.com/office/officeart/2005/8/layout/target2"/>
    <dgm:cxn modelId="{499C3364-BC4E-4D53-85D6-BBCF738187F8}" type="presOf" srcId="{D82B7708-F04C-4213-A7C8-F79C8C140C38}" destId="{52A164A7-0FEA-4BB0-8C7F-4320F0F9F0EF}" srcOrd="0" destOrd="0" presId="urn:microsoft.com/office/officeart/2005/8/layout/target2"/>
    <dgm:cxn modelId="{24F4E013-667F-482A-AFA6-42CEC563A466}" type="presOf" srcId="{FEAF42AB-5DF4-42B9-949B-CD0847D94A99}" destId="{C488213F-5F5F-43B4-92AF-26A139215885}" srcOrd="0" destOrd="0" presId="urn:microsoft.com/office/officeart/2005/8/layout/target2"/>
    <dgm:cxn modelId="{CB2757CF-8573-49D5-9C08-DF3BC273EBD1}" srcId="{01EF094A-CEA6-48CC-A22D-0CCA270A30F6}" destId="{D82B7708-F04C-4213-A7C8-F79C8C140C38}" srcOrd="2" destOrd="0" parTransId="{CFE0B46F-8015-498B-B8B2-14DD32F73A67}" sibTransId="{556064B1-7CCD-471A-81B5-24DFEA4A2956}"/>
    <dgm:cxn modelId="{823DCCE2-CCE2-424C-B4CA-F21DEDCFF247}" srcId="{FEAF42AB-5DF4-42B9-949B-CD0847D94A99}" destId="{01EF094A-CEA6-48CC-A22D-0CCA270A30F6}" srcOrd="0" destOrd="0" parTransId="{3FF883DD-8F18-4457-8F80-E4DF1900D16F}" sibTransId="{58DF7D50-FE7B-4409-8586-0499663168A4}"/>
    <dgm:cxn modelId="{3F30A58D-167D-4FE6-B8C7-5043844BF852}" type="presParOf" srcId="{C488213F-5F5F-43B4-92AF-26A139215885}" destId="{916FFA7D-753E-4201-9560-38D19E714F78}" srcOrd="0" destOrd="0" presId="urn:microsoft.com/office/officeart/2005/8/layout/target2"/>
    <dgm:cxn modelId="{73942C97-0214-4ECB-98CF-38E8E76D9936}" type="presParOf" srcId="{916FFA7D-753E-4201-9560-38D19E714F78}" destId="{CFFD5E39-8707-4C57-A233-449D9B27D094}" srcOrd="0" destOrd="0" presId="urn:microsoft.com/office/officeart/2005/8/layout/target2"/>
    <dgm:cxn modelId="{222280FB-5BFE-420C-975F-0CD31F6C71AC}" type="presParOf" srcId="{916FFA7D-753E-4201-9560-38D19E714F78}" destId="{CB179AEF-4890-418E-8634-2F7AB2FA6FE8}" srcOrd="1" destOrd="0" presId="urn:microsoft.com/office/officeart/2005/8/layout/target2"/>
    <dgm:cxn modelId="{371E3669-2BA7-4DB1-814E-CB753493A50C}" type="presParOf" srcId="{CB179AEF-4890-418E-8634-2F7AB2FA6FE8}" destId="{D1899C96-4C8B-4095-AFDA-206953F7F452}" srcOrd="0" destOrd="0" presId="urn:microsoft.com/office/officeart/2005/8/layout/target2"/>
    <dgm:cxn modelId="{22B677C3-FBBD-43E2-9B57-99F8C170E8F0}" type="presParOf" srcId="{CB179AEF-4890-418E-8634-2F7AB2FA6FE8}" destId="{F300017B-7C8C-4114-B6C8-6454C66835CE}" srcOrd="1" destOrd="0" presId="urn:microsoft.com/office/officeart/2005/8/layout/target2"/>
    <dgm:cxn modelId="{A9739705-872F-4B5F-B74B-3044C5330A0F}" type="presParOf" srcId="{CB179AEF-4890-418E-8634-2F7AB2FA6FE8}" destId="{652B5F24-DB2C-4FC8-B336-660FD9DE5988}" srcOrd="2" destOrd="0" presId="urn:microsoft.com/office/officeart/2005/8/layout/target2"/>
    <dgm:cxn modelId="{5FFE0300-4C9A-43CE-A469-BFA8B3DC04E5}" type="presParOf" srcId="{CB179AEF-4890-418E-8634-2F7AB2FA6FE8}" destId="{A17DCCEE-A073-45EA-8623-6C6F33D99924}" srcOrd="3" destOrd="0" presId="urn:microsoft.com/office/officeart/2005/8/layout/target2"/>
    <dgm:cxn modelId="{751D4FA1-9DFD-429A-88C0-8290EAE2DD3A}" type="presParOf" srcId="{CB179AEF-4890-418E-8634-2F7AB2FA6FE8}" destId="{52A164A7-0FEA-4BB0-8C7F-4320F0F9F0EF}" srcOrd="4" destOrd="0" presId="urn:microsoft.com/office/officeart/2005/8/layout/target2"/>
  </dgm:cxnLst>
  <dgm:bg/>
  <dgm:whole/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6B38F6A-C143-4CA2-883D-5C926CDC2EE1}" type="doc">
      <dgm:prSet loTypeId="urn:microsoft.com/office/officeart/2005/8/layout/chevron2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5C56B056-6FD0-4485-A2C1-328379D13304}">
      <dgm:prSet custT="1"/>
      <dgm:spPr/>
      <dgm:t>
        <a:bodyPr/>
        <a:lstStyle/>
        <a:p>
          <a:pPr rtl="0"/>
          <a:r>
            <a:rPr lang="en-GB" sz="2400" dirty="0" smtClean="0"/>
            <a:t>Maximize Abstraction</a:t>
          </a:r>
          <a:endParaRPr lang="en-GB" sz="2400" dirty="0"/>
        </a:p>
      </dgm:t>
    </dgm:pt>
    <dgm:pt modelId="{05D7B28C-86E8-4F35-A7C8-034C87046A9E}" type="parTrans" cxnId="{F44963F9-C327-4D50-A742-3F020302ADDF}">
      <dgm:prSet/>
      <dgm:spPr/>
      <dgm:t>
        <a:bodyPr/>
        <a:lstStyle/>
        <a:p>
          <a:endParaRPr lang="en-GB"/>
        </a:p>
      </dgm:t>
    </dgm:pt>
    <dgm:pt modelId="{C66125DD-BEC2-4498-AFE8-0792E38E2F70}" type="sibTrans" cxnId="{F44963F9-C327-4D50-A742-3F020302ADDF}">
      <dgm:prSet/>
      <dgm:spPr/>
      <dgm:t>
        <a:bodyPr/>
        <a:lstStyle/>
        <a:p>
          <a:endParaRPr lang="en-GB"/>
        </a:p>
      </dgm:t>
    </dgm:pt>
    <dgm:pt modelId="{0A6458E6-F3E1-41C3-B39E-6EAEF82AE453}">
      <dgm:prSet/>
      <dgm:spPr/>
      <dgm:t>
        <a:bodyPr/>
        <a:lstStyle/>
        <a:p>
          <a:pPr rtl="0"/>
          <a:r>
            <a:rPr lang="en-US" dirty="0" smtClean="0"/>
            <a:t>each piece of information is stored exactly once.</a:t>
          </a:r>
          <a:endParaRPr lang="en-GB" dirty="0"/>
        </a:p>
      </dgm:t>
    </dgm:pt>
    <dgm:pt modelId="{7EF5BB85-436A-419D-8474-639297B143A7}" type="parTrans" cxnId="{F5450035-0E1E-44A2-ADBA-7F1EDF2095A4}">
      <dgm:prSet/>
      <dgm:spPr/>
      <dgm:t>
        <a:bodyPr/>
        <a:lstStyle/>
        <a:p>
          <a:endParaRPr lang="en-GB"/>
        </a:p>
      </dgm:t>
    </dgm:pt>
    <dgm:pt modelId="{CBD89615-82E1-4852-9B7E-B36A001DA0D8}" type="sibTrans" cxnId="{F5450035-0E1E-44A2-ADBA-7F1EDF2095A4}">
      <dgm:prSet/>
      <dgm:spPr/>
      <dgm:t>
        <a:bodyPr/>
        <a:lstStyle/>
        <a:p>
          <a:endParaRPr lang="en-GB"/>
        </a:p>
      </dgm:t>
    </dgm:pt>
    <dgm:pt modelId="{68AEEB1A-8E3A-48A3-B684-CE6A31E3EA05}">
      <dgm:prSet/>
      <dgm:spPr/>
      <dgm:t>
        <a:bodyPr/>
        <a:lstStyle/>
        <a:p>
          <a:pPr rtl="0"/>
          <a:r>
            <a:rPr lang="en-US" dirty="0" smtClean="0"/>
            <a:t>wrap related operations/information in an object on its own and give it a descriptive name.</a:t>
          </a:r>
          <a:endParaRPr lang="en-GB" dirty="0"/>
        </a:p>
      </dgm:t>
    </dgm:pt>
    <dgm:pt modelId="{787C2164-6450-4654-B227-78E13DFC371F}" type="parTrans" cxnId="{BE015AB7-1A1B-4E1D-8322-A6250E393C44}">
      <dgm:prSet/>
      <dgm:spPr/>
      <dgm:t>
        <a:bodyPr/>
        <a:lstStyle/>
        <a:p>
          <a:endParaRPr lang="en-GB"/>
        </a:p>
      </dgm:t>
    </dgm:pt>
    <dgm:pt modelId="{1D55012B-7B8B-4463-91F9-7FBBC58E20EC}" type="sibTrans" cxnId="{BE015AB7-1A1B-4E1D-8322-A6250E393C44}">
      <dgm:prSet/>
      <dgm:spPr/>
      <dgm:t>
        <a:bodyPr/>
        <a:lstStyle/>
        <a:p>
          <a:endParaRPr lang="en-GB"/>
        </a:p>
      </dgm:t>
    </dgm:pt>
    <dgm:pt modelId="{BF356E1C-D70B-49D2-BE27-C6683C93F2D8}">
      <dgm:prSet/>
      <dgm:spPr/>
      <dgm:t>
        <a:bodyPr/>
        <a:lstStyle/>
        <a:p>
          <a:pPr rtl="0"/>
          <a:r>
            <a:rPr lang="en-US" dirty="0" smtClean="0"/>
            <a:t>Hide the distinction between data and behavior</a:t>
          </a:r>
          <a:endParaRPr lang="en-GB" dirty="0"/>
        </a:p>
      </dgm:t>
    </dgm:pt>
    <dgm:pt modelId="{A5F4AE87-0238-4E9E-8009-BAA59190A749}" type="parTrans" cxnId="{0671FA28-8AEC-4B97-A741-B71F2D0EF33C}">
      <dgm:prSet/>
      <dgm:spPr/>
      <dgm:t>
        <a:bodyPr/>
        <a:lstStyle/>
        <a:p>
          <a:endParaRPr lang="en-GB"/>
        </a:p>
      </dgm:t>
    </dgm:pt>
    <dgm:pt modelId="{7D7FC7E8-7AE8-46B2-B301-40CD5104DE02}" type="sibTrans" cxnId="{0671FA28-8AEC-4B97-A741-B71F2D0EF33C}">
      <dgm:prSet/>
      <dgm:spPr/>
      <dgm:t>
        <a:bodyPr/>
        <a:lstStyle/>
        <a:p>
          <a:endParaRPr lang="en-GB"/>
        </a:p>
      </dgm:t>
    </dgm:pt>
    <dgm:pt modelId="{923453ED-2B83-487C-BAE4-F7DD2F6BBE54}">
      <dgm:prSet custT="1"/>
      <dgm:spPr/>
      <dgm:t>
        <a:bodyPr/>
        <a:lstStyle/>
        <a:p>
          <a:pPr rtl="0"/>
          <a:r>
            <a:rPr lang="en-GB" sz="2400" dirty="0" smtClean="0"/>
            <a:t>Distribute Behaviour</a:t>
          </a:r>
          <a:endParaRPr lang="en-GB" sz="2400" dirty="0"/>
        </a:p>
      </dgm:t>
    </dgm:pt>
    <dgm:pt modelId="{EBACAEB4-3240-4427-9AD7-F995EC7DF993}" type="parTrans" cxnId="{1D4FD388-C373-4410-9AC2-D34BFD067D14}">
      <dgm:prSet/>
      <dgm:spPr/>
      <dgm:t>
        <a:bodyPr/>
        <a:lstStyle/>
        <a:p>
          <a:endParaRPr lang="en-GB"/>
        </a:p>
      </dgm:t>
    </dgm:pt>
    <dgm:pt modelId="{07D45A09-A935-46D0-AA66-F017E26DA735}" type="sibTrans" cxnId="{1D4FD388-C373-4410-9AC2-D34BFD067D14}">
      <dgm:prSet/>
      <dgm:spPr/>
      <dgm:t>
        <a:bodyPr/>
        <a:lstStyle/>
        <a:p>
          <a:endParaRPr lang="en-GB"/>
        </a:p>
      </dgm:t>
    </dgm:pt>
    <dgm:pt modelId="{09564014-9E02-4371-B984-36FF67E922BA}">
      <dgm:prSet/>
      <dgm:spPr/>
      <dgm:t>
        <a:bodyPr/>
        <a:lstStyle/>
        <a:p>
          <a:pPr rtl="0"/>
          <a:r>
            <a:rPr lang="en-US" dirty="0" smtClean="0"/>
            <a:t>each interface should only implement method which it needs.</a:t>
          </a:r>
          <a:endParaRPr lang="en-GB" dirty="0"/>
        </a:p>
      </dgm:t>
    </dgm:pt>
    <dgm:pt modelId="{2D755855-A451-4566-A05D-3060761C6CE7}" type="parTrans" cxnId="{7342C5F3-A6EE-44E3-B60B-261563FBF4E0}">
      <dgm:prSet/>
      <dgm:spPr/>
      <dgm:t>
        <a:bodyPr/>
        <a:lstStyle/>
        <a:p>
          <a:endParaRPr lang="en-GB"/>
        </a:p>
      </dgm:t>
    </dgm:pt>
    <dgm:pt modelId="{EBBC2D70-7E73-4F4A-B056-12B220FB33C6}" type="sibTrans" cxnId="{7342C5F3-A6EE-44E3-B60B-261563FBF4E0}">
      <dgm:prSet/>
      <dgm:spPr/>
      <dgm:t>
        <a:bodyPr/>
        <a:lstStyle/>
        <a:p>
          <a:endParaRPr lang="en-GB"/>
        </a:p>
      </dgm:t>
    </dgm:pt>
    <dgm:pt modelId="{8E1F1322-348D-40D1-B390-E38832B68B03}">
      <dgm:prSet custT="1"/>
      <dgm:spPr/>
      <dgm:t>
        <a:bodyPr/>
        <a:lstStyle/>
        <a:p>
          <a:pPr rtl="0"/>
          <a:r>
            <a:rPr lang="en-GB" sz="2400" dirty="0" smtClean="0"/>
            <a:t>Preserve Flexibility Design</a:t>
          </a:r>
          <a:endParaRPr lang="en-GB" sz="2400" dirty="0"/>
        </a:p>
      </dgm:t>
    </dgm:pt>
    <dgm:pt modelId="{D5A07A10-408E-40ED-9D79-6AFD8B68F311}" type="parTrans" cxnId="{5FEF6782-C437-4670-91D1-496AF5CEF8A5}">
      <dgm:prSet/>
      <dgm:spPr/>
      <dgm:t>
        <a:bodyPr/>
        <a:lstStyle/>
        <a:p>
          <a:endParaRPr lang="en-GB"/>
        </a:p>
      </dgm:t>
    </dgm:pt>
    <dgm:pt modelId="{B1AAA079-74C8-4A7D-BEDD-5D5458AD765B}" type="sibTrans" cxnId="{5FEF6782-C437-4670-91D1-496AF5CEF8A5}">
      <dgm:prSet/>
      <dgm:spPr/>
      <dgm:t>
        <a:bodyPr/>
        <a:lstStyle/>
        <a:p>
          <a:endParaRPr lang="en-GB"/>
        </a:p>
      </dgm:t>
    </dgm:pt>
    <dgm:pt modelId="{A36AD047-D0B8-467F-A9C7-18EABBE35F09}">
      <dgm:prSet/>
      <dgm:spPr/>
      <dgm:t>
        <a:bodyPr/>
        <a:lstStyle/>
        <a:p>
          <a:pPr rtl="0"/>
          <a:r>
            <a:rPr lang="en-US" dirty="0" smtClean="0"/>
            <a:t>Design objects and collaborations so they can be rapidly change</a:t>
          </a:r>
          <a:endParaRPr lang="en-GB" dirty="0"/>
        </a:p>
      </dgm:t>
    </dgm:pt>
    <dgm:pt modelId="{35128713-36EF-4A9E-A239-05A955638B7D}" type="parTrans" cxnId="{07CB5C50-B802-4AF9-83DB-0422A25697D1}">
      <dgm:prSet/>
      <dgm:spPr/>
      <dgm:t>
        <a:bodyPr/>
        <a:lstStyle/>
        <a:p>
          <a:endParaRPr lang="en-GB"/>
        </a:p>
      </dgm:t>
    </dgm:pt>
    <dgm:pt modelId="{3E81D145-B681-4433-9F11-C25B6844C954}" type="sibTrans" cxnId="{07CB5C50-B802-4AF9-83DB-0422A25697D1}">
      <dgm:prSet/>
      <dgm:spPr/>
      <dgm:t>
        <a:bodyPr/>
        <a:lstStyle/>
        <a:p>
          <a:endParaRPr lang="en-GB"/>
        </a:p>
      </dgm:t>
    </dgm:pt>
    <dgm:pt modelId="{D17BACBA-6074-4282-8FB0-07FCBBDC45C9}" type="pres">
      <dgm:prSet presAssocID="{26B38F6A-C143-4CA2-883D-5C926CDC2EE1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C7BF1D7-2801-4786-808C-C8C29E1A7A19}" type="pres">
      <dgm:prSet presAssocID="{5C56B056-6FD0-4485-A2C1-328379D13304}" presName="composite" presStyleCnt="0"/>
      <dgm:spPr/>
    </dgm:pt>
    <dgm:pt modelId="{5C2F7BB4-4764-4698-9C36-398E11CC731A}" type="pres">
      <dgm:prSet presAssocID="{5C56B056-6FD0-4485-A2C1-328379D13304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6AAE73E-86A6-4739-8972-40E3B2FAE98D}" type="pres">
      <dgm:prSet presAssocID="{5C56B056-6FD0-4485-A2C1-328379D13304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F880742-8C5C-4CC1-BC07-58AAE98D6835}" type="pres">
      <dgm:prSet presAssocID="{C66125DD-BEC2-4498-AFE8-0792E38E2F70}" presName="sp" presStyleCnt="0"/>
      <dgm:spPr/>
    </dgm:pt>
    <dgm:pt modelId="{617C7F2C-7C07-4A0D-BF33-D721964A3EBF}" type="pres">
      <dgm:prSet presAssocID="{923453ED-2B83-487C-BAE4-F7DD2F6BBE54}" presName="composite" presStyleCnt="0"/>
      <dgm:spPr/>
    </dgm:pt>
    <dgm:pt modelId="{A12FFED1-FDB7-4BC3-82B7-0BB2E537CC78}" type="pres">
      <dgm:prSet presAssocID="{923453ED-2B83-487C-BAE4-F7DD2F6BBE54}" presName="parentText" presStyleLbl="alignNode1" presStyleIdx="1" presStyleCnt="3" custScaleX="109740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0B3D11C-9A98-4B67-B08C-771928378A55}" type="pres">
      <dgm:prSet presAssocID="{923453ED-2B83-487C-BAE4-F7DD2F6BBE54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FD58BE6-881D-4CF1-A0FA-D618F7750946}" type="pres">
      <dgm:prSet presAssocID="{07D45A09-A935-46D0-AA66-F017E26DA735}" presName="sp" presStyleCnt="0"/>
      <dgm:spPr/>
    </dgm:pt>
    <dgm:pt modelId="{3FADCDE6-4F33-489E-B39E-7B334EFA4D62}" type="pres">
      <dgm:prSet presAssocID="{8E1F1322-348D-40D1-B390-E38832B68B03}" presName="composite" presStyleCnt="0"/>
      <dgm:spPr/>
    </dgm:pt>
    <dgm:pt modelId="{79C40758-0BD4-40AA-B867-00E6EDDFA845}" type="pres">
      <dgm:prSet presAssocID="{8E1F1322-348D-40D1-B390-E38832B68B03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FAB03FA-F062-4569-A855-E40C01B37F6B}" type="pres">
      <dgm:prSet presAssocID="{8E1F1322-348D-40D1-B390-E38832B68B03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BE015AB7-1A1B-4E1D-8322-A6250E393C44}" srcId="{5C56B056-6FD0-4485-A2C1-328379D13304}" destId="{68AEEB1A-8E3A-48A3-B684-CE6A31E3EA05}" srcOrd="1" destOrd="0" parTransId="{787C2164-6450-4654-B227-78E13DFC371F}" sibTransId="{1D55012B-7B8B-4463-91F9-7FBBC58E20EC}"/>
    <dgm:cxn modelId="{63BD6EE4-D857-4957-9369-C4F31A676C24}" type="presOf" srcId="{923453ED-2B83-487C-BAE4-F7DD2F6BBE54}" destId="{A12FFED1-FDB7-4BC3-82B7-0BB2E537CC78}" srcOrd="0" destOrd="0" presId="urn:microsoft.com/office/officeart/2005/8/layout/chevron2"/>
    <dgm:cxn modelId="{83D6B2E3-07EA-40A4-9D52-8B5A57ABC864}" type="presOf" srcId="{26B38F6A-C143-4CA2-883D-5C926CDC2EE1}" destId="{D17BACBA-6074-4282-8FB0-07FCBBDC45C9}" srcOrd="0" destOrd="0" presId="urn:microsoft.com/office/officeart/2005/8/layout/chevron2"/>
    <dgm:cxn modelId="{664DF9C3-0309-4071-906F-FD2421B3E26B}" type="presOf" srcId="{09564014-9E02-4371-B984-36FF67E922BA}" destId="{60B3D11C-9A98-4B67-B08C-771928378A55}" srcOrd="0" destOrd="0" presId="urn:microsoft.com/office/officeart/2005/8/layout/chevron2"/>
    <dgm:cxn modelId="{F5450035-0E1E-44A2-ADBA-7F1EDF2095A4}" srcId="{5C56B056-6FD0-4485-A2C1-328379D13304}" destId="{0A6458E6-F3E1-41C3-B39E-6EAEF82AE453}" srcOrd="0" destOrd="0" parTransId="{7EF5BB85-436A-419D-8474-639297B143A7}" sibTransId="{CBD89615-82E1-4852-9B7E-B36A001DA0D8}"/>
    <dgm:cxn modelId="{07CB5C50-B802-4AF9-83DB-0422A25697D1}" srcId="{8E1F1322-348D-40D1-B390-E38832B68B03}" destId="{A36AD047-D0B8-467F-A9C7-18EABBE35F09}" srcOrd="0" destOrd="0" parTransId="{35128713-36EF-4A9E-A239-05A955638B7D}" sibTransId="{3E81D145-B681-4433-9F11-C25B6844C954}"/>
    <dgm:cxn modelId="{5FEF6782-C437-4670-91D1-496AF5CEF8A5}" srcId="{26B38F6A-C143-4CA2-883D-5C926CDC2EE1}" destId="{8E1F1322-348D-40D1-B390-E38832B68B03}" srcOrd="2" destOrd="0" parTransId="{D5A07A10-408E-40ED-9D79-6AFD8B68F311}" sibTransId="{B1AAA079-74C8-4A7D-BEDD-5D5458AD765B}"/>
    <dgm:cxn modelId="{61A6D661-ABFA-4FC2-A9BA-F3C788809E19}" type="presOf" srcId="{8E1F1322-348D-40D1-B390-E38832B68B03}" destId="{79C40758-0BD4-40AA-B867-00E6EDDFA845}" srcOrd="0" destOrd="0" presId="urn:microsoft.com/office/officeart/2005/8/layout/chevron2"/>
    <dgm:cxn modelId="{FC9748FC-0A6E-4DA4-8CE5-C62BF179DA89}" type="presOf" srcId="{BF356E1C-D70B-49D2-BE27-C6683C93F2D8}" destId="{A6AAE73E-86A6-4739-8972-40E3B2FAE98D}" srcOrd="0" destOrd="2" presId="urn:microsoft.com/office/officeart/2005/8/layout/chevron2"/>
    <dgm:cxn modelId="{3B06F69C-FFAE-40C5-BB6A-6FA0FE8A4EDA}" type="presOf" srcId="{0A6458E6-F3E1-41C3-B39E-6EAEF82AE453}" destId="{A6AAE73E-86A6-4739-8972-40E3B2FAE98D}" srcOrd="0" destOrd="0" presId="urn:microsoft.com/office/officeart/2005/8/layout/chevron2"/>
    <dgm:cxn modelId="{3C034CFF-628C-479C-A48E-1BACDD0B1EDA}" type="presOf" srcId="{5C56B056-6FD0-4485-A2C1-328379D13304}" destId="{5C2F7BB4-4764-4698-9C36-398E11CC731A}" srcOrd="0" destOrd="0" presId="urn:microsoft.com/office/officeart/2005/8/layout/chevron2"/>
    <dgm:cxn modelId="{F44963F9-C327-4D50-A742-3F020302ADDF}" srcId="{26B38F6A-C143-4CA2-883D-5C926CDC2EE1}" destId="{5C56B056-6FD0-4485-A2C1-328379D13304}" srcOrd="0" destOrd="0" parTransId="{05D7B28C-86E8-4F35-A7C8-034C87046A9E}" sibTransId="{C66125DD-BEC2-4498-AFE8-0792E38E2F70}"/>
    <dgm:cxn modelId="{72447C7D-D56A-4F18-B418-8D251921C99B}" type="presOf" srcId="{68AEEB1A-8E3A-48A3-B684-CE6A31E3EA05}" destId="{A6AAE73E-86A6-4739-8972-40E3B2FAE98D}" srcOrd="0" destOrd="1" presId="urn:microsoft.com/office/officeart/2005/8/layout/chevron2"/>
    <dgm:cxn modelId="{A240BE52-3A42-4B7D-A6FD-D1683D12288D}" type="presOf" srcId="{A36AD047-D0B8-467F-A9C7-18EABBE35F09}" destId="{1FAB03FA-F062-4569-A855-E40C01B37F6B}" srcOrd="0" destOrd="0" presId="urn:microsoft.com/office/officeart/2005/8/layout/chevron2"/>
    <dgm:cxn modelId="{1D4FD388-C373-4410-9AC2-D34BFD067D14}" srcId="{26B38F6A-C143-4CA2-883D-5C926CDC2EE1}" destId="{923453ED-2B83-487C-BAE4-F7DD2F6BBE54}" srcOrd="1" destOrd="0" parTransId="{EBACAEB4-3240-4427-9AD7-F995EC7DF993}" sibTransId="{07D45A09-A935-46D0-AA66-F017E26DA735}"/>
    <dgm:cxn modelId="{7342C5F3-A6EE-44E3-B60B-261563FBF4E0}" srcId="{923453ED-2B83-487C-BAE4-F7DD2F6BBE54}" destId="{09564014-9E02-4371-B984-36FF67E922BA}" srcOrd="0" destOrd="0" parTransId="{2D755855-A451-4566-A05D-3060761C6CE7}" sibTransId="{EBBC2D70-7E73-4F4A-B056-12B220FB33C6}"/>
    <dgm:cxn modelId="{0671FA28-8AEC-4B97-A741-B71F2D0EF33C}" srcId="{5C56B056-6FD0-4485-A2C1-328379D13304}" destId="{BF356E1C-D70B-49D2-BE27-C6683C93F2D8}" srcOrd="2" destOrd="0" parTransId="{A5F4AE87-0238-4E9E-8009-BAA59190A749}" sibTransId="{7D7FC7E8-7AE8-46B2-B301-40CD5104DE02}"/>
    <dgm:cxn modelId="{B08E0D4E-0612-45E4-854A-BB5D0664ED3D}" type="presParOf" srcId="{D17BACBA-6074-4282-8FB0-07FCBBDC45C9}" destId="{1C7BF1D7-2801-4786-808C-C8C29E1A7A19}" srcOrd="0" destOrd="0" presId="urn:microsoft.com/office/officeart/2005/8/layout/chevron2"/>
    <dgm:cxn modelId="{0227DA97-A090-4176-9C07-418055019DAA}" type="presParOf" srcId="{1C7BF1D7-2801-4786-808C-C8C29E1A7A19}" destId="{5C2F7BB4-4764-4698-9C36-398E11CC731A}" srcOrd="0" destOrd="0" presId="urn:microsoft.com/office/officeart/2005/8/layout/chevron2"/>
    <dgm:cxn modelId="{00236F4A-697E-4389-ABFD-CCACE07DCFEF}" type="presParOf" srcId="{1C7BF1D7-2801-4786-808C-C8C29E1A7A19}" destId="{A6AAE73E-86A6-4739-8972-40E3B2FAE98D}" srcOrd="1" destOrd="0" presId="urn:microsoft.com/office/officeart/2005/8/layout/chevron2"/>
    <dgm:cxn modelId="{772D77E7-E1CB-4F40-855A-3BFAFB954E5F}" type="presParOf" srcId="{D17BACBA-6074-4282-8FB0-07FCBBDC45C9}" destId="{9F880742-8C5C-4CC1-BC07-58AAE98D6835}" srcOrd="1" destOrd="0" presId="urn:microsoft.com/office/officeart/2005/8/layout/chevron2"/>
    <dgm:cxn modelId="{8956E39F-D9F6-4984-8B46-7353B2DBEBF6}" type="presParOf" srcId="{D17BACBA-6074-4282-8FB0-07FCBBDC45C9}" destId="{617C7F2C-7C07-4A0D-BF33-D721964A3EBF}" srcOrd="2" destOrd="0" presId="urn:microsoft.com/office/officeart/2005/8/layout/chevron2"/>
    <dgm:cxn modelId="{67C7784E-2158-4E53-9F89-BE7AB217EDBA}" type="presParOf" srcId="{617C7F2C-7C07-4A0D-BF33-D721964A3EBF}" destId="{A12FFED1-FDB7-4BC3-82B7-0BB2E537CC78}" srcOrd="0" destOrd="0" presId="urn:microsoft.com/office/officeart/2005/8/layout/chevron2"/>
    <dgm:cxn modelId="{1C57A45F-06F8-4456-9657-497947DD0229}" type="presParOf" srcId="{617C7F2C-7C07-4A0D-BF33-D721964A3EBF}" destId="{60B3D11C-9A98-4B67-B08C-771928378A55}" srcOrd="1" destOrd="0" presId="urn:microsoft.com/office/officeart/2005/8/layout/chevron2"/>
    <dgm:cxn modelId="{7087FD3F-9152-4610-A188-75CDDB4DF319}" type="presParOf" srcId="{D17BACBA-6074-4282-8FB0-07FCBBDC45C9}" destId="{7FD58BE6-881D-4CF1-A0FA-D618F7750946}" srcOrd="3" destOrd="0" presId="urn:microsoft.com/office/officeart/2005/8/layout/chevron2"/>
    <dgm:cxn modelId="{F225D6BD-1B67-4AA7-87A0-E2AECD5156BC}" type="presParOf" srcId="{D17BACBA-6074-4282-8FB0-07FCBBDC45C9}" destId="{3FADCDE6-4F33-489E-B39E-7B334EFA4D62}" srcOrd="4" destOrd="0" presId="urn:microsoft.com/office/officeart/2005/8/layout/chevron2"/>
    <dgm:cxn modelId="{D41249A3-4900-4525-81E7-4ED9E5259D32}" type="presParOf" srcId="{3FADCDE6-4F33-489E-B39E-7B334EFA4D62}" destId="{79C40758-0BD4-40AA-B867-00E6EDDFA845}" srcOrd="0" destOrd="0" presId="urn:microsoft.com/office/officeart/2005/8/layout/chevron2"/>
    <dgm:cxn modelId="{BF58A770-729B-49A4-A6B5-B3F85BF5C1C2}" type="presParOf" srcId="{3FADCDE6-4F33-489E-B39E-7B334EFA4D62}" destId="{1FAB03FA-F062-4569-A855-E40C01B37F6B}" srcOrd="1" destOrd="0" presId="urn:microsoft.com/office/officeart/2005/8/layout/chevron2"/>
  </dgm:cxnLst>
  <dgm:bg/>
  <dgm:whole/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F63EEA6-5AAC-4B9F-BB14-4B63F8DB6E4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E2C8E78-89C3-448C-BE84-AB32667C4B51}">
      <dgm:prSet/>
      <dgm:spPr/>
      <dgm:t>
        <a:bodyPr/>
        <a:lstStyle/>
        <a:p>
          <a:pPr rtl="0"/>
          <a:r>
            <a:rPr lang="en-GB" dirty="0" smtClean="0"/>
            <a:t>Application</a:t>
          </a:r>
          <a:endParaRPr lang="en-GB" dirty="0"/>
        </a:p>
      </dgm:t>
    </dgm:pt>
    <dgm:pt modelId="{03A5365F-B90E-4FDF-9FB5-FF2F53AADC85}" type="parTrans" cxnId="{A25D961B-41BF-459D-8060-FDC101FEF66D}">
      <dgm:prSet/>
      <dgm:spPr/>
      <dgm:t>
        <a:bodyPr/>
        <a:lstStyle/>
        <a:p>
          <a:endParaRPr lang="en-GB"/>
        </a:p>
      </dgm:t>
    </dgm:pt>
    <dgm:pt modelId="{7C8873D0-CB15-4EA3-A6F1-12F754C54C99}" type="sibTrans" cxnId="{A25D961B-41BF-459D-8060-FDC101FEF66D}">
      <dgm:prSet/>
      <dgm:spPr/>
      <dgm:t>
        <a:bodyPr/>
        <a:lstStyle/>
        <a:p>
          <a:endParaRPr lang="en-GB"/>
        </a:p>
      </dgm:t>
    </dgm:pt>
    <dgm:pt modelId="{F38BA1F0-52CC-4B86-8911-545F3D06A311}">
      <dgm:prSet/>
      <dgm:spPr/>
      <dgm:t>
        <a:bodyPr/>
        <a:lstStyle/>
        <a:p>
          <a:pPr rtl="0"/>
          <a:r>
            <a:rPr lang="en-GB" dirty="0" smtClean="0"/>
            <a:t>set of interacting objects.</a:t>
          </a:r>
          <a:endParaRPr lang="en-GB" dirty="0"/>
        </a:p>
      </dgm:t>
    </dgm:pt>
    <dgm:pt modelId="{2D0348C9-42DF-46FB-A2AB-F8DA878B0A15}" type="parTrans" cxnId="{463F8A43-3DD3-4713-B47A-5AF33A94C453}">
      <dgm:prSet/>
      <dgm:spPr/>
      <dgm:t>
        <a:bodyPr/>
        <a:lstStyle/>
        <a:p>
          <a:endParaRPr lang="en-GB"/>
        </a:p>
      </dgm:t>
    </dgm:pt>
    <dgm:pt modelId="{DA6F9A6F-A66B-42C8-B48F-7E048CC83E7B}" type="sibTrans" cxnId="{463F8A43-3DD3-4713-B47A-5AF33A94C453}">
      <dgm:prSet/>
      <dgm:spPr/>
      <dgm:t>
        <a:bodyPr/>
        <a:lstStyle/>
        <a:p>
          <a:endParaRPr lang="en-GB"/>
        </a:p>
      </dgm:t>
    </dgm:pt>
    <dgm:pt modelId="{037D39FE-E64E-480A-BBCD-6A786227F9D8}">
      <dgm:prSet/>
      <dgm:spPr/>
      <dgm:t>
        <a:bodyPr/>
        <a:lstStyle/>
        <a:p>
          <a:pPr rtl="0"/>
          <a:r>
            <a:rPr lang="en-GB" dirty="0" smtClean="0"/>
            <a:t>Object</a:t>
          </a:r>
          <a:endParaRPr lang="en-GB" dirty="0"/>
        </a:p>
      </dgm:t>
    </dgm:pt>
    <dgm:pt modelId="{9DFBC3FD-1677-4F5A-906D-3C048C2C1C0F}" type="parTrans" cxnId="{65AAC2B1-27E2-4A73-91AA-E2630B76441D}">
      <dgm:prSet/>
      <dgm:spPr/>
      <dgm:t>
        <a:bodyPr/>
        <a:lstStyle/>
        <a:p>
          <a:endParaRPr lang="en-GB"/>
        </a:p>
      </dgm:t>
    </dgm:pt>
    <dgm:pt modelId="{F1651FD5-55ED-4EBE-961F-5F5ABDDF24D4}" type="sibTrans" cxnId="{65AAC2B1-27E2-4A73-91AA-E2630B76441D}">
      <dgm:prSet/>
      <dgm:spPr/>
      <dgm:t>
        <a:bodyPr/>
        <a:lstStyle/>
        <a:p>
          <a:endParaRPr lang="en-GB"/>
        </a:p>
      </dgm:t>
    </dgm:pt>
    <dgm:pt modelId="{360851D8-B6C6-4F98-9534-76F5D32540EE}">
      <dgm:prSet/>
      <dgm:spPr/>
      <dgm:t>
        <a:bodyPr/>
        <a:lstStyle/>
        <a:p>
          <a:pPr rtl="0"/>
          <a:r>
            <a:rPr lang="en-US" dirty="0" smtClean="0"/>
            <a:t>implementation of one or more roles.</a:t>
          </a:r>
          <a:endParaRPr lang="en-GB" dirty="0"/>
        </a:p>
      </dgm:t>
    </dgm:pt>
    <dgm:pt modelId="{7BFD630A-E325-4AB1-A545-A9A1A46BACF5}" type="parTrans" cxnId="{FB65A143-DCD0-4FA2-9E5D-7B13ABF09A8F}">
      <dgm:prSet/>
      <dgm:spPr/>
      <dgm:t>
        <a:bodyPr/>
        <a:lstStyle/>
        <a:p>
          <a:endParaRPr lang="en-GB"/>
        </a:p>
      </dgm:t>
    </dgm:pt>
    <dgm:pt modelId="{4E4EF6C8-E621-4465-864E-EFC82D5B983F}" type="sibTrans" cxnId="{FB65A143-DCD0-4FA2-9E5D-7B13ABF09A8F}">
      <dgm:prSet/>
      <dgm:spPr/>
      <dgm:t>
        <a:bodyPr/>
        <a:lstStyle/>
        <a:p>
          <a:endParaRPr lang="en-GB"/>
        </a:p>
      </dgm:t>
    </dgm:pt>
    <dgm:pt modelId="{59ED29CD-817A-4E00-80F9-CBC9BD59943C}">
      <dgm:prSet/>
      <dgm:spPr/>
      <dgm:t>
        <a:bodyPr/>
        <a:lstStyle/>
        <a:p>
          <a:pPr rtl="0"/>
          <a:r>
            <a:rPr lang="en-GB" dirty="0" smtClean="0"/>
            <a:t>Role</a:t>
          </a:r>
          <a:endParaRPr lang="en-GB" dirty="0"/>
        </a:p>
      </dgm:t>
    </dgm:pt>
    <dgm:pt modelId="{65D61A82-13C2-4E41-9586-4D44FA9CC451}" type="parTrans" cxnId="{48EBA3ED-1602-47E7-B868-5A2A55ADA3CA}">
      <dgm:prSet/>
      <dgm:spPr/>
      <dgm:t>
        <a:bodyPr/>
        <a:lstStyle/>
        <a:p>
          <a:endParaRPr lang="en-GB"/>
        </a:p>
      </dgm:t>
    </dgm:pt>
    <dgm:pt modelId="{077194FA-86F0-44C9-A85F-DAB61F8FC26F}" type="sibTrans" cxnId="{48EBA3ED-1602-47E7-B868-5A2A55ADA3CA}">
      <dgm:prSet/>
      <dgm:spPr/>
      <dgm:t>
        <a:bodyPr/>
        <a:lstStyle/>
        <a:p>
          <a:endParaRPr lang="en-GB"/>
        </a:p>
      </dgm:t>
    </dgm:pt>
    <dgm:pt modelId="{554A163D-3C8E-4653-8681-F5AC8BA37316}">
      <dgm:prSet/>
      <dgm:spPr/>
      <dgm:t>
        <a:bodyPr/>
        <a:lstStyle/>
        <a:p>
          <a:pPr rtl="0"/>
          <a:r>
            <a:rPr lang="en-GB" dirty="0" smtClean="0"/>
            <a:t>set of related responsibilities.</a:t>
          </a:r>
          <a:endParaRPr lang="en-GB" dirty="0"/>
        </a:p>
      </dgm:t>
    </dgm:pt>
    <dgm:pt modelId="{458DAFBF-C536-4F7D-94FB-AC1BBA74EF24}" type="parTrans" cxnId="{E080898B-1850-47D6-A27B-17E3A7F1C300}">
      <dgm:prSet/>
      <dgm:spPr/>
      <dgm:t>
        <a:bodyPr/>
        <a:lstStyle/>
        <a:p>
          <a:endParaRPr lang="en-GB"/>
        </a:p>
      </dgm:t>
    </dgm:pt>
    <dgm:pt modelId="{B610C287-E19B-4508-A65F-794684720DCD}" type="sibTrans" cxnId="{E080898B-1850-47D6-A27B-17E3A7F1C300}">
      <dgm:prSet/>
      <dgm:spPr/>
      <dgm:t>
        <a:bodyPr/>
        <a:lstStyle/>
        <a:p>
          <a:endParaRPr lang="en-GB"/>
        </a:p>
      </dgm:t>
    </dgm:pt>
    <dgm:pt modelId="{ED0075A1-601E-4C7C-AA4D-0588AECBF3A3}">
      <dgm:prSet/>
      <dgm:spPr/>
      <dgm:t>
        <a:bodyPr/>
        <a:lstStyle/>
        <a:p>
          <a:pPr rtl="0"/>
          <a:r>
            <a:rPr lang="en-GB" dirty="0" smtClean="0"/>
            <a:t>Responsibility</a:t>
          </a:r>
          <a:endParaRPr lang="en-GB" dirty="0"/>
        </a:p>
      </dgm:t>
    </dgm:pt>
    <dgm:pt modelId="{CC448D97-2DD8-46FE-87AB-11D6BF89D44D}" type="parTrans" cxnId="{3A645691-9C0C-4DE6-A092-1A09BE34FF0D}">
      <dgm:prSet/>
      <dgm:spPr/>
      <dgm:t>
        <a:bodyPr/>
        <a:lstStyle/>
        <a:p>
          <a:endParaRPr lang="en-GB"/>
        </a:p>
      </dgm:t>
    </dgm:pt>
    <dgm:pt modelId="{E216BD1D-84F5-46E0-B7D1-6DBD4C2BB491}" type="sibTrans" cxnId="{3A645691-9C0C-4DE6-A092-1A09BE34FF0D}">
      <dgm:prSet/>
      <dgm:spPr/>
      <dgm:t>
        <a:bodyPr/>
        <a:lstStyle/>
        <a:p>
          <a:endParaRPr lang="en-GB"/>
        </a:p>
      </dgm:t>
    </dgm:pt>
    <dgm:pt modelId="{DAD5B0AB-CC4C-4926-8179-C92DBB317D0E}">
      <dgm:prSet/>
      <dgm:spPr/>
      <dgm:t>
        <a:bodyPr/>
        <a:lstStyle/>
        <a:p>
          <a:pPr rtl="0"/>
          <a:r>
            <a:rPr lang="en-US" dirty="0" smtClean="0"/>
            <a:t>obligation to perform a task or know information.</a:t>
          </a:r>
          <a:endParaRPr lang="en-GB" dirty="0"/>
        </a:p>
      </dgm:t>
    </dgm:pt>
    <dgm:pt modelId="{80167694-CA2B-47A2-8DE1-FC3979ED00C2}" type="parTrans" cxnId="{9FC09E09-6584-4948-A998-6C2557A8598F}">
      <dgm:prSet/>
      <dgm:spPr/>
      <dgm:t>
        <a:bodyPr/>
        <a:lstStyle/>
        <a:p>
          <a:endParaRPr lang="en-GB"/>
        </a:p>
      </dgm:t>
    </dgm:pt>
    <dgm:pt modelId="{C19B89D5-9479-4F2B-8B7C-7240259A6761}" type="sibTrans" cxnId="{9FC09E09-6584-4948-A998-6C2557A8598F}">
      <dgm:prSet/>
      <dgm:spPr/>
      <dgm:t>
        <a:bodyPr/>
        <a:lstStyle/>
        <a:p>
          <a:endParaRPr lang="en-GB"/>
        </a:p>
      </dgm:t>
    </dgm:pt>
    <dgm:pt modelId="{8D85EC7C-B1AC-4DD7-89D3-622111B2E7BE}">
      <dgm:prSet/>
      <dgm:spPr/>
      <dgm:t>
        <a:bodyPr/>
        <a:lstStyle/>
        <a:p>
          <a:pPr rtl="0"/>
          <a:r>
            <a:rPr lang="en-GB" dirty="0" smtClean="0"/>
            <a:t>Collaboration</a:t>
          </a:r>
          <a:endParaRPr lang="en-GB" dirty="0"/>
        </a:p>
      </dgm:t>
    </dgm:pt>
    <dgm:pt modelId="{AA8070A2-21BE-4FD1-8DB9-7559D0F77FF7}" type="parTrans" cxnId="{8F94D4D3-D6AB-43D6-8964-DC0A958CAC70}">
      <dgm:prSet/>
      <dgm:spPr/>
      <dgm:t>
        <a:bodyPr/>
        <a:lstStyle/>
        <a:p>
          <a:endParaRPr lang="en-GB"/>
        </a:p>
      </dgm:t>
    </dgm:pt>
    <dgm:pt modelId="{18C61B73-97C5-471A-A636-FE0FDEE547B9}" type="sibTrans" cxnId="{8F94D4D3-D6AB-43D6-8964-DC0A958CAC70}">
      <dgm:prSet/>
      <dgm:spPr/>
      <dgm:t>
        <a:bodyPr/>
        <a:lstStyle/>
        <a:p>
          <a:endParaRPr lang="en-GB"/>
        </a:p>
      </dgm:t>
    </dgm:pt>
    <dgm:pt modelId="{C4BDA8E0-3139-47E9-9A35-CD32E4EBF0D1}">
      <dgm:prSet/>
      <dgm:spPr/>
      <dgm:t>
        <a:bodyPr/>
        <a:lstStyle/>
        <a:p>
          <a:pPr rtl="0"/>
          <a:r>
            <a:rPr lang="en-US" dirty="0" smtClean="0"/>
            <a:t>interaction of objects or roles (or both).</a:t>
          </a:r>
          <a:endParaRPr lang="en-GB" dirty="0"/>
        </a:p>
      </dgm:t>
    </dgm:pt>
    <dgm:pt modelId="{BE8D327F-213C-4F75-8F4F-69AE060B7C1F}" type="parTrans" cxnId="{50822F29-3E90-4887-9E3B-92C4E97E5AF9}">
      <dgm:prSet/>
      <dgm:spPr/>
      <dgm:t>
        <a:bodyPr/>
        <a:lstStyle/>
        <a:p>
          <a:endParaRPr lang="en-GB"/>
        </a:p>
      </dgm:t>
    </dgm:pt>
    <dgm:pt modelId="{373930EB-7850-4404-9D63-8A19DEB5857A}" type="sibTrans" cxnId="{50822F29-3E90-4887-9E3B-92C4E97E5AF9}">
      <dgm:prSet/>
      <dgm:spPr/>
      <dgm:t>
        <a:bodyPr/>
        <a:lstStyle/>
        <a:p>
          <a:endParaRPr lang="en-GB"/>
        </a:p>
      </dgm:t>
    </dgm:pt>
    <dgm:pt modelId="{6B8691A8-3D8D-4C22-8256-C7E2F8131CCF}">
      <dgm:prSet/>
      <dgm:spPr/>
      <dgm:t>
        <a:bodyPr/>
        <a:lstStyle/>
        <a:p>
          <a:pPr rtl="0"/>
          <a:r>
            <a:rPr lang="en-GB" dirty="0" smtClean="0"/>
            <a:t>Contract</a:t>
          </a:r>
          <a:endParaRPr lang="en-GB" dirty="0"/>
        </a:p>
      </dgm:t>
    </dgm:pt>
    <dgm:pt modelId="{9FC0C149-2993-42C5-9C63-266C50819A5B}" type="parTrans" cxnId="{F08D5CEA-565D-4EF7-A438-7BA764637CCD}">
      <dgm:prSet/>
      <dgm:spPr/>
      <dgm:t>
        <a:bodyPr/>
        <a:lstStyle/>
        <a:p>
          <a:endParaRPr lang="en-GB"/>
        </a:p>
      </dgm:t>
    </dgm:pt>
    <dgm:pt modelId="{728F91AD-BE02-40E0-BA87-83D27B0063A0}" type="sibTrans" cxnId="{F08D5CEA-565D-4EF7-A438-7BA764637CCD}">
      <dgm:prSet/>
      <dgm:spPr/>
      <dgm:t>
        <a:bodyPr/>
        <a:lstStyle/>
        <a:p>
          <a:endParaRPr lang="en-GB"/>
        </a:p>
      </dgm:t>
    </dgm:pt>
    <dgm:pt modelId="{7947F436-A0EA-42D6-9150-566921FC058F}">
      <dgm:prSet/>
      <dgm:spPr/>
      <dgm:t>
        <a:bodyPr/>
        <a:lstStyle/>
        <a:p>
          <a:pPr rtl="0"/>
          <a:r>
            <a:rPr lang="en-US" dirty="0" smtClean="0"/>
            <a:t>agreement outlining the terms of a collaboration.</a:t>
          </a:r>
          <a:endParaRPr lang="en-GB" dirty="0"/>
        </a:p>
      </dgm:t>
    </dgm:pt>
    <dgm:pt modelId="{0A16B636-8E8D-4B5D-ACB0-227138CF04AD}" type="parTrans" cxnId="{B92B4B29-8AAE-4AF9-92B2-9DB27795073E}">
      <dgm:prSet/>
      <dgm:spPr/>
      <dgm:t>
        <a:bodyPr/>
        <a:lstStyle/>
        <a:p>
          <a:endParaRPr lang="en-GB"/>
        </a:p>
      </dgm:t>
    </dgm:pt>
    <dgm:pt modelId="{68CECE75-4ED3-407F-A7C8-285E0BAE9F4E}" type="sibTrans" cxnId="{B92B4B29-8AAE-4AF9-92B2-9DB27795073E}">
      <dgm:prSet/>
      <dgm:spPr/>
      <dgm:t>
        <a:bodyPr/>
        <a:lstStyle/>
        <a:p>
          <a:endParaRPr lang="en-GB"/>
        </a:p>
      </dgm:t>
    </dgm:pt>
    <dgm:pt modelId="{23A234A0-A345-403A-865E-FC220B901FE6}" type="pres">
      <dgm:prSet presAssocID="{3F63EEA6-5AAC-4B9F-BB14-4B63F8DB6E4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9733B36C-FB79-4827-A462-BFE4A778F814}" type="pres">
      <dgm:prSet presAssocID="{AE2C8E78-89C3-448C-BE84-AB32667C4B51}" presName="linNode" presStyleCnt="0"/>
      <dgm:spPr/>
    </dgm:pt>
    <dgm:pt modelId="{C6EFD984-CA06-48DE-B3B2-5AD6FB818367}" type="pres">
      <dgm:prSet presAssocID="{AE2C8E78-89C3-448C-BE84-AB32667C4B51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8DB50E-6387-45B8-9B07-CCE68A4D4F41}" type="pres">
      <dgm:prSet presAssocID="{AE2C8E78-89C3-448C-BE84-AB32667C4B51}" presName="descendantText" presStyleLbl="alignAccFollow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6437B671-5883-4AE8-AEFE-00F0916DF2E5}" type="pres">
      <dgm:prSet presAssocID="{7C8873D0-CB15-4EA3-A6F1-12F754C54C99}" presName="sp" presStyleCnt="0"/>
      <dgm:spPr/>
    </dgm:pt>
    <dgm:pt modelId="{C0BCDDD2-3229-4FD8-81E7-9BDF7E99FC91}" type="pres">
      <dgm:prSet presAssocID="{037D39FE-E64E-480A-BBCD-6A786227F9D8}" presName="linNode" presStyleCnt="0"/>
      <dgm:spPr/>
    </dgm:pt>
    <dgm:pt modelId="{EDE68E23-426F-4673-9402-50A448D5DF56}" type="pres">
      <dgm:prSet presAssocID="{037D39FE-E64E-480A-BBCD-6A786227F9D8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5C62DE6-453F-4D00-A792-38036986C771}" type="pres">
      <dgm:prSet presAssocID="{037D39FE-E64E-480A-BBCD-6A786227F9D8}" presName="descendantText" presStyleLbl="alignAccFollow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E522FAC-E0A8-4775-A8F3-BC76475CE472}" type="pres">
      <dgm:prSet presAssocID="{F1651FD5-55ED-4EBE-961F-5F5ABDDF24D4}" presName="sp" presStyleCnt="0"/>
      <dgm:spPr/>
    </dgm:pt>
    <dgm:pt modelId="{26576174-40B1-4324-A37E-E34CFF0B4262}" type="pres">
      <dgm:prSet presAssocID="{59ED29CD-817A-4E00-80F9-CBC9BD59943C}" presName="linNode" presStyleCnt="0"/>
      <dgm:spPr/>
    </dgm:pt>
    <dgm:pt modelId="{942BA111-1FAD-4CA0-AA9C-F1B803F1DE7D}" type="pres">
      <dgm:prSet presAssocID="{59ED29CD-817A-4E00-80F9-CBC9BD59943C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4380944-744C-402F-BB0E-7B3989BC359D}" type="pres">
      <dgm:prSet presAssocID="{59ED29CD-817A-4E00-80F9-CBC9BD59943C}" presName="descendantText" presStyleLbl="alignAccFollow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CA8EDDF-F95A-4EA5-A56B-AC3EE3BAEC97}" type="pres">
      <dgm:prSet presAssocID="{077194FA-86F0-44C9-A85F-DAB61F8FC26F}" presName="sp" presStyleCnt="0"/>
      <dgm:spPr/>
    </dgm:pt>
    <dgm:pt modelId="{CFBFFD84-6240-45D8-9F4F-4CBF145F51B7}" type="pres">
      <dgm:prSet presAssocID="{ED0075A1-601E-4C7C-AA4D-0588AECBF3A3}" presName="linNode" presStyleCnt="0"/>
      <dgm:spPr/>
    </dgm:pt>
    <dgm:pt modelId="{DCFB8344-7EEE-41CE-BC7A-B1ED7077CED5}" type="pres">
      <dgm:prSet presAssocID="{ED0075A1-601E-4C7C-AA4D-0588AECBF3A3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9D7F3AD-0202-4DBF-B14F-DA1BE6400C70}" type="pres">
      <dgm:prSet presAssocID="{ED0075A1-601E-4C7C-AA4D-0588AECBF3A3}" presName="descendantText" presStyleLbl="alignAccFollow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FE14273-E2BB-4605-BC8C-37E938255EF6}" type="pres">
      <dgm:prSet presAssocID="{E216BD1D-84F5-46E0-B7D1-6DBD4C2BB491}" presName="sp" presStyleCnt="0"/>
      <dgm:spPr/>
    </dgm:pt>
    <dgm:pt modelId="{45D08859-3D54-4F01-9E79-A420B8E4EDCC}" type="pres">
      <dgm:prSet presAssocID="{8D85EC7C-B1AC-4DD7-89D3-622111B2E7BE}" presName="linNode" presStyleCnt="0"/>
      <dgm:spPr/>
    </dgm:pt>
    <dgm:pt modelId="{7045AE92-3DBC-4CFA-8881-0B1A7C12A500}" type="pres">
      <dgm:prSet presAssocID="{8D85EC7C-B1AC-4DD7-89D3-622111B2E7BE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E9CE485-7DE7-45BC-AF88-1BDB045DFF51}" type="pres">
      <dgm:prSet presAssocID="{8D85EC7C-B1AC-4DD7-89D3-622111B2E7BE}" presName="descendantText" presStyleLbl="alignAccFollow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36FD5CF-3527-4116-922D-1DE9A13340D7}" type="pres">
      <dgm:prSet presAssocID="{18C61B73-97C5-471A-A636-FE0FDEE547B9}" presName="sp" presStyleCnt="0"/>
      <dgm:spPr/>
    </dgm:pt>
    <dgm:pt modelId="{63AC22EA-2A7C-4FC9-A23A-C48EB1FA9F95}" type="pres">
      <dgm:prSet presAssocID="{6B8691A8-3D8D-4C22-8256-C7E2F8131CCF}" presName="linNode" presStyleCnt="0"/>
      <dgm:spPr/>
    </dgm:pt>
    <dgm:pt modelId="{51E99F6A-5CC0-4DED-B674-8EB0C196FA29}" type="pres">
      <dgm:prSet presAssocID="{6B8691A8-3D8D-4C22-8256-C7E2F8131CCF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8FD7ECF-878B-4063-9ED6-BF4C4294B8C5}" type="pres">
      <dgm:prSet presAssocID="{6B8691A8-3D8D-4C22-8256-C7E2F8131CCF}" presName="descendantText" presStyleLbl="alignAccFollow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34D5FEF0-F045-4094-BEA8-2364A40F1A48}" type="presOf" srcId="{360851D8-B6C6-4F98-9534-76F5D32540EE}" destId="{45C62DE6-453F-4D00-A792-38036986C771}" srcOrd="0" destOrd="0" presId="urn:microsoft.com/office/officeart/2005/8/layout/vList5"/>
    <dgm:cxn modelId="{BA3C8D49-117F-4D4D-AEA0-E792B5B59C4E}" type="presOf" srcId="{C4BDA8E0-3139-47E9-9A35-CD32E4EBF0D1}" destId="{CE9CE485-7DE7-45BC-AF88-1BDB045DFF51}" srcOrd="0" destOrd="0" presId="urn:microsoft.com/office/officeart/2005/8/layout/vList5"/>
    <dgm:cxn modelId="{48EBA3ED-1602-47E7-B868-5A2A55ADA3CA}" srcId="{3F63EEA6-5AAC-4B9F-BB14-4B63F8DB6E46}" destId="{59ED29CD-817A-4E00-80F9-CBC9BD59943C}" srcOrd="2" destOrd="0" parTransId="{65D61A82-13C2-4E41-9586-4D44FA9CC451}" sibTransId="{077194FA-86F0-44C9-A85F-DAB61F8FC26F}"/>
    <dgm:cxn modelId="{5D55D349-C3B6-477C-A7D5-2971D9204760}" type="presOf" srcId="{3F63EEA6-5AAC-4B9F-BB14-4B63F8DB6E46}" destId="{23A234A0-A345-403A-865E-FC220B901FE6}" srcOrd="0" destOrd="0" presId="urn:microsoft.com/office/officeart/2005/8/layout/vList5"/>
    <dgm:cxn modelId="{65AAC2B1-27E2-4A73-91AA-E2630B76441D}" srcId="{3F63EEA6-5AAC-4B9F-BB14-4B63F8DB6E46}" destId="{037D39FE-E64E-480A-BBCD-6A786227F9D8}" srcOrd="1" destOrd="0" parTransId="{9DFBC3FD-1677-4F5A-906D-3C048C2C1C0F}" sibTransId="{F1651FD5-55ED-4EBE-961F-5F5ABDDF24D4}"/>
    <dgm:cxn modelId="{EABA1289-80A3-4179-AC1B-92E0A8D60474}" type="presOf" srcId="{6B8691A8-3D8D-4C22-8256-C7E2F8131CCF}" destId="{51E99F6A-5CC0-4DED-B674-8EB0C196FA29}" srcOrd="0" destOrd="0" presId="urn:microsoft.com/office/officeart/2005/8/layout/vList5"/>
    <dgm:cxn modelId="{9ACCDAE9-FD28-48AA-B389-4103928ED5E9}" type="presOf" srcId="{AE2C8E78-89C3-448C-BE84-AB32667C4B51}" destId="{C6EFD984-CA06-48DE-B3B2-5AD6FB818367}" srcOrd="0" destOrd="0" presId="urn:microsoft.com/office/officeart/2005/8/layout/vList5"/>
    <dgm:cxn modelId="{2CC32D6F-68A6-4E64-971B-21CA7EBD94D0}" type="presOf" srcId="{7947F436-A0EA-42D6-9150-566921FC058F}" destId="{18FD7ECF-878B-4063-9ED6-BF4C4294B8C5}" srcOrd="0" destOrd="0" presId="urn:microsoft.com/office/officeart/2005/8/layout/vList5"/>
    <dgm:cxn modelId="{FB65A143-DCD0-4FA2-9E5D-7B13ABF09A8F}" srcId="{037D39FE-E64E-480A-BBCD-6A786227F9D8}" destId="{360851D8-B6C6-4F98-9534-76F5D32540EE}" srcOrd="0" destOrd="0" parTransId="{7BFD630A-E325-4AB1-A545-A9A1A46BACF5}" sibTransId="{4E4EF6C8-E621-4465-864E-EFC82D5B983F}"/>
    <dgm:cxn modelId="{B92B4B29-8AAE-4AF9-92B2-9DB27795073E}" srcId="{6B8691A8-3D8D-4C22-8256-C7E2F8131CCF}" destId="{7947F436-A0EA-42D6-9150-566921FC058F}" srcOrd="0" destOrd="0" parTransId="{0A16B636-8E8D-4B5D-ACB0-227138CF04AD}" sibTransId="{68CECE75-4ED3-407F-A7C8-285E0BAE9F4E}"/>
    <dgm:cxn modelId="{50822F29-3E90-4887-9E3B-92C4E97E5AF9}" srcId="{8D85EC7C-B1AC-4DD7-89D3-622111B2E7BE}" destId="{C4BDA8E0-3139-47E9-9A35-CD32E4EBF0D1}" srcOrd="0" destOrd="0" parTransId="{BE8D327F-213C-4F75-8F4F-69AE060B7C1F}" sibTransId="{373930EB-7850-4404-9D63-8A19DEB5857A}"/>
    <dgm:cxn modelId="{F08D5CEA-565D-4EF7-A438-7BA764637CCD}" srcId="{3F63EEA6-5AAC-4B9F-BB14-4B63F8DB6E46}" destId="{6B8691A8-3D8D-4C22-8256-C7E2F8131CCF}" srcOrd="5" destOrd="0" parTransId="{9FC0C149-2993-42C5-9C63-266C50819A5B}" sibTransId="{728F91AD-BE02-40E0-BA87-83D27B0063A0}"/>
    <dgm:cxn modelId="{E080898B-1850-47D6-A27B-17E3A7F1C300}" srcId="{59ED29CD-817A-4E00-80F9-CBC9BD59943C}" destId="{554A163D-3C8E-4653-8681-F5AC8BA37316}" srcOrd="0" destOrd="0" parTransId="{458DAFBF-C536-4F7D-94FB-AC1BBA74EF24}" sibTransId="{B610C287-E19B-4508-A65F-794684720DCD}"/>
    <dgm:cxn modelId="{C6C5C528-E5A2-4F59-869C-882B93EBCD46}" type="presOf" srcId="{59ED29CD-817A-4E00-80F9-CBC9BD59943C}" destId="{942BA111-1FAD-4CA0-AA9C-F1B803F1DE7D}" srcOrd="0" destOrd="0" presId="urn:microsoft.com/office/officeart/2005/8/layout/vList5"/>
    <dgm:cxn modelId="{463F8A43-3DD3-4713-B47A-5AF33A94C453}" srcId="{AE2C8E78-89C3-448C-BE84-AB32667C4B51}" destId="{F38BA1F0-52CC-4B86-8911-545F3D06A311}" srcOrd="0" destOrd="0" parTransId="{2D0348C9-42DF-46FB-A2AB-F8DA878B0A15}" sibTransId="{DA6F9A6F-A66B-42C8-B48F-7E048CC83E7B}"/>
    <dgm:cxn modelId="{8F94D4D3-D6AB-43D6-8964-DC0A958CAC70}" srcId="{3F63EEA6-5AAC-4B9F-BB14-4B63F8DB6E46}" destId="{8D85EC7C-B1AC-4DD7-89D3-622111B2E7BE}" srcOrd="4" destOrd="0" parTransId="{AA8070A2-21BE-4FD1-8DB9-7559D0F77FF7}" sibTransId="{18C61B73-97C5-471A-A636-FE0FDEE547B9}"/>
    <dgm:cxn modelId="{9186DD85-E794-4719-A844-778CF86582A8}" type="presOf" srcId="{DAD5B0AB-CC4C-4926-8179-C92DBB317D0E}" destId="{A9D7F3AD-0202-4DBF-B14F-DA1BE6400C70}" srcOrd="0" destOrd="0" presId="urn:microsoft.com/office/officeart/2005/8/layout/vList5"/>
    <dgm:cxn modelId="{9FC09E09-6584-4948-A998-6C2557A8598F}" srcId="{ED0075A1-601E-4C7C-AA4D-0588AECBF3A3}" destId="{DAD5B0AB-CC4C-4926-8179-C92DBB317D0E}" srcOrd="0" destOrd="0" parTransId="{80167694-CA2B-47A2-8DE1-FC3979ED00C2}" sibTransId="{C19B89D5-9479-4F2B-8B7C-7240259A6761}"/>
    <dgm:cxn modelId="{57374FCC-7239-4E6A-B272-6307D06F0B66}" type="presOf" srcId="{F38BA1F0-52CC-4B86-8911-545F3D06A311}" destId="{8B8DB50E-6387-45B8-9B07-CCE68A4D4F41}" srcOrd="0" destOrd="0" presId="urn:microsoft.com/office/officeart/2005/8/layout/vList5"/>
    <dgm:cxn modelId="{5A1BF54B-C36A-4229-BD80-19159CD0ECE8}" type="presOf" srcId="{ED0075A1-601E-4C7C-AA4D-0588AECBF3A3}" destId="{DCFB8344-7EEE-41CE-BC7A-B1ED7077CED5}" srcOrd="0" destOrd="0" presId="urn:microsoft.com/office/officeart/2005/8/layout/vList5"/>
    <dgm:cxn modelId="{3666C81B-112A-43E1-9CB4-7CEBCB9BBDAF}" type="presOf" srcId="{554A163D-3C8E-4653-8681-F5AC8BA37316}" destId="{24380944-744C-402F-BB0E-7B3989BC359D}" srcOrd="0" destOrd="0" presId="urn:microsoft.com/office/officeart/2005/8/layout/vList5"/>
    <dgm:cxn modelId="{23F7D3ED-E743-47DA-AF9D-9EDF4502F7AD}" type="presOf" srcId="{8D85EC7C-B1AC-4DD7-89D3-622111B2E7BE}" destId="{7045AE92-3DBC-4CFA-8881-0B1A7C12A500}" srcOrd="0" destOrd="0" presId="urn:microsoft.com/office/officeart/2005/8/layout/vList5"/>
    <dgm:cxn modelId="{CA1CB40D-BC20-498D-8562-35FA7EBBF1F4}" type="presOf" srcId="{037D39FE-E64E-480A-BBCD-6A786227F9D8}" destId="{EDE68E23-426F-4673-9402-50A448D5DF56}" srcOrd="0" destOrd="0" presId="urn:microsoft.com/office/officeart/2005/8/layout/vList5"/>
    <dgm:cxn modelId="{A25D961B-41BF-459D-8060-FDC101FEF66D}" srcId="{3F63EEA6-5AAC-4B9F-BB14-4B63F8DB6E46}" destId="{AE2C8E78-89C3-448C-BE84-AB32667C4B51}" srcOrd="0" destOrd="0" parTransId="{03A5365F-B90E-4FDF-9FB5-FF2F53AADC85}" sibTransId="{7C8873D0-CB15-4EA3-A6F1-12F754C54C99}"/>
    <dgm:cxn modelId="{3A645691-9C0C-4DE6-A092-1A09BE34FF0D}" srcId="{3F63EEA6-5AAC-4B9F-BB14-4B63F8DB6E46}" destId="{ED0075A1-601E-4C7C-AA4D-0588AECBF3A3}" srcOrd="3" destOrd="0" parTransId="{CC448D97-2DD8-46FE-87AB-11D6BF89D44D}" sibTransId="{E216BD1D-84F5-46E0-B7D1-6DBD4C2BB491}"/>
    <dgm:cxn modelId="{7A4C2395-C53E-4799-A3E8-42669EF8ACA8}" type="presParOf" srcId="{23A234A0-A345-403A-865E-FC220B901FE6}" destId="{9733B36C-FB79-4827-A462-BFE4A778F814}" srcOrd="0" destOrd="0" presId="urn:microsoft.com/office/officeart/2005/8/layout/vList5"/>
    <dgm:cxn modelId="{BF9AB6D3-368E-4AFE-AB4F-AC1ECB5B6884}" type="presParOf" srcId="{9733B36C-FB79-4827-A462-BFE4A778F814}" destId="{C6EFD984-CA06-48DE-B3B2-5AD6FB818367}" srcOrd="0" destOrd="0" presId="urn:microsoft.com/office/officeart/2005/8/layout/vList5"/>
    <dgm:cxn modelId="{496320D0-0B82-4D62-82E3-644274594FA2}" type="presParOf" srcId="{9733B36C-FB79-4827-A462-BFE4A778F814}" destId="{8B8DB50E-6387-45B8-9B07-CCE68A4D4F41}" srcOrd="1" destOrd="0" presId="urn:microsoft.com/office/officeart/2005/8/layout/vList5"/>
    <dgm:cxn modelId="{A4CB9802-B1D8-4817-83EE-02C45465DF85}" type="presParOf" srcId="{23A234A0-A345-403A-865E-FC220B901FE6}" destId="{6437B671-5883-4AE8-AEFE-00F0916DF2E5}" srcOrd="1" destOrd="0" presId="urn:microsoft.com/office/officeart/2005/8/layout/vList5"/>
    <dgm:cxn modelId="{D678C4CE-3C59-47A5-8D0E-B3C3B36944B6}" type="presParOf" srcId="{23A234A0-A345-403A-865E-FC220B901FE6}" destId="{C0BCDDD2-3229-4FD8-81E7-9BDF7E99FC91}" srcOrd="2" destOrd="0" presId="urn:microsoft.com/office/officeart/2005/8/layout/vList5"/>
    <dgm:cxn modelId="{3E6A9616-5370-4C85-B9B7-C8F92E06D48E}" type="presParOf" srcId="{C0BCDDD2-3229-4FD8-81E7-9BDF7E99FC91}" destId="{EDE68E23-426F-4673-9402-50A448D5DF56}" srcOrd="0" destOrd="0" presId="urn:microsoft.com/office/officeart/2005/8/layout/vList5"/>
    <dgm:cxn modelId="{A0C8EF0E-EC0C-4D1C-8E11-F1923FE4F8D9}" type="presParOf" srcId="{C0BCDDD2-3229-4FD8-81E7-9BDF7E99FC91}" destId="{45C62DE6-453F-4D00-A792-38036986C771}" srcOrd="1" destOrd="0" presId="urn:microsoft.com/office/officeart/2005/8/layout/vList5"/>
    <dgm:cxn modelId="{EEED2841-7EA4-47FE-9F6B-D0B819DBC3B9}" type="presParOf" srcId="{23A234A0-A345-403A-865E-FC220B901FE6}" destId="{9E522FAC-E0A8-4775-A8F3-BC76475CE472}" srcOrd="3" destOrd="0" presId="urn:microsoft.com/office/officeart/2005/8/layout/vList5"/>
    <dgm:cxn modelId="{5799DF99-FD5D-42EE-AAA6-FCAD7545B6F9}" type="presParOf" srcId="{23A234A0-A345-403A-865E-FC220B901FE6}" destId="{26576174-40B1-4324-A37E-E34CFF0B4262}" srcOrd="4" destOrd="0" presId="urn:microsoft.com/office/officeart/2005/8/layout/vList5"/>
    <dgm:cxn modelId="{632F2503-3FFC-4FDD-9D88-BD02C42FAECC}" type="presParOf" srcId="{26576174-40B1-4324-A37E-E34CFF0B4262}" destId="{942BA111-1FAD-4CA0-AA9C-F1B803F1DE7D}" srcOrd="0" destOrd="0" presId="urn:microsoft.com/office/officeart/2005/8/layout/vList5"/>
    <dgm:cxn modelId="{DB7F96CE-D9A7-4F74-8D5C-325AA4C3D5F3}" type="presParOf" srcId="{26576174-40B1-4324-A37E-E34CFF0B4262}" destId="{24380944-744C-402F-BB0E-7B3989BC359D}" srcOrd="1" destOrd="0" presId="urn:microsoft.com/office/officeart/2005/8/layout/vList5"/>
    <dgm:cxn modelId="{A4FE9DB8-66B9-42B8-A6B0-D5786DEEA8E9}" type="presParOf" srcId="{23A234A0-A345-403A-865E-FC220B901FE6}" destId="{7CA8EDDF-F95A-4EA5-A56B-AC3EE3BAEC97}" srcOrd="5" destOrd="0" presId="urn:microsoft.com/office/officeart/2005/8/layout/vList5"/>
    <dgm:cxn modelId="{2A6327F2-AE06-4CDA-84C6-BC19EF2725B2}" type="presParOf" srcId="{23A234A0-A345-403A-865E-FC220B901FE6}" destId="{CFBFFD84-6240-45D8-9F4F-4CBF145F51B7}" srcOrd="6" destOrd="0" presId="urn:microsoft.com/office/officeart/2005/8/layout/vList5"/>
    <dgm:cxn modelId="{E0E4AF87-B0D7-4D86-B63C-E924C51837CB}" type="presParOf" srcId="{CFBFFD84-6240-45D8-9F4F-4CBF145F51B7}" destId="{DCFB8344-7EEE-41CE-BC7A-B1ED7077CED5}" srcOrd="0" destOrd="0" presId="urn:microsoft.com/office/officeart/2005/8/layout/vList5"/>
    <dgm:cxn modelId="{E14083E8-AA80-483A-90E5-B40479DE1DCA}" type="presParOf" srcId="{CFBFFD84-6240-45D8-9F4F-4CBF145F51B7}" destId="{A9D7F3AD-0202-4DBF-B14F-DA1BE6400C70}" srcOrd="1" destOrd="0" presId="urn:microsoft.com/office/officeart/2005/8/layout/vList5"/>
    <dgm:cxn modelId="{BB1FE040-8D8B-4E3F-A5AE-CFB028851097}" type="presParOf" srcId="{23A234A0-A345-403A-865E-FC220B901FE6}" destId="{DFE14273-E2BB-4605-BC8C-37E938255EF6}" srcOrd="7" destOrd="0" presId="urn:microsoft.com/office/officeart/2005/8/layout/vList5"/>
    <dgm:cxn modelId="{83F240F2-2766-41A4-890B-DC4069B25C03}" type="presParOf" srcId="{23A234A0-A345-403A-865E-FC220B901FE6}" destId="{45D08859-3D54-4F01-9E79-A420B8E4EDCC}" srcOrd="8" destOrd="0" presId="urn:microsoft.com/office/officeart/2005/8/layout/vList5"/>
    <dgm:cxn modelId="{15889A4D-A96D-486B-A8AB-11F7ED27989F}" type="presParOf" srcId="{45D08859-3D54-4F01-9E79-A420B8E4EDCC}" destId="{7045AE92-3DBC-4CFA-8881-0B1A7C12A500}" srcOrd="0" destOrd="0" presId="urn:microsoft.com/office/officeart/2005/8/layout/vList5"/>
    <dgm:cxn modelId="{8D24A5B0-17D1-4B48-9268-9B938C1E6A1F}" type="presParOf" srcId="{45D08859-3D54-4F01-9E79-A420B8E4EDCC}" destId="{CE9CE485-7DE7-45BC-AF88-1BDB045DFF51}" srcOrd="1" destOrd="0" presId="urn:microsoft.com/office/officeart/2005/8/layout/vList5"/>
    <dgm:cxn modelId="{2558AD2B-2F76-437E-9BB0-BE9E90BC8281}" type="presParOf" srcId="{23A234A0-A345-403A-865E-FC220B901FE6}" destId="{436FD5CF-3527-4116-922D-1DE9A13340D7}" srcOrd="9" destOrd="0" presId="urn:microsoft.com/office/officeart/2005/8/layout/vList5"/>
    <dgm:cxn modelId="{7023F847-BEF3-4F7B-BEC9-DEAC4455C443}" type="presParOf" srcId="{23A234A0-A345-403A-865E-FC220B901FE6}" destId="{63AC22EA-2A7C-4FC9-A23A-C48EB1FA9F95}" srcOrd="10" destOrd="0" presId="urn:microsoft.com/office/officeart/2005/8/layout/vList5"/>
    <dgm:cxn modelId="{6E17D6D9-264C-4A49-8B2B-5AF55DF739AD}" type="presParOf" srcId="{63AC22EA-2A7C-4FC9-A23A-C48EB1FA9F95}" destId="{51E99F6A-5CC0-4DED-B674-8EB0C196FA29}" srcOrd="0" destOrd="0" presId="urn:microsoft.com/office/officeart/2005/8/layout/vList5"/>
    <dgm:cxn modelId="{F9BAB54C-9710-417B-9A1D-DD437029C818}" type="presParOf" srcId="{63AC22EA-2A7C-4FC9-A23A-C48EB1FA9F95}" destId="{18FD7ECF-878B-4063-9ED6-BF4C4294B8C5}" srcOrd="1" destOrd="0" presId="urn:microsoft.com/office/officeart/2005/8/layout/vList5"/>
  </dgm:cxnLst>
  <dgm:bg/>
  <dgm:whole/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63DE4B4-376A-468E-83C4-F47C1D2C719E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548D7409-7536-4634-9CC2-4BED4F8C3D1F}">
      <dgm:prSet/>
      <dgm:spPr/>
      <dgm:t>
        <a:bodyPr/>
        <a:lstStyle/>
        <a:p>
          <a:pPr rtl="0"/>
          <a:r>
            <a:rPr lang="en-GB" dirty="0" smtClean="0"/>
            <a:t>Role Stereotypes in Responsibility-Driven Design</a:t>
          </a:r>
          <a:endParaRPr lang="en-GB" dirty="0"/>
        </a:p>
      </dgm:t>
    </dgm:pt>
    <dgm:pt modelId="{B7408F33-C846-4148-A13D-417269F027C0}" type="parTrans" cxnId="{F3E01933-9041-445B-9726-9F95CA98CB7F}">
      <dgm:prSet/>
      <dgm:spPr/>
      <dgm:t>
        <a:bodyPr/>
        <a:lstStyle/>
        <a:p>
          <a:endParaRPr lang="en-GB"/>
        </a:p>
      </dgm:t>
    </dgm:pt>
    <dgm:pt modelId="{CF05A9AC-34FC-4E9D-BA01-4DF322383D33}" type="sibTrans" cxnId="{F3E01933-9041-445B-9726-9F95CA98CB7F}">
      <dgm:prSet/>
      <dgm:spPr/>
      <dgm:t>
        <a:bodyPr/>
        <a:lstStyle/>
        <a:p>
          <a:endParaRPr lang="en-GB"/>
        </a:p>
      </dgm:t>
    </dgm:pt>
    <dgm:pt modelId="{55F92555-D43F-4B2C-AAF2-7D349C63122C}">
      <dgm:prSet custT="1"/>
      <dgm:spPr/>
      <dgm:t>
        <a:bodyPr/>
        <a:lstStyle/>
        <a:p>
          <a:pPr rtl="0"/>
          <a:r>
            <a:rPr lang="en-GB" sz="2800" b="1" dirty="0" smtClean="0"/>
            <a:t>Controller</a:t>
          </a:r>
          <a:endParaRPr lang="en-GB" sz="2800" dirty="0"/>
        </a:p>
      </dgm:t>
    </dgm:pt>
    <dgm:pt modelId="{07D41210-EF51-4DCC-AF3F-1218A607AEEE}" type="parTrans" cxnId="{610EDE14-0AF5-4134-A271-C06AE4855F0F}">
      <dgm:prSet/>
      <dgm:spPr/>
      <dgm:t>
        <a:bodyPr/>
        <a:lstStyle/>
        <a:p>
          <a:endParaRPr lang="en-GB"/>
        </a:p>
      </dgm:t>
    </dgm:pt>
    <dgm:pt modelId="{1D113781-8C5E-453E-8AA9-4D06F6235BED}" type="sibTrans" cxnId="{610EDE14-0AF5-4134-A271-C06AE4855F0F}">
      <dgm:prSet/>
      <dgm:spPr/>
      <dgm:t>
        <a:bodyPr/>
        <a:lstStyle/>
        <a:p>
          <a:endParaRPr lang="en-GB"/>
        </a:p>
      </dgm:t>
    </dgm:pt>
    <dgm:pt modelId="{A8342ABB-BBA1-47A3-A3E1-897CADA78F99}">
      <dgm:prSet custT="1"/>
      <dgm:spPr/>
      <dgm:t>
        <a:bodyPr/>
        <a:lstStyle/>
        <a:p>
          <a:pPr rtl="0"/>
          <a:r>
            <a:rPr lang="en-GB" sz="2800" b="1" dirty="0" smtClean="0"/>
            <a:t>Coordinator</a:t>
          </a:r>
          <a:endParaRPr lang="en-GB" sz="2800" dirty="0"/>
        </a:p>
      </dgm:t>
    </dgm:pt>
    <dgm:pt modelId="{0207D762-AB02-4298-9406-8F9A2B29498F}" type="parTrans" cxnId="{1845592E-9A4F-4689-B8A0-F48A0015625D}">
      <dgm:prSet/>
      <dgm:spPr/>
      <dgm:t>
        <a:bodyPr/>
        <a:lstStyle/>
        <a:p>
          <a:endParaRPr lang="en-GB"/>
        </a:p>
      </dgm:t>
    </dgm:pt>
    <dgm:pt modelId="{2B5D20A2-D75C-4A32-9F9C-0D873870A2BF}" type="sibTrans" cxnId="{1845592E-9A4F-4689-B8A0-F48A0015625D}">
      <dgm:prSet/>
      <dgm:spPr/>
      <dgm:t>
        <a:bodyPr/>
        <a:lstStyle/>
        <a:p>
          <a:endParaRPr lang="en-GB"/>
        </a:p>
      </dgm:t>
    </dgm:pt>
    <dgm:pt modelId="{F604DE96-15F9-46B5-BA94-B0CA658D7856}">
      <dgm:prSet custT="1"/>
      <dgm:spPr/>
      <dgm:t>
        <a:bodyPr/>
        <a:lstStyle/>
        <a:p>
          <a:pPr rtl="0"/>
          <a:r>
            <a:rPr lang="en-GB" sz="2800" b="1" dirty="0" smtClean="0"/>
            <a:t>Information Holder</a:t>
          </a:r>
          <a:endParaRPr lang="en-GB" sz="2800" dirty="0"/>
        </a:p>
      </dgm:t>
    </dgm:pt>
    <dgm:pt modelId="{72303937-079C-4FB4-8E20-BBAC14916063}" type="parTrans" cxnId="{6D90F1A3-31E8-4198-92F4-42AF1B39FBCD}">
      <dgm:prSet/>
      <dgm:spPr/>
      <dgm:t>
        <a:bodyPr/>
        <a:lstStyle/>
        <a:p>
          <a:endParaRPr lang="en-GB"/>
        </a:p>
      </dgm:t>
    </dgm:pt>
    <dgm:pt modelId="{8FFE92FC-6AB7-442D-BFC4-9DF4979B650A}" type="sibTrans" cxnId="{6D90F1A3-31E8-4198-92F4-42AF1B39FBCD}">
      <dgm:prSet/>
      <dgm:spPr/>
      <dgm:t>
        <a:bodyPr/>
        <a:lstStyle/>
        <a:p>
          <a:endParaRPr lang="en-GB"/>
        </a:p>
      </dgm:t>
    </dgm:pt>
    <dgm:pt modelId="{93C4907B-2FBD-4726-B832-859FD1B4BF87}">
      <dgm:prSet custT="1"/>
      <dgm:spPr/>
      <dgm:t>
        <a:bodyPr/>
        <a:lstStyle/>
        <a:p>
          <a:pPr rtl="0"/>
          <a:r>
            <a:rPr lang="en-GB" sz="2800" b="1" dirty="0" smtClean="0"/>
            <a:t>Interface</a:t>
          </a:r>
          <a:endParaRPr lang="en-GB" sz="2800" dirty="0"/>
        </a:p>
      </dgm:t>
    </dgm:pt>
    <dgm:pt modelId="{CD4750BF-6502-45F1-9AA5-A0A51B161401}" type="parTrans" cxnId="{8C7EC2B2-2833-4F83-8EE9-12DA1AA50FD0}">
      <dgm:prSet/>
      <dgm:spPr/>
      <dgm:t>
        <a:bodyPr/>
        <a:lstStyle/>
        <a:p>
          <a:endParaRPr lang="en-GB"/>
        </a:p>
      </dgm:t>
    </dgm:pt>
    <dgm:pt modelId="{64066E3E-3F5F-4A04-83DA-DF46BAA15C39}" type="sibTrans" cxnId="{8C7EC2B2-2833-4F83-8EE9-12DA1AA50FD0}">
      <dgm:prSet/>
      <dgm:spPr/>
      <dgm:t>
        <a:bodyPr/>
        <a:lstStyle/>
        <a:p>
          <a:endParaRPr lang="en-GB"/>
        </a:p>
      </dgm:t>
    </dgm:pt>
    <dgm:pt modelId="{35D00419-DF95-47C3-B038-A4A96462A979}">
      <dgm:prSet custT="1"/>
      <dgm:spPr/>
      <dgm:t>
        <a:bodyPr/>
        <a:lstStyle/>
        <a:p>
          <a:pPr rtl="0"/>
          <a:r>
            <a:rPr lang="en-GB" sz="2800" b="1" dirty="0" smtClean="0"/>
            <a:t>Service Provider</a:t>
          </a:r>
          <a:endParaRPr lang="en-GB" sz="2800" dirty="0"/>
        </a:p>
      </dgm:t>
    </dgm:pt>
    <dgm:pt modelId="{F72E790A-4372-4B6C-8B07-621129CC0FF6}" type="parTrans" cxnId="{CC03646A-37F5-4136-8ED2-9B79E2D26C1D}">
      <dgm:prSet/>
      <dgm:spPr/>
      <dgm:t>
        <a:bodyPr/>
        <a:lstStyle/>
        <a:p>
          <a:endParaRPr lang="en-GB"/>
        </a:p>
      </dgm:t>
    </dgm:pt>
    <dgm:pt modelId="{9EBF022F-8AEB-447F-907C-3A50172AA90A}" type="sibTrans" cxnId="{CC03646A-37F5-4136-8ED2-9B79E2D26C1D}">
      <dgm:prSet/>
      <dgm:spPr/>
      <dgm:t>
        <a:bodyPr/>
        <a:lstStyle/>
        <a:p>
          <a:endParaRPr lang="en-GB"/>
        </a:p>
      </dgm:t>
    </dgm:pt>
    <dgm:pt modelId="{6698792F-0DB0-49F6-B2C7-C6CDCD15B573}">
      <dgm:prSet custT="1"/>
      <dgm:spPr/>
      <dgm:t>
        <a:bodyPr/>
        <a:lstStyle/>
        <a:p>
          <a:pPr rtl="0"/>
          <a:r>
            <a:rPr lang="en-GB" sz="2800" b="1" dirty="0" smtClean="0"/>
            <a:t>Structure</a:t>
          </a:r>
          <a:endParaRPr lang="en-GB" sz="2800" dirty="0"/>
        </a:p>
      </dgm:t>
    </dgm:pt>
    <dgm:pt modelId="{3B27BE94-1D47-452E-BBBE-14F79998BBDC}" type="parTrans" cxnId="{ADA6C797-31C8-4288-A438-DEDD3EC37320}">
      <dgm:prSet/>
      <dgm:spPr/>
      <dgm:t>
        <a:bodyPr/>
        <a:lstStyle/>
        <a:p>
          <a:endParaRPr lang="en-GB"/>
        </a:p>
      </dgm:t>
    </dgm:pt>
    <dgm:pt modelId="{E9CFA18D-CC93-48D7-800B-213329A9E250}" type="sibTrans" cxnId="{ADA6C797-31C8-4288-A438-DEDD3EC37320}">
      <dgm:prSet/>
      <dgm:spPr/>
      <dgm:t>
        <a:bodyPr/>
        <a:lstStyle/>
        <a:p>
          <a:endParaRPr lang="en-GB"/>
        </a:p>
      </dgm:t>
    </dgm:pt>
    <dgm:pt modelId="{031C365B-017E-435F-B55C-3CE36DC4160C}" type="pres">
      <dgm:prSet presAssocID="{B63DE4B4-376A-468E-83C4-F47C1D2C719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EE3DCE3F-8A4A-4C7D-B2BB-EA9054B4B19C}" type="pres">
      <dgm:prSet presAssocID="{548D7409-7536-4634-9CC2-4BED4F8C3D1F}" presName="composite" presStyleCnt="0"/>
      <dgm:spPr/>
    </dgm:pt>
    <dgm:pt modelId="{9E6076A7-310F-4EE3-BEED-110AFC4E89CE}" type="pres">
      <dgm:prSet presAssocID="{548D7409-7536-4634-9CC2-4BED4F8C3D1F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2608FEA-47E4-4A96-BD68-AB9C12DD740B}" type="pres">
      <dgm:prSet presAssocID="{548D7409-7536-4634-9CC2-4BED4F8C3D1F}" presName="desTx" presStyleLbl="alignAccFollowNode1" presStyleIdx="0" presStyleCnt="1" custLinFactNeighborY="1719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1F395ADE-2945-472B-A067-241F3D7C58D4}" type="presOf" srcId="{B63DE4B4-376A-468E-83C4-F47C1D2C719E}" destId="{031C365B-017E-435F-B55C-3CE36DC4160C}" srcOrd="0" destOrd="0" presId="urn:microsoft.com/office/officeart/2005/8/layout/hList1"/>
    <dgm:cxn modelId="{610EDE14-0AF5-4134-A271-C06AE4855F0F}" srcId="{548D7409-7536-4634-9CC2-4BED4F8C3D1F}" destId="{55F92555-D43F-4B2C-AAF2-7D349C63122C}" srcOrd="0" destOrd="0" parTransId="{07D41210-EF51-4DCC-AF3F-1218A607AEEE}" sibTransId="{1D113781-8C5E-453E-8AA9-4D06F6235BED}"/>
    <dgm:cxn modelId="{DE74B7ED-A697-4715-B1F1-58AD24B660C6}" type="presOf" srcId="{55F92555-D43F-4B2C-AAF2-7D349C63122C}" destId="{12608FEA-47E4-4A96-BD68-AB9C12DD740B}" srcOrd="0" destOrd="0" presId="urn:microsoft.com/office/officeart/2005/8/layout/hList1"/>
    <dgm:cxn modelId="{2C0E60F4-BFAC-428B-9E82-06B2775198B9}" type="presOf" srcId="{35D00419-DF95-47C3-B038-A4A96462A979}" destId="{12608FEA-47E4-4A96-BD68-AB9C12DD740B}" srcOrd="0" destOrd="4" presId="urn:microsoft.com/office/officeart/2005/8/layout/hList1"/>
    <dgm:cxn modelId="{C06D6E14-582A-4CC0-B4EE-9BD0DEDF4814}" type="presOf" srcId="{548D7409-7536-4634-9CC2-4BED4F8C3D1F}" destId="{9E6076A7-310F-4EE3-BEED-110AFC4E89CE}" srcOrd="0" destOrd="0" presId="urn:microsoft.com/office/officeart/2005/8/layout/hList1"/>
    <dgm:cxn modelId="{CC03646A-37F5-4136-8ED2-9B79E2D26C1D}" srcId="{548D7409-7536-4634-9CC2-4BED4F8C3D1F}" destId="{35D00419-DF95-47C3-B038-A4A96462A979}" srcOrd="4" destOrd="0" parTransId="{F72E790A-4372-4B6C-8B07-621129CC0FF6}" sibTransId="{9EBF022F-8AEB-447F-907C-3A50172AA90A}"/>
    <dgm:cxn modelId="{F3E01933-9041-445B-9726-9F95CA98CB7F}" srcId="{B63DE4B4-376A-468E-83C4-F47C1D2C719E}" destId="{548D7409-7536-4634-9CC2-4BED4F8C3D1F}" srcOrd="0" destOrd="0" parTransId="{B7408F33-C846-4148-A13D-417269F027C0}" sibTransId="{CF05A9AC-34FC-4E9D-BA01-4DF322383D33}"/>
    <dgm:cxn modelId="{ADA6C797-31C8-4288-A438-DEDD3EC37320}" srcId="{548D7409-7536-4634-9CC2-4BED4F8C3D1F}" destId="{6698792F-0DB0-49F6-B2C7-C6CDCD15B573}" srcOrd="5" destOrd="0" parTransId="{3B27BE94-1D47-452E-BBBE-14F79998BBDC}" sibTransId="{E9CFA18D-CC93-48D7-800B-213329A9E250}"/>
    <dgm:cxn modelId="{C4475CC9-0539-41C1-ABB3-1C5E81B7D588}" type="presOf" srcId="{93C4907B-2FBD-4726-B832-859FD1B4BF87}" destId="{12608FEA-47E4-4A96-BD68-AB9C12DD740B}" srcOrd="0" destOrd="3" presId="urn:microsoft.com/office/officeart/2005/8/layout/hList1"/>
    <dgm:cxn modelId="{8C7EC2B2-2833-4F83-8EE9-12DA1AA50FD0}" srcId="{548D7409-7536-4634-9CC2-4BED4F8C3D1F}" destId="{93C4907B-2FBD-4726-B832-859FD1B4BF87}" srcOrd="3" destOrd="0" parTransId="{CD4750BF-6502-45F1-9AA5-A0A51B161401}" sibTransId="{64066E3E-3F5F-4A04-83DA-DF46BAA15C39}"/>
    <dgm:cxn modelId="{1845592E-9A4F-4689-B8A0-F48A0015625D}" srcId="{548D7409-7536-4634-9CC2-4BED4F8C3D1F}" destId="{A8342ABB-BBA1-47A3-A3E1-897CADA78F99}" srcOrd="1" destOrd="0" parTransId="{0207D762-AB02-4298-9406-8F9A2B29498F}" sibTransId="{2B5D20A2-D75C-4A32-9F9C-0D873870A2BF}"/>
    <dgm:cxn modelId="{6D90F1A3-31E8-4198-92F4-42AF1B39FBCD}" srcId="{548D7409-7536-4634-9CC2-4BED4F8C3D1F}" destId="{F604DE96-15F9-46B5-BA94-B0CA658D7856}" srcOrd="2" destOrd="0" parTransId="{72303937-079C-4FB4-8E20-BBAC14916063}" sibTransId="{8FFE92FC-6AB7-442D-BFC4-9DF4979B650A}"/>
    <dgm:cxn modelId="{CDE97373-8FBE-4528-AFD0-2EDF3A4C0F6D}" type="presOf" srcId="{A8342ABB-BBA1-47A3-A3E1-897CADA78F99}" destId="{12608FEA-47E4-4A96-BD68-AB9C12DD740B}" srcOrd="0" destOrd="1" presId="urn:microsoft.com/office/officeart/2005/8/layout/hList1"/>
    <dgm:cxn modelId="{A8B75168-AF64-4DBA-B3FA-AEB90B1B50C6}" type="presOf" srcId="{6698792F-0DB0-49F6-B2C7-C6CDCD15B573}" destId="{12608FEA-47E4-4A96-BD68-AB9C12DD740B}" srcOrd="0" destOrd="5" presId="urn:microsoft.com/office/officeart/2005/8/layout/hList1"/>
    <dgm:cxn modelId="{0B46F5B0-BF6E-4D36-A4D5-24AA948B899A}" type="presOf" srcId="{F604DE96-15F9-46B5-BA94-B0CA658D7856}" destId="{12608FEA-47E4-4A96-BD68-AB9C12DD740B}" srcOrd="0" destOrd="2" presId="urn:microsoft.com/office/officeart/2005/8/layout/hList1"/>
    <dgm:cxn modelId="{30BF56E5-9E47-4A75-85DA-CEC1F41BF22B}" type="presParOf" srcId="{031C365B-017E-435F-B55C-3CE36DC4160C}" destId="{EE3DCE3F-8A4A-4C7D-B2BB-EA9054B4B19C}" srcOrd="0" destOrd="0" presId="urn:microsoft.com/office/officeart/2005/8/layout/hList1"/>
    <dgm:cxn modelId="{53AFB746-FAE2-4B48-A459-4CA79A92B675}" type="presParOf" srcId="{EE3DCE3F-8A4A-4C7D-B2BB-EA9054B4B19C}" destId="{9E6076A7-310F-4EE3-BEED-110AFC4E89CE}" srcOrd="0" destOrd="0" presId="urn:microsoft.com/office/officeart/2005/8/layout/hList1"/>
    <dgm:cxn modelId="{660A7C4B-55A7-4CD5-A4D5-C07C9C2F8FAE}" type="presParOf" srcId="{EE3DCE3F-8A4A-4C7D-B2BB-EA9054B4B19C}" destId="{12608FEA-47E4-4A96-BD68-AB9C12DD740B}" srcOrd="1" destOrd="0" presId="urn:microsoft.com/office/officeart/2005/8/layout/hList1"/>
  </dgm:cxnLst>
  <dgm:bg/>
  <dgm:whole/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4F216B-BC29-42E5-8D7A-9BA4CC3C9FB2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A0692605-9CBD-4B15-9787-F19C60F03277}">
      <dgm:prSet/>
      <dgm:spPr/>
      <dgm:t>
        <a:bodyPr/>
        <a:lstStyle/>
        <a:p>
          <a:pPr rtl="0"/>
          <a:r>
            <a:rPr lang="en-GB" b="1" dirty="0" smtClean="0"/>
            <a:t>Controller</a:t>
          </a:r>
          <a:endParaRPr lang="en-GB" dirty="0"/>
        </a:p>
      </dgm:t>
    </dgm:pt>
    <dgm:pt modelId="{5F7FDC72-B7A9-4F32-B4D2-3E7C7BA74E23}" type="parTrans" cxnId="{73C8634C-27A6-42EC-BFC9-D222E18F4FD9}">
      <dgm:prSet/>
      <dgm:spPr/>
      <dgm:t>
        <a:bodyPr/>
        <a:lstStyle/>
        <a:p>
          <a:endParaRPr lang="en-GB"/>
        </a:p>
      </dgm:t>
    </dgm:pt>
    <dgm:pt modelId="{B32B119B-1889-4A0A-8D45-51B986CFBD83}" type="sibTrans" cxnId="{73C8634C-27A6-42EC-BFC9-D222E18F4FD9}">
      <dgm:prSet/>
      <dgm:spPr/>
      <dgm:t>
        <a:bodyPr/>
        <a:lstStyle/>
        <a:p>
          <a:endParaRPr lang="en-GB"/>
        </a:p>
      </dgm:t>
    </dgm:pt>
    <dgm:pt modelId="{1C1DE3C7-C673-4035-9C16-65CADC87EC61}">
      <dgm:prSet/>
      <dgm:spPr/>
      <dgm:t>
        <a:bodyPr/>
        <a:lstStyle/>
        <a:p>
          <a:pPr rtl="0"/>
          <a:r>
            <a:rPr lang="en-US" dirty="0" smtClean="0"/>
            <a:t>makes decisions and closely directs the action of other objects.</a:t>
          </a:r>
          <a:endParaRPr lang="en-GB" b="1" dirty="0"/>
        </a:p>
      </dgm:t>
    </dgm:pt>
    <dgm:pt modelId="{DB10D9C2-8FAB-4593-87C7-0750B2229F70}" type="parTrans" cxnId="{D5DEF9AD-99C2-485A-9599-2AA3CF2F808E}">
      <dgm:prSet/>
      <dgm:spPr/>
      <dgm:t>
        <a:bodyPr/>
        <a:lstStyle/>
        <a:p>
          <a:endParaRPr lang="en-GB"/>
        </a:p>
      </dgm:t>
    </dgm:pt>
    <dgm:pt modelId="{D75085BA-47D7-426A-ACB2-3FB53FDA4227}" type="sibTrans" cxnId="{D5DEF9AD-99C2-485A-9599-2AA3CF2F808E}">
      <dgm:prSet/>
      <dgm:spPr/>
      <dgm:t>
        <a:bodyPr/>
        <a:lstStyle/>
        <a:p>
          <a:endParaRPr lang="en-GB"/>
        </a:p>
      </dgm:t>
    </dgm:pt>
    <dgm:pt modelId="{A320BD40-9C85-47F1-8989-83F13D9A8C30}">
      <dgm:prSet/>
      <dgm:spPr/>
      <dgm:t>
        <a:bodyPr/>
        <a:lstStyle/>
        <a:p>
          <a:pPr rtl="0"/>
          <a:r>
            <a:rPr lang="en-GB" b="1" dirty="0" smtClean="0"/>
            <a:t>Coordinator</a:t>
          </a:r>
          <a:endParaRPr lang="en-GB" dirty="0"/>
        </a:p>
      </dgm:t>
    </dgm:pt>
    <dgm:pt modelId="{C6CA9045-151F-47BE-94D5-1556AE3B326C}" type="parTrans" cxnId="{6627A5C7-FC1F-4929-9A34-E57F45EEEA2C}">
      <dgm:prSet/>
      <dgm:spPr/>
      <dgm:t>
        <a:bodyPr/>
        <a:lstStyle/>
        <a:p>
          <a:endParaRPr lang="en-GB"/>
        </a:p>
      </dgm:t>
    </dgm:pt>
    <dgm:pt modelId="{56211712-EA10-4232-AEDD-A073BAB65A75}" type="sibTrans" cxnId="{6627A5C7-FC1F-4929-9A34-E57F45EEEA2C}">
      <dgm:prSet/>
      <dgm:spPr/>
      <dgm:t>
        <a:bodyPr/>
        <a:lstStyle/>
        <a:p>
          <a:endParaRPr lang="en-GB"/>
        </a:p>
      </dgm:t>
    </dgm:pt>
    <dgm:pt modelId="{6B9B6E45-EAC7-49B8-83FC-D832FF10E67B}">
      <dgm:prSet/>
      <dgm:spPr/>
      <dgm:t>
        <a:bodyPr/>
        <a:lstStyle/>
        <a:p>
          <a:pPr rtl="0"/>
          <a:r>
            <a:rPr lang="en-US" dirty="0" smtClean="0"/>
            <a:t>reacts to events by delegating tasks to others.</a:t>
          </a:r>
          <a:endParaRPr lang="en-GB" b="1" dirty="0"/>
        </a:p>
      </dgm:t>
    </dgm:pt>
    <dgm:pt modelId="{762DBD3A-A3E7-4039-98FC-A952A6C98DD0}" type="parTrans" cxnId="{981C2F63-B65C-4739-BBE2-F61F6497C75C}">
      <dgm:prSet/>
      <dgm:spPr/>
      <dgm:t>
        <a:bodyPr/>
        <a:lstStyle/>
        <a:p>
          <a:endParaRPr lang="en-GB"/>
        </a:p>
      </dgm:t>
    </dgm:pt>
    <dgm:pt modelId="{C0C575B8-21FC-43C1-B359-32D2D173AA91}" type="sibTrans" cxnId="{981C2F63-B65C-4739-BBE2-F61F6497C75C}">
      <dgm:prSet/>
      <dgm:spPr/>
      <dgm:t>
        <a:bodyPr/>
        <a:lstStyle/>
        <a:p>
          <a:endParaRPr lang="en-GB"/>
        </a:p>
      </dgm:t>
    </dgm:pt>
    <dgm:pt modelId="{7BC59D21-B76D-4600-93F8-7DE1B3F9BFF7}">
      <dgm:prSet/>
      <dgm:spPr/>
      <dgm:t>
        <a:bodyPr/>
        <a:lstStyle/>
        <a:p>
          <a:pPr rtl="0"/>
          <a:r>
            <a:rPr lang="en-GB" b="1" dirty="0" smtClean="0"/>
            <a:t>Information Holder</a:t>
          </a:r>
          <a:endParaRPr lang="en-GB" dirty="0"/>
        </a:p>
      </dgm:t>
    </dgm:pt>
    <dgm:pt modelId="{0396F0AF-998F-4879-B0DA-AE80627196F3}" type="parTrans" cxnId="{0B3D634B-D29F-4720-882E-647FC77181E6}">
      <dgm:prSet/>
      <dgm:spPr/>
      <dgm:t>
        <a:bodyPr/>
        <a:lstStyle/>
        <a:p>
          <a:endParaRPr lang="en-GB"/>
        </a:p>
      </dgm:t>
    </dgm:pt>
    <dgm:pt modelId="{12D860D7-0F22-4476-8404-5B1699EC91AB}" type="sibTrans" cxnId="{0B3D634B-D29F-4720-882E-647FC77181E6}">
      <dgm:prSet/>
      <dgm:spPr/>
      <dgm:t>
        <a:bodyPr/>
        <a:lstStyle/>
        <a:p>
          <a:endParaRPr lang="en-GB"/>
        </a:p>
      </dgm:t>
    </dgm:pt>
    <dgm:pt modelId="{327A8E67-C352-4784-86B8-2DB5D0B8FD7B}">
      <dgm:prSet/>
      <dgm:spPr/>
      <dgm:t>
        <a:bodyPr/>
        <a:lstStyle/>
        <a:p>
          <a:pPr rtl="0"/>
          <a:r>
            <a:rPr lang="en-US" dirty="0" smtClean="0"/>
            <a:t>knows and provides information.</a:t>
          </a:r>
          <a:endParaRPr lang="en-GB" dirty="0"/>
        </a:p>
      </dgm:t>
    </dgm:pt>
    <dgm:pt modelId="{129935B1-9EF9-4F30-8A73-2CAF8D47F883}" type="parTrans" cxnId="{C4CE13A4-8566-4A4F-9AC0-3BC3607555F3}">
      <dgm:prSet/>
      <dgm:spPr/>
      <dgm:t>
        <a:bodyPr/>
        <a:lstStyle/>
        <a:p>
          <a:endParaRPr lang="en-GB"/>
        </a:p>
      </dgm:t>
    </dgm:pt>
    <dgm:pt modelId="{2CBE8671-5F92-49DD-AFBB-0520E8466DBC}" type="sibTrans" cxnId="{C4CE13A4-8566-4A4F-9AC0-3BC3607555F3}">
      <dgm:prSet/>
      <dgm:spPr/>
      <dgm:t>
        <a:bodyPr/>
        <a:lstStyle/>
        <a:p>
          <a:endParaRPr lang="en-GB"/>
        </a:p>
      </dgm:t>
    </dgm:pt>
    <dgm:pt modelId="{C3D8AF68-597F-4497-B783-61D842379C11}">
      <dgm:prSet/>
      <dgm:spPr/>
      <dgm:t>
        <a:bodyPr/>
        <a:lstStyle/>
        <a:p>
          <a:pPr rtl="0"/>
          <a:r>
            <a:rPr lang="en-US" b="1" dirty="0" smtClean="0"/>
            <a:t>Information Provider</a:t>
          </a:r>
          <a:r>
            <a:rPr lang="en-US" dirty="0" smtClean="0"/>
            <a:t>: A slight variation of an information holder which takes a more active role in managing and maintaining information.</a:t>
          </a:r>
          <a:endParaRPr lang="en-US" dirty="0"/>
        </a:p>
      </dgm:t>
    </dgm:pt>
    <dgm:pt modelId="{33273B87-9916-4179-B01C-24434D570C46}" type="parTrans" cxnId="{047A3992-4536-4B92-88A8-109AF6456B12}">
      <dgm:prSet/>
      <dgm:spPr/>
      <dgm:t>
        <a:bodyPr/>
        <a:lstStyle/>
        <a:p>
          <a:endParaRPr lang="en-GB"/>
        </a:p>
      </dgm:t>
    </dgm:pt>
    <dgm:pt modelId="{4D3B1710-078E-4726-812F-539C5555BF9C}" type="sibTrans" cxnId="{047A3992-4536-4B92-88A8-109AF6456B12}">
      <dgm:prSet/>
      <dgm:spPr/>
      <dgm:t>
        <a:bodyPr/>
        <a:lstStyle/>
        <a:p>
          <a:endParaRPr lang="en-GB"/>
        </a:p>
      </dgm:t>
    </dgm:pt>
    <dgm:pt modelId="{AA93554E-D1AA-4CBE-968D-BF86D7F9C638}" type="pres">
      <dgm:prSet presAssocID="{FF4F216B-BC29-42E5-8D7A-9BA4CC3C9FB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AD083893-FE2F-4634-BDC0-88404C4DF775}" type="pres">
      <dgm:prSet presAssocID="{A0692605-9CBD-4B15-9787-F19C60F03277}" presName="composite" presStyleCnt="0"/>
      <dgm:spPr/>
      <dgm:t>
        <a:bodyPr/>
        <a:lstStyle/>
        <a:p>
          <a:endParaRPr lang="en-GB"/>
        </a:p>
      </dgm:t>
    </dgm:pt>
    <dgm:pt modelId="{542C542C-7403-4916-AC18-20F238021E5F}" type="pres">
      <dgm:prSet presAssocID="{A0692605-9CBD-4B15-9787-F19C60F0327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E15EB4-6F5A-4B51-91D2-E982E887C370}" type="pres">
      <dgm:prSet presAssocID="{A0692605-9CBD-4B15-9787-F19C60F03277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35F470-8880-464B-A3AE-A367A6F087A8}" type="pres">
      <dgm:prSet presAssocID="{B32B119B-1889-4A0A-8D45-51B986CFBD83}" presName="space" presStyleCnt="0"/>
      <dgm:spPr/>
      <dgm:t>
        <a:bodyPr/>
        <a:lstStyle/>
        <a:p>
          <a:endParaRPr lang="en-GB"/>
        </a:p>
      </dgm:t>
    </dgm:pt>
    <dgm:pt modelId="{BA5428C9-C2B5-45F1-B2AC-2315E2DDBC1E}" type="pres">
      <dgm:prSet presAssocID="{A320BD40-9C85-47F1-8989-83F13D9A8C30}" presName="composite" presStyleCnt="0"/>
      <dgm:spPr/>
      <dgm:t>
        <a:bodyPr/>
        <a:lstStyle/>
        <a:p>
          <a:endParaRPr lang="en-GB"/>
        </a:p>
      </dgm:t>
    </dgm:pt>
    <dgm:pt modelId="{E8D502B0-FF1E-4D3F-A60F-F921102D6FFF}" type="pres">
      <dgm:prSet presAssocID="{A320BD40-9C85-47F1-8989-83F13D9A8C3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E630DF5-B53A-40C7-944F-BD564F358B1F}" type="pres">
      <dgm:prSet presAssocID="{A320BD40-9C85-47F1-8989-83F13D9A8C30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19A7CE6-16D8-4F6E-8655-ABD88236029B}" type="pres">
      <dgm:prSet presAssocID="{56211712-EA10-4232-AEDD-A073BAB65A75}" presName="space" presStyleCnt="0"/>
      <dgm:spPr/>
      <dgm:t>
        <a:bodyPr/>
        <a:lstStyle/>
        <a:p>
          <a:endParaRPr lang="en-GB"/>
        </a:p>
      </dgm:t>
    </dgm:pt>
    <dgm:pt modelId="{6A911A10-17A6-47AB-8293-DA3A08C484CC}" type="pres">
      <dgm:prSet presAssocID="{7BC59D21-B76D-4600-93F8-7DE1B3F9BFF7}" presName="composite" presStyleCnt="0"/>
      <dgm:spPr/>
      <dgm:t>
        <a:bodyPr/>
        <a:lstStyle/>
        <a:p>
          <a:endParaRPr lang="en-GB"/>
        </a:p>
      </dgm:t>
    </dgm:pt>
    <dgm:pt modelId="{8A465814-0025-476D-B438-8EF1C5F9AF1E}" type="pres">
      <dgm:prSet presAssocID="{7BC59D21-B76D-4600-93F8-7DE1B3F9BFF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BB5AF4FB-A7C7-4D54-A6DA-01D919B837A8}" type="pres">
      <dgm:prSet presAssocID="{7BC59D21-B76D-4600-93F8-7DE1B3F9BFF7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8A999595-1958-4198-BE64-56CFB7275DD2}" type="presOf" srcId="{A320BD40-9C85-47F1-8989-83F13D9A8C30}" destId="{E8D502B0-FF1E-4D3F-A60F-F921102D6FFF}" srcOrd="0" destOrd="0" presId="urn:microsoft.com/office/officeart/2005/8/layout/hList1"/>
    <dgm:cxn modelId="{6627A5C7-FC1F-4929-9A34-E57F45EEEA2C}" srcId="{FF4F216B-BC29-42E5-8D7A-9BA4CC3C9FB2}" destId="{A320BD40-9C85-47F1-8989-83F13D9A8C30}" srcOrd="1" destOrd="0" parTransId="{C6CA9045-151F-47BE-94D5-1556AE3B326C}" sibTransId="{56211712-EA10-4232-AEDD-A073BAB65A75}"/>
    <dgm:cxn modelId="{0B3D634B-D29F-4720-882E-647FC77181E6}" srcId="{FF4F216B-BC29-42E5-8D7A-9BA4CC3C9FB2}" destId="{7BC59D21-B76D-4600-93F8-7DE1B3F9BFF7}" srcOrd="2" destOrd="0" parTransId="{0396F0AF-998F-4879-B0DA-AE80627196F3}" sibTransId="{12D860D7-0F22-4476-8404-5B1699EC91AB}"/>
    <dgm:cxn modelId="{3AB41655-C8BF-4B8E-BE20-987CC867EEDF}" type="presOf" srcId="{1C1DE3C7-C673-4035-9C16-65CADC87EC61}" destId="{0FE15EB4-6F5A-4B51-91D2-E982E887C370}" srcOrd="0" destOrd="0" presId="urn:microsoft.com/office/officeart/2005/8/layout/hList1"/>
    <dgm:cxn modelId="{9897010F-177A-42A2-8D9E-8AD8C58D6D8B}" type="presOf" srcId="{FF4F216B-BC29-42E5-8D7A-9BA4CC3C9FB2}" destId="{AA93554E-D1AA-4CBE-968D-BF86D7F9C638}" srcOrd="0" destOrd="0" presId="urn:microsoft.com/office/officeart/2005/8/layout/hList1"/>
    <dgm:cxn modelId="{143CA54F-6384-489D-9A43-A18AAFF35390}" type="presOf" srcId="{C3D8AF68-597F-4497-B783-61D842379C11}" destId="{BB5AF4FB-A7C7-4D54-A6DA-01D919B837A8}" srcOrd="0" destOrd="1" presId="urn:microsoft.com/office/officeart/2005/8/layout/hList1"/>
    <dgm:cxn modelId="{981C2F63-B65C-4739-BBE2-F61F6497C75C}" srcId="{A320BD40-9C85-47F1-8989-83F13D9A8C30}" destId="{6B9B6E45-EAC7-49B8-83FC-D832FF10E67B}" srcOrd="0" destOrd="0" parTransId="{762DBD3A-A3E7-4039-98FC-A952A6C98DD0}" sibTransId="{C0C575B8-21FC-43C1-B359-32D2D173AA91}"/>
    <dgm:cxn modelId="{D5DEF9AD-99C2-485A-9599-2AA3CF2F808E}" srcId="{A0692605-9CBD-4B15-9787-F19C60F03277}" destId="{1C1DE3C7-C673-4035-9C16-65CADC87EC61}" srcOrd="0" destOrd="0" parTransId="{DB10D9C2-8FAB-4593-87C7-0750B2229F70}" sibTransId="{D75085BA-47D7-426A-ACB2-3FB53FDA4227}"/>
    <dgm:cxn modelId="{C4CE13A4-8566-4A4F-9AC0-3BC3607555F3}" srcId="{7BC59D21-B76D-4600-93F8-7DE1B3F9BFF7}" destId="{327A8E67-C352-4784-86B8-2DB5D0B8FD7B}" srcOrd="0" destOrd="0" parTransId="{129935B1-9EF9-4F30-8A73-2CAF8D47F883}" sibTransId="{2CBE8671-5F92-49DD-AFBB-0520E8466DBC}"/>
    <dgm:cxn modelId="{047A3992-4536-4B92-88A8-109AF6456B12}" srcId="{7BC59D21-B76D-4600-93F8-7DE1B3F9BFF7}" destId="{C3D8AF68-597F-4497-B783-61D842379C11}" srcOrd="1" destOrd="0" parTransId="{33273B87-9916-4179-B01C-24434D570C46}" sibTransId="{4D3B1710-078E-4726-812F-539C5555BF9C}"/>
    <dgm:cxn modelId="{73C8634C-27A6-42EC-BFC9-D222E18F4FD9}" srcId="{FF4F216B-BC29-42E5-8D7A-9BA4CC3C9FB2}" destId="{A0692605-9CBD-4B15-9787-F19C60F03277}" srcOrd="0" destOrd="0" parTransId="{5F7FDC72-B7A9-4F32-B4D2-3E7C7BA74E23}" sibTransId="{B32B119B-1889-4A0A-8D45-51B986CFBD83}"/>
    <dgm:cxn modelId="{4114FB39-3767-4CE7-8032-B908A23EBB44}" type="presOf" srcId="{7BC59D21-B76D-4600-93F8-7DE1B3F9BFF7}" destId="{8A465814-0025-476D-B438-8EF1C5F9AF1E}" srcOrd="0" destOrd="0" presId="urn:microsoft.com/office/officeart/2005/8/layout/hList1"/>
    <dgm:cxn modelId="{B5146C52-9D5D-42DA-8C47-72F542668771}" type="presOf" srcId="{6B9B6E45-EAC7-49B8-83FC-D832FF10E67B}" destId="{0E630DF5-B53A-40C7-944F-BD564F358B1F}" srcOrd="0" destOrd="0" presId="urn:microsoft.com/office/officeart/2005/8/layout/hList1"/>
    <dgm:cxn modelId="{9A0E4F0B-834C-4539-9453-06A8EB899D72}" type="presOf" srcId="{A0692605-9CBD-4B15-9787-F19C60F03277}" destId="{542C542C-7403-4916-AC18-20F238021E5F}" srcOrd="0" destOrd="0" presId="urn:microsoft.com/office/officeart/2005/8/layout/hList1"/>
    <dgm:cxn modelId="{385FB7E8-2436-4BF9-AB1D-24DAD0A53056}" type="presOf" srcId="{327A8E67-C352-4784-86B8-2DB5D0B8FD7B}" destId="{BB5AF4FB-A7C7-4D54-A6DA-01D919B837A8}" srcOrd="0" destOrd="0" presId="urn:microsoft.com/office/officeart/2005/8/layout/hList1"/>
    <dgm:cxn modelId="{AFD0AE80-7CA5-4B5B-9334-DD5095AB7781}" type="presParOf" srcId="{AA93554E-D1AA-4CBE-968D-BF86D7F9C638}" destId="{AD083893-FE2F-4634-BDC0-88404C4DF775}" srcOrd="0" destOrd="0" presId="urn:microsoft.com/office/officeart/2005/8/layout/hList1"/>
    <dgm:cxn modelId="{81671719-64B5-45AD-A655-1B77318332B0}" type="presParOf" srcId="{AD083893-FE2F-4634-BDC0-88404C4DF775}" destId="{542C542C-7403-4916-AC18-20F238021E5F}" srcOrd="0" destOrd="0" presId="urn:microsoft.com/office/officeart/2005/8/layout/hList1"/>
    <dgm:cxn modelId="{7666EAD3-3690-4A8B-93F6-A71C9DE45028}" type="presParOf" srcId="{AD083893-FE2F-4634-BDC0-88404C4DF775}" destId="{0FE15EB4-6F5A-4B51-91D2-E982E887C370}" srcOrd="1" destOrd="0" presId="urn:microsoft.com/office/officeart/2005/8/layout/hList1"/>
    <dgm:cxn modelId="{217CCE45-4BF0-4C26-9297-81170B341730}" type="presParOf" srcId="{AA93554E-D1AA-4CBE-968D-BF86D7F9C638}" destId="{FC35F470-8880-464B-A3AE-A367A6F087A8}" srcOrd="1" destOrd="0" presId="urn:microsoft.com/office/officeart/2005/8/layout/hList1"/>
    <dgm:cxn modelId="{7C20BE30-96B5-4E10-B80E-435F9E51E7C5}" type="presParOf" srcId="{AA93554E-D1AA-4CBE-968D-BF86D7F9C638}" destId="{BA5428C9-C2B5-45F1-B2AC-2315E2DDBC1E}" srcOrd="2" destOrd="0" presId="urn:microsoft.com/office/officeart/2005/8/layout/hList1"/>
    <dgm:cxn modelId="{AD568C52-1879-4A6B-B3AE-3D5030592534}" type="presParOf" srcId="{BA5428C9-C2B5-45F1-B2AC-2315E2DDBC1E}" destId="{E8D502B0-FF1E-4D3F-A60F-F921102D6FFF}" srcOrd="0" destOrd="0" presId="urn:microsoft.com/office/officeart/2005/8/layout/hList1"/>
    <dgm:cxn modelId="{E866B746-CF6C-418B-86A6-BF197C0C5D1A}" type="presParOf" srcId="{BA5428C9-C2B5-45F1-B2AC-2315E2DDBC1E}" destId="{0E630DF5-B53A-40C7-944F-BD564F358B1F}" srcOrd="1" destOrd="0" presId="urn:microsoft.com/office/officeart/2005/8/layout/hList1"/>
    <dgm:cxn modelId="{4E256806-C2B0-44A8-ADBA-8015D12D1E01}" type="presParOf" srcId="{AA93554E-D1AA-4CBE-968D-BF86D7F9C638}" destId="{F19A7CE6-16D8-4F6E-8655-ABD88236029B}" srcOrd="3" destOrd="0" presId="urn:microsoft.com/office/officeart/2005/8/layout/hList1"/>
    <dgm:cxn modelId="{E0CAC4EC-A502-4986-BBA2-4B0D8BCA4A60}" type="presParOf" srcId="{AA93554E-D1AA-4CBE-968D-BF86D7F9C638}" destId="{6A911A10-17A6-47AB-8293-DA3A08C484CC}" srcOrd="4" destOrd="0" presId="urn:microsoft.com/office/officeart/2005/8/layout/hList1"/>
    <dgm:cxn modelId="{C65F1CE8-250A-4C5B-9C75-80BC1E2F76E6}" type="presParOf" srcId="{6A911A10-17A6-47AB-8293-DA3A08C484CC}" destId="{8A465814-0025-476D-B438-8EF1C5F9AF1E}" srcOrd="0" destOrd="0" presId="urn:microsoft.com/office/officeart/2005/8/layout/hList1"/>
    <dgm:cxn modelId="{0A058607-F32F-4D14-B809-E0FE000F2182}" type="presParOf" srcId="{6A911A10-17A6-47AB-8293-DA3A08C484CC}" destId="{BB5AF4FB-A7C7-4D54-A6DA-01D919B837A8}" srcOrd="1" destOrd="0" presId="urn:microsoft.com/office/officeart/2005/8/layout/hList1"/>
  </dgm:cxnLst>
  <dgm:bg/>
  <dgm:whole/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DB0AAC5-4038-497D-AE23-5A7DA9F3EA66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7E5FFD9-8E81-439A-8379-FE563F485AB2}">
      <dgm:prSet/>
      <dgm:spPr/>
      <dgm:t>
        <a:bodyPr/>
        <a:lstStyle/>
        <a:p>
          <a:pPr rtl="0"/>
          <a:r>
            <a:rPr lang="en-GB" b="1" dirty="0" smtClean="0"/>
            <a:t>Interface</a:t>
          </a:r>
          <a:endParaRPr lang="en-GB" dirty="0"/>
        </a:p>
      </dgm:t>
    </dgm:pt>
    <dgm:pt modelId="{E76E3CBA-95C6-43CE-AFA8-9212BFE9CB32}" type="parTrans" cxnId="{EDFD2E3A-CBDF-4B30-B837-00A2A3B1B461}">
      <dgm:prSet/>
      <dgm:spPr/>
      <dgm:t>
        <a:bodyPr/>
        <a:lstStyle/>
        <a:p>
          <a:endParaRPr lang="en-GB"/>
        </a:p>
      </dgm:t>
    </dgm:pt>
    <dgm:pt modelId="{CA102D03-7EA3-4AFC-A8D0-E89ACB3E2220}" type="sibTrans" cxnId="{EDFD2E3A-CBDF-4B30-B837-00A2A3B1B461}">
      <dgm:prSet/>
      <dgm:spPr/>
      <dgm:t>
        <a:bodyPr/>
        <a:lstStyle/>
        <a:p>
          <a:endParaRPr lang="en-GB"/>
        </a:p>
      </dgm:t>
    </dgm:pt>
    <dgm:pt modelId="{1625F648-89CC-4820-B3E9-A9E5679F37E8}">
      <dgm:prSet/>
      <dgm:spPr/>
      <dgm:t>
        <a:bodyPr/>
        <a:lstStyle/>
        <a:p>
          <a:pPr rtl="0"/>
          <a:r>
            <a:rPr lang="en-US" dirty="0" smtClean="0"/>
            <a:t>transforms information and requests between distinct parts of an application.</a:t>
          </a:r>
          <a:endParaRPr lang="en-GB" dirty="0"/>
        </a:p>
      </dgm:t>
    </dgm:pt>
    <dgm:pt modelId="{DE944D31-1EE7-41B6-B21C-01BA3FF01594}" type="parTrans" cxnId="{100B7A43-B8C2-411F-B831-123FA1933F6B}">
      <dgm:prSet/>
      <dgm:spPr/>
      <dgm:t>
        <a:bodyPr/>
        <a:lstStyle/>
        <a:p>
          <a:endParaRPr lang="en-GB"/>
        </a:p>
      </dgm:t>
    </dgm:pt>
    <dgm:pt modelId="{1B7805F0-1A9F-45F8-A0F5-A91A2BB16950}" type="sibTrans" cxnId="{100B7A43-B8C2-411F-B831-123FA1933F6B}">
      <dgm:prSet/>
      <dgm:spPr/>
      <dgm:t>
        <a:bodyPr/>
        <a:lstStyle/>
        <a:p>
          <a:endParaRPr lang="en-GB"/>
        </a:p>
      </dgm:t>
    </dgm:pt>
    <dgm:pt modelId="{E3ABAE95-2C34-4F9E-AB2D-1648080D98D3}">
      <dgm:prSet/>
      <dgm:spPr/>
      <dgm:t>
        <a:bodyPr/>
        <a:lstStyle/>
        <a:p>
          <a:pPr rtl="0"/>
          <a:r>
            <a:rPr lang="en-US" b="1" dirty="0" smtClean="0"/>
            <a:t>External Interface</a:t>
          </a:r>
          <a:r>
            <a:rPr lang="en-US" dirty="0" smtClean="0"/>
            <a:t>: communicates with other applications rather than its own.</a:t>
          </a:r>
          <a:endParaRPr lang="en-GB" dirty="0"/>
        </a:p>
      </dgm:t>
    </dgm:pt>
    <dgm:pt modelId="{72E8CF62-CF3B-462F-86F0-92AA27E08EDC}" type="parTrans" cxnId="{1DD8470F-DA79-4A8D-93CC-5AA5A7E5E37E}">
      <dgm:prSet/>
      <dgm:spPr/>
      <dgm:t>
        <a:bodyPr/>
        <a:lstStyle/>
        <a:p>
          <a:endParaRPr lang="en-GB"/>
        </a:p>
      </dgm:t>
    </dgm:pt>
    <dgm:pt modelId="{3C02F507-571A-4A03-A1DC-03762530E9F1}" type="sibTrans" cxnId="{1DD8470F-DA79-4A8D-93CC-5AA5A7E5E37E}">
      <dgm:prSet/>
      <dgm:spPr/>
      <dgm:t>
        <a:bodyPr/>
        <a:lstStyle/>
        <a:p>
          <a:endParaRPr lang="en-GB"/>
        </a:p>
      </dgm:t>
    </dgm:pt>
    <dgm:pt modelId="{9234D95C-D31D-4103-85DA-FDEA66B2EC01}">
      <dgm:prSet/>
      <dgm:spPr/>
      <dgm:t>
        <a:bodyPr/>
        <a:lstStyle/>
        <a:p>
          <a:pPr rtl="0"/>
          <a:r>
            <a:rPr lang="en-US" b="1" dirty="0" smtClean="0"/>
            <a:t>Internal Interface</a:t>
          </a:r>
          <a:r>
            <a:rPr lang="en-US" dirty="0" smtClean="0"/>
            <a:t>: act as a bridge between object neighborhoods.</a:t>
          </a:r>
          <a:endParaRPr lang="en-GB" dirty="0"/>
        </a:p>
      </dgm:t>
    </dgm:pt>
    <dgm:pt modelId="{8C3E2F47-C04E-495B-A598-A5FF741D2882}" type="parTrans" cxnId="{A53F9578-284F-45B6-AA30-0CA5355D8137}">
      <dgm:prSet/>
      <dgm:spPr/>
      <dgm:t>
        <a:bodyPr/>
        <a:lstStyle/>
        <a:p>
          <a:endParaRPr lang="en-GB"/>
        </a:p>
      </dgm:t>
    </dgm:pt>
    <dgm:pt modelId="{379BB106-41BB-4AC8-A024-C5B6A6BD0AD3}" type="sibTrans" cxnId="{A53F9578-284F-45B6-AA30-0CA5355D8137}">
      <dgm:prSet/>
      <dgm:spPr/>
      <dgm:t>
        <a:bodyPr/>
        <a:lstStyle/>
        <a:p>
          <a:endParaRPr lang="en-GB"/>
        </a:p>
      </dgm:t>
    </dgm:pt>
    <dgm:pt modelId="{35DC1AD2-71DC-456E-9E8E-4A0843535FE2}">
      <dgm:prSet/>
      <dgm:spPr/>
      <dgm:t>
        <a:bodyPr/>
        <a:lstStyle/>
        <a:p>
          <a:pPr rtl="0"/>
          <a:r>
            <a:rPr lang="en-US" b="1" dirty="0" smtClean="0"/>
            <a:t>User Interface</a:t>
          </a:r>
          <a:r>
            <a:rPr lang="en-US" dirty="0" smtClean="0"/>
            <a:t>: communicates with users by responding to events generated in the UI and then passing them on to more appropriate objects.</a:t>
          </a:r>
          <a:endParaRPr lang="en-GB" dirty="0"/>
        </a:p>
      </dgm:t>
    </dgm:pt>
    <dgm:pt modelId="{C144B0A9-05B5-427C-8EE9-4A68C7DBC9B9}" type="parTrans" cxnId="{4FE611E4-B5E3-44B4-A6F2-EBACD276638D}">
      <dgm:prSet/>
      <dgm:spPr/>
      <dgm:t>
        <a:bodyPr/>
        <a:lstStyle/>
        <a:p>
          <a:endParaRPr lang="en-GB"/>
        </a:p>
      </dgm:t>
    </dgm:pt>
    <dgm:pt modelId="{7AB9809E-3832-4B24-ACA0-AD6931ECC097}" type="sibTrans" cxnId="{4FE611E4-B5E3-44B4-A6F2-EBACD276638D}">
      <dgm:prSet/>
      <dgm:spPr/>
      <dgm:t>
        <a:bodyPr/>
        <a:lstStyle/>
        <a:p>
          <a:endParaRPr lang="en-GB"/>
        </a:p>
      </dgm:t>
    </dgm:pt>
    <dgm:pt modelId="{0815B423-9ADD-4CB4-8DD3-A8077B301FD4}">
      <dgm:prSet/>
      <dgm:spPr/>
      <dgm:t>
        <a:bodyPr/>
        <a:lstStyle/>
        <a:p>
          <a:pPr rtl="0"/>
          <a:endParaRPr lang="en-GB" b="1" dirty="0"/>
        </a:p>
      </dgm:t>
    </dgm:pt>
    <dgm:pt modelId="{B4B88A34-A957-442C-A99F-E49C215B4E12}" type="parTrans" cxnId="{3A1F3EC0-9B70-4ACB-B925-44C11DD0D1F4}">
      <dgm:prSet/>
      <dgm:spPr/>
      <dgm:t>
        <a:bodyPr/>
        <a:lstStyle/>
        <a:p>
          <a:endParaRPr lang="en-GB"/>
        </a:p>
      </dgm:t>
    </dgm:pt>
    <dgm:pt modelId="{5B736919-F89F-485A-889C-5858D1F74D8E}" type="sibTrans" cxnId="{3A1F3EC0-9B70-4ACB-B925-44C11DD0D1F4}">
      <dgm:prSet/>
      <dgm:spPr/>
      <dgm:t>
        <a:bodyPr/>
        <a:lstStyle/>
        <a:p>
          <a:endParaRPr lang="en-GB"/>
        </a:p>
      </dgm:t>
    </dgm:pt>
    <dgm:pt modelId="{4E41DBBB-4F60-47E6-83E6-BABC63705307}">
      <dgm:prSet/>
      <dgm:spPr/>
      <dgm:t>
        <a:bodyPr/>
        <a:lstStyle/>
        <a:p>
          <a:pPr rtl="0"/>
          <a:r>
            <a:rPr lang="en-GB" b="1" dirty="0" smtClean="0"/>
            <a:t>Service Provider</a:t>
          </a:r>
          <a:endParaRPr lang="en-GB" dirty="0"/>
        </a:p>
      </dgm:t>
    </dgm:pt>
    <dgm:pt modelId="{CA4711DB-0B08-443C-8158-8FC4E248C162}" type="parTrans" cxnId="{5242F73E-63FC-4C6F-AE88-45C30929DE4A}">
      <dgm:prSet/>
      <dgm:spPr/>
      <dgm:t>
        <a:bodyPr/>
        <a:lstStyle/>
        <a:p>
          <a:endParaRPr lang="en-GB"/>
        </a:p>
      </dgm:t>
    </dgm:pt>
    <dgm:pt modelId="{607CC48D-B874-48A3-B449-98DFFEDE728F}" type="sibTrans" cxnId="{5242F73E-63FC-4C6F-AE88-45C30929DE4A}">
      <dgm:prSet/>
      <dgm:spPr/>
      <dgm:t>
        <a:bodyPr/>
        <a:lstStyle/>
        <a:p>
          <a:endParaRPr lang="en-GB"/>
        </a:p>
      </dgm:t>
    </dgm:pt>
    <dgm:pt modelId="{D2445677-8325-41ED-A089-38588C081BE0}">
      <dgm:prSet/>
      <dgm:spPr/>
      <dgm:t>
        <a:bodyPr/>
        <a:lstStyle/>
        <a:p>
          <a:pPr rtl="0"/>
          <a:r>
            <a:rPr lang="en-US" dirty="0" smtClean="0"/>
            <a:t>performs work and offers computing services.</a:t>
          </a:r>
          <a:endParaRPr lang="en-GB" b="1" dirty="0"/>
        </a:p>
      </dgm:t>
    </dgm:pt>
    <dgm:pt modelId="{448785A3-2D0D-4E80-AE5F-4E44FACFE736}" type="parTrans" cxnId="{2FD25D8A-117D-46E3-9077-3CE3B764F15C}">
      <dgm:prSet/>
      <dgm:spPr/>
      <dgm:t>
        <a:bodyPr/>
        <a:lstStyle/>
        <a:p>
          <a:endParaRPr lang="en-GB"/>
        </a:p>
      </dgm:t>
    </dgm:pt>
    <dgm:pt modelId="{724BCDF5-18A6-487C-9F64-37643604CDE3}" type="sibTrans" cxnId="{2FD25D8A-117D-46E3-9077-3CE3B764F15C}">
      <dgm:prSet/>
      <dgm:spPr/>
      <dgm:t>
        <a:bodyPr/>
        <a:lstStyle/>
        <a:p>
          <a:endParaRPr lang="en-GB"/>
        </a:p>
      </dgm:t>
    </dgm:pt>
    <dgm:pt modelId="{FA006B38-E87B-46D9-A3EE-767B865630A1}">
      <dgm:prSet/>
      <dgm:spPr/>
      <dgm:t>
        <a:bodyPr/>
        <a:lstStyle/>
        <a:p>
          <a:pPr rtl="0"/>
          <a:r>
            <a:rPr lang="en-GB" b="1" dirty="0" smtClean="0"/>
            <a:t>Structure</a:t>
          </a:r>
          <a:endParaRPr lang="en-GB" dirty="0"/>
        </a:p>
      </dgm:t>
    </dgm:pt>
    <dgm:pt modelId="{D33C5376-BFCB-4895-B4B3-E37215AECF21}" type="parTrans" cxnId="{AE523684-19CD-4E4E-AF5B-13EADE9BEB90}">
      <dgm:prSet/>
      <dgm:spPr/>
      <dgm:t>
        <a:bodyPr/>
        <a:lstStyle/>
        <a:p>
          <a:endParaRPr lang="en-GB"/>
        </a:p>
      </dgm:t>
    </dgm:pt>
    <dgm:pt modelId="{8534739D-D453-4CBC-978F-774C31B1B009}" type="sibTrans" cxnId="{AE523684-19CD-4E4E-AF5B-13EADE9BEB90}">
      <dgm:prSet/>
      <dgm:spPr/>
      <dgm:t>
        <a:bodyPr/>
        <a:lstStyle/>
        <a:p>
          <a:endParaRPr lang="en-GB"/>
        </a:p>
      </dgm:t>
    </dgm:pt>
    <dgm:pt modelId="{53B4B28C-42AC-44C1-A4FE-53D1DC15A660}">
      <dgm:prSet/>
      <dgm:spPr/>
      <dgm:t>
        <a:bodyPr/>
        <a:lstStyle/>
        <a:p>
          <a:pPr rtl="0"/>
          <a:r>
            <a:rPr lang="en-US" dirty="0" smtClean="0"/>
            <a:t>maintains relationships between objects and information about those relationships.</a:t>
          </a:r>
          <a:endParaRPr lang="en-GB" dirty="0"/>
        </a:p>
      </dgm:t>
    </dgm:pt>
    <dgm:pt modelId="{6CEDEC13-A469-4176-B227-B4F5874857B0}" type="parTrans" cxnId="{069B9E18-0F94-40D1-ABA0-9BD07BD0C783}">
      <dgm:prSet/>
      <dgm:spPr/>
      <dgm:t>
        <a:bodyPr/>
        <a:lstStyle/>
        <a:p>
          <a:endParaRPr lang="en-GB"/>
        </a:p>
      </dgm:t>
    </dgm:pt>
    <dgm:pt modelId="{F69FF204-F063-416F-8D2F-F7CB66D363D7}" type="sibTrans" cxnId="{069B9E18-0F94-40D1-ABA0-9BD07BD0C783}">
      <dgm:prSet/>
      <dgm:spPr/>
      <dgm:t>
        <a:bodyPr/>
        <a:lstStyle/>
        <a:p>
          <a:endParaRPr lang="en-GB"/>
        </a:p>
      </dgm:t>
    </dgm:pt>
    <dgm:pt modelId="{0ACA3E9F-146E-4C03-BFE4-7AD98315D298}" type="pres">
      <dgm:prSet presAssocID="{9DB0AAC5-4038-497D-AE23-5A7DA9F3EA6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559B859C-5D07-437A-894F-35ACFD9C6467}" type="pres">
      <dgm:prSet presAssocID="{77E5FFD9-8E81-439A-8379-FE563F485AB2}" presName="composite" presStyleCnt="0"/>
      <dgm:spPr/>
      <dgm:t>
        <a:bodyPr/>
        <a:lstStyle/>
        <a:p>
          <a:endParaRPr lang="en-GB"/>
        </a:p>
      </dgm:t>
    </dgm:pt>
    <dgm:pt modelId="{5364E32F-19B9-4CAB-BF70-2E832526B6DC}" type="pres">
      <dgm:prSet presAssocID="{77E5FFD9-8E81-439A-8379-FE563F485AB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C033B37-4629-4FB6-8DC7-58A156456D2F}" type="pres">
      <dgm:prSet presAssocID="{77E5FFD9-8E81-439A-8379-FE563F485AB2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2562A80-2DFF-44B3-AD71-81E84EC9F807}" type="pres">
      <dgm:prSet presAssocID="{CA102D03-7EA3-4AFC-A8D0-E89ACB3E2220}" presName="space" presStyleCnt="0"/>
      <dgm:spPr/>
      <dgm:t>
        <a:bodyPr/>
        <a:lstStyle/>
        <a:p>
          <a:endParaRPr lang="en-GB"/>
        </a:p>
      </dgm:t>
    </dgm:pt>
    <dgm:pt modelId="{BC44C8DD-8B3B-48F3-B259-07F040A73BF5}" type="pres">
      <dgm:prSet presAssocID="{4E41DBBB-4F60-47E6-83E6-BABC63705307}" presName="composite" presStyleCnt="0"/>
      <dgm:spPr/>
      <dgm:t>
        <a:bodyPr/>
        <a:lstStyle/>
        <a:p>
          <a:endParaRPr lang="en-GB"/>
        </a:p>
      </dgm:t>
    </dgm:pt>
    <dgm:pt modelId="{D8E7F58D-EFC0-46AE-92D3-B603F5328F84}" type="pres">
      <dgm:prSet presAssocID="{4E41DBBB-4F60-47E6-83E6-BABC6370530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BDBFCF2-6C11-4F54-BD52-25155CA55867}" type="pres">
      <dgm:prSet presAssocID="{4E41DBBB-4F60-47E6-83E6-BABC63705307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3B2ABB4D-53D5-4378-9C1F-DB55C067D042}" type="pres">
      <dgm:prSet presAssocID="{607CC48D-B874-48A3-B449-98DFFEDE728F}" presName="space" presStyleCnt="0"/>
      <dgm:spPr/>
      <dgm:t>
        <a:bodyPr/>
        <a:lstStyle/>
        <a:p>
          <a:endParaRPr lang="en-GB"/>
        </a:p>
      </dgm:t>
    </dgm:pt>
    <dgm:pt modelId="{91A90091-CC87-4405-91D5-8C7720D38B4F}" type="pres">
      <dgm:prSet presAssocID="{FA006B38-E87B-46D9-A3EE-767B865630A1}" presName="composite" presStyleCnt="0"/>
      <dgm:spPr/>
      <dgm:t>
        <a:bodyPr/>
        <a:lstStyle/>
        <a:p>
          <a:endParaRPr lang="en-GB"/>
        </a:p>
      </dgm:t>
    </dgm:pt>
    <dgm:pt modelId="{5DAD6141-F1DD-4F61-94BC-263520F161C7}" type="pres">
      <dgm:prSet presAssocID="{FA006B38-E87B-46D9-A3EE-767B865630A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D8C7C4A7-2609-4D51-A1DC-0B30E60AFD53}" type="pres">
      <dgm:prSet presAssocID="{FA006B38-E87B-46D9-A3EE-767B865630A1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951B3E4-AFEC-425A-91FD-5DECD5CDDA3C}" type="presOf" srcId="{4E41DBBB-4F60-47E6-83E6-BABC63705307}" destId="{D8E7F58D-EFC0-46AE-92D3-B603F5328F84}" srcOrd="0" destOrd="0" presId="urn:microsoft.com/office/officeart/2005/8/layout/hList1"/>
    <dgm:cxn modelId="{0EF036CE-F31B-49C0-846F-C0D629002257}" type="presOf" srcId="{9234D95C-D31D-4103-85DA-FDEA66B2EC01}" destId="{5C033B37-4629-4FB6-8DC7-58A156456D2F}" srcOrd="0" destOrd="2" presId="urn:microsoft.com/office/officeart/2005/8/layout/hList1"/>
    <dgm:cxn modelId="{3A1F3EC0-9B70-4ACB-B925-44C11DD0D1F4}" srcId="{77E5FFD9-8E81-439A-8379-FE563F485AB2}" destId="{0815B423-9ADD-4CB4-8DD3-A8077B301FD4}" srcOrd="4" destOrd="0" parTransId="{B4B88A34-A957-442C-A99F-E49C215B4E12}" sibTransId="{5B736919-F89F-485A-889C-5858D1F74D8E}"/>
    <dgm:cxn modelId="{7496BEE8-EB0C-4616-B674-BC13826E3585}" type="presOf" srcId="{9DB0AAC5-4038-497D-AE23-5A7DA9F3EA66}" destId="{0ACA3E9F-146E-4C03-BFE4-7AD98315D298}" srcOrd="0" destOrd="0" presId="urn:microsoft.com/office/officeart/2005/8/layout/hList1"/>
    <dgm:cxn modelId="{EDFD2E3A-CBDF-4B30-B837-00A2A3B1B461}" srcId="{9DB0AAC5-4038-497D-AE23-5A7DA9F3EA66}" destId="{77E5FFD9-8E81-439A-8379-FE563F485AB2}" srcOrd="0" destOrd="0" parTransId="{E76E3CBA-95C6-43CE-AFA8-9212BFE9CB32}" sibTransId="{CA102D03-7EA3-4AFC-A8D0-E89ACB3E2220}"/>
    <dgm:cxn modelId="{AE523684-19CD-4E4E-AF5B-13EADE9BEB90}" srcId="{9DB0AAC5-4038-497D-AE23-5A7DA9F3EA66}" destId="{FA006B38-E87B-46D9-A3EE-767B865630A1}" srcOrd="2" destOrd="0" parTransId="{D33C5376-BFCB-4895-B4B3-E37215AECF21}" sibTransId="{8534739D-D453-4CBC-978F-774C31B1B009}"/>
    <dgm:cxn modelId="{A53F9578-284F-45B6-AA30-0CA5355D8137}" srcId="{77E5FFD9-8E81-439A-8379-FE563F485AB2}" destId="{9234D95C-D31D-4103-85DA-FDEA66B2EC01}" srcOrd="2" destOrd="0" parTransId="{8C3E2F47-C04E-495B-A598-A5FF741D2882}" sibTransId="{379BB106-41BB-4AC8-A024-C5B6A6BD0AD3}"/>
    <dgm:cxn modelId="{2A386828-E544-4F0A-9E26-39F774468DEF}" type="presOf" srcId="{1625F648-89CC-4820-B3E9-A9E5679F37E8}" destId="{5C033B37-4629-4FB6-8DC7-58A156456D2F}" srcOrd="0" destOrd="0" presId="urn:microsoft.com/office/officeart/2005/8/layout/hList1"/>
    <dgm:cxn modelId="{100B7A43-B8C2-411F-B831-123FA1933F6B}" srcId="{77E5FFD9-8E81-439A-8379-FE563F485AB2}" destId="{1625F648-89CC-4820-B3E9-A9E5679F37E8}" srcOrd="0" destOrd="0" parTransId="{DE944D31-1EE7-41B6-B21C-01BA3FF01594}" sibTransId="{1B7805F0-1A9F-45F8-A0F5-A91A2BB16950}"/>
    <dgm:cxn modelId="{069B9E18-0F94-40D1-ABA0-9BD07BD0C783}" srcId="{FA006B38-E87B-46D9-A3EE-767B865630A1}" destId="{53B4B28C-42AC-44C1-A4FE-53D1DC15A660}" srcOrd="0" destOrd="0" parTransId="{6CEDEC13-A469-4176-B227-B4F5874857B0}" sibTransId="{F69FF204-F063-416F-8D2F-F7CB66D363D7}"/>
    <dgm:cxn modelId="{4FE611E4-B5E3-44B4-A6F2-EBACD276638D}" srcId="{77E5FFD9-8E81-439A-8379-FE563F485AB2}" destId="{35DC1AD2-71DC-456E-9E8E-4A0843535FE2}" srcOrd="3" destOrd="0" parTransId="{C144B0A9-05B5-427C-8EE9-4A68C7DBC9B9}" sibTransId="{7AB9809E-3832-4B24-ACA0-AD6931ECC097}"/>
    <dgm:cxn modelId="{6D537FE5-6C7B-4741-A37E-CB1058DA894F}" type="presOf" srcId="{53B4B28C-42AC-44C1-A4FE-53D1DC15A660}" destId="{D8C7C4A7-2609-4D51-A1DC-0B30E60AFD53}" srcOrd="0" destOrd="0" presId="urn:microsoft.com/office/officeart/2005/8/layout/hList1"/>
    <dgm:cxn modelId="{2FD25D8A-117D-46E3-9077-3CE3B764F15C}" srcId="{4E41DBBB-4F60-47E6-83E6-BABC63705307}" destId="{D2445677-8325-41ED-A089-38588C081BE0}" srcOrd="0" destOrd="0" parTransId="{448785A3-2D0D-4E80-AE5F-4E44FACFE736}" sibTransId="{724BCDF5-18A6-487C-9F64-37643604CDE3}"/>
    <dgm:cxn modelId="{26795697-3FAB-4B6C-82C5-7F7BB7BE5A9D}" type="presOf" srcId="{77E5FFD9-8E81-439A-8379-FE563F485AB2}" destId="{5364E32F-19B9-4CAB-BF70-2E832526B6DC}" srcOrd="0" destOrd="0" presId="urn:microsoft.com/office/officeart/2005/8/layout/hList1"/>
    <dgm:cxn modelId="{9DE917E0-BC32-455E-9ACD-B0DB2C8B74D4}" type="presOf" srcId="{FA006B38-E87B-46D9-A3EE-767B865630A1}" destId="{5DAD6141-F1DD-4F61-94BC-263520F161C7}" srcOrd="0" destOrd="0" presId="urn:microsoft.com/office/officeart/2005/8/layout/hList1"/>
    <dgm:cxn modelId="{5242F73E-63FC-4C6F-AE88-45C30929DE4A}" srcId="{9DB0AAC5-4038-497D-AE23-5A7DA9F3EA66}" destId="{4E41DBBB-4F60-47E6-83E6-BABC63705307}" srcOrd="1" destOrd="0" parTransId="{CA4711DB-0B08-443C-8158-8FC4E248C162}" sibTransId="{607CC48D-B874-48A3-B449-98DFFEDE728F}"/>
    <dgm:cxn modelId="{1F3148BE-A80D-4AE9-84A8-339D73E2F5E4}" type="presOf" srcId="{0815B423-9ADD-4CB4-8DD3-A8077B301FD4}" destId="{5C033B37-4629-4FB6-8DC7-58A156456D2F}" srcOrd="0" destOrd="4" presId="urn:microsoft.com/office/officeart/2005/8/layout/hList1"/>
    <dgm:cxn modelId="{1DD8470F-DA79-4A8D-93CC-5AA5A7E5E37E}" srcId="{77E5FFD9-8E81-439A-8379-FE563F485AB2}" destId="{E3ABAE95-2C34-4F9E-AB2D-1648080D98D3}" srcOrd="1" destOrd="0" parTransId="{72E8CF62-CF3B-462F-86F0-92AA27E08EDC}" sibTransId="{3C02F507-571A-4A03-A1DC-03762530E9F1}"/>
    <dgm:cxn modelId="{291FDC69-B06D-47E0-856C-BD45D2EC4071}" type="presOf" srcId="{E3ABAE95-2C34-4F9E-AB2D-1648080D98D3}" destId="{5C033B37-4629-4FB6-8DC7-58A156456D2F}" srcOrd="0" destOrd="1" presId="urn:microsoft.com/office/officeart/2005/8/layout/hList1"/>
    <dgm:cxn modelId="{0E970E45-601A-49B7-B962-96EB6DD8DADB}" type="presOf" srcId="{D2445677-8325-41ED-A089-38588C081BE0}" destId="{8BDBFCF2-6C11-4F54-BD52-25155CA55867}" srcOrd="0" destOrd="0" presId="urn:microsoft.com/office/officeart/2005/8/layout/hList1"/>
    <dgm:cxn modelId="{17E5B186-F8FA-4C33-97F4-022C177C07BC}" type="presOf" srcId="{35DC1AD2-71DC-456E-9E8E-4A0843535FE2}" destId="{5C033B37-4629-4FB6-8DC7-58A156456D2F}" srcOrd="0" destOrd="3" presId="urn:microsoft.com/office/officeart/2005/8/layout/hList1"/>
    <dgm:cxn modelId="{90009E07-3601-4733-ADE3-9C57518DC490}" type="presParOf" srcId="{0ACA3E9F-146E-4C03-BFE4-7AD98315D298}" destId="{559B859C-5D07-437A-894F-35ACFD9C6467}" srcOrd="0" destOrd="0" presId="urn:microsoft.com/office/officeart/2005/8/layout/hList1"/>
    <dgm:cxn modelId="{699C823F-3858-4691-A709-61E42EF6C93E}" type="presParOf" srcId="{559B859C-5D07-437A-894F-35ACFD9C6467}" destId="{5364E32F-19B9-4CAB-BF70-2E832526B6DC}" srcOrd="0" destOrd="0" presId="urn:microsoft.com/office/officeart/2005/8/layout/hList1"/>
    <dgm:cxn modelId="{61DF5AC2-1992-4603-926A-0C48119DF6CC}" type="presParOf" srcId="{559B859C-5D07-437A-894F-35ACFD9C6467}" destId="{5C033B37-4629-4FB6-8DC7-58A156456D2F}" srcOrd="1" destOrd="0" presId="urn:microsoft.com/office/officeart/2005/8/layout/hList1"/>
    <dgm:cxn modelId="{0CD31AAA-B9C7-407B-8CC8-797E0D91375B}" type="presParOf" srcId="{0ACA3E9F-146E-4C03-BFE4-7AD98315D298}" destId="{42562A80-2DFF-44B3-AD71-81E84EC9F807}" srcOrd="1" destOrd="0" presId="urn:microsoft.com/office/officeart/2005/8/layout/hList1"/>
    <dgm:cxn modelId="{A328012E-8FA1-49C0-A48C-A6FBA591B2AB}" type="presParOf" srcId="{0ACA3E9F-146E-4C03-BFE4-7AD98315D298}" destId="{BC44C8DD-8B3B-48F3-B259-07F040A73BF5}" srcOrd="2" destOrd="0" presId="urn:microsoft.com/office/officeart/2005/8/layout/hList1"/>
    <dgm:cxn modelId="{5578454A-6FC1-4737-AB06-B79002074392}" type="presParOf" srcId="{BC44C8DD-8B3B-48F3-B259-07F040A73BF5}" destId="{D8E7F58D-EFC0-46AE-92D3-B603F5328F84}" srcOrd="0" destOrd="0" presId="urn:microsoft.com/office/officeart/2005/8/layout/hList1"/>
    <dgm:cxn modelId="{03AE5EFB-D758-4D66-B04C-A9F606D8E160}" type="presParOf" srcId="{BC44C8DD-8B3B-48F3-B259-07F040A73BF5}" destId="{8BDBFCF2-6C11-4F54-BD52-25155CA55867}" srcOrd="1" destOrd="0" presId="urn:microsoft.com/office/officeart/2005/8/layout/hList1"/>
    <dgm:cxn modelId="{D63F61BD-0CB3-4D3E-8806-B8CC3C0B6D4E}" type="presParOf" srcId="{0ACA3E9F-146E-4C03-BFE4-7AD98315D298}" destId="{3B2ABB4D-53D5-4378-9C1F-DB55C067D042}" srcOrd="3" destOrd="0" presId="urn:microsoft.com/office/officeart/2005/8/layout/hList1"/>
    <dgm:cxn modelId="{41C6A213-6FC4-4E63-A93D-1068A61AF4ED}" type="presParOf" srcId="{0ACA3E9F-146E-4C03-BFE4-7AD98315D298}" destId="{91A90091-CC87-4405-91D5-8C7720D38B4F}" srcOrd="4" destOrd="0" presId="urn:microsoft.com/office/officeart/2005/8/layout/hList1"/>
    <dgm:cxn modelId="{22DB6B0D-AED2-4854-8DD8-CC9469E14044}" type="presParOf" srcId="{91A90091-CC87-4405-91D5-8C7720D38B4F}" destId="{5DAD6141-F1DD-4F61-94BC-263520F161C7}" srcOrd="0" destOrd="0" presId="urn:microsoft.com/office/officeart/2005/8/layout/hList1"/>
    <dgm:cxn modelId="{8C6D6117-610B-473B-95B4-5A6C4F5A7FFF}" type="presParOf" srcId="{91A90091-CC87-4405-91D5-8C7720D38B4F}" destId="{D8C7C4A7-2609-4D51-A1DC-0B30E60AFD53}" srcOrd="1" destOrd="0" presId="urn:microsoft.com/office/officeart/2005/8/layout/hList1"/>
  </dgm:cxnLst>
  <dgm:bg/>
  <dgm:whole/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31BEE0E-070E-412E-A6D2-E44550F716E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0AB111AF-B5AB-407F-A6E4-1052655D2746}">
      <dgm:prSet/>
      <dgm:spPr/>
      <dgm:t>
        <a:bodyPr/>
        <a:lstStyle/>
        <a:p>
          <a:pPr rtl="0"/>
          <a:r>
            <a:rPr lang="en-US" dirty="0" smtClean="0"/>
            <a:t>Thank You</a:t>
          </a:r>
          <a:endParaRPr lang="en-GB" dirty="0"/>
        </a:p>
      </dgm:t>
    </dgm:pt>
    <dgm:pt modelId="{4CB062DB-F918-4F1E-8C90-BE7F530D8118}" type="parTrans" cxnId="{DC3D7B80-D657-4FBC-85DE-42224CEE0432}">
      <dgm:prSet/>
      <dgm:spPr/>
      <dgm:t>
        <a:bodyPr/>
        <a:lstStyle/>
        <a:p>
          <a:endParaRPr lang="en-GB"/>
        </a:p>
      </dgm:t>
    </dgm:pt>
    <dgm:pt modelId="{C53DEED6-E633-4FB1-9782-03AE4DDA8721}" type="sibTrans" cxnId="{DC3D7B80-D657-4FBC-85DE-42224CEE0432}">
      <dgm:prSet/>
      <dgm:spPr/>
      <dgm:t>
        <a:bodyPr/>
        <a:lstStyle/>
        <a:p>
          <a:endParaRPr lang="en-GB"/>
        </a:p>
      </dgm:t>
    </dgm:pt>
    <dgm:pt modelId="{3EC0D28D-5112-4AE1-8142-6276A47C7366}" type="pres">
      <dgm:prSet presAssocID="{931BEE0E-070E-412E-A6D2-E44550F716E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GB"/>
        </a:p>
      </dgm:t>
    </dgm:pt>
    <dgm:pt modelId="{5D7FE90D-A4D6-432C-ADFF-58EA8D0C61ED}" type="pres">
      <dgm:prSet presAssocID="{0AB111AF-B5AB-407F-A6E4-1052655D2746}" presName="root" presStyleCnt="0"/>
      <dgm:spPr/>
    </dgm:pt>
    <dgm:pt modelId="{DC011D01-4337-4A8E-B66F-A075711E156E}" type="pres">
      <dgm:prSet presAssocID="{0AB111AF-B5AB-407F-A6E4-1052655D2746}" presName="rootComposite" presStyleCnt="0"/>
      <dgm:spPr/>
    </dgm:pt>
    <dgm:pt modelId="{6D3184FB-8739-44B7-952D-2F28B4F98F9F}" type="pres">
      <dgm:prSet presAssocID="{0AB111AF-B5AB-407F-A6E4-1052655D2746}" presName="rootText" presStyleLbl="node1" presStyleIdx="0" presStyleCnt="1" custLinFactNeighborX="1042" custLinFactNeighborY="998"/>
      <dgm:spPr/>
      <dgm:t>
        <a:bodyPr/>
        <a:lstStyle/>
        <a:p>
          <a:endParaRPr lang="en-GB"/>
        </a:p>
      </dgm:t>
    </dgm:pt>
    <dgm:pt modelId="{E05571C6-E334-462C-9679-9ACB0EA83473}" type="pres">
      <dgm:prSet presAssocID="{0AB111AF-B5AB-407F-A6E4-1052655D2746}" presName="rootConnector" presStyleLbl="node1" presStyleIdx="0" presStyleCnt="1"/>
      <dgm:spPr/>
      <dgm:t>
        <a:bodyPr/>
        <a:lstStyle/>
        <a:p>
          <a:endParaRPr lang="en-GB"/>
        </a:p>
      </dgm:t>
    </dgm:pt>
    <dgm:pt modelId="{6F5550A3-0D6F-48BC-B3C9-F5A5503D2393}" type="pres">
      <dgm:prSet presAssocID="{0AB111AF-B5AB-407F-A6E4-1052655D2746}" presName="childShape" presStyleCnt="0"/>
      <dgm:spPr/>
    </dgm:pt>
  </dgm:ptLst>
  <dgm:cxnLst>
    <dgm:cxn modelId="{54E83FC4-D176-4BBE-913B-72EDFD60B5CE}" type="presOf" srcId="{0AB111AF-B5AB-407F-A6E4-1052655D2746}" destId="{E05571C6-E334-462C-9679-9ACB0EA83473}" srcOrd="1" destOrd="0" presId="urn:microsoft.com/office/officeart/2005/8/layout/hierarchy3"/>
    <dgm:cxn modelId="{DC2B2B9C-8C07-48FA-B1E9-6596E4D7A0F2}" type="presOf" srcId="{0AB111AF-B5AB-407F-A6E4-1052655D2746}" destId="{6D3184FB-8739-44B7-952D-2F28B4F98F9F}" srcOrd="0" destOrd="0" presId="urn:microsoft.com/office/officeart/2005/8/layout/hierarchy3"/>
    <dgm:cxn modelId="{DC3D7B80-D657-4FBC-85DE-42224CEE0432}" srcId="{931BEE0E-070E-412E-A6D2-E44550F716E9}" destId="{0AB111AF-B5AB-407F-A6E4-1052655D2746}" srcOrd="0" destOrd="0" parTransId="{4CB062DB-F918-4F1E-8C90-BE7F530D8118}" sibTransId="{C53DEED6-E633-4FB1-9782-03AE4DDA8721}"/>
    <dgm:cxn modelId="{A16CE347-89D1-4263-AC63-B264FC4F8136}" type="presOf" srcId="{931BEE0E-070E-412E-A6D2-E44550F716E9}" destId="{3EC0D28D-5112-4AE1-8142-6276A47C7366}" srcOrd="0" destOrd="0" presId="urn:microsoft.com/office/officeart/2005/8/layout/hierarchy3"/>
    <dgm:cxn modelId="{540C529E-4399-4022-80C1-B7C68709E1DF}" type="presParOf" srcId="{3EC0D28D-5112-4AE1-8142-6276A47C7366}" destId="{5D7FE90D-A4D6-432C-ADFF-58EA8D0C61ED}" srcOrd="0" destOrd="0" presId="urn:microsoft.com/office/officeart/2005/8/layout/hierarchy3"/>
    <dgm:cxn modelId="{0A89BBDA-9C04-469B-AFD8-303AD32AFA1E}" type="presParOf" srcId="{5D7FE90D-A4D6-432C-ADFF-58EA8D0C61ED}" destId="{DC011D01-4337-4A8E-B66F-A075711E156E}" srcOrd="0" destOrd="0" presId="urn:microsoft.com/office/officeart/2005/8/layout/hierarchy3"/>
    <dgm:cxn modelId="{2C24B66A-E096-4A61-A8EE-FFCEC4AB704F}" type="presParOf" srcId="{DC011D01-4337-4A8E-B66F-A075711E156E}" destId="{6D3184FB-8739-44B7-952D-2F28B4F98F9F}" srcOrd="0" destOrd="0" presId="urn:microsoft.com/office/officeart/2005/8/layout/hierarchy3"/>
    <dgm:cxn modelId="{08DCD638-10BB-4C6E-AB49-07B51E6EAD67}" type="presParOf" srcId="{DC011D01-4337-4A8E-B66F-A075711E156E}" destId="{E05571C6-E334-462C-9679-9ACB0EA83473}" srcOrd="1" destOrd="0" presId="urn:microsoft.com/office/officeart/2005/8/layout/hierarchy3"/>
    <dgm:cxn modelId="{F01E65F6-13E2-487B-84D0-78ED31EE6263}" type="presParOf" srcId="{5D7FE90D-A4D6-432C-ADFF-58EA8D0C61ED}" destId="{6F5550A3-0D6F-48BC-B3C9-F5A5503D2393}" srcOrd="1" destOrd="0" presId="urn:microsoft.com/office/officeart/2005/8/layout/hierarchy3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B45D89-7475-485D-852A-693648BF038D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E281A8-5019-47C3-B527-D6BFEE98FA2A}">
      <dgm:prSet/>
      <dgm:spPr/>
      <dgm:t>
        <a:bodyPr/>
        <a:lstStyle/>
        <a:p>
          <a:pPr rtl="0"/>
          <a:r>
            <a:rPr lang="en-US" dirty="0" smtClean="0"/>
            <a:t>Responsibility In Real Life</a:t>
          </a:r>
          <a:endParaRPr lang="en-GB" dirty="0"/>
        </a:p>
      </dgm:t>
    </dgm:pt>
    <dgm:pt modelId="{AE793285-262C-4B78-A2A2-04CA1F0CBE38}" type="parTrans" cxnId="{B538B606-EB13-4FCE-92F3-71EF36F2A60D}">
      <dgm:prSet/>
      <dgm:spPr/>
      <dgm:t>
        <a:bodyPr/>
        <a:lstStyle/>
        <a:p>
          <a:endParaRPr lang="en-GB"/>
        </a:p>
      </dgm:t>
    </dgm:pt>
    <dgm:pt modelId="{8EDD15A2-700F-4737-A4E6-62E464E99923}" type="sibTrans" cxnId="{B538B606-EB13-4FCE-92F3-71EF36F2A60D}">
      <dgm:prSet/>
      <dgm:spPr/>
      <dgm:t>
        <a:bodyPr/>
        <a:lstStyle/>
        <a:p>
          <a:endParaRPr lang="en-GB"/>
        </a:p>
      </dgm:t>
    </dgm:pt>
    <dgm:pt modelId="{2044ED6B-2963-4177-B2D4-421BBDF014B2}">
      <dgm:prSet/>
      <dgm:spPr/>
      <dgm:t>
        <a:bodyPr/>
        <a:lstStyle/>
        <a:p>
          <a:pPr rtl="0"/>
          <a:r>
            <a:rPr lang="en-US" dirty="0" smtClean="0"/>
            <a:t>Collection of related tasks that can be bundled.</a:t>
          </a:r>
          <a:endParaRPr lang="en-GB" dirty="0"/>
        </a:p>
      </dgm:t>
    </dgm:pt>
    <dgm:pt modelId="{22EB8D88-B7B9-4679-B0E4-38EE7DFFFB70}" type="parTrans" cxnId="{36B1914A-F98B-46AF-9BFC-BC3BE3A1AF4F}">
      <dgm:prSet/>
      <dgm:spPr/>
      <dgm:t>
        <a:bodyPr/>
        <a:lstStyle/>
        <a:p>
          <a:endParaRPr lang="en-GB"/>
        </a:p>
      </dgm:t>
    </dgm:pt>
    <dgm:pt modelId="{C9AE9E0A-37E8-4040-9BEB-0B3A3503D75C}" type="sibTrans" cxnId="{36B1914A-F98B-46AF-9BFC-BC3BE3A1AF4F}">
      <dgm:prSet/>
      <dgm:spPr/>
      <dgm:t>
        <a:bodyPr/>
        <a:lstStyle/>
        <a:p>
          <a:endParaRPr lang="en-GB"/>
        </a:p>
      </dgm:t>
    </dgm:pt>
    <dgm:pt modelId="{D6295571-E9EC-4E92-BAF5-FA4ECAE9E148}">
      <dgm:prSet/>
      <dgm:spPr/>
      <dgm:t>
        <a:bodyPr/>
        <a:lstStyle/>
        <a:p>
          <a:pPr rtl="0"/>
          <a:r>
            <a:rPr lang="en-US" dirty="0" smtClean="0"/>
            <a:t>Behavior of Doing, Knowing and deciding.</a:t>
          </a:r>
          <a:endParaRPr lang="en-GB" dirty="0"/>
        </a:p>
      </dgm:t>
    </dgm:pt>
    <dgm:pt modelId="{7186658D-4786-4D80-B331-F3B50DC53412}" type="parTrans" cxnId="{CE386D66-B230-4942-BF9C-50601A9A2E75}">
      <dgm:prSet/>
      <dgm:spPr/>
      <dgm:t>
        <a:bodyPr/>
        <a:lstStyle/>
        <a:p>
          <a:endParaRPr lang="en-GB"/>
        </a:p>
      </dgm:t>
    </dgm:pt>
    <dgm:pt modelId="{68D0428E-AA5E-4E6B-921E-D4579587988C}" type="sibTrans" cxnId="{CE386D66-B230-4942-BF9C-50601A9A2E75}">
      <dgm:prSet/>
      <dgm:spPr/>
      <dgm:t>
        <a:bodyPr/>
        <a:lstStyle/>
        <a:p>
          <a:endParaRPr lang="en-GB"/>
        </a:p>
      </dgm:t>
    </dgm:pt>
    <dgm:pt modelId="{3A884D4A-E726-4C99-BA8D-DDE9200D5538}">
      <dgm:prSet/>
      <dgm:spPr/>
      <dgm:t>
        <a:bodyPr/>
        <a:lstStyle/>
        <a:p>
          <a:pPr rtl="0"/>
          <a:r>
            <a:rPr lang="en-US" dirty="0" smtClean="0"/>
            <a:t>Assigned to appreciate object.</a:t>
          </a:r>
          <a:endParaRPr lang="en-GB" dirty="0"/>
        </a:p>
      </dgm:t>
    </dgm:pt>
    <dgm:pt modelId="{CFE1DBAD-849E-4117-AE5B-5ED20EDC67D8}" type="parTrans" cxnId="{FFE8B4E4-71A1-4D80-82B2-09D3BDA5C99B}">
      <dgm:prSet/>
      <dgm:spPr/>
      <dgm:t>
        <a:bodyPr/>
        <a:lstStyle/>
        <a:p>
          <a:endParaRPr lang="en-GB"/>
        </a:p>
      </dgm:t>
    </dgm:pt>
    <dgm:pt modelId="{8246706F-13D1-4FBD-8CA0-015F62BA7193}" type="sibTrans" cxnId="{FFE8B4E4-71A1-4D80-82B2-09D3BDA5C99B}">
      <dgm:prSet/>
      <dgm:spPr/>
      <dgm:t>
        <a:bodyPr/>
        <a:lstStyle/>
        <a:p>
          <a:endParaRPr lang="en-GB"/>
        </a:p>
      </dgm:t>
    </dgm:pt>
    <dgm:pt modelId="{E59F63BD-F11C-4F3C-821B-2E7C2E6D5C32}">
      <dgm:prSet/>
      <dgm:spPr/>
      <dgm:t>
        <a:bodyPr/>
        <a:lstStyle/>
        <a:p>
          <a:pPr rtl="0"/>
          <a:r>
            <a:rPr lang="en-US" dirty="0" smtClean="0"/>
            <a:t>Derivative of authority</a:t>
          </a:r>
          <a:endParaRPr lang="en-GB" dirty="0"/>
        </a:p>
      </dgm:t>
    </dgm:pt>
    <dgm:pt modelId="{2B805749-2875-4C83-AAF4-9A1192ADAEEF}" type="parTrans" cxnId="{68D21E12-A606-4097-8D2B-99B83C2E4F0C}">
      <dgm:prSet/>
      <dgm:spPr/>
      <dgm:t>
        <a:bodyPr/>
        <a:lstStyle/>
        <a:p>
          <a:endParaRPr lang="en-GB"/>
        </a:p>
      </dgm:t>
    </dgm:pt>
    <dgm:pt modelId="{17DCE8C9-FD76-4B5E-AA83-05A24A1AA45D}" type="sibTrans" cxnId="{68D21E12-A606-4097-8D2B-99B83C2E4F0C}">
      <dgm:prSet/>
      <dgm:spPr/>
      <dgm:t>
        <a:bodyPr/>
        <a:lstStyle/>
        <a:p>
          <a:endParaRPr lang="en-GB"/>
        </a:p>
      </dgm:t>
    </dgm:pt>
    <dgm:pt modelId="{F8D1D72A-D4CD-477C-BE23-14B8BE1639AA}">
      <dgm:prSet/>
      <dgm:spPr/>
      <dgm:t>
        <a:bodyPr/>
        <a:lstStyle/>
        <a:p>
          <a:pPr rtl="0"/>
          <a:r>
            <a:rPr lang="en-US" dirty="0" smtClean="0"/>
            <a:t>The obligation to carry out assigned activities to the best of his ability</a:t>
          </a:r>
          <a:endParaRPr lang="en-GB" dirty="0"/>
        </a:p>
      </dgm:t>
    </dgm:pt>
    <dgm:pt modelId="{18CBF2B8-11E3-4103-B5CE-684882A19A8F}" type="parTrans" cxnId="{3D93AA68-4D82-47B1-B186-D84661C726BD}">
      <dgm:prSet/>
      <dgm:spPr/>
      <dgm:t>
        <a:bodyPr/>
        <a:lstStyle/>
        <a:p>
          <a:endParaRPr lang="en-GB"/>
        </a:p>
      </dgm:t>
    </dgm:pt>
    <dgm:pt modelId="{5E76D6CE-5D73-4512-982C-1C92A46B40F4}" type="sibTrans" cxnId="{3D93AA68-4D82-47B1-B186-D84661C726BD}">
      <dgm:prSet/>
      <dgm:spPr/>
      <dgm:t>
        <a:bodyPr/>
        <a:lstStyle/>
        <a:p>
          <a:endParaRPr lang="en-GB"/>
        </a:p>
      </dgm:t>
    </dgm:pt>
    <dgm:pt modelId="{832316D8-9938-4E96-B3CC-C86950008AA2}" type="pres">
      <dgm:prSet presAssocID="{0CB45D89-7475-485D-852A-693648BF03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5EF2512-F6D1-49D5-BADD-B9765FCAE2D1}" type="pres">
      <dgm:prSet presAssocID="{26E281A8-5019-47C3-B527-D6BFEE98FA2A}" presName="linNode" presStyleCnt="0"/>
      <dgm:spPr/>
    </dgm:pt>
    <dgm:pt modelId="{7F54306E-77BB-44EB-9CEA-9E91A646EE36}" type="pres">
      <dgm:prSet presAssocID="{26E281A8-5019-47C3-B527-D6BFEE98FA2A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797999-14B0-4DDE-839C-4906224F1398}" type="pres">
      <dgm:prSet presAssocID="{26E281A8-5019-47C3-B527-D6BFEE98FA2A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FECE280-EA96-4694-A27C-B2DADB08BC7C}" type="presOf" srcId="{F8D1D72A-D4CD-477C-BE23-14B8BE1639AA}" destId="{AE797999-14B0-4DDE-839C-4906224F1398}" srcOrd="0" destOrd="4" presId="urn:microsoft.com/office/officeart/2005/8/layout/vList5"/>
    <dgm:cxn modelId="{39B8D550-9331-4A52-AEF9-8CD8424D506C}" type="presOf" srcId="{3A884D4A-E726-4C99-BA8D-DDE9200D5538}" destId="{AE797999-14B0-4DDE-839C-4906224F1398}" srcOrd="0" destOrd="2" presId="urn:microsoft.com/office/officeart/2005/8/layout/vList5"/>
    <dgm:cxn modelId="{CE386D66-B230-4942-BF9C-50601A9A2E75}" srcId="{26E281A8-5019-47C3-B527-D6BFEE98FA2A}" destId="{D6295571-E9EC-4E92-BAF5-FA4ECAE9E148}" srcOrd="1" destOrd="0" parTransId="{7186658D-4786-4D80-B331-F3B50DC53412}" sibTransId="{68D0428E-AA5E-4E6B-921E-D4579587988C}"/>
    <dgm:cxn modelId="{B538B606-EB13-4FCE-92F3-71EF36F2A60D}" srcId="{0CB45D89-7475-485D-852A-693648BF038D}" destId="{26E281A8-5019-47C3-B527-D6BFEE98FA2A}" srcOrd="0" destOrd="0" parTransId="{AE793285-262C-4B78-A2A2-04CA1F0CBE38}" sibTransId="{8EDD15A2-700F-4737-A4E6-62E464E99923}"/>
    <dgm:cxn modelId="{FFE8B4E4-71A1-4D80-82B2-09D3BDA5C99B}" srcId="{26E281A8-5019-47C3-B527-D6BFEE98FA2A}" destId="{3A884D4A-E726-4C99-BA8D-DDE9200D5538}" srcOrd="2" destOrd="0" parTransId="{CFE1DBAD-849E-4117-AE5B-5ED20EDC67D8}" sibTransId="{8246706F-13D1-4FBD-8CA0-015F62BA7193}"/>
    <dgm:cxn modelId="{5F01FF36-65E4-4A8D-94A3-17E64F56B8F8}" type="presOf" srcId="{26E281A8-5019-47C3-B527-D6BFEE98FA2A}" destId="{7F54306E-77BB-44EB-9CEA-9E91A646EE36}" srcOrd="0" destOrd="0" presId="urn:microsoft.com/office/officeart/2005/8/layout/vList5"/>
    <dgm:cxn modelId="{FA87A2EA-88F4-421D-9E63-C15F1C158E12}" type="presOf" srcId="{2044ED6B-2963-4177-B2D4-421BBDF014B2}" destId="{AE797999-14B0-4DDE-839C-4906224F1398}" srcOrd="0" destOrd="0" presId="urn:microsoft.com/office/officeart/2005/8/layout/vList5"/>
    <dgm:cxn modelId="{36B1914A-F98B-46AF-9BFC-BC3BE3A1AF4F}" srcId="{26E281A8-5019-47C3-B527-D6BFEE98FA2A}" destId="{2044ED6B-2963-4177-B2D4-421BBDF014B2}" srcOrd="0" destOrd="0" parTransId="{22EB8D88-B7B9-4679-B0E4-38EE7DFFFB70}" sibTransId="{C9AE9E0A-37E8-4040-9BEB-0B3A3503D75C}"/>
    <dgm:cxn modelId="{7DC299BD-7A9D-493D-A3B1-D5F18EABFCDA}" type="presOf" srcId="{D6295571-E9EC-4E92-BAF5-FA4ECAE9E148}" destId="{AE797999-14B0-4DDE-839C-4906224F1398}" srcOrd="0" destOrd="1" presId="urn:microsoft.com/office/officeart/2005/8/layout/vList5"/>
    <dgm:cxn modelId="{3D93AA68-4D82-47B1-B186-D84661C726BD}" srcId="{26E281A8-5019-47C3-B527-D6BFEE98FA2A}" destId="{F8D1D72A-D4CD-477C-BE23-14B8BE1639AA}" srcOrd="4" destOrd="0" parTransId="{18CBF2B8-11E3-4103-B5CE-684882A19A8F}" sibTransId="{5E76D6CE-5D73-4512-982C-1C92A46B40F4}"/>
    <dgm:cxn modelId="{E87DFA00-6A72-4825-BE95-0372EB69261B}" type="presOf" srcId="{E59F63BD-F11C-4F3C-821B-2E7C2E6D5C32}" destId="{AE797999-14B0-4DDE-839C-4906224F1398}" srcOrd="0" destOrd="3" presId="urn:microsoft.com/office/officeart/2005/8/layout/vList5"/>
    <dgm:cxn modelId="{913ABA28-517F-4684-95B8-B6521935C11F}" type="presOf" srcId="{0CB45D89-7475-485D-852A-693648BF038D}" destId="{832316D8-9938-4E96-B3CC-C86950008AA2}" srcOrd="0" destOrd="0" presId="urn:microsoft.com/office/officeart/2005/8/layout/vList5"/>
    <dgm:cxn modelId="{68D21E12-A606-4097-8D2B-99B83C2E4F0C}" srcId="{26E281A8-5019-47C3-B527-D6BFEE98FA2A}" destId="{E59F63BD-F11C-4F3C-821B-2E7C2E6D5C32}" srcOrd="3" destOrd="0" parTransId="{2B805749-2875-4C83-AAF4-9A1192ADAEEF}" sibTransId="{17DCE8C9-FD76-4B5E-AA83-05A24A1AA45D}"/>
    <dgm:cxn modelId="{6A856D10-2FB4-46DD-8E58-02D0279F6676}" type="presParOf" srcId="{832316D8-9938-4E96-B3CC-C86950008AA2}" destId="{D5EF2512-F6D1-49D5-BADD-B9765FCAE2D1}" srcOrd="0" destOrd="0" presId="urn:microsoft.com/office/officeart/2005/8/layout/vList5"/>
    <dgm:cxn modelId="{1BB5BD02-B1F9-44E3-923F-A9B2912B488D}" type="presParOf" srcId="{D5EF2512-F6D1-49D5-BADD-B9765FCAE2D1}" destId="{7F54306E-77BB-44EB-9CEA-9E91A646EE36}" srcOrd="0" destOrd="0" presId="urn:microsoft.com/office/officeart/2005/8/layout/vList5"/>
    <dgm:cxn modelId="{C2EA1E0B-A1BB-4D99-A917-34F9990C3EEF}" type="presParOf" srcId="{D5EF2512-F6D1-49D5-BADD-B9765FCAE2D1}" destId="{AE797999-14B0-4DDE-839C-4906224F1398}" srcOrd="1" destOrd="0" presId="urn:microsoft.com/office/officeart/2005/8/layout/vList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B45D89-7475-485D-852A-693648BF038D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6E281A8-5019-47C3-B527-D6BFEE98FA2A}">
      <dgm:prSet/>
      <dgm:spPr/>
      <dgm:t>
        <a:bodyPr/>
        <a:lstStyle/>
        <a:p>
          <a:pPr rtl="0"/>
          <a:r>
            <a:rPr lang="en-US" dirty="0" smtClean="0"/>
            <a:t>Responsibility In OOSE</a:t>
          </a:r>
          <a:endParaRPr lang="en-GB" dirty="0"/>
        </a:p>
      </dgm:t>
    </dgm:pt>
    <dgm:pt modelId="{AE793285-262C-4B78-A2A2-04CA1F0CBE38}" type="parTrans" cxnId="{B538B606-EB13-4FCE-92F3-71EF36F2A60D}">
      <dgm:prSet/>
      <dgm:spPr/>
      <dgm:t>
        <a:bodyPr/>
        <a:lstStyle/>
        <a:p>
          <a:endParaRPr lang="en-GB"/>
        </a:p>
      </dgm:t>
    </dgm:pt>
    <dgm:pt modelId="{8EDD15A2-700F-4737-A4E6-62E464E99923}" type="sibTrans" cxnId="{B538B606-EB13-4FCE-92F3-71EF36F2A60D}">
      <dgm:prSet/>
      <dgm:spPr/>
      <dgm:t>
        <a:bodyPr/>
        <a:lstStyle/>
        <a:p>
          <a:endParaRPr lang="en-GB"/>
        </a:p>
      </dgm:t>
    </dgm:pt>
    <dgm:pt modelId="{2044ED6B-2963-4177-B2D4-421BBDF014B2}">
      <dgm:prSet/>
      <dgm:spPr/>
      <dgm:t>
        <a:bodyPr/>
        <a:lstStyle/>
        <a:p>
          <a:pPr rtl="0"/>
          <a:r>
            <a:rPr lang="en-US" b="0" i="0" dirty="0" smtClean="0"/>
            <a:t>Not the same thing as a method - it's an abstraction </a:t>
          </a:r>
          <a:endParaRPr lang="en-GB" dirty="0"/>
        </a:p>
      </dgm:t>
    </dgm:pt>
    <dgm:pt modelId="{22EB8D88-B7B9-4679-B0E4-38EE7DFFFB70}" type="parTrans" cxnId="{36B1914A-F98B-46AF-9BFC-BC3BE3A1AF4F}">
      <dgm:prSet/>
      <dgm:spPr/>
      <dgm:t>
        <a:bodyPr/>
        <a:lstStyle/>
        <a:p>
          <a:endParaRPr lang="en-GB"/>
        </a:p>
      </dgm:t>
    </dgm:pt>
    <dgm:pt modelId="{C9AE9E0A-37E8-4040-9BEB-0B3A3503D75C}" type="sibTrans" cxnId="{36B1914A-F98B-46AF-9BFC-BC3BE3A1AF4F}">
      <dgm:prSet/>
      <dgm:spPr/>
      <dgm:t>
        <a:bodyPr/>
        <a:lstStyle/>
        <a:p>
          <a:endParaRPr lang="en-GB"/>
        </a:p>
      </dgm:t>
    </dgm:pt>
    <dgm:pt modelId="{D6295571-E9EC-4E92-BAF5-FA4ECAE9E148}">
      <dgm:prSet/>
      <dgm:spPr/>
      <dgm:t>
        <a:bodyPr/>
        <a:lstStyle/>
        <a:p>
          <a:pPr rtl="0"/>
          <a:r>
            <a:rPr lang="en-US" b="0" i="0" dirty="0" smtClean="0"/>
            <a:t>Assigned to classes of objects during object design</a:t>
          </a:r>
          <a:endParaRPr lang="en-GB" dirty="0"/>
        </a:p>
      </dgm:t>
    </dgm:pt>
    <dgm:pt modelId="{7186658D-4786-4D80-B331-F3B50DC53412}" type="parTrans" cxnId="{CE386D66-B230-4942-BF9C-50601A9A2E75}">
      <dgm:prSet/>
      <dgm:spPr/>
      <dgm:t>
        <a:bodyPr/>
        <a:lstStyle/>
        <a:p>
          <a:endParaRPr lang="en-GB"/>
        </a:p>
      </dgm:t>
    </dgm:pt>
    <dgm:pt modelId="{68D0428E-AA5E-4E6B-921E-D4579587988C}" type="sibTrans" cxnId="{CE386D66-B230-4942-BF9C-50601A9A2E75}">
      <dgm:prSet/>
      <dgm:spPr/>
      <dgm:t>
        <a:bodyPr/>
        <a:lstStyle/>
        <a:p>
          <a:endParaRPr lang="en-GB"/>
        </a:p>
      </dgm:t>
    </dgm:pt>
    <dgm:pt modelId="{3A884D4A-E726-4C99-BA8D-DDE9200D5538}">
      <dgm:prSet/>
      <dgm:spPr/>
      <dgm:t>
        <a:bodyPr/>
        <a:lstStyle/>
        <a:p>
          <a:pPr rtl="0"/>
          <a:r>
            <a:rPr lang="en-US" b="0" i="0" dirty="0" smtClean="0"/>
            <a:t>Behavior of an object in terms of its role</a:t>
          </a:r>
          <a:endParaRPr lang="en-GB" dirty="0"/>
        </a:p>
      </dgm:t>
    </dgm:pt>
    <dgm:pt modelId="{CFE1DBAD-849E-4117-AE5B-5ED20EDC67D8}" type="parTrans" cxnId="{FFE8B4E4-71A1-4D80-82B2-09D3BDA5C99B}">
      <dgm:prSet/>
      <dgm:spPr/>
      <dgm:t>
        <a:bodyPr/>
        <a:lstStyle/>
        <a:p>
          <a:endParaRPr lang="en-GB"/>
        </a:p>
      </dgm:t>
    </dgm:pt>
    <dgm:pt modelId="{8246706F-13D1-4FBD-8CA0-015F62BA7193}" type="sibTrans" cxnId="{FFE8B4E4-71A1-4D80-82B2-09D3BDA5C99B}">
      <dgm:prSet/>
      <dgm:spPr/>
      <dgm:t>
        <a:bodyPr/>
        <a:lstStyle/>
        <a:p>
          <a:endParaRPr lang="en-GB"/>
        </a:p>
      </dgm:t>
    </dgm:pt>
    <dgm:pt modelId="{E59F63BD-F11C-4F3C-821B-2E7C2E6D5C32}">
      <dgm:prSet/>
      <dgm:spPr/>
      <dgm:t>
        <a:bodyPr/>
        <a:lstStyle/>
        <a:p>
          <a:pPr rtl="0"/>
          <a:r>
            <a:rPr lang="en-US" b="0" i="0" dirty="0" smtClean="0"/>
            <a:t>Big responsibilities take hundreds of classes and methods. </a:t>
          </a:r>
          <a:endParaRPr lang="en-GB" dirty="0"/>
        </a:p>
      </dgm:t>
    </dgm:pt>
    <dgm:pt modelId="{2B805749-2875-4C83-AAF4-9A1192ADAEEF}" type="parTrans" cxnId="{68D21E12-A606-4097-8D2B-99B83C2E4F0C}">
      <dgm:prSet/>
      <dgm:spPr/>
      <dgm:t>
        <a:bodyPr/>
        <a:lstStyle/>
        <a:p>
          <a:endParaRPr lang="en-GB"/>
        </a:p>
      </dgm:t>
    </dgm:pt>
    <dgm:pt modelId="{17DCE8C9-FD76-4B5E-AA83-05A24A1AA45D}" type="sibTrans" cxnId="{68D21E12-A606-4097-8D2B-99B83C2E4F0C}">
      <dgm:prSet/>
      <dgm:spPr/>
      <dgm:t>
        <a:bodyPr/>
        <a:lstStyle/>
        <a:p>
          <a:endParaRPr lang="en-GB"/>
        </a:p>
      </dgm:t>
    </dgm:pt>
    <dgm:pt modelId="{F8D1D72A-D4CD-477C-BE23-14B8BE1639AA}">
      <dgm:prSet/>
      <dgm:spPr/>
      <dgm:t>
        <a:bodyPr/>
        <a:lstStyle/>
        <a:p>
          <a:pPr rtl="0"/>
          <a:r>
            <a:rPr lang="en-US" b="0" i="0" dirty="0" smtClean="0"/>
            <a:t>Little responsibilities might take one method.</a:t>
          </a:r>
          <a:endParaRPr lang="en-GB" dirty="0"/>
        </a:p>
      </dgm:t>
    </dgm:pt>
    <dgm:pt modelId="{18CBF2B8-11E3-4103-B5CE-684882A19A8F}" type="parTrans" cxnId="{3D93AA68-4D82-47B1-B186-D84661C726BD}">
      <dgm:prSet/>
      <dgm:spPr/>
      <dgm:t>
        <a:bodyPr/>
        <a:lstStyle/>
        <a:p>
          <a:endParaRPr lang="en-GB"/>
        </a:p>
      </dgm:t>
    </dgm:pt>
    <dgm:pt modelId="{5E76D6CE-5D73-4512-982C-1C92A46B40F4}" type="sibTrans" cxnId="{3D93AA68-4D82-47B1-B186-D84661C726BD}">
      <dgm:prSet/>
      <dgm:spPr/>
      <dgm:t>
        <a:bodyPr/>
        <a:lstStyle/>
        <a:p>
          <a:endParaRPr lang="en-GB"/>
        </a:p>
      </dgm:t>
    </dgm:pt>
    <dgm:pt modelId="{CFE0AF38-676E-4528-96C7-F40AC3C486D4}">
      <dgm:prSet/>
      <dgm:spPr/>
      <dgm:t>
        <a:bodyPr/>
        <a:lstStyle/>
        <a:p>
          <a:pPr rtl="0"/>
          <a:r>
            <a:rPr lang="en-US" b="0" i="0" dirty="0" smtClean="0"/>
            <a:t>For example, declare that "a </a:t>
          </a:r>
          <a:r>
            <a:rPr lang="en-US" b="0" i="1" dirty="0" smtClean="0"/>
            <a:t>Sale </a:t>
          </a:r>
          <a:r>
            <a:rPr lang="en-US" b="0" i="0" dirty="0" smtClean="0"/>
            <a:t>is responsible for creating </a:t>
          </a:r>
          <a:r>
            <a:rPr lang="en-US" b="0" i="1" dirty="0" err="1" smtClean="0"/>
            <a:t>SalesLineltems</a:t>
          </a:r>
          <a:r>
            <a:rPr lang="en-US" b="0" i="1" dirty="0" smtClean="0"/>
            <a:t>" </a:t>
          </a:r>
          <a:r>
            <a:rPr lang="en-US" b="0" i="0" dirty="0" smtClean="0"/>
            <a:t>(a doing), or "a </a:t>
          </a:r>
          <a:r>
            <a:rPr lang="en-US" b="0" i="1" dirty="0" smtClean="0"/>
            <a:t>Sale </a:t>
          </a:r>
          <a:r>
            <a:rPr lang="en-US" b="0" i="0" dirty="0" smtClean="0"/>
            <a:t>is responsible for knowing its total" (a knowing).</a:t>
          </a:r>
          <a:endParaRPr lang="en-GB" dirty="0"/>
        </a:p>
      </dgm:t>
    </dgm:pt>
    <dgm:pt modelId="{46419EB4-AD96-45A2-8EE8-A5D1AD98AE84}" type="parTrans" cxnId="{DA70B623-7FF2-4632-8A83-4931AF19D905}">
      <dgm:prSet/>
      <dgm:spPr/>
    </dgm:pt>
    <dgm:pt modelId="{64E02D2A-143A-4F43-AF78-1FC2A7CD7DD8}" type="sibTrans" cxnId="{DA70B623-7FF2-4632-8A83-4931AF19D905}">
      <dgm:prSet/>
      <dgm:spPr/>
    </dgm:pt>
    <dgm:pt modelId="{832316D8-9938-4E96-B3CC-C86950008AA2}" type="pres">
      <dgm:prSet presAssocID="{0CB45D89-7475-485D-852A-693648BF038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D5EF2512-F6D1-49D5-BADD-B9765FCAE2D1}" type="pres">
      <dgm:prSet presAssocID="{26E281A8-5019-47C3-B527-D6BFEE98FA2A}" presName="linNode" presStyleCnt="0"/>
      <dgm:spPr/>
    </dgm:pt>
    <dgm:pt modelId="{7F54306E-77BB-44EB-9CEA-9E91A646EE36}" type="pres">
      <dgm:prSet presAssocID="{26E281A8-5019-47C3-B527-D6BFEE98FA2A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E797999-14B0-4DDE-839C-4906224F1398}" type="pres">
      <dgm:prSet presAssocID="{26E281A8-5019-47C3-B527-D6BFEE98FA2A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DA70B623-7FF2-4632-8A83-4931AF19D905}" srcId="{26E281A8-5019-47C3-B527-D6BFEE98FA2A}" destId="{CFE0AF38-676E-4528-96C7-F40AC3C486D4}" srcOrd="5" destOrd="0" parTransId="{46419EB4-AD96-45A2-8EE8-A5D1AD98AE84}" sibTransId="{64E02D2A-143A-4F43-AF78-1FC2A7CD7DD8}"/>
    <dgm:cxn modelId="{FEEA41FB-7FE1-4D10-B499-8A47A5A768F5}" type="presOf" srcId="{F8D1D72A-D4CD-477C-BE23-14B8BE1639AA}" destId="{AE797999-14B0-4DDE-839C-4906224F1398}" srcOrd="0" destOrd="4" presId="urn:microsoft.com/office/officeart/2005/8/layout/vList5"/>
    <dgm:cxn modelId="{B0F9CB6D-FD29-4511-A592-9729A47BB526}" type="presOf" srcId="{3A884D4A-E726-4C99-BA8D-DDE9200D5538}" destId="{AE797999-14B0-4DDE-839C-4906224F1398}" srcOrd="0" destOrd="2" presId="urn:microsoft.com/office/officeart/2005/8/layout/vList5"/>
    <dgm:cxn modelId="{CE386D66-B230-4942-BF9C-50601A9A2E75}" srcId="{26E281A8-5019-47C3-B527-D6BFEE98FA2A}" destId="{D6295571-E9EC-4E92-BAF5-FA4ECAE9E148}" srcOrd="1" destOrd="0" parTransId="{7186658D-4786-4D80-B331-F3B50DC53412}" sibTransId="{68D0428E-AA5E-4E6B-921E-D4579587988C}"/>
    <dgm:cxn modelId="{B538B606-EB13-4FCE-92F3-71EF36F2A60D}" srcId="{0CB45D89-7475-485D-852A-693648BF038D}" destId="{26E281A8-5019-47C3-B527-D6BFEE98FA2A}" srcOrd="0" destOrd="0" parTransId="{AE793285-262C-4B78-A2A2-04CA1F0CBE38}" sibTransId="{8EDD15A2-700F-4737-A4E6-62E464E99923}"/>
    <dgm:cxn modelId="{260D9A3E-7E08-49AE-B5A6-93C396DBE032}" type="presOf" srcId="{E59F63BD-F11C-4F3C-821B-2E7C2E6D5C32}" destId="{AE797999-14B0-4DDE-839C-4906224F1398}" srcOrd="0" destOrd="3" presId="urn:microsoft.com/office/officeart/2005/8/layout/vList5"/>
    <dgm:cxn modelId="{B601B375-FBD5-4793-A8DE-292637BA4234}" type="presOf" srcId="{26E281A8-5019-47C3-B527-D6BFEE98FA2A}" destId="{7F54306E-77BB-44EB-9CEA-9E91A646EE36}" srcOrd="0" destOrd="0" presId="urn:microsoft.com/office/officeart/2005/8/layout/vList5"/>
    <dgm:cxn modelId="{FFE8B4E4-71A1-4D80-82B2-09D3BDA5C99B}" srcId="{26E281A8-5019-47C3-B527-D6BFEE98FA2A}" destId="{3A884D4A-E726-4C99-BA8D-DDE9200D5538}" srcOrd="2" destOrd="0" parTransId="{CFE1DBAD-849E-4117-AE5B-5ED20EDC67D8}" sibTransId="{8246706F-13D1-4FBD-8CA0-015F62BA7193}"/>
    <dgm:cxn modelId="{6E784146-5DD3-4991-BED0-01522C65B266}" type="presOf" srcId="{D6295571-E9EC-4E92-BAF5-FA4ECAE9E148}" destId="{AE797999-14B0-4DDE-839C-4906224F1398}" srcOrd="0" destOrd="1" presId="urn:microsoft.com/office/officeart/2005/8/layout/vList5"/>
    <dgm:cxn modelId="{1D4ED605-BE77-49BB-90FB-DCE8D09BA60D}" type="presOf" srcId="{0CB45D89-7475-485D-852A-693648BF038D}" destId="{832316D8-9938-4E96-B3CC-C86950008AA2}" srcOrd="0" destOrd="0" presId="urn:microsoft.com/office/officeart/2005/8/layout/vList5"/>
    <dgm:cxn modelId="{36B1914A-F98B-46AF-9BFC-BC3BE3A1AF4F}" srcId="{26E281A8-5019-47C3-B527-D6BFEE98FA2A}" destId="{2044ED6B-2963-4177-B2D4-421BBDF014B2}" srcOrd="0" destOrd="0" parTransId="{22EB8D88-B7B9-4679-B0E4-38EE7DFFFB70}" sibTransId="{C9AE9E0A-37E8-4040-9BEB-0B3A3503D75C}"/>
    <dgm:cxn modelId="{4A78D96B-C89B-46A7-896E-3F43A7582081}" type="presOf" srcId="{CFE0AF38-676E-4528-96C7-F40AC3C486D4}" destId="{AE797999-14B0-4DDE-839C-4906224F1398}" srcOrd="0" destOrd="5" presId="urn:microsoft.com/office/officeart/2005/8/layout/vList5"/>
    <dgm:cxn modelId="{3D93AA68-4D82-47B1-B186-D84661C726BD}" srcId="{26E281A8-5019-47C3-B527-D6BFEE98FA2A}" destId="{F8D1D72A-D4CD-477C-BE23-14B8BE1639AA}" srcOrd="4" destOrd="0" parTransId="{18CBF2B8-11E3-4103-B5CE-684882A19A8F}" sibTransId="{5E76D6CE-5D73-4512-982C-1C92A46B40F4}"/>
    <dgm:cxn modelId="{68D21E12-A606-4097-8D2B-99B83C2E4F0C}" srcId="{26E281A8-5019-47C3-B527-D6BFEE98FA2A}" destId="{E59F63BD-F11C-4F3C-821B-2E7C2E6D5C32}" srcOrd="3" destOrd="0" parTransId="{2B805749-2875-4C83-AAF4-9A1192ADAEEF}" sibTransId="{17DCE8C9-FD76-4B5E-AA83-05A24A1AA45D}"/>
    <dgm:cxn modelId="{F384842A-86A0-4274-88E4-2F6843E29969}" type="presOf" srcId="{2044ED6B-2963-4177-B2D4-421BBDF014B2}" destId="{AE797999-14B0-4DDE-839C-4906224F1398}" srcOrd="0" destOrd="0" presId="urn:microsoft.com/office/officeart/2005/8/layout/vList5"/>
    <dgm:cxn modelId="{F85359D3-F047-4B1A-A3C8-2532987AFB59}" type="presParOf" srcId="{832316D8-9938-4E96-B3CC-C86950008AA2}" destId="{D5EF2512-F6D1-49D5-BADD-B9765FCAE2D1}" srcOrd="0" destOrd="0" presId="urn:microsoft.com/office/officeart/2005/8/layout/vList5"/>
    <dgm:cxn modelId="{1E93DA28-11AA-4494-97C9-F3D0807DB7A1}" type="presParOf" srcId="{D5EF2512-F6D1-49D5-BADD-B9765FCAE2D1}" destId="{7F54306E-77BB-44EB-9CEA-9E91A646EE36}" srcOrd="0" destOrd="0" presId="urn:microsoft.com/office/officeart/2005/8/layout/vList5"/>
    <dgm:cxn modelId="{C012E678-BCD4-489A-8D64-FF7B784A5DEE}" type="presParOf" srcId="{D5EF2512-F6D1-49D5-BADD-B9765FCAE2D1}" destId="{AE797999-14B0-4DDE-839C-4906224F1398}" srcOrd="1" destOrd="0" presId="urn:microsoft.com/office/officeart/2005/8/layout/vList5"/>
  </dgm:cxnLst>
  <dgm:bg/>
  <dgm:whole/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280B78-B0A7-40D3-AFF8-DA0CFB34AA55}" type="doc">
      <dgm:prSet loTypeId="urn:microsoft.com/office/officeart/2005/8/layout/list1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4488AA65-3BD9-4CC4-98E0-09A0F9DF2D8B}">
      <dgm:prSet/>
      <dgm:spPr/>
      <dgm:t>
        <a:bodyPr/>
        <a:lstStyle/>
        <a:p>
          <a:pPr rtl="0"/>
          <a:r>
            <a:rPr lang="en-US" dirty="0" smtClean="0"/>
            <a:t>Types of Responsibility</a:t>
          </a:r>
          <a:endParaRPr lang="en-GB" dirty="0"/>
        </a:p>
      </dgm:t>
    </dgm:pt>
    <dgm:pt modelId="{2DA19BE8-8B26-403A-807D-BBEC05937E00}" type="parTrans" cxnId="{FE25ACA7-C587-4CF2-A1E1-74572EC8D2BA}">
      <dgm:prSet/>
      <dgm:spPr/>
      <dgm:t>
        <a:bodyPr/>
        <a:lstStyle/>
        <a:p>
          <a:endParaRPr lang="en-GB"/>
        </a:p>
      </dgm:t>
    </dgm:pt>
    <dgm:pt modelId="{57A93A8B-841A-4FD8-A640-D67663B81D44}" type="sibTrans" cxnId="{FE25ACA7-C587-4CF2-A1E1-74572EC8D2BA}">
      <dgm:prSet/>
      <dgm:spPr/>
      <dgm:t>
        <a:bodyPr/>
        <a:lstStyle/>
        <a:p>
          <a:endParaRPr lang="en-GB"/>
        </a:p>
      </dgm:t>
    </dgm:pt>
    <dgm:pt modelId="{18B8300F-6190-4C91-909A-D48843952AA8}">
      <dgm:prSet/>
      <dgm:spPr/>
      <dgm:t>
        <a:bodyPr/>
        <a:lstStyle/>
        <a:p>
          <a:pPr rtl="0"/>
          <a:r>
            <a:rPr lang="en-US" sz="3000" b="1" dirty="0" smtClean="0"/>
            <a:t>Doing</a:t>
          </a:r>
          <a:endParaRPr lang="en-GB" sz="3000" b="1" dirty="0"/>
        </a:p>
      </dgm:t>
    </dgm:pt>
    <dgm:pt modelId="{D7C571FD-7403-4C11-A175-6CC05617FB45}" type="parTrans" cxnId="{6981B3D1-DCD1-423F-87D3-FEF076CF189F}">
      <dgm:prSet/>
      <dgm:spPr/>
      <dgm:t>
        <a:bodyPr/>
        <a:lstStyle/>
        <a:p>
          <a:endParaRPr lang="en-GB"/>
        </a:p>
      </dgm:t>
    </dgm:pt>
    <dgm:pt modelId="{C9D62E43-5F78-4762-BDD0-5F732CDFE4AF}" type="sibTrans" cxnId="{6981B3D1-DCD1-423F-87D3-FEF076CF189F}">
      <dgm:prSet/>
      <dgm:spPr/>
      <dgm:t>
        <a:bodyPr/>
        <a:lstStyle/>
        <a:p>
          <a:endParaRPr lang="en-GB"/>
        </a:p>
      </dgm:t>
    </dgm:pt>
    <dgm:pt modelId="{06FFDFB2-3A22-4C69-B9E5-C76FED596227}">
      <dgm:prSet custT="1"/>
      <dgm:spPr/>
      <dgm:t>
        <a:bodyPr/>
        <a:lstStyle/>
        <a:p>
          <a:pPr rtl="0"/>
          <a:r>
            <a:rPr lang="en-US" sz="2800" dirty="0" smtClean="0"/>
            <a:t>doing something itself, such as creating an object or doing a calculation</a:t>
          </a:r>
          <a:endParaRPr lang="en-GB" sz="2800" dirty="0"/>
        </a:p>
      </dgm:t>
    </dgm:pt>
    <dgm:pt modelId="{F258986F-8298-4905-A053-DF7D4BB79084}" type="parTrans" cxnId="{63A2CD13-23F5-4F2B-BE5A-DB493967E78E}">
      <dgm:prSet/>
      <dgm:spPr/>
      <dgm:t>
        <a:bodyPr/>
        <a:lstStyle/>
        <a:p>
          <a:endParaRPr lang="en-GB"/>
        </a:p>
      </dgm:t>
    </dgm:pt>
    <dgm:pt modelId="{46B20388-690F-443F-82A7-82814C03088F}" type="sibTrans" cxnId="{63A2CD13-23F5-4F2B-BE5A-DB493967E78E}">
      <dgm:prSet/>
      <dgm:spPr/>
      <dgm:t>
        <a:bodyPr/>
        <a:lstStyle/>
        <a:p>
          <a:endParaRPr lang="en-GB"/>
        </a:p>
      </dgm:t>
    </dgm:pt>
    <dgm:pt modelId="{1654773D-F4D2-4BFB-B682-A55902F467A5}">
      <dgm:prSet custT="1"/>
      <dgm:spPr/>
      <dgm:t>
        <a:bodyPr/>
        <a:lstStyle/>
        <a:p>
          <a:pPr rtl="0"/>
          <a:r>
            <a:rPr lang="en-US" sz="2800" dirty="0" smtClean="0"/>
            <a:t>initiating action in other objects</a:t>
          </a:r>
          <a:endParaRPr lang="en-GB" sz="2800" dirty="0"/>
        </a:p>
      </dgm:t>
    </dgm:pt>
    <dgm:pt modelId="{898DC019-ACEF-4075-B6FD-CF3900F957A4}" type="parTrans" cxnId="{CB73CFFA-AD70-4788-9EED-9AEB9727D207}">
      <dgm:prSet/>
      <dgm:spPr/>
      <dgm:t>
        <a:bodyPr/>
        <a:lstStyle/>
        <a:p>
          <a:endParaRPr lang="en-GB"/>
        </a:p>
      </dgm:t>
    </dgm:pt>
    <dgm:pt modelId="{810C91BC-F081-4F39-A29A-E7D104AD3608}" type="sibTrans" cxnId="{CB73CFFA-AD70-4788-9EED-9AEB9727D207}">
      <dgm:prSet/>
      <dgm:spPr/>
      <dgm:t>
        <a:bodyPr/>
        <a:lstStyle/>
        <a:p>
          <a:endParaRPr lang="en-GB"/>
        </a:p>
      </dgm:t>
    </dgm:pt>
    <dgm:pt modelId="{4E718965-EBEA-448A-A89F-887BEE5FBDA8}">
      <dgm:prSet custT="1"/>
      <dgm:spPr/>
      <dgm:t>
        <a:bodyPr/>
        <a:lstStyle/>
        <a:p>
          <a:pPr rtl="0"/>
          <a:r>
            <a:rPr lang="en-US" sz="2800" dirty="0" smtClean="0"/>
            <a:t>controlling and coordinating activities in other objects</a:t>
          </a:r>
          <a:endParaRPr lang="en-US" sz="2800" dirty="0"/>
        </a:p>
      </dgm:t>
    </dgm:pt>
    <dgm:pt modelId="{BD190AE2-836E-43DB-B7BE-5897AC6DDC07}" type="parTrans" cxnId="{D386E4C4-7400-47E0-9117-BB1C1C2419BC}">
      <dgm:prSet/>
      <dgm:spPr/>
      <dgm:t>
        <a:bodyPr/>
        <a:lstStyle/>
        <a:p>
          <a:endParaRPr lang="en-GB"/>
        </a:p>
      </dgm:t>
    </dgm:pt>
    <dgm:pt modelId="{89B524A0-277D-4718-ACFF-9569AFF7AAC5}" type="sibTrans" cxnId="{D386E4C4-7400-47E0-9117-BB1C1C2419BC}">
      <dgm:prSet/>
      <dgm:spPr/>
      <dgm:t>
        <a:bodyPr/>
        <a:lstStyle/>
        <a:p>
          <a:endParaRPr lang="en-GB"/>
        </a:p>
      </dgm:t>
    </dgm:pt>
    <dgm:pt modelId="{357BA00A-2624-42FF-81A0-793F108A8492}">
      <dgm:prSet/>
      <dgm:spPr/>
      <dgm:t>
        <a:bodyPr/>
        <a:lstStyle/>
        <a:p>
          <a:pPr rtl="0"/>
          <a:r>
            <a:rPr lang="en-US" sz="3000" b="1" dirty="0" smtClean="0"/>
            <a:t>Knowing</a:t>
          </a:r>
          <a:endParaRPr lang="en-GB" sz="3000" b="1" dirty="0"/>
        </a:p>
      </dgm:t>
    </dgm:pt>
    <dgm:pt modelId="{8C3F8181-CD22-41AE-BDF6-2E87D17772B8}" type="parTrans" cxnId="{254A320C-9E8A-47D2-B509-4A1D0C241A35}">
      <dgm:prSet/>
      <dgm:spPr/>
      <dgm:t>
        <a:bodyPr/>
        <a:lstStyle/>
        <a:p>
          <a:endParaRPr lang="en-GB"/>
        </a:p>
      </dgm:t>
    </dgm:pt>
    <dgm:pt modelId="{CDBFDD45-5A75-46C7-AF5B-2D5C493F4CD5}" type="sibTrans" cxnId="{254A320C-9E8A-47D2-B509-4A1D0C241A35}">
      <dgm:prSet/>
      <dgm:spPr/>
      <dgm:t>
        <a:bodyPr/>
        <a:lstStyle/>
        <a:p>
          <a:endParaRPr lang="en-GB"/>
        </a:p>
      </dgm:t>
    </dgm:pt>
    <dgm:pt modelId="{24A35B27-6443-42F0-A13D-5D09E08BE265}">
      <dgm:prSet custT="1"/>
      <dgm:spPr/>
      <dgm:t>
        <a:bodyPr/>
        <a:lstStyle/>
        <a:p>
          <a:pPr rtl="0"/>
          <a:r>
            <a:rPr lang="en-US" sz="2800" dirty="0" smtClean="0"/>
            <a:t>knowing about private encapsulated data</a:t>
          </a:r>
          <a:endParaRPr lang="en-GB" sz="2800" dirty="0"/>
        </a:p>
      </dgm:t>
    </dgm:pt>
    <dgm:pt modelId="{E01B4D69-D326-41E6-AE4D-4DD5CE1A0B5E}" type="parTrans" cxnId="{341FE92D-7D03-4147-BF42-A239B8E5E77C}">
      <dgm:prSet/>
      <dgm:spPr/>
      <dgm:t>
        <a:bodyPr/>
        <a:lstStyle/>
        <a:p>
          <a:endParaRPr lang="en-GB"/>
        </a:p>
      </dgm:t>
    </dgm:pt>
    <dgm:pt modelId="{FF727824-3D41-448A-9EF9-8550ACB22CA9}" type="sibTrans" cxnId="{341FE92D-7D03-4147-BF42-A239B8E5E77C}">
      <dgm:prSet/>
      <dgm:spPr/>
      <dgm:t>
        <a:bodyPr/>
        <a:lstStyle/>
        <a:p>
          <a:endParaRPr lang="en-GB"/>
        </a:p>
      </dgm:t>
    </dgm:pt>
    <dgm:pt modelId="{2F76A31B-C039-4D26-9F19-6D8680653C2F}">
      <dgm:prSet custT="1"/>
      <dgm:spPr/>
      <dgm:t>
        <a:bodyPr/>
        <a:lstStyle/>
        <a:p>
          <a:pPr rtl="0"/>
          <a:r>
            <a:rPr lang="en-US" sz="2800" dirty="0" smtClean="0"/>
            <a:t>knowing about related objects</a:t>
          </a:r>
          <a:endParaRPr lang="en-GB" sz="2800" dirty="0"/>
        </a:p>
      </dgm:t>
    </dgm:pt>
    <dgm:pt modelId="{7482F238-B230-47AE-8B6E-D24596FC01F2}" type="parTrans" cxnId="{AC84B6C7-3F95-4306-BFB0-EEA46BDE4B42}">
      <dgm:prSet/>
      <dgm:spPr/>
      <dgm:t>
        <a:bodyPr/>
        <a:lstStyle/>
        <a:p>
          <a:endParaRPr lang="en-GB"/>
        </a:p>
      </dgm:t>
    </dgm:pt>
    <dgm:pt modelId="{1F39B7AE-F17A-44B2-B97C-3FC784C7973C}" type="sibTrans" cxnId="{AC84B6C7-3F95-4306-BFB0-EEA46BDE4B42}">
      <dgm:prSet/>
      <dgm:spPr/>
      <dgm:t>
        <a:bodyPr/>
        <a:lstStyle/>
        <a:p>
          <a:endParaRPr lang="en-GB"/>
        </a:p>
      </dgm:t>
    </dgm:pt>
    <dgm:pt modelId="{0625BDBD-B1C1-4C11-9AD2-0159D8D88053}">
      <dgm:prSet custT="1"/>
      <dgm:spPr/>
      <dgm:t>
        <a:bodyPr/>
        <a:lstStyle/>
        <a:p>
          <a:pPr rtl="0"/>
          <a:r>
            <a:rPr lang="en-US" sz="2800" dirty="0" smtClean="0"/>
            <a:t>knowing about things it can derive or calculate</a:t>
          </a:r>
          <a:endParaRPr lang="en-GB" sz="2800" dirty="0"/>
        </a:p>
      </dgm:t>
    </dgm:pt>
    <dgm:pt modelId="{D12857EB-C037-4FF5-B029-2BD6FB70D0EB}" type="parTrans" cxnId="{E322C9D8-A3B5-41F3-83C6-D285935AA882}">
      <dgm:prSet/>
      <dgm:spPr/>
      <dgm:t>
        <a:bodyPr/>
        <a:lstStyle/>
        <a:p>
          <a:endParaRPr lang="en-GB"/>
        </a:p>
      </dgm:t>
    </dgm:pt>
    <dgm:pt modelId="{C4D8F0EC-A806-4539-85FF-AFE86EB7315A}" type="sibTrans" cxnId="{E322C9D8-A3B5-41F3-83C6-D285935AA882}">
      <dgm:prSet/>
      <dgm:spPr/>
      <dgm:t>
        <a:bodyPr/>
        <a:lstStyle/>
        <a:p>
          <a:endParaRPr lang="en-GB"/>
        </a:p>
      </dgm:t>
    </dgm:pt>
    <dgm:pt modelId="{F4AA5D57-AC04-471F-B6CA-4E3A57CCF8D4}" type="pres">
      <dgm:prSet presAssocID="{3A280B78-B0A7-40D3-AFF8-DA0CFB34AA55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C69BDD31-1FDD-434B-9B17-3BBA62CAC47B}" type="pres">
      <dgm:prSet presAssocID="{4488AA65-3BD9-4CC4-98E0-09A0F9DF2D8B}" presName="parentLin" presStyleCnt="0"/>
      <dgm:spPr/>
    </dgm:pt>
    <dgm:pt modelId="{76C82886-C3B5-4B9D-88B2-5D8C552DF8F6}" type="pres">
      <dgm:prSet presAssocID="{4488AA65-3BD9-4CC4-98E0-09A0F9DF2D8B}" presName="parentLeftMargin" presStyleLbl="node1" presStyleIdx="0" presStyleCnt="1"/>
      <dgm:spPr/>
      <dgm:t>
        <a:bodyPr/>
        <a:lstStyle/>
        <a:p>
          <a:endParaRPr lang="en-GB"/>
        </a:p>
      </dgm:t>
    </dgm:pt>
    <dgm:pt modelId="{EB0E7D82-BCD8-4775-9906-F351AFDC9B7C}" type="pres">
      <dgm:prSet presAssocID="{4488AA65-3BD9-4CC4-98E0-09A0F9DF2D8B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AE1EF7D-FB26-48F6-A5B6-54B4DEC65539}" type="pres">
      <dgm:prSet presAssocID="{4488AA65-3BD9-4CC4-98E0-09A0F9DF2D8B}" presName="negativeSpace" presStyleCnt="0"/>
      <dgm:spPr/>
    </dgm:pt>
    <dgm:pt modelId="{38E29C53-9BE8-46D6-A0B6-21417268AE55}" type="pres">
      <dgm:prSet presAssocID="{4488AA65-3BD9-4CC4-98E0-09A0F9DF2D8B}" presName="childText" presStyleLbl="conFgAcc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4BEB0732-4260-49CE-A37F-74FF5A971B60}" type="presOf" srcId="{4E718965-EBEA-448A-A89F-887BEE5FBDA8}" destId="{38E29C53-9BE8-46D6-A0B6-21417268AE55}" srcOrd="0" destOrd="3" presId="urn:microsoft.com/office/officeart/2005/8/layout/list1"/>
    <dgm:cxn modelId="{37FD71F9-2A82-4D6D-99D7-42A760B586BB}" type="presOf" srcId="{06FFDFB2-3A22-4C69-B9E5-C76FED596227}" destId="{38E29C53-9BE8-46D6-A0B6-21417268AE55}" srcOrd="0" destOrd="1" presId="urn:microsoft.com/office/officeart/2005/8/layout/list1"/>
    <dgm:cxn modelId="{6981B3D1-DCD1-423F-87D3-FEF076CF189F}" srcId="{4488AA65-3BD9-4CC4-98E0-09A0F9DF2D8B}" destId="{18B8300F-6190-4C91-909A-D48843952AA8}" srcOrd="0" destOrd="0" parTransId="{D7C571FD-7403-4C11-A175-6CC05617FB45}" sibTransId="{C9D62E43-5F78-4762-BDD0-5F732CDFE4AF}"/>
    <dgm:cxn modelId="{CB73CFFA-AD70-4788-9EED-9AEB9727D207}" srcId="{18B8300F-6190-4C91-909A-D48843952AA8}" destId="{1654773D-F4D2-4BFB-B682-A55902F467A5}" srcOrd="1" destOrd="0" parTransId="{898DC019-ACEF-4075-B6FD-CF3900F957A4}" sibTransId="{810C91BC-F081-4F39-A29A-E7D104AD3608}"/>
    <dgm:cxn modelId="{63A2CD13-23F5-4F2B-BE5A-DB493967E78E}" srcId="{18B8300F-6190-4C91-909A-D48843952AA8}" destId="{06FFDFB2-3A22-4C69-B9E5-C76FED596227}" srcOrd="0" destOrd="0" parTransId="{F258986F-8298-4905-A053-DF7D4BB79084}" sibTransId="{46B20388-690F-443F-82A7-82814C03088F}"/>
    <dgm:cxn modelId="{7263169C-A753-4DBA-A660-640BDA047434}" type="presOf" srcId="{18B8300F-6190-4C91-909A-D48843952AA8}" destId="{38E29C53-9BE8-46D6-A0B6-21417268AE55}" srcOrd="0" destOrd="0" presId="urn:microsoft.com/office/officeart/2005/8/layout/list1"/>
    <dgm:cxn modelId="{3037C092-441B-4781-90FE-B24DB44E322E}" type="presOf" srcId="{1654773D-F4D2-4BFB-B682-A55902F467A5}" destId="{38E29C53-9BE8-46D6-A0B6-21417268AE55}" srcOrd="0" destOrd="2" presId="urn:microsoft.com/office/officeart/2005/8/layout/list1"/>
    <dgm:cxn modelId="{FE25ACA7-C587-4CF2-A1E1-74572EC8D2BA}" srcId="{3A280B78-B0A7-40D3-AFF8-DA0CFB34AA55}" destId="{4488AA65-3BD9-4CC4-98E0-09A0F9DF2D8B}" srcOrd="0" destOrd="0" parTransId="{2DA19BE8-8B26-403A-807D-BBEC05937E00}" sibTransId="{57A93A8B-841A-4FD8-A640-D67663B81D44}"/>
    <dgm:cxn modelId="{E322C9D8-A3B5-41F3-83C6-D285935AA882}" srcId="{357BA00A-2624-42FF-81A0-793F108A8492}" destId="{0625BDBD-B1C1-4C11-9AD2-0159D8D88053}" srcOrd="2" destOrd="0" parTransId="{D12857EB-C037-4FF5-B029-2BD6FB70D0EB}" sibTransId="{C4D8F0EC-A806-4539-85FF-AFE86EB7315A}"/>
    <dgm:cxn modelId="{D386E4C4-7400-47E0-9117-BB1C1C2419BC}" srcId="{18B8300F-6190-4C91-909A-D48843952AA8}" destId="{4E718965-EBEA-448A-A89F-887BEE5FBDA8}" srcOrd="2" destOrd="0" parTransId="{BD190AE2-836E-43DB-B7BE-5897AC6DDC07}" sibTransId="{89B524A0-277D-4718-ACFF-9569AFF7AAC5}"/>
    <dgm:cxn modelId="{B0A43A74-51B9-472E-8870-DF82F253586D}" type="presOf" srcId="{3A280B78-B0A7-40D3-AFF8-DA0CFB34AA55}" destId="{F4AA5D57-AC04-471F-B6CA-4E3A57CCF8D4}" srcOrd="0" destOrd="0" presId="urn:microsoft.com/office/officeart/2005/8/layout/list1"/>
    <dgm:cxn modelId="{254A320C-9E8A-47D2-B509-4A1D0C241A35}" srcId="{4488AA65-3BD9-4CC4-98E0-09A0F9DF2D8B}" destId="{357BA00A-2624-42FF-81A0-793F108A8492}" srcOrd="1" destOrd="0" parTransId="{8C3F8181-CD22-41AE-BDF6-2E87D17772B8}" sibTransId="{CDBFDD45-5A75-46C7-AF5B-2D5C493F4CD5}"/>
    <dgm:cxn modelId="{C1C98235-29C5-435C-9832-F4AC604153B9}" type="presOf" srcId="{4488AA65-3BD9-4CC4-98E0-09A0F9DF2D8B}" destId="{76C82886-C3B5-4B9D-88B2-5D8C552DF8F6}" srcOrd="0" destOrd="0" presId="urn:microsoft.com/office/officeart/2005/8/layout/list1"/>
    <dgm:cxn modelId="{AEB0B260-130F-463D-9F2E-CD16B4D3BC46}" type="presOf" srcId="{0625BDBD-B1C1-4C11-9AD2-0159D8D88053}" destId="{38E29C53-9BE8-46D6-A0B6-21417268AE55}" srcOrd="0" destOrd="7" presId="urn:microsoft.com/office/officeart/2005/8/layout/list1"/>
    <dgm:cxn modelId="{341FE92D-7D03-4147-BF42-A239B8E5E77C}" srcId="{357BA00A-2624-42FF-81A0-793F108A8492}" destId="{24A35B27-6443-42F0-A13D-5D09E08BE265}" srcOrd="0" destOrd="0" parTransId="{E01B4D69-D326-41E6-AE4D-4DD5CE1A0B5E}" sibTransId="{FF727824-3D41-448A-9EF9-8550ACB22CA9}"/>
    <dgm:cxn modelId="{622CA6B1-F855-41A6-B803-442C9897728B}" type="presOf" srcId="{4488AA65-3BD9-4CC4-98E0-09A0F9DF2D8B}" destId="{EB0E7D82-BCD8-4775-9906-F351AFDC9B7C}" srcOrd="1" destOrd="0" presId="urn:microsoft.com/office/officeart/2005/8/layout/list1"/>
    <dgm:cxn modelId="{54174E59-BE8C-40D2-ADC9-4E0070EBA56A}" type="presOf" srcId="{2F76A31B-C039-4D26-9F19-6D8680653C2F}" destId="{38E29C53-9BE8-46D6-A0B6-21417268AE55}" srcOrd="0" destOrd="6" presId="urn:microsoft.com/office/officeart/2005/8/layout/list1"/>
    <dgm:cxn modelId="{3A8E603F-7AA0-48B4-A70A-E8579D925696}" type="presOf" srcId="{357BA00A-2624-42FF-81A0-793F108A8492}" destId="{38E29C53-9BE8-46D6-A0B6-21417268AE55}" srcOrd="0" destOrd="4" presId="urn:microsoft.com/office/officeart/2005/8/layout/list1"/>
    <dgm:cxn modelId="{B344680E-8770-4059-BD17-71567C82AB82}" type="presOf" srcId="{24A35B27-6443-42F0-A13D-5D09E08BE265}" destId="{38E29C53-9BE8-46D6-A0B6-21417268AE55}" srcOrd="0" destOrd="5" presId="urn:microsoft.com/office/officeart/2005/8/layout/list1"/>
    <dgm:cxn modelId="{AC84B6C7-3F95-4306-BFB0-EEA46BDE4B42}" srcId="{357BA00A-2624-42FF-81A0-793F108A8492}" destId="{2F76A31B-C039-4D26-9F19-6D8680653C2F}" srcOrd="1" destOrd="0" parTransId="{7482F238-B230-47AE-8B6E-D24596FC01F2}" sibTransId="{1F39B7AE-F17A-44B2-B97C-3FC784C7973C}"/>
    <dgm:cxn modelId="{D50E70DF-EEBA-4EEA-ADAA-D0B7FB8C175A}" type="presParOf" srcId="{F4AA5D57-AC04-471F-B6CA-4E3A57CCF8D4}" destId="{C69BDD31-1FDD-434B-9B17-3BBA62CAC47B}" srcOrd="0" destOrd="0" presId="urn:microsoft.com/office/officeart/2005/8/layout/list1"/>
    <dgm:cxn modelId="{9FB10170-9F71-4F55-A70C-EF60E00AF8E1}" type="presParOf" srcId="{C69BDD31-1FDD-434B-9B17-3BBA62CAC47B}" destId="{76C82886-C3B5-4B9D-88B2-5D8C552DF8F6}" srcOrd="0" destOrd="0" presId="urn:microsoft.com/office/officeart/2005/8/layout/list1"/>
    <dgm:cxn modelId="{9E0CD642-862B-4BD5-887D-EAEECC1BEABC}" type="presParOf" srcId="{C69BDD31-1FDD-434B-9B17-3BBA62CAC47B}" destId="{EB0E7D82-BCD8-4775-9906-F351AFDC9B7C}" srcOrd="1" destOrd="0" presId="urn:microsoft.com/office/officeart/2005/8/layout/list1"/>
    <dgm:cxn modelId="{C5CC60C6-6353-4A94-AFBC-BF4E32C6CEEE}" type="presParOf" srcId="{F4AA5D57-AC04-471F-B6CA-4E3A57CCF8D4}" destId="{AAE1EF7D-FB26-48F6-A5B6-54B4DEC65539}" srcOrd="1" destOrd="0" presId="urn:microsoft.com/office/officeart/2005/8/layout/list1"/>
    <dgm:cxn modelId="{D3169C28-B576-46FF-B380-D90C7F05054B}" type="presParOf" srcId="{F4AA5D57-AC04-471F-B6CA-4E3A57CCF8D4}" destId="{38E29C53-9BE8-46D6-A0B6-21417268AE55}" srcOrd="2" destOrd="0" presId="urn:microsoft.com/office/officeart/2005/8/layout/list1"/>
  </dgm:cxnLst>
  <dgm:bg/>
  <dgm:whole/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DB31F5-9892-4C9E-81A3-65783C368316}" type="doc">
      <dgm:prSet loTypeId="urn:microsoft.com/office/officeart/2005/8/layout/process4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537378F-34B2-4B79-B17D-AEC139086C59}">
      <dgm:prSet/>
      <dgm:spPr/>
      <dgm:t>
        <a:bodyPr/>
        <a:lstStyle/>
        <a:p>
          <a:pPr rtl="0"/>
          <a:r>
            <a:rPr lang="en-US" dirty="0" smtClean="0"/>
            <a:t>Driven Design </a:t>
          </a:r>
          <a:endParaRPr lang="en-GB" dirty="0"/>
        </a:p>
      </dgm:t>
    </dgm:pt>
    <dgm:pt modelId="{EE20DE83-4905-4BAD-BFC0-64B79F918427}" type="parTrans" cxnId="{91901761-3931-4796-B499-875432EAA5BA}">
      <dgm:prSet/>
      <dgm:spPr/>
      <dgm:t>
        <a:bodyPr/>
        <a:lstStyle/>
        <a:p>
          <a:endParaRPr lang="en-GB"/>
        </a:p>
      </dgm:t>
    </dgm:pt>
    <dgm:pt modelId="{34C54D24-A029-48F2-9FDC-6FAF5355DDE3}" type="sibTrans" cxnId="{91901761-3931-4796-B499-875432EAA5BA}">
      <dgm:prSet/>
      <dgm:spPr/>
      <dgm:t>
        <a:bodyPr/>
        <a:lstStyle/>
        <a:p>
          <a:endParaRPr lang="en-GB"/>
        </a:p>
      </dgm:t>
    </dgm:pt>
    <dgm:pt modelId="{C5BD614C-B7F3-4A1E-AF78-EEA32B5A9C02}">
      <dgm:prSet/>
      <dgm:spPr/>
      <dgm:t>
        <a:bodyPr/>
        <a:lstStyle/>
        <a:p>
          <a:pPr algn="l" rtl="0"/>
          <a:r>
            <a:rPr lang="en-US" dirty="0" smtClean="0"/>
            <a:t>It is the process which is used to design the software. </a:t>
          </a:r>
          <a:endParaRPr lang="en-GB" dirty="0"/>
        </a:p>
      </dgm:t>
    </dgm:pt>
    <dgm:pt modelId="{63E4AAF0-5A79-4410-A8F2-E221EE6318AB}" type="parTrans" cxnId="{8E2FE183-6151-40A4-8CD2-6075D057E34E}">
      <dgm:prSet/>
      <dgm:spPr/>
      <dgm:t>
        <a:bodyPr/>
        <a:lstStyle/>
        <a:p>
          <a:endParaRPr lang="en-GB"/>
        </a:p>
      </dgm:t>
    </dgm:pt>
    <dgm:pt modelId="{9D4172BB-8F5A-4C60-AD96-43E1324E089E}" type="sibTrans" cxnId="{8E2FE183-6151-40A4-8CD2-6075D057E34E}">
      <dgm:prSet/>
      <dgm:spPr/>
      <dgm:t>
        <a:bodyPr/>
        <a:lstStyle/>
        <a:p>
          <a:endParaRPr lang="en-GB"/>
        </a:p>
      </dgm:t>
    </dgm:pt>
    <dgm:pt modelId="{7923A47B-50BF-4CC9-B5E7-72757C77ED67}">
      <dgm:prSet/>
      <dgm:spPr/>
      <dgm:t>
        <a:bodyPr/>
        <a:lstStyle/>
        <a:p>
          <a:pPr algn="l" rtl="0"/>
          <a:r>
            <a:rPr lang="en-US" dirty="0" smtClean="0"/>
            <a:t>This is the main key to ensure the client desired production.</a:t>
          </a:r>
          <a:endParaRPr lang="en-GB" dirty="0"/>
        </a:p>
      </dgm:t>
    </dgm:pt>
    <dgm:pt modelId="{3E98D1AE-E040-4675-8139-8F5DD569079B}" type="parTrans" cxnId="{72E9DBE9-4DD1-4740-BE85-46D49D6E4533}">
      <dgm:prSet/>
      <dgm:spPr/>
      <dgm:t>
        <a:bodyPr/>
        <a:lstStyle/>
        <a:p>
          <a:endParaRPr lang="en-GB"/>
        </a:p>
      </dgm:t>
    </dgm:pt>
    <dgm:pt modelId="{5B066BDA-7D3C-4A1A-BE6E-7CA558C030CD}" type="sibTrans" cxnId="{72E9DBE9-4DD1-4740-BE85-46D49D6E4533}">
      <dgm:prSet/>
      <dgm:spPr/>
      <dgm:t>
        <a:bodyPr/>
        <a:lstStyle/>
        <a:p>
          <a:endParaRPr lang="en-GB"/>
        </a:p>
      </dgm:t>
    </dgm:pt>
    <dgm:pt modelId="{3B61F823-0825-4B1B-BE82-51193FCF3CB4}">
      <dgm:prSet/>
      <dgm:spPr/>
      <dgm:t>
        <a:bodyPr/>
        <a:lstStyle/>
        <a:p>
          <a:pPr algn="l" rtl="0"/>
          <a:r>
            <a:rPr lang="en-US" dirty="0" smtClean="0"/>
            <a:t>This is responsible to develop software. </a:t>
          </a:r>
          <a:endParaRPr lang="en-GB" dirty="0"/>
        </a:p>
      </dgm:t>
    </dgm:pt>
    <dgm:pt modelId="{30BA24D6-E164-4E34-A6DF-EE301FFC9651}" type="parTrans" cxnId="{47B82A78-8402-43B2-BF0B-6B03BB05A0D5}">
      <dgm:prSet/>
      <dgm:spPr/>
      <dgm:t>
        <a:bodyPr/>
        <a:lstStyle/>
        <a:p>
          <a:endParaRPr lang="en-GB"/>
        </a:p>
      </dgm:t>
    </dgm:pt>
    <dgm:pt modelId="{D1BD96EE-CA4E-4D86-BAAF-03D8222B45B8}" type="sibTrans" cxnId="{47B82A78-8402-43B2-BF0B-6B03BB05A0D5}">
      <dgm:prSet/>
      <dgm:spPr/>
      <dgm:t>
        <a:bodyPr/>
        <a:lstStyle/>
        <a:p>
          <a:endParaRPr lang="en-GB"/>
        </a:p>
      </dgm:t>
    </dgm:pt>
    <dgm:pt modelId="{07376C22-5414-4AB2-9DD4-C9EE1EF59051}" type="pres">
      <dgm:prSet presAssocID="{9BDB31F5-9892-4C9E-81A3-65783C36831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12AC93A9-996F-4571-9D3D-744C7D90102C}" type="pres">
      <dgm:prSet presAssocID="{4537378F-34B2-4B79-B17D-AEC139086C59}" presName="boxAndChildren" presStyleCnt="0"/>
      <dgm:spPr/>
    </dgm:pt>
    <dgm:pt modelId="{70BC6268-F3CA-430C-A3AB-F8B278308720}" type="pres">
      <dgm:prSet presAssocID="{4537378F-34B2-4B79-B17D-AEC139086C59}" presName="parentTextBox" presStyleLbl="node1" presStyleIdx="0" presStyleCnt="1"/>
      <dgm:spPr/>
      <dgm:t>
        <a:bodyPr/>
        <a:lstStyle/>
        <a:p>
          <a:endParaRPr lang="en-GB"/>
        </a:p>
      </dgm:t>
    </dgm:pt>
    <dgm:pt modelId="{C19AC6CD-3188-4651-BCD8-0E61BBD7F71F}" type="pres">
      <dgm:prSet presAssocID="{4537378F-34B2-4B79-B17D-AEC139086C59}" presName="entireBox" presStyleLbl="node1" presStyleIdx="0" presStyleCnt="1"/>
      <dgm:spPr/>
      <dgm:t>
        <a:bodyPr/>
        <a:lstStyle/>
        <a:p>
          <a:endParaRPr lang="en-GB"/>
        </a:p>
      </dgm:t>
    </dgm:pt>
    <dgm:pt modelId="{BF686E71-24BA-4A77-9C5F-33D03A639A09}" type="pres">
      <dgm:prSet presAssocID="{4537378F-34B2-4B79-B17D-AEC139086C59}" presName="descendantBox" presStyleCnt="0"/>
      <dgm:spPr/>
    </dgm:pt>
    <dgm:pt modelId="{7613C870-3D4A-4B20-B69E-3D33A44688CB}" type="pres">
      <dgm:prSet presAssocID="{C5BD614C-B7F3-4A1E-AF78-EEA32B5A9C02}" presName="childTextBox" presStyleLbl="fg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12A6BDE-FB6D-4F3E-9259-B5F64908249F}" type="pres">
      <dgm:prSet presAssocID="{7923A47B-50BF-4CC9-B5E7-72757C77ED67}" presName="childTextBox" presStyleLbl="fg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72544C5-2E1B-46B4-A063-644764629A06}" type="pres">
      <dgm:prSet presAssocID="{3B61F823-0825-4B1B-BE82-51193FCF3CB4}" presName="childTextBox" presStyleLbl="fg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62B7D53C-BC09-4357-B85A-577620851F7E}" type="presOf" srcId="{4537378F-34B2-4B79-B17D-AEC139086C59}" destId="{C19AC6CD-3188-4651-BCD8-0E61BBD7F71F}" srcOrd="1" destOrd="0" presId="urn:microsoft.com/office/officeart/2005/8/layout/process4"/>
    <dgm:cxn modelId="{6A4A6481-2E1A-4023-B28A-B995FE725877}" type="presOf" srcId="{4537378F-34B2-4B79-B17D-AEC139086C59}" destId="{70BC6268-F3CA-430C-A3AB-F8B278308720}" srcOrd="0" destOrd="0" presId="urn:microsoft.com/office/officeart/2005/8/layout/process4"/>
    <dgm:cxn modelId="{47B82A78-8402-43B2-BF0B-6B03BB05A0D5}" srcId="{4537378F-34B2-4B79-B17D-AEC139086C59}" destId="{3B61F823-0825-4B1B-BE82-51193FCF3CB4}" srcOrd="2" destOrd="0" parTransId="{30BA24D6-E164-4E34-A6DF-EE301FFC9651}" sibTransId="{D1BD96EE-CA4E-4D86-BAAF-03D8222B45B8}"/>
    <dgm:cxn modelId="{5D920D47-6DBB-41F5-B926-8156A83FCE31}" type="presOf" srcId="{7923A47B-50BF-4CC9-B5E7-72757C77ED67}" destId="{F12A6BDE-FB6D-4F3E-9259-B5F64908249F}" srcOrd="0" destOrd="0" presId="urn:microsoft.com/office/officeart/2005/8/layout/process4"/>
    <dgm:cxn modelId="{8E2FE183-6151-40A4-8CD2-6075D057E34E}" srcId="{4537378F-34B2-4B79-B17D-AEC139086C59}" destId="{C5BD614C-B7F3-4A1E-AF78-EEA32B5A9C02}" srcOrd="0" destOrd="0" parTransId="{63E4AAF0-5A79-4410-A8F2-E221EE6318AB}" sibTransId="{9D4172BB-8F5A-4C60-AD96-43E1324E089E}"/>
    <dgm:cxn modelId="{9F4AB3BC-5B9F-4FBF-982B-49D0B9111243}" type="presOf" srcId="{C5BD614C-B7F3-4A1E-AF78-EEA32B5A9C02}" destId="{7613C870-3D4A-4B20-B69E-3D33A44688CB}" srcOrd="0" destOrd="0" presId="urn:microsoft.com/office/officeart/2005/8/layout/process4"/>
    <dgm:cxn modelId="{97870FD3-95B5-40CA-9C2F-7411C356B1B4}" type="presOf" srcId="{3B61F823-0825-4B1B-BE82-51193FCF3CB4}" destId="{272544C5-2E1B-46B4-A063-644764629A06}" srcOrd="0" destOrd="0" presId="urn:microsoft.com/office/officeart/2005/8/layout/process4"/>
    <dgm:cxn modelId="{A3B38346-B105-40AD-9D3C-6FD81D119971}" type="presOf" srcId="{9BDB31F5-9892-4C9E-81A3-65783C368316}" destId="{07376C22-5414-4AB2-9DD4-C9EE1EF59051}" srcOrd="0" destOrd="0" presId="urn:microsoft.com/office/officeart/2005/8/layout/process4"/>
    <dgm:cxn modelId="{72E9DBE9-4DD1-4740-BE85-46D49D6E4533}" srcId="{4537378F-34B2-4B79-B17D-AEC139086C59}" destId="{7923A47B-50BF-4CC9-B5E7-72757C77ED67}" srcOrd="1" destOrd="0" parTransId="{3E98D1AE-E040-4675-8139-8F5DD569079B}" sibTransId="{5B066BDA-7D3C-4A1A-BE6E-7CA558C030CD}"/>
    <dgm:cxn modelId="{91901761-3931-4796-B499-875432EAA5BA}" srcId="{9BDB31F5-9892-4C9E-81A3-65783C368316}" destId="{4537378F-34B2-4B79-B17D-AEC139086C59}" srcOrd="0" destOrd="0" parTransId="{EE20DE83-4905-4BAD-BFC0-64B79F918427}" sibTransId="{34C54D24-A029-48F2-9FDC-6FAF5355DDE3}"/>
    <dgm:cxn modelId="{E34F2AD0-300B-47BA-BD15-A860F937C0DB}" type="presParOf" srcId="{07376C22-5414-4AB2-9DD4-C9EE1EF59051}" destId="{12AC93A9-996F-4571-9D3D-744C7D90102C}" srcOrd="0" destOrd="0" presId="urn:microsoft.com/office/officeart/2005/8/layout/process4"/>
    <dgm:cxn modelId="{686AEE6D-0B34-47E7-AAF5-E77A0A98708B}" type="presParOf" srcId="{12AC93A9-996F-4571-9D3D-744C7D90102C}" destId="{70BC6268-F3CA-430C-A3AB-F8B278308720}" srcOrd="0" destOrd="0" presId="urn:microsoft.com/office/officeart/2005/8/layout/process4"/>
    <dgm:cxn modelId="{AC081E74-E72E-4273-B5A1-8AE8C9CC7FE7}" type="presParOf" srcId="{12AC93A9-996F-4571-9D3D-744C7D90102C}" destId="{C19AC6CD-3188-4651-BCD8-0E61BBD7F71F}" srcOrd="1" destOrd="0" presId="urn:microsoft.com/office/officeart/2005/8/layout/process4"/>
    <dgm:cxn modelId="{876EF89E-09D4-4C57-9E42-3D9F94356112}" type="presParOf" srcId="{12AC93A9-996F-4571-9D3D-744C7D90102C}" destId="{BF686E71-24BA-4A77-9C5F-33D03A639A09}" srcOrd="2" destOrd="0" presId="urn:microsoft.com/office/officeart/2005/8/layout/process4"/>
    <dgm:cxn modelId="{A07AD880-E9C8-45BD-B160-71C8126942C0}" type="presParOf" srcId="{BF686E71-24BA-4A77-9C5F-33D03A639A09}" destId="{7613C870-3D4A-4B20-B69E-3D33A44688CB}" srcOrd="0" destOrd="0" presId="urn:microsoft.com/office/officeart/2005/8/layout/process4"/>
    <dgm:cxn modelId="{F962FDF8-6CF6-43F4-B0FA-2FBCB8BC75F3}" type="presParOf" srcId="{BF686E71-24BA-4A77-9C5F-33D03A639A09}" destId="{F12A6BDE-FB6D-4F3E-9259-B5F64908249F}" srcOrd="1" destOrd="0" presId="urn:microsoft.com/office/officeart/2005/8/layout/process4"/>
    <dgm:cxn modelId="{6B78361D-4865-4137-B50D-4F0562E9D778}" type="presParOf" srcId="{BF686E71-24BA-4A77-9C5F-33D03A639A09}" destId="{272544C5-2E1B-46B4-A063-644764629A06}" srcOrd="2" destOrd="0" presId="urn:microsoft.com/office/officeart/2005/8/layout/process4"/>
  </dgm:cxnLst>
  <dgm:bg/>
  <dgm:whole/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3D8C2B-CA30-4640-9C62-A258CF96D719}" type="doc">
      <dgm:prSet loTypeId="urn:microsoft.com/office/officeart/2005/8/layout/hList3" loCatId="list" qsTypeId="urn:microsoft.com/office/officeart/2005/8/quickstyle/3d3" qsCatId="3D" csTypeId="urn:microsoft.com/office/officeart/2005/8/colors/accent1_2" csCatId="accent1"/>
      <dgm:spPr/>
      <dgm:t>
        <a:bodyPr/>
        <a:lstStyle/>
        <a:p>
          <a:endParaRPr lang="en-GB"/>
        </a:p>
      </dgm:t>
    </dgm:pt>
    <dgm:pt modelId="{90F98F79-A7DA-4F53-AC58-2C38B87DAD9F}">
      <dgm:prSet/>
      <dgm:spPr/>
      <dgm:t>
        <a:bodyPr/>
        <a:lstStyle/>
        <a:p>
          <a:pPr rtl="0"/>
          <a:r>
            <a:rPr lang="en-GB" dirty="0" smtClean="0"/>
            <a:t>Mechanisms </a:t>
          </a:r>
          <a:r>
            <a:rPr lang="en-US" dirty="0" smtClean="0"/>
            <a:t>of Driven Design</a:t>
          </a:r>
          <a:endParaRPr lang="en-US" dirty="0"/>
        </a:p>
      </dgm:t>
    </dgm:pt>
    <dgm:pt modelId="{0F82D251-6EDE-4AC5-A9DF-8DD748D04FDF}" type="parTrans" cxnId="{50240F31-3868-41B0-9602-97E70272936D}">
      <dgm:prSet/>
      <dgm:spPr/>
      <dgm:t>
        <a:bodyPr/>
        <a:lstStyle/>
        <a:p>
          <a:endParaRPr lang="en-GB"/>
        </a:p>
      </dgm:t>
    </dgm:pt>
    <dgm:pt modelId="{8972D693-638B-480F-AFA8-ED969DEB71E5}" type="sibTrans" cxnId="{50240F31-3868-41B0-9602-97E70272936D}">
      <dgm:prSet/>
      <dgm:spPr/>
      <dgm:t>
        <a:bodyPr/>
        <a:lstStyle/>
        <a:p>
          <a:endParaRPr lang="en-GB"/>
        </a:p>
      </dgm:t>
    </dgm:pt>
    <dgm:pt modelId="{A30282DE-0D22-4DC8-9757-E74FC35E6C8B}">
      <dgm:prSet/>
      <dgm:spPr/>
      <dgm:t>
        <a:bodyPr/>
        <a:lstStyle/>
        <a:p>
          <a:pPr rtl="0"/>
          <a:r>
            <a:rPr lang="en-US" dirty="0" smtClean="0"/>
            <a:t>Test-Driven Design</a:t>
          </a:r>
          <a:endParaRPr lang="en-GB" dirty="0"/>
        </a:p>
      </dgm:t>
    </dgm:pt>
    <dgm:pt modelId="{85B7057E-D647-4EC5-95AB-00AADA05C8A4}" type="parTrans" cxnId="{0C59548B-3FD4-4B03-B624-3F891C2F6A7A}">
      <dgm:prSet/>
      <dgm:spPr/>
      <dgm:t>
        <a:bodyPr/>
        <a:lstStyle/>
        <a:p>
          <a:endParaRPr lang="en-GB"/>
        </a:p>
      </dgm:t>
    </dgm:pt>
    <dgm:pt modelId="{451392FA-2A10-4921-9EEA-EEC676ED6B24}" type="sibTrans" cxnId="{0C59548B-3FD4-4B03-B624-3F891C2F6A7A}">
      <dgm:prSet/>
      <dgm:spPr/>
      <dgm:t>
        <a:bodyPr/>
        <a:lstStyle/>
        <a:p>
          <a:endParaRPr lang="en-GB"/>
        </a:p>
      </dgm:t>
    </dgm:pt>
    <dgm:pt modelId="{3AFD576C-16AF-4AE4-81E0-025B9F2705D2}">
      <dgm:prSet/>
      <dgm:spPr/>
      <dgm:t>
        <a:bodyPr/>
        <a:lstStyle/>
        <a:p>
          <a:pPr rtl="0"/>
          <a:r>
            <a:rPr lang="en-US" dirty="0" smtClean="0"/>
            <a:t>Data-Driven Design</a:t>
          </a:r>
          <a:endParaRPr lang="en-GB" dirty="0"/>
        </a:p>
      </dgm:t>
    </dgm:pt>
    <dgm:pt modelId="{F9674CE2-1F78-47B5-81B2-3E41E9B748A8}" type="parTrans" cxnId="{73DCD46F-35EE-42E4-B3BE-C7A40C1E359B}">
      <dgm:prSet/>
      <dgm:spPr/>
      <dgm:t>
        <a:bodyPr/>
        <a:lstStyle/>
        <a:p>
          <a:endParaRPr lang="en-GB"/>
        </a:p>
      </dgm:t>
    </dgm:pt>
    <dgm:pt modelId="{09399F71-5C15-4C61-AD97-4EF5E081B95A}" type="sibTrans" cxnId="{73DCD46F-35EE-42E4-B3BE-C7A40C1E359B}">
      <dgm:prSet/>
      <dgm:spPr/>
      <dgm:t>
        <a:bodyPr/>
        <a:lstStyle/>
        <a:p>
          <a:endParaRPr lang="en-GB"/>
        </a:p>
      </dgm:t>
    </dgm:pt>
    <dgm:pt modelId="{EE9F7F0B-EA42-44DD-BDF3-1707A1F5C57F}">
      <dgm:prSet/>
      <dgm:spPr/>
      <dgm:t>
        <a:bodyPr/>
        <a:lstStyle/>
        <a:p>
          <a:pPr rtl="0"/>
          <a:r>
            <a:rPr lang="en-US" dirty="0" smtClean="0"/>
            <a:t>Domain-Driven Design</a:t>
          </a:r>
          <a:endParaRPr lang="en-GB" dirty="0"/>
        </a:p>
      </dgm:t>
    </dgm:pt>
    <dgm:pt modelId="{5AEC4AC4-CDC7-452B-979E-0AF74BA06696}" type="parTrans" cxnId="{49B57874-FB6F-4CAC-BC4B-7EB0012F7D97}">
      <dgm:prSet/>
      <dgm:spPr/>
      <dgm:t>
        <a:bodyPr/>
        <a:lstStyle/>
        <a:p>
          <a:endParaRPr lang="en-GB"/>
        </a:p>
      </dgm:t>
    </dgm:pt>
    <dgm:pt modelId="{65B4BFBF-B65B-4199-B606-E19F44DE5765}" type="sibTrans" cxnId="{49B57874-FB6F-4CAC-BC4B-7EB0012F7D97}">
      <dgm:prSet/>
      <dgm:spPr/>
      <dgm:t>
        <a:bodyPr/>
        <a:lstStyle/>
        <a:p>
          <a:endParaRPr lang="en-GB"/>
        </a:p>
      </dgm:t>
    </dgm:pt>
    <dgm:pt modelId="{439B718A-060A-4C40-AE7E-7248BE8B86FE}">
      <dgm:prSet/>
      <dgm:spPr/>
      <dgm:t>
        <a:bodyPr/>
        <a:lstStyle/>
        <a:p>
          <a:pPr rtl="0"/>
          <a:r>
            <a:rPr lang="en-US" dirty="0" smtClean="0"/>
            <a:t>Behavior</a:t>
          </a:r>
          <a:r>
            <a:rPr lang="en-GB" dirty="0" smtClean="0"/>
            <a:t>-Driven Design</a:t>
          </a:r>
          <a:endParaRPr lang="en-GB" dirty="0"/>
        </a:p>
      </dgm:t>
    </dgm:pt>
    <dgm:pt modelId="{3D2D41EA-C8B9-4091-B895-DD0FCECAE616}" type="parTrans" cxnId="{F03D6045-FBA2-4E96-9E7A-13B49782C419}">
      <dgm:prSet/>
      <dgm:spPr/>
      <dgm:t>
        <a:bodyPr/>
        <a:lstStyle/>
        <a:p>
          <a:endParaRPr lang="en-GB"/>
        </a:p>
      </dgm:t>
    </dgm:pt>
    <dgm:pt modelId="{F3143A13-DCFE-4DF7-AD60-7447E6F40412}" type="sibTrans" cxnId="{F03D6045-FBA2-4E96-9E7A-13B49782C419}">
      <dgm:prSet/>
      <dgm:spPr/>
      <dgm:t>
        <a:bodyPr/>
        <a:lstStyle/>
        <a:p>
          <a:endParaRPr lang="en-GB"/>
        </a:p>
      </dgm:t>
    </dgm:pt>
    <dgm:pt modelId="{7D6907A7-7BAE-45C2-8FC0-69B23D020364}">
      <dgm:prSet/>
      <dgm:spPr/>
      <dgm:t>
        <a:bodyPr/>
        <a:lstStyle/>
        <a:p>
          <a:pPr rtl="0"/>
          <a:r>
            <a:rPr lang="en-US" dirty="0" smtClean="0"/>
            <a:t>Responsibility-Driven Design</a:t>
          </a:r>
          <a:endParaRPr lang="en-GB" dirty="0"/>
        </a:p>
      </dgm:t>
    </dgm:pt>
    <dgm:pt modelId="{6B34DFEA-C1AE-4916-ADD4-B594F8B8AAF1}" type="parTrans" cxnId="{1E29A1B5-04AC-4B8C-8DF0-16FDAA034D32}">
      <dgm:prSet/>
      <dgm:spPr/>
      <dgm:t>
        <a:bodyPr/>
        <a:lstStyle/>
        <a:p>
          <a:endParaRPr lang="en-GB"/>
        </a:p>
      </dgm:t>
    </dgm:pt>
    <dgm:pt modelId="{97BB4869-C698-4C50-8B87-6C6AE17D1C8D}" type="sibTrans" cxnId="{1E29A1B5-04AC-4B8C-8DF0-16FDAA034D32}">
      <dgm:prSet/>
      <dgm:spPr/>
      <dgm:t>
        <a:bodyPr/>
        <a:lstStyle/>
        <a:p>
          <a:endParaRPr lang="en-GB"/>
        </a:p>
      </dgm:t>
    </dgm:pt>
    <dgm:pt modelId="{67A1B3ED-13B5-466D-B27E-4C5DED56E682}" type="pres">
      <dgm:prSet presAssocID="{8A3D8C2B-CA30-4640-9C62-A258CF96D719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043E78A9-4CE3-4DD6-929E-36B631D5A084}" type="pres">
      <dgm:prSet presAssocID="{90F98F79-A7DA-4F53-AC58-2C38B87DAD9F}" presName="roof" presStyleLbl="dkBgShp" presStyleIdx="0" presStyleCnt="2"/>
      <dgm:spPr/>
      <dgm:t>
        <a:bodyPr/>
        <a:lstStyle/>
        <a:p>
          <a:endParaRPr lang="en-GB"/>
        </a:p>
      </dgm:t>
    </dgm:pt>
    <dgm:pt modelId="{0BBE1F20-67C2-4EE7-BD09-1B4FC3BD5911}" type="pres">
      <dgm:prSet presAssocID="{90F98F79-A7DA-4F53-AC58-2C38B87DAD9F}" presName="pillars" presStyleCnt="0"/>
      <dgm:spPr/>
    </dgm:pt>
    <dgm:pt modelId="{49C557AB-7C85-43A0-B16F-DE52DCAE9ED0}" type="pres">
      <dgm:prSet presAssocID="{90F98F79-A7DA-4F53-AC58-2C38B87DAD9F}" presName="pillar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E09DF77-F65C-47CE-9CF8-35DC349E81CF}" type="pres">
      <dgm:prSet presAssocID="{3AFD576C-16AF-4AE4-81E0-025B9F2705D2}" presName="pillarX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D635AEB-A707-4DE5-9CC5-3429A655C92D}" type="pres">
      <dgm:prSet presAssocID="{EE9F7F0B-EA42-44DD-BDF3-1707A1F5C57F}" presName="pillarX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5D4E7270-23AE-4B23-AF34-D3F28C76C059}" type="pres">
      <dgm:prSet presAssocID="{439B718A-060A-4C40-AE7E-7248BE8B86FE}" presName="pillarX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892CF995-FB45-4CF2-BCA4-7EC27F7CA681}" type="pres">
      <dgm:prSet presAssocID="{7D6907A7-7BAE-45C2-8FC0-69B23D020364}" presName="pillarX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8F76F1D-270E-420B-BDC0-66DC5B01711C}" type="pres">
      <dgm:prSet presAssocID="{90F98F79-A7DA-4F53-AC58-2C38B87DAD9F}" presName="base" presStyleLbl="dkBgShp" presStyleIdx="1" presStyleCnt="2"/>
      <dgm:spPr/>
    </dgm:pt>
  </dgm:ptLst>
  <dgm:cxnLst>
    <dgm:cxn modelId="{50240F31-3868-41B0-9602-97E70272936D}" srcId="{8A3D8C2B-CA30-4640-9C62-A258CF96D719}" destId="{90F98F79-A7DA-4F53-AC58-2C38B87DAD9F}" srcOrd="0" destOrd="0" parTransId="{0F82D251-6EDE-4AC5-A9DF-8DD748D04FDF}" sibTransId="{8972D693-638B-480F-AFA8-ED969DEB71E5}"/>
    <dgm:cxn modelId="{F03D6045-FBA2-4E96-9E7A-13B49782C419}" srcId="{90F98F79-A7DA-4F53-AC58-2C38B87DAD9F}" destId="{439B718A-060A-4C40-AE7E-7248BE8B86FE}" srcOrd="3" destOrd="0" parTransId="{3D2D41EA-C8B9-4091-B895-DD0FCECAE616}" sibTransId="{F3143A13-DCFE-4DF7-AD60-7447E6F40412}"/>
    <dgm:cxn modelId="{1E29A1B5-04AC-4B8C-8DF0-16FDAA034D32}" srcId="{90F98F79-A7DA-4F53-AC58-2C38B87DAD9F}" destId="{7D6907A7-7BAE-45C2-8FC0-69B23D020364}" srcOrd="4" destOrd="0" parTransId="{6B34DFEA-C1AE-4916-ADD4-B594F8B8AAF1}" sibTransId="{97BB4869-C698-4C50-8B87-6C6AE17D1C8D}"/>
    <dgm:cxn modelId="{02AD5028-E3AA-4089-A29B-45C7758FFF51}" type="presOf" srcId="{90F98F79-A7DA-4F53-AC58-2C38B87DAD9F}" destId="{043E78A9-4CE3-4DD6-929E-36B631D5A084}" srcOrd="0" destOrd="0" presId="urn:microsoft.com/office/officeart/2005/8/layout/hList3"/>
    <dgm:cxn modelId="{49B57874-FB6F-4CAC-BC4B-7EB0012F7D97}" srcId="{90F98F79-A7DA-4F53-AC58-2C38B87DAD9F}" destId="{EE9F7F0B-EA42-44DD-BDF3-1707A1F5C57F}" srcOrd="2" destOrd="0" parTransId="{5AEC4AC4-CDC7-452B-979E-0AF74BA06696}" sibTransId="{65B4BFBF-B65B-4199-B606-E19F44DE5765}"/>
    <dgm:cxn modelId="{B8FF332F-A805-451C-901F-197F59F2C66B}" type="presOf" srcId="{EE9F7F0B-EA42-44DD-BDF3-1707A1F5C57F}" destId="{7D635AEB-A707-4DE5-9CC5-3429A655C92D}" srcOrd="0" destOrd="0" presId="urn:microsoft.com/office/officeart/2005/8/layout/hList3"/>
    <dgm:cxn modelId="{10E7DF06-E15F-4652-B89F-7834B0E073D7}" type="presOf" srcId="{439B718A-060A-4C40-AE7E-7248BE8B86FE}" destId="{5D4E7270-23AE-4B23-AF34-D3F28C76C059}" srcOrd="0" destOrd="0" presId="urn:microsoft.com/office/officeart/2005/8/layout/hList3"/>
    <dgm:cxn modelId="{1EA73BA7-535A-4CAD-A5C3-606A0BFB894E}" type="presOf" srcId="{3AFD576C-16AF-4AE4-81E0-025B9F2705D2}" destId="{5E09DF77-F65C-47CE-9CF8-35DC349E81CF}" srcOrd="0" destOrd="0" presId="urn:microsoft.com/office/officeart/2005/8/layout/hList3"/>
    <dgm:cxn modelId="{73DCD46F-35EE-42E4-B3BE-C7A40C1E359B}" srcId="{90F98F79-A7DA-4F53-AC58-2C38B87DAD9F}" destId="{3AFD576C-16AF-4AE4-81E0-025B9F2705D2}" srcOrd="1" destOrd="0" parTransId="{F9674CE2-1F78-47B5-81B2-3E41E9B748A8}" sibTransId="{09399F71-5C15-4C61-AD97-4EF5E081B95A}"/>
    <dgm:cxn modelId="{43DE344D-BDEF-461D-AD21-7E690115EDF5}" type="presOf" srcId="{7D6907A7-7BAE-45C2-8FC0-69B23D020364}" destId="{892CF995-FB45-4CF2-BCA4-7EC27F7CA681}" srcOrd="0" destOrd="0" presId="urn:microsoft.com/office/officeart/2005/8/layout/hList3"/>
    <dgm:cxn modelId="{CAC70FFC-698E-4DA3-9F55-E15B269DD208}" type="presOf" srcId="{A30282DE-0D22-4DC8-9757-E74FC35E6C8B}" destId="{49C557AB-7C85-43A0-B16F-DE52DCAE9ED0}" srcOrd="0" destOrd="0" presId="urn:microsoft.com/office/officeart/2005/8/layout/hList3"/>
    <dgm:cxn modelId="{0C59548B-3FD4-4B03-B624-3F891C2F6A7A}" srcId="{90F98F79-A7DA-4F53-AC58-2C38B87DAD9F}" destId="{A30282DE-0D22-4DC8-9757-E74FC35E6C8B}" srcOrd="0" destOrd="0" parTransId="{85B7057E-D647-4EC5-95AB-00AADA05C8A4}" sibTransId="{451392FA-2A10-4921-9EEA-EEC676ED6B24}"/>
    <dgm:cxn modelId="{AE23A64C-D463-4878-B293-8C633715E288}" type="presOf" srcId="{8A3D8C2B-CA30-4640-9C62-A258CF96D719}" destId="{67A1B3ED-13B5-466D-B27E-4C5DED56E682}" srcOrd="0" destOrd="0" presId="urn:microsoft.com/office/officeart/2005/8/layout/hList3"/>
    <dgm:cxn modelId="{D440099A-BC69-4676-AF29-26906AF9FF0E}" type="presParOf" srcId="{67A1B3ED-13B5-466D-B27E-4C5DED56E682}" destId="{043E78A9-4CE3-4DD6-929E-36B631D5A084}" srcOrd="0" destOrd="0" presId="urn:microsoft.com/office/officeart/2005/8/layout/hList3"/>
    <dgm:cxn modelId="{85B83E1A-5305-4045-A028-EE00CF36FC88}" type="presParOf" srcId="{67A1B3ED-13B5-466D-B27E-4C5DED56E682}" destId="{0BBE1F20-67C2-4EE7-BD09-1B4FC3BD5911}" srcOrd="1" destOrd="0" presId="urn:microsoft.com/office/officeart/2005/8/layout/hList3"/>
    <dgm:cxn modelId="{53A9AE17-EB37-40C1-BB70-6698E4B57F11}" type="presParOf" srcId="{0BBE1F20-67C2-4EE7-BD09-1B4FC3BD5911}" destId="{49C557AB-7C85-43A0-B16F-DE52DCAE9ED0}" srcOrd="0" destOrd="0" presId="urn:microsoft.com/office/officeart/2005/8/layout/hList3"/>
    <dgm:cxn modelId="{A630EFED-B811-48E6-A167-F971ED8FEC85}" type="presParOf" srcId="{0BBE1F20-67C2-4EE7-BD09-1B4FC3BD5911}" destId="{5E09DF77-F65C-47CE-9CF8-35DC349E81CF}" srcOrd="1" destOrd="0" presId="urn:microsoft.com/office/officeart/2005/8/layout/hList3"/>
    <dgm:cxn modelId="{38B40DCA-D4F0-475C-9759-747D2FAA02DD}" type="presParOf" srcId="{0BBE1F20-67C2-4EE7-BD09-1B4FC3BD5911}" destId="{7D635AEB-A707-4DE5-9CC5-3429A655C92D}" srcOrd="2" destOrd="0" presId="urn:microsoft.com/office/officeart/2005/8/layout/hList3"/>
    <dgm:cxn modelId="{D3A20628-2830-471B-A000-108BFABFF100}" type="presParOf" srcId="{0BBE1F20-67C2-4EE7-BD09-1B4FC3BD5911}" destId="{5D4E7270-23AE-4B23-AF34-D3F28C76C059}" srcOrd="3" destOrd="0" presId="urn:microsoft.com/office/officeart/2005/8/layout/hList3"/>
    <dgm:cxn modelId="{CFB9C178-1711-487F-A18E-2A2F8E977E59}" type="presParOf" srcId="{0BBE1F20-67C2-4EE7-BD09-1B4FC3BD5911}" destId="{892CF995-FB45-4CF2-BCA4-7EC27F7CA681}" srcOrd="4" destOrd="0" presId="urn:microsoft.com/office/officeart/2005/8/layout/hList3"/>
    <dgm:cxn modelId="{97A7D88A-787A-4F14-AD8E-DF46D930E4FB}" type="presParOf" srcId="{67A1B3ED-13B5-466D-B27E-4C5DED56E682}" destId="{98F76F1D-270E-420B-BDC0-66DC5B01711C}" srcOrd="2" destOrd="0" presId="urn:microsoft.com/office/officeart/2005/8/layout/hList3"/>
  </dgm:cxnLst>
  <dgm:bg/>
  <dgm:whole/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1FF5A2-640D-4C38-9DDF-2796DB2DD6C2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E3FE2EE-5A0F-4F2E-9889-D347665F90D1}">
      <dgm:prSet/>
      <dgm:spPr/>
      <dgm:t>
        <a:bodyPr/>
        <a:lstStyle/>
        <a:p>
          <a:pPr rtl="0"/>
          <a:r>
            <a:rPr lang="en-US" dirty="0" smtClean="0"/>
            <a:t>Test-Driven Design</a:t>
          </a:r>
          <a:endParaRPr lang="en-GB" dirty="0"/>
        </a:p>
      </dgm:t>
    </dgm:pt>
    <dgm:pt modelId="{C2A72341-9518-4BA3-9770-527385349F5D}" type="parTrans" cxnId="{A722D210-AEF5-4FF9-921B-A67F4B9F54A7}">
      <dgm:prSet/>
      <dgm:spPr/>
      <dgm:t>
        <a:bodyPr/>
        <a:lstStyle/>
        <a:p>
          <a:endParaRPr lang="en-GB"/>
        </a:p>
      </dgm:t>
    </dgm:pt>
    <dgm:pt modelId="{AB3E73FE-EC09-4A37-BC91-8BA05D43F586}" type="sibTrans" cxnId="{A722D210-AEF5-4FF9-921B-A67F4B9F54A7}">
      <dgm:prSet/>
      <dgm:spPr/>
      <dgm:t>
        <a:bodyPr/>
        <a:lstStyle/>
        <a:p>
          <a:endParaRPr lang="en-GB"/>
        </a:p>
      </dgm:t>
    </dgm:pt>
    <dgm:pt modelId="{4DDE85F2-60B7-4E3B-A170-3B91C3333E2A}">
      <dgm:prSet/>
      <dgm:spPr/>
      <dgm:t>
        <a:bodyPr/>
        <a:lstStyle/>
        <a:p>
          <a:pPr rtl="0"/>
          <a:r>
            <a:rPr lang="en-US" b="0" i="0" dirty="0" smtClean="0"/>
            <a:t>writing tests first before writing production code</a:t>
          </a:r>
          <a:endParaRPr lang="en-US" dirty="0"/>
        </a:p>
      </dgm:t>
    </dgm:pt>
    <dgm:pt modelId="{14EA5630-B191-4388-B998-3171512507C0}" type="parTrans" cxnId="{ED381F48-E9AF-4B92-AECD-1193FF486640}">
      <dgm:prSet/>
      <dgm:spPr/>
      <dgm:t>
        <a:bodyPr/>
        <a:lstStyle/>
        <a:p>
          <a:endParaRPr lang="en-GB"/>
        </a:p>
      </dgm:t>
    </dgm:pt>
    <dgm:pt modelId="{FDBA6127-2ABE-454F-BC86-189932AA821F}" type="sibTrans" cxnId="{ED381F48-E9AF-4B92-AECD-1193FF486640}">
      <dgm:prSet/>
      <dgm:spPr/>
      <dgm:t>
        <a:bodyPr/>
        <a:lstStyle/>
        <a:p>
          <a:endParaRPr lang="en-GB"/>
        </a:p>
      </dgm:t>
    </dgm:pt>
    <dgm:pt modelId="{CFF979C8-8D9C-46A7-A406-FCC4C725F039}">
      <dgm:prSet/>
      <dgm:spPr/>
      <dgm:t>
        <a:bodyPr/>
        <a:lstStyle/>
        <a:p>
          <a:pPr rtl="0"/>
          <a:r>
            <a:rPr lang="en-US" dirty="0" smtClean="0"/>
            <a:t>Domain-Driven Design</a:t>
          </a:r>
          <a:endParaRPr lang="en-GB" dirty="0"/>
        </a:p>
      </dgm:t>
    </dgm:pt>
    <dgm:pt modelId="{A4BA476F-023E-4F6A-9D67-B70D90850C2A}" type="parTrans" cxnId="{5AA1C71C-27ED-4E39-96D7-4B607FAC342D}">
      <dgm:prSet/>
      <dgm:spPr/>
      <dgm:t>
        <a:bodyPr/>
        <a:lstStyle/>
        <a:p>
          <a:endParaRPr lang="en-GB"/>
        </a:p>
      </dgm:t>
    </dgm:pt>
    <dgm:pt modelId="{C57EEB3E-145C-475E-8D3A-CF9A81A5F984}" type="sibTrans" cxnId="{5AA1C71C-27ED-4E39-96D7-4B607FAC342D}">
      <dgm:prSet/>
      <dgm:spPr/>
      <dgm:t>
        <a:bodyPr/>
        <a:lstStyle/>
        <a:p>
          <a:endParaRPr lang="en-GB"/>
        </a:p>
      </dgm:t>
    </dgm:pt>
    <dgm:pt modelId="{EB4B10C9-A8A0-4B55-9BAD-AF492B7EDE5A}">
      <dgm:prSet/>
      <dgm:spPr/>
      <dgm:t>
        <a:bodyPr/>
        <a:lstStyle/>
        <a:p>
          <a:pPr rtl="0"/>
          <a:r>
            <a:rPr lang="en-US" b="0" i="0" dirty="0" smtClean="0"/>
            <a:t>solving a domain problem by using the vocabulary of the Ubiquitous Language with a high-level abstraction </a:t>
          </a:r>
          <a:r>
            <a:rPr lang="en-US" dirty="0" smtClean="0"/>
            <a:t> </a:t>
          </a:r>
          <a:endParaRPr lang="en-GB" dirty="0"/>
        </a:p>
      </dgm:t>
    </dgm:pt>
    <dgm:pt modelId="{2B7900EF-32C3-454F-82EB-9E0DA189ABCE}" type="parTrans" cxnId="{E0F38E8B-53D0-4188-B942-5C2EC1611943}">
      <dgm:prSet/>
      <dgm:spPr/>
      <dgm:t>
        <a:bodyPr/>
        <a:lstStyle/>
        <a:p>
          <a:endParaRPr lang="en-GB"/>
        </a:p>
      </dgm:t>
    </dgm:pt>
    <dgm:pt modelId="{3381ABDE-E93C-4D34-8258-0BB2EC97D9AD}" type="sibTrans" cxnId="{E0F38E8B-53D0-4188-B942-5C2EC1611943}">
      <dgm:prSet/>
      <dgm:spPr/>
      <dgm:t>
        <a:bodyPr/>
        <a:lstStyle/>
        <a:p>
          <a:endParaRPr lang="en-GB"/>
        </a:p>
      </dgm:t>
    </dgm:pt>
    <dgm:pt modelId="{E41A7583-79FB-4E7E-81AD-3D07E6A16325}">
      <dgm:prSet/>
      <dgm:spPr/>
      <dgm:t>
        <a:bodyPr/>
        <a:lstStyle/>
        <a:p>
          <a:pPr rtl="0"/>
          <a:r>
            <a:rPr lang="en-US" dirty="0" smtClean="0"/>
            <a:t>Data-Driven Design</a:t>
          </a:r>
          <a:endParaRPr lang="en-GB" dirty="0"/>
        </a:p>
      </dgm:t>
    </dgm:pt>
    <dgm:pt modelId="{CF95F20E-614C-4715-B98F-49E9DE2B7EB4}" type="parTrans" cxnId="{AB87E7E0-A5DD-4D36-9466-50804B75AACA}">
      <dgm:prSet/>
      <dgm:spPr/>
      <dgm:t>
        <a:bodyPr/>
        <a:lstStyle/>
        <a:p>
          <a:endParaRPr lang="en-GB"/>
        </a:p>
      </dgm:t>
    </dgm:pt>
    <dgm:pt modelId="{3F14DF22-C43B-410E-B616-7FA06FB5374D}" type="sibTrans" cxnId="{AB87E7E0-A5DD-4D36-9466-50804B75AACA}">
      <dgm:prSet/>
      <dgm:spPr/>
      <dgm:t>
        <a:bodyPr/>
        <a:lstStyle/>
        <a:p>
          <a:endParaRPr lang="en-GB"/>
        </a:p>
      </dgm:t>
    </dgm:pt>
    <dgm:pt modelId="{BA2D4E0E-443B-4E5B-8BAC-2B3F92C4F275}">
      <dgm:prSet/>
      <dgm:spPr/>
      <dgm:t>
        <a:bodyPr/>
        <a:lstStyle/>
        <a:p>
          <a:pPr rtl="0"/>
          <a:r>
            <a:rPr lang="en-US" b="0" i="0" dirty="0" smtClean="0"/>
            <a:t>defining processing strategies in function of your data</a:t>
          </a:r>
          <a:endParaRPr lang="en-US" dirty="0"/>
        </a:p>
      </dgm:t>
    </dgm:pt>
    <dgm:pt modelId="{3CFF7146-C4E2-4F49-888F-826B7292C63E}" type="parTrans" cxnId="{D9DB8408-0D0E-4BED-8E38-B11497B87D98}">
      <dgm:prSet/>
      <dgm:spPr/>
      <dgm:t>
        <a:bodyPr/>
        <a:lstStyle/>
        <a:p>
          <a:endParaRPr lang="en-GB"/>
        </a:p>
      </dgm:t>
    </dgm:pt>
    <dgm:pt modelId="{6E067532-90F1-4AAD-8748-F0EE32ADAD30}" type="sibTrans" cxnId="{D9DB8408-0D0E-4BED-8E38-B11497B87D98}">
      <dgm:prSet/>
      <dgm:spPr/>
      <dgm:t>
        <a:bodyPr/>
        <a:lstStyle/>
        <a:p>
          <a:endParaRPr lang="en-GB"/>
        </a:p>
      </dgm:t>
    </dgm:pt>
    <dgm:pt modelId="{EA7D82FD-D319-461E-9C08-7BC08B5B83A4}">
      <dgm:prSet/>
      <dgm:spPr/>
      <dgm:t>
        <a:bodyPr/>
        <a:lstStyle/>
        <a:p>
          <a:pPr rtl="0"/>
          <a:r>
            <a:rPr lang="en-US" dirty="0" smtClean="0"/>
            <a:t>Behavior-Driven Design</a:t>
          </a:r>
          <a:endParaRPr lang="en-GB" dirty="0"/>
        </a:p>
      </dgm:t>
    </dgm:pt>
    <dgm:pt modelId="{CD1E4605-5F2D-49B6-86DF-636DCE00AEA4}" type="parTrans" cxnId="{FDA3E0E6-55E5-4624-B574-CEE9E41061C3}">
      <dgm:prSet/>
      <dgm:spPr/>
      <dgm:t>
        <a:bodyPr/>
        <a:lstStyle/>
        <a:p>
          <a:endParaRPr lang="en-GB"/>
        </a:p>
      </dgm:t>
    </dgm:pt>
    <dgm:pt modelId="{F5F019BE-BA22-4677-8C29-2BE962F40972}" type="sibTrans" cxnId="{FDA3E0E6-55E5-4624-B574-CEE9E41061C3}">
      <dgm:prSet/>
      <dgm:spPr/>
      <dgm:t>
        <a:bodyPr/>
        <a:lstStyle/>
        <a:p>
          <a:endParaRPr lang="en-GB"/>
        </a:p>
      </dgm:t>
    </dgm:pt>
    <dgm:pt modelId="{C30AD295-B659-459D-82D7-98327E18253E}">
      <dgm:prSet/>
      <dgm:spPr/>
      <dgm:t>
        <a:bodyPr/>
        <a:lstStyle/>
        <a:p>
          <a:pPr rtl="0"/>
          <a:r>
            <a:rPr lang="en-US" b="0" i="0" dirty="0" smtClean="0"/>
            <a:t>short extension of Test-Driven Development with concepts of Domain-Driven Design</a:t>
          </a:r>
          <a:endParaRPr lang="en-US" dirty="0"/>
        </a:p>
      </dgm:t>
    </dgm:pt>
    <dgm:pt modelId="{370B7C21-B6F2-441F-9BD2-4CBDAF5EACB5}" type="parTrans" cxnId="{E0375377-A371-478F-B956-8D25A8811EE2}">
      <dgm:prSet/>
      <dgm:spPr/>
      <dgm:t>
        <a:bodyPr/>
        <a:lstStyle/>
        <a:p>
          <a:endParaRPr lang="en-GB"/>
        </a:p>
      </dgm:t>
    </dgm:pt>
    <dgm:pt modelId="{C5EAF914-2DEF-4D08-8DD3-4CFBE9E6E272}" type="sibTrans" cxnId="{E0375377-A371-478F-B956-8D25A8811EE2}">
      <dgm:prSet/>
      <dgm:spPr/>
      <dgm:t>
        <a:bodyPr/>
        <a:lstStyle/>
        <a:p>
          <a:endParaRPr lang="en-GB"/>
        </a:p>
      </dgm:t>
    </dgm:pt>
    <dgm:pt modelId="{4D01D26A-442F-4520-9C99-9C93073C74FC}">
      <dgm:prSet/>
      <dgm:spPr/>
      <dgm:t>
        <a:bodyPr/>
        <a:lstStyle/>
        <a:p>
          <a:pPr rtl="0"/>
          <a:r>
            <a:rPr lang="en-US" dirty="0" smtClean="0"/>
            <a:t>Responsibility-Driven Design</a:t>
          </a:r>
          <a:endParaRPr lang="en-GB" dirty="0"/>
        </a:p>
      </dgm:t>
    </dgm:pt>
    <dgm:pt modelId="{32591909-1CAB-4E7B-94D4-C0EF691B9817}" type="parTrans" cxnId="{A29DCB5A-54FF-418E-8A63-2946BE5568AE}">
      <dgm:prSet/>
      <dgm:spPr/>
      <dgm:t>
        <a:bodyPr/>
        <a:lstStyle/>
        <a:p>
          <a:endParaRPr lang="en-GB"/>
        </a:p>
      </dgm:t>
    </dgm:pt>
    <dgm:pt modelId="{D3AE8A89-7F1D-4F80-8903-81518982C12A}" type="sibTrans" cxnId="{A29DCB5A-54FF-418E-8A63-2946BE5568AE}">
      <dgm:prSet/>
      <dgm:spPr/>
      <dgm:t>
        <a:bodyPr/>
        <a:lstStyle/>
        <a:p>
          <a:endParaRPr lang="en-GB"/>
        </a:p>
      </dgm:t>
    </dgm:pt>
    <dgm:pt modelId="{D6E060F7-C10D-4C70-AD50-42E74B3C0948}">
      <dgm:prSet/>
      <dgm:spPr/>
      <dgm:t>
        <a:bodyPr/>
        <a:lstStyle/>
        <a:p>
          <a:pPr rtl="0"/>
          <a:r>
            <a:rPr lang="en-US" dirty="0" smtClean="0"/>
            <a:t>all about delegated control to assign responsibilities to elements and therefore each element can be reused</a:t>
          </a:r>
          <a:endParaRPr lang="en-GB" dirty="0"/>
        </a:p>
      </dgm:t>
    </dgm:pt>
    <dgm:pt modelId="{7224CBCA-F530-4C56-9CFE-00A71A812BF9}" type="parTrans" cxnId="{DAB40892-5AF2-41A4-ABF9-116F310F9B60}">
      <dgm:prSet/>
      <dgm:spPr/>
      <dgm:t>
        <a:bodyPr/>
        <a:lstStyle/>
        <a:p>
          <a:endParaRPr lang="en-GB"/>
        </a:p>
      </dgm:t>
    </dgm:pt>
    <dgm:pt modelId="{0775B4D8-E299-46DA-BA3A-2228A87F4E5C}" type="sibTrans" cxnId="{DAB40892-5AF2-41A4-ABF9-116F310F9B60}">
      <dgm:prSet/>
      <dgm:spPr/>
      <dgm:t>
        <a:bodyPr/>
        <a:lstStyle/>
        <a:p>
          <a:endParaRPr lang="en-GB"/>
        </a:p>
      </dgm:t>
    </dgm:pt>
    <dgm:pt modelId="{60636234-0E26-4651-91EC-E15FDD66CF33}" type="pres">
      <dgm:prSet presAssocID="{341FF5A2-640D-4C38-9DDF-2796DB2DD6C2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E157290-B5A3-47CE-A57D-9586F188ECDC}" type="pres">
      <dgm:prSet presAssocID="{4E3FE2EE-5A0F-4F2E-9889-D347665F90D1}" presName="linNode" presStyleCnt="0"/>
      <dgm:spPr/>
    </dgm:pt>
    <dgm:pt modelId="{72169BDA-B09D-444E-8BB2-0A45AED67D9C}" type="pres">
      <dgm:prSet presAssocID="{4E3FE2EE-5A0F-4F2E-9889-D347665F90D1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A53EAC29-5100-4752-A7E6-D3466B39B3DC}" type="pres">
      <dgm:prSet presAssocID="{4E3FE2EE-5A0F-4F2E-9889-D347665F90D1}" presName="descendantText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7894A5F8-F9B6-48A5-91E6-658BA1AF9CD4}" type="pres">
      <dgm:prSet presAssocID="{AB3E73FE-EC09-4A37-BC91-8BA05D43F586}" presName="sp" presStyleCnt="0"/>
      <dgm:spPr/>
    </dgm:pt>
    <dgm:pt modelId="{E4C874DC-20F3-4E25-BF2B-C80458CC4574}" type="pres">
      <dgm:prSet presAssocID="{CFF979C8-8D9C-46A7-A406-FCC4C725F039}" presName="linNode" presStyleCnt="0"/>
      <dgm:spPr/>
    </dgm:pt>
    <dgm:pt modelId="{CBE535D0-3B30-4481-AA78-8C5BCF933324}" type="pres">
      <dgm:prSet presAssocID="{CFF979C8-8D9C-46A7-A406-FCC4C725F039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161F4FF9-0D93-48FF-907D-A45859F4B38A}" type="pres">
      <dgm:prSet presAssocID="{CFF979C8-8D9C-46A7-A406-FCC4C725F039}" presName="descendantText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34AC9F4-C892-4C71-A681-1BB121881A19}" type="pres">
      <dgm:prSet presAssocID="{C57EEB3E-145C-475E-8D3A-CF9A81A5F984}" presName="sp" presStyleCnt="0"/>
      <dgm:spPr/>
    </dgm:pt>
    <dgm:pt modelId="{5F63FC09-442E-4E4D-8B9A-71DE2F8635BD}" type="pres">
      <dgm:prSet presAssocID="{E41A7583-79FB-4E7E-81AD-3D07E6A16325}" presName="linNode" presStyleCnt="0"/>
      <dgm:spPr/>
    </dgm:pt>
    <dgm:pt modelId="{F3541473-14F9-4128-B397-3DB0942E3261}" type="pres">
      <dgm:prSet presAssocID="{E41A7583-79FB-4E7E-81AD-3D07E6A16325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0FC535EA-DD91-43AC-B261-4FB8F53DDBB2}" type="pres">
      <dgm:prSet presAssocID="{E41A7583-79FB-4E7E-81AD-3D07E6A16325}" presName="descendantText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FCEC98A-0AA7-4DB4-826F-5F83B351C13C}" type="pres">
      <dgm:prSet presAssocID="{3F14DF22-C43B-410E-B616-7FA06FB5374D}" presName="sp" presStyleCnt="0"/>
      <dgm:spPr/>
    </dgm:pt>
    <dgm:pt modelId="{1106A07B-1A8F-4D1C-A7AF-79818DF1E939}" type="pres">
      <dgm:prSet presAssocID="{EA7D82FD-D319-461E-9C08-7BC08B5B83A4}" presName="linNode" presStyleCnt="0"/>
      <dgm:spPr/>
    </dgm:pt>
    <dgm:pt modelId="{229C9C38-001E-42C4-A2E1-4E8CBED4986F}" type="pres">
      <dgm:prSet presAssocID="{EA7D82FD-D319-461E-9C08-7BC08B5B83A4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90E97E7A-9177-4051-A12B-C6805A5E3FDD}" type="pres">
      <dgm:prSet presAssocID="{EA7D82FD-D319-461E-9C08-7BC08B5B83A4}" presName="descendantText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22DCBC0A-74DE-48DB-A233-4CDC689AB8AD}" type="pres">
      <dgm:prSet presAssocID="{F5F019BE-BA22-4677-8C29-2BE962F40972}" presName="sp" presStyleCnt="0"/>
      <dgm:spPr/>
    </dgm:pt>
    <dgm:pt modelId="{7AF85F31-598F-4844-AACD-411E05262B7B}" type="pres">
      <dgm:prSet presAssocID="{4D01D26A-442F-4520-9C99-9C93073C74FC}" presName="linNode" presStyleCnt="0"/>
      <dgm:spPr/>
    </dgm:pt>
    <dgm:pt modelId="{6A0DEC2A-3977-4912-B323-90FB7DF1F6DB}" type="pres">
      <dgm:prSet presAssocID="{4D01D26A-442F-4520-9C99-9C93073C74FC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FC54F926-32ED-4234-81ED-15DC48648A2A}" type="pres">
      <dgm:prSet presAssocID="{4D01D26A-442F-4520-9C99-9C93073C74FC}" presName="descendantText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5AA1C71C-27ED-4E39-96D7-4B607FAC342D}" srcId="{341FF5A2-640D-4C38-9DDF-2796DB2DD6C2}" destId="{CFF979C8-8D9C-46A7-A406-FCC4C725F039}" srcOrd="1" destOrd="0" parTransId="{A4BA476F-023E-4F6A-9D67-B70D90850C2A}" sibTransId="{C57EEB3E-145C-475E-8D3A-CF9A81A5F984}"/>
    <dgm:cxn modelId="{7EF7A600-D815-40C8-8B98-6CF7068BA4E5}" type="presOf" srcId="{C30AD295-B659-459D-82D7-98327E18253E}" destId="{90E97E7A-9177-4051-A12B-C6805A5E3FDD}" srcOrd="0" destOrd="0" presId="urn:microsoft.com/office/officeart/2005/8/layout/vList5"/>
    <dgm:cxn modelId="{E0F38E8B-53D0-4188-B942-5C2EC1611943}" srcId="{CFF979C8-8D9C-46A7-A406-FCC4C725F039}" destId="{EB4B10C9-A8A0-4B55-9BAD-AF492B7EDE5A}" srcOrd="0" destOrd="0" parTransId="{2B7900EF-32C3-454F-82EB-9E0DA189ABCE}" sibTransId="{3381ABDE-E93C-4D34-8258-0BB2EC97D9AD}"/>
    <dgm:cxn modelId="{73C97871-C2F1-478A-B55E-AEECEDCF5919}" type="presOf" srcId="{EB4B10C9-A8A0-4B55-9BAD-AF492B7EDE5A}" destId="{161F4FF9-0D93-48FF-907D-A45859F4B38A}" srcOrd="0" destOrd="0" presId="urn:microsoft.com/office/officeart/2005/8/layout/vList5"/>
    <dgm:cxn modelId="{434F0E78-0A84-444C-8732-16D5605AD0B8}" type="presOf" srcId="{4D01D26A-442F-4520-9C99-9C93073C74FC}" destId="{6A0DEC2A-3977-4912-B323-90FB7DF1F6DB}" srcOrd="0" destOrd="0" presId="urn:microsoft.com/office/officeart/2005/8/layout/vList5"/>
    <dgm:cxn modelId="{D9DB8408-0D0E-4BED-8E38-B11497B87D98}" srcId="{E41A7583-79FB-4E7E-81AD-3D07E6A16325}" destId="{BA2D4E0E-443B-4E5B-8BAC-2B3F92C4F275}" srcOrd="0" destOrd="0" parTransId="{3CFF7146-C4E2-4F49-888F-826B7292C63E}" sibTransId="{6E067532-90F1-4AAD-8748-F0EE32ADAD30}"/>
    <dgm:cxn modelId="{3FEAC9F4-8B0A-4F0D-BA3B-ED207A870EDC}" type="presOf" srcId="{EA7D82FD-D319-461E-9C08-7BC08B5B83A4}" destId="{229C9C38-001E-42C4-A2E1-4E8CBED4986F}" srcOrd="0" destOrd="0" presId="urn:microsoft.com/office/officeart/2005/8/layout/vList5"/>
    <dgm:cxn modelId="{ED381F48-E9AF-4B92-AECD-1193FF486640}" srcId="{4E3FE2EE-5A0F-4F2E-9889-D347665F90D1}" destId="{4DDE85F2-60B7-4E3B-A170-3B91C3333E2A}" srcOrd="0" destOrd="0" parTransId="{14EA5630-B191-4388-B998-3171512507C0}" sibTransId="{FDBA6127-2ABE-454F-BC86-189932AA821F}"/>
    <dgm:cxn modelId="{90E0187C-1629-4244-ACE7-E335D892FC72}" type="presOf" srcId="{341FF5A2-640D-4C38-9DDF-2796DB2DD6C2}" destId="{60636234-0E26-4651-91EC-E15FDD66CF33}" srcOrd="0" destOrd="0" presId="urn:microsoft.com/office/officeart/2005/8/layout/vList5"/>
    <dgm:cxn modelId="{54E8A593-077A-47AB-B899-A50C37D5848A}" type="presOf" srcId="{4DDE85F2-60B7-4E3B-A170-3B91C3333E2A}" destId="{A53EAC29-5100-4752-A7E6-D3466B39B3DC}" srcOrd="0" destOrd="0" presId="urn:microsoft.com/office/officeart/2005/8/layout/vList5"/>
    <dgm:cxn modelId="{FDA3E0E6-55E5-4624-B574-CEE9E41061C3}" srcId="{341FF5A2-640D-4C38-9DDF-2796DB2DD6C2}" destId="{EA7D82FD-D319-461E-9C08-7BC08B5B83A4}" srcOrd="3" destOrd="0" parTransId="{CD1E4605-5F2D-49B6-86DF-636DCE00AEA4}" sibTransId="{F5F019BE-BA22-4677-8C29-2BE962F40972}"/>
    <dgm:cxn modelId="{22389441-7E53-4E51-AFE6-D15C0D69D16E}" type="presOf" srcId="{CFF979C8-8D9C-46A7-A406-FCC4C725F039}" destId="{CBE535D0-3B30-4481-AA78-8C5BCF933324}" srcOrd="0" destOrd="0" presId="urn:microsoft.com/office/officeart/2005/8/layout/vList5"/>
    <dgm:cxn modelId="{DAB40892-5AF2-41A4-ABF9-116F310F9B60}" srcId="{4D01D26A-442F-4520-9C99-9C93073C74FC}" destId="{D6E060F7-C10D-4C70-AD50-42E74B3C0948}" srcOrd="0" destOrd="0" parTransId="{7224CBCA-F530-4C56-9CFE-00A71A812BF9}" sibTransId="{0775B4D8-E299-46DA-BA3A-2228A87F4E5C}"/>
    <dgm:cxn modelId="{0E96B2F3-6C38-4B9B-A19E-EC019E15ADB9}" type="presOf" srcId="{4E3FE2EE-5A0F-4F2E-9889-D347665F90D1}" destId="{72169BDA-B09D-444E-8BB2-0A45AED67D9C}" srcOrd="0" destOrd="0" presId="urn:microsoft.com/office/officeart/2005/8/layout/vList5"/>
    <dgm:cxn modelId="{A722D210-AEF5-4FF9-921B-A67F4B9F54A7}" srcId="{341FF5A2-640D-4C38-9DDF-2796DB2DD6C2}" destId="{4E3FE2EE-5A0F-4F2E-9889-D347665F90D1}" srcOrd="0" destOrd="0" parTransId="{C2A72341-9518-4BA3-9770-527385349F5D}" sibTransId="{AB3E73FE-EC09-4A37-BC91-8BA05D43F586}"/>
    <dgm:cxn modelId="{E0375377-A371-478F-B956-8D25A8811EE2}" srcId="{EA7D82FD-D319-461E-9C08-7BC08B5B83A4}" destId="{C30AD295-B659-459D-82D7-98327E18253E}" srcOrd="0" destOrd="0" parTransId="{370B7C21-B6F2-441F-9BD2-4CBDAF5EACB5}" sibTransId="{C5EAF914-2DEF-4D08-8DD3-4CFBE9E6E272}"/>
    <dgm:cxn modelId="{AB87E7E0-A5DD-4D36-9466-50804B75AACA}" srcId="{341FF5A2-640D-4C38-9DDF-2796DB2DD6C2}" destId="{E41A7583-79FB-4E7E-81AD-3D07E6A16325}" srcOrd="2" destOrd="0" parTransId="{CF95F20E-614C-4715-B98F-49E9DE2B7EB4}" sibTransId="{3F14DF22-C43B-410E-B616-7FA06FB5374D}"/>
    <dgm:cxn modelId="{641D3D83-0209-4054-AC70-17CDD0A83D1A}" type="presOf" srcId="{BA2D4E0E-443B-4E5B-8BAC-2B3F92C4F275}" destId="{0FC535EA-DD91-43AC-B261-4FB8F53DDBB2}" srcOrd="0" destOrd="0" presId="urn:microsoft.com/office/officeart/2005/8/layout/vList5"/>
    <dgm:cxn modelId="{A29DCB5A-54FF-418E-8A63-2946BE5568AE}" srcId="{341FF5A2-640D-4C38-9DDF-2796DB2DD6C2}" destId="{4D01D26A-442F-4520-9C99-9C93073C74FC}" srcOrd="4" destOrd="0" parTransId="{32591909-1CAB-4E7B-94D4-C0EF691B9817}" sibTransId="{D3AE8A89-7F1D-4F80-8903-81518982C12A}"/>
    <dgm:cxn modelId="{C3B7AC16-2114-40A4-B8D4-9778362DE738}" type="presOf" srcId="{D6E060F7-C10D-4C70-AD50-42E74B3C0948}" destId="{FC54F926-32ED-4234-81ED-15DC48648A2A}" srcOrd="0" destOrd="0" presId="urn:microsoft.com/office/officeart/2005/8/layout/vList5"/>
    <dgm:cxn modelId="{34BAB360-16FB-4D4F-9110-C57D345007F5}" type="presOf" srcId="{E41A7583-79FB-4E7E-81AD-3D07E6A16325}" destId="{F3541473-14F9-4128-B397-3DB0942E3261}" srcOrd="0" destOrd="0" presId="urn:microsoft.com/office/officeart/2005/8/layout/vList5"/>
    <dgm:cxn modelId="{678A99ED-774E-4209-B74D-FDDDE05480C3}" type="presParOf" srcId="{60636234-0E26-4651-91EC-E15FDD66CF33}" destId="{BE157290-B5A3-47CE-A57D-9586F188ECDC}" srcOrd="0" destOrd="0" presId="urn:microsoft.com/office/officeart/2005/8/layout/vList5"/>
    <dgm:cxn modelId="{1E3649EB-603F-429A-8A9D-737A6F425417}" type="presParOf" srcId="{BE157290-B5A3-47CE-A57D-9586F188ECDC}" destId="{72169BDA-B09D-444E-8BB2-0A45AED67D9C}" srcOrd="0" destOrd="0" presId="urn:microsoft.com/office/officeart/2005/8/layout/vList5"/>
    <dgm:cxn modelId="{8C2DC3CE-64AB-4BF6-85E1-B8F6B393C1D5}" type="presParOf" srcId="{BE157290-B5A3-47CE-A57D-9586F188ECDC}" destId="{A53EAC29-5100-4752-A7E6-D3466B39B3DC}" srcOrd="1" destOrd="0" presId="urn:microsoft.com/office/officeart/2005/8/layout/vList5"/>
    <dgm:cxn modelId="{DC792213-0351-4AB1-A5E9-4567A09A0BD0}" type="presParOf" srcId="{60636234-0E26-4651-91EC-E15FDD66CF33}" destId="{7894A5F8-F9B6-48A5-91E6-658BA1AF9CD4}" srcOrd="1" destOrd="0" presId="urn:microsoft.com/office/officeart/2005/8/layout/vList5"/>
    <dgm:cxn modelId="{3F7AB262-E472-4061-99BD-7AD6A263DF21}" type="presParOf" srcId="{60636234-0E26-4651-91EC-E15FDD66CF33}" destId="{E4C874DC-20F3-4E25-BF2B-C80458CC4574}" srcOrd="2" destOrd="0" presId="urn:microsoft.com/office/officeart/2005/8/layout/vList5"/>
    <dgm:cxn modelId="{48B68C85-315E-4667-8649-ABA7ACD6D61F}" type="presParOf" srcId="{E4C874DC-20F3-4E25-BF2B-C80458CC4574}" destId="{CBE535D0-3B30-4481-AA78-8C5BCF933324}" srcOrd="0" destOrd="0" presId="urn:microsoft.com/office/officeart/2005/8/layout/vList5"/>
    <dgm:cxn modelId="{317AF99E-77CC-452D-B1AD-69EF63E6A8F2}" type="presParOf" srcId="{E4C874DC-20F3-4E25-BF2B-C80458CC4574}" destId="{161F4FF9-0D93-48FF-907D-A45859F4B38A}" srcOrd="1" destOrd="0" presId="urn:microsoft.com/office/officeart/2005/8/layout/vList5"/>
    <dgm:cxn modelId="{93799F91-8CBB-442C-BA4E-384833993B18}" type="presParOf" srcId="{60636234-0E26-4651-91EC-E15FDD66CF33}" destId="{234AC9F4-C892-4C71-A681-1BB121881A19}" srcOrd="3" destOrd="0" presId="urn:microsoft.com/office/officeart/2005/8/layout/vList5"/>
    <dgm:cxn modelId="{FFB3AD48-D418-4FB3-A18D-48C94281228B}" type="presParOf" srcId="{60636234-0E26-4651-91EC-E15FDD66CF33}" destId="{5F63FC09-442E-4E4D-8B9A-71DE2F8635BD}" srcOrd="4" destOrd="0" presId="urn:microsoft.com/office/officeart/2005/8/layout/vList5"/>
    <dgm:cxn modelId="{06507457-A1F5-4977-89AE-E5B69B30CAE1}" type="presParOf" srcId="{5F63FC09-442E-4E4D-8B9A-71DE2F8635BD}" destId="{F3541473-14F9-4128-B397-3DB0942E3261}" srcOrd="0" destOrd="0" presId="urn:microsoft.com/office/officeart/2005/8/layout/vList5"/>
    <dgm:cxn modelId="{6FBEE953-DD74-49AF-BF3E-7B2535D135F2}" type="presParOf" srcId="{5F63FC09-442E-4E4D-8B9A-71DE2F8635BD}" destId="{0FC535EA-DD91-43AC-B261-4FB8F53DDBB2}" srcOrd="1" destOrd="0" presId="urn:microsoft.com/office/officeart/2005/8/layout/vList5"/>
    <dgm:cxn modelId="{011C3BC6-8D13-4789-A6B5-1BFDA0BAB02A}" type="presParOf" srcId="{60636234-0E26-4651-91EC-E15FDD66CF33}" destId="{CFCEC98A-0AA7-4DB4-826F-5F83B351C13C}" srcOrd="5" destOrd="0" presId="urn:microsoft.com/office/officeart/2005/8/layout/vList5"/>
    <dgm:cxn modelId="{37743D77-3717-46B5-9B80-4470C86B8DDC}" type="presParOf" srcId="{60636234-0E26-4651-91EC-E15FDD66CF33}" destId="{1106A07B-1A8F-4D1C-A7AF-79818DF1E939}" srcOrd="6" destOrd="0" presId="urn:microsoft.com/office/officeart/2005/8/layout/vList5"/>
    <dgm:cxn modelId="{BAF7F304-1187-4789-B565-E298A93B473B}" type="presParOf" srcId="{1106A07B-1A8F-4D1C-A7AF-79818DF1E939}" destId="{229C9C38-001E-42C4-A2E1-4E8CBED4986F}" srcOrd="0" destOrd="0" presId="urn:microsoft.com/office/officeart/2005/8/layout/vList5"/>
    <dgm:cxn modelId="{40D38BFF-EBEB-499E-9845-0B4021186BE1}" type="presParOf" srcId="{1106A07B-1A8F-4D1C-A7AF-79818DF1E939}" destId="{90E97E7A-9177-4051-A12B-C6805A5E3FDD}" srcOrd="1" destOrd="0" presId="urn:microsoft.com/office/officeart/2005/8/layout/vList5"/>
    <dgm:cxn modelId="{2A44600C-EE0B-4C64-8F9B-0E50A0250571}" type="presParOf" srcId="{60636234-0E26-4651-91EC-E15FDD66CF33}" destId="{22DCBC0A-74DE-48DB-A233-4CDC689AB8AD}" srcOrd="7" destOrd="0" presId="urn:microsoft.com/office/officeart/2005/8/layout/vList5"/>
    <dgm:cxn modelId="{E5C48B0E-86F2-4BDF-A28E-E0848801AFFD}" type="presParOf" srcId="{60636234-0E26-4651-91EC-E15FDD66CF33}" destId="{7AF85F31-598F-4844-AACD-411E05262B7B}" srcOrd="8" destOrd="0" presId="urn:microsoft.com/office/officeart/2005/8/layout/vList5"/>
    <dgm:cxn modelId="{8AA9FD06-4946-4194-8CBF-EEC425EFD123}" type="presParOf" srcId="{7AF85F31-598F-4844-AACD-411E05262B7B}" destId="{6A0DEC2A-3977-4912-B323-90FB7DF1F6DB}" srcOrd="0" destOrd="0" presId="urn:microsoft.com/office/officeart/2005/8/layout/vList5"/>
    <dgm:cxn modelId="{A10A9F5A-22AC-4C06-A282-AF1628D03D7E}" type="presParOf" srcId="{7AF85F31-598F-4844-AACD-411E05262B7B}" destId="{FC54F926-32ED-4234-81ED-15DC48648A2A}" srcOrd="1" destOrd="0" presId="urn:microsoft.com/office/officeart/2005/8/layout/vList5"/>
  </dgm:cxnLst>
  <dgm:bg/>
  <dgm:whole/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AE9C7A4-4CB9-4380-A5D5-42AB8CD39894}" type="doc">
      <dgm:prSet loTypeId="urn:microsoft.com/office/officeart/2005/8/layout/hList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590A6E8-2A88-41C0-B450-762D03AD60B9}">
      <dgm:prSet/>
      <dgm:spPr/>
      <dgm:t>
        <a:bodyPr/>
        <a:lstStyle/>
        <a:p>
          <a:pPr rtl="0"/>
          <a:r>
            <a:rPr lang="en-US" dirty="0" smtClean="0"/>
            <a:t>Responsibility-Driven Design</a:t>
          </a:r>
          <a:endParaRPr lang="en-GB" dirty="0"/>
        </a:p>
      </dgm:t>
    </dgm:pt>
    <dgm:pt modelId="{CE83318E-98A0-42BD-920A-09C96093A9F7}" type="parTrans" cxnId="{A356C6AB-9288-4493-92A1-AAF55BC5EDB2}">
      <dgm:prSet/>
      <dgm:spPr/>
      <dgm:t>
        <a:bodyPr/>
        <a:lstStyle/>
        <a:p>
          <a:endParaRPr lang="en-GB"/>
        </a:p>
      </dgm:t>
    </dgm:pt>
    <dgm:pt modelId="{37D5957B-66B4-4818-AFEE-DEB598D93631}" type="sibTrans" cxnId="{A356C6AB-9288-4493-92A1-AAF55BC5EDB2}">
      <dgm:prSet/>
      <dgm:spPr/>
      <dgm:t>
        <a:bodyPr/>
        <a:lstStyle/>
        <a:p>
          <a:endParaRPr lang="en-GB"/>
        </a:p>
      </dgm:t>
    </dgm:pt>
    <dgm:pt modelId="{F9BFA9C3-3E00-4223-9084-2117227D6C4D}">
      <dgm:prSet/>
      <dgm:spPr/>
      <dgm:t>
        <a:bodyPr/>
        <a:lstStyle/>
        <a:p>
          <a:pPr rtl="0"/>
          <a:r>
            <a:rPr lang="en-US" dirty="0" smtClean="0"/>
            <a:t>The concept was conceived by </a:t>
          </a:r>
          <a:r>
            <a:rPr lang="en-GB" dirty="0" smtClean="0"/>
            <a:t>Rebecca </a:t>
          </a:r>
          <a:r>
            <a:rPr lang="en-GB" dirty="0" err="1" smtClean="0"/>
            <a:t>Wirfs</a:t>
          </a:r>
          <a:r>
            <a:rPr lang="en-GB" dirty="0" smtClean="0"/>
            <a:t>-Brock</a:t>
          </a:r>
          <a:r>
            <a:rPr lang="en-US" dirty="0" smtClean="0"/>
            <a:t> back in 1990 as a shift from thinking about objects as data and algorithms, to thinking about roles and responsibilities.</a:t>
          </a:r>
          <a:endParaRPr lang="en-GB" dirty="0"/>
        </a:p>
      </dgm:t>
    </dgm:pt>
    <dgm:pt modelId="{FFA9D593-8ADA-46DE-81C7-C79E3D7EE588}" type="parTrans" cxnId="{CE3B169D-28CA-41B9-A023-19A30E6D08B9}">
      <dgm:prSet/>
      <dgm:spPr/>
      <dgm:t>
        <a:bodyPr/>
        <a:lstStyle/>
        <a:p>
          <a:endParaRPr lang="en-GB"/>
        </a:p>
      </dgm:t>
    </dgm:pt>
    <dgm:pt modelId="{C829C999-188C-4F0D-B040-16DEE21F8E63}" type="sibTrans" cxnId="{CE3B169D-28CA-41B9-A023-19A30E6D08B9}">
      <dgm:prSet/>
      <dgm:spPr/>
      <dgm:t>
        <a:bodyPr/>
        <a:lstStyle/>
        <a:p>
          <a:endParaRPr lang="en-GB"/>
        </a:p>
      </dgm:t>
    </dgm:pt>
    <dgm:pt modelId="{B626A604-D7B9-48B2-B334-ABD55FBCC19D}">
      <dgm:prSet/>
      <dgm:spPr/>
      <dgm:t>
        <a:bodyPr/>
        <a:lstStyle/>
        <a:p>
          <a:pPr rtl="0"/>
          <a:r>
            <a:rPr lang="en-US" i="1" dirty="0" smtClean="0"/>
            <a:t>a way to design software that</a:t>
          </a:r>
          <a:endParaRPr lang="en-GB" dirty="0"/>
        </a:p>
      </dgm:t>
    </dgm:pt>
    <dgm:pt modelId="{F8CD0BA5-2EBD-40CE-98A0-CEEB66DA7AA0}" type="parTrans" cxnId="{E381784D-68CB-43DD-AC57-4B5E6A431771}">
      <dgm:prSet/>
      <dgm:spPr/>
      <dgm:t>
        <a:bodyPr/>
        <a:lstStyle/>
        <a:p>
          <a:endParaRPr lang="en-GB"/>
        </a:p>
      </dgm:t>
    </dgm:pt>
    <dgm:pt modelId="{A09DEAC3-3C52-4A88-804B-78569297547D}" type="sibTrans" cxnId="{E381784D-68CB-43DD-AC57-4B5E6A431771}">
      <dgm:prSet/>
      <dgm:spPr/>
      <dgm:t>
        <a:bodyPr/>
        <a:lstStyle/>
        <a:p>
          <a:endParaRPr lang="en-GB"/>
        </a:p>
      </dgm:t>
    </dgm:pt>
    <dgm:pt modelId="{B2454F47-6633-4469-A41F-AF55C7B3BDC3}">
      <dgm:prSet/>
      <dgm:spPr/>
      <dgm:t>
        <a:bodyPr/>
        <a:lstStyle/>
        <a:p>
          <a:pPr rtl="0"/>
          <a:r>
            <a:rPr lang="en-US" i="1" dirty="0" smtClean="0"/>
            <a:t>emphasizes modeling of objects’ roles, responsibilities, and collaborations</a:t>
          </a:r>
          <a:endParaRPr lang="en-GB" dirty="0"/>
        </a:p>
      </dgm:t>
    </dgm:pt>
    <dgm:pt modelId="{EF1F5A69-C71F-4963-98E7-A19509B47E23}" type="parTrans" cxnId="{CD71A302-0572-40A1-A5AF-37F89EE7BC95}">
      <dgm:prSet/>
      <dgm:spPr/>
      <dgm:t>
        <a:bodyPr/>
        <a:lstStyle/>
        <a:p>
          <a:endParaRPr lang="en-GB"/>
        </a:p>
      </dgm:t>
    </dgm:pt>
    <dgm:pt modelId="{7DEFC294-28ED-4BE5-B067-9F45E23A3FB4}" type="sibTrans" cxnId="{CD71A302-0572-40A1-A5AF-37F89EE7BC95}">
      <dgm:prSet/>
      <dgm:spPr/>
      <dgm:t>
        <a:bodyPr/>
        <a:lstStyle/>
        <a:p>
          <a:endParaRPr lang="en-GB"/>
        </a:p>
      </dgm:t>
    </dgm:pt>
    <dgm:pt modelId="{38D6E129-972F-496E-9290-E005CB7CA478}">
      <dgm:prSet/>
      <dgm:spPr/>
      <dgm:t>
        <a:bodyPr/>
        <a:lstStyle/>
        <a:p>
          <a:pPr rtl="0"/>
          <a:r>
            <a:rPr lang="en-US" i="1" dirty="0" smtClean="0"/>
            <a:t>uses informal tools and techniques </a:t>
          </a:r>
          <a:endParaRPr lang="en-US" i="1" dirty="0"/>
        </a:p>
      </dgm:t>
    </dgm:pt>
    <dgm:pt modelId="{3B544BD7-BA38-4E1D-A665-6F92731955F4}" type="parTrans" cxnId="{7C50D123-3A14-46BD-A984-546D7DD4C742}">
      <dgm:prSet/>
      <dgm:spPr/>
      <dgm:t>
        <a:bodyPr/>
        <a:lstStyle/>
        <a:p>
          <a:endParaRPr lang="en-GB"/>
        </a:p>
      </dgm:t>
    </dgm:pt>
    <dgm:pt modelId="{1042372E-6BF7-441E-964E-A9E5D95BD351}" type="sibTrans" cxnId="{7C50D123-3A14-46BD-A984-546D7DD4C742}">
      <dgm:prSet/>
      <dgm:spPr/>
      <dgm:t>
        <a:bodyPr/>
        <a:lstStyle/>
        <a:p>
          <a:endParaRPr lang="en-GB"/>
        </a:p>
      </dgm:t>
    </dgm:pt>
    <dgm:pt modelId="{1ADAC389-8C54-4115-AB57-DCB0C9BC7160}">
      <dgm:prSet/>
      <dgm:spPr/>
      <dgm:t>
        <a:bodyPr/>
        <a:lstStyle/>
        <a:p>
          <a:pPr rtl="0"/>
          <a:r>
            <a:rPr lang="en-US" i="1" dirty="0" smtClean="0"/>
            <a:t>adds responsibility concepts and thinking to any process</a:t>
          </a:r>
          <a:r>
            <a:rPr lang="en-US" dirty="0" smtClean="0"/>
            <a:t>”.  </a:t>
          </a:r>
          <a:endParaRPr lang="en-GB" dirty="0"/>
        </a:p>
      </dgm:t>
    </dgm:pt>
    <dgm:pt modelId="{097C0765-B0AB-419D-8B1F-61235310CB67}" type="parTrans" cxnId="{391EB689-881B-48B4-A503-59FABEE586DB}">
      <dgm:prSet/>
      <dgm:spPr/>
      <dgm:t>
        <a:bodyPr/>
        <a:lstStyle/>
        <a:p>
          <a:endParaRPr lang="en-GB"/>
        </a:p>
      </dgm:t>
    </dgm:pt>
    <dgm:pt modelId="{33B31869-A07A-4E19-BF29-C2CD01547B4E}" type="sibTrans" cxnId="{391EB689-881B-48B4-A503-59FABEE586DB}">
      <dgm:prSet/>
      <dgm:spPr/>
      <dgm:t>
        <a:bodyPr/>
        <a:lstStyle/>
        <a:p>
          <a:endParaRPr lang="en-GB"/>
        </a:p>
      </dgm:t>
    </dgm:pt>
    <dgm:pt modelId="{B6728590-C90D-4982-B491-8E03751614BD}">
      <dgm:prSet/>
      <dgm:spPr/>
      <dgm:t>
        <a:bodyPr/>
        <a:lstStyle/>
        <a:p>
          <a:pPr rtl="0"/>
          <a:r>
            <a:rPr lang="en-US" b="0" i="0" dirty="0" smtClean="0"/>
            <a:t>this approach and helps you build a system that takes responsibility at first place.</a:t>
          </a:r>
          <a:endParaRPr lang="en-GB" dirty="0"/>
        </a:p>
      </dgm:t>
    </dgm:pt>
    <dgm:pt modelId="{1581CC3D-43E5-44C1-A3B5-C37178E1C246}" type="parTrans" cxnId="{230A0CAB-BB17-4DC6-8120-33EC7EEAD93E}">
      <dgm:prSet/>
      <dgm:spPr/>
      <dgm:t>
        <a:bodyPr/>
        <a:lstStyle/>
        <a:p>
          <a:endParaRPr lang="en-GB"/>
        </a:p>
      </dgm:t>
    </dgm:pt>
    <dgm:pt modelId="{77027246-8A39-4844-8CF6-10D470838DBF}" type="sibTrans" cxnId="{230A0CAB-BB17-4DC6-8120-33EC7EEAD93E}">
      <dgm:prSet/>
      <dgm:spPr/>
      <dgm:t>
        <a:bodyPr/>
        <a:lstStyle/>
        <a:p>
          <a:endParaRPr lang="en-GB"/>
        </a:p>
      </dgm:t>
    </dgm:pt>
    <dgm:pt modelId="{A971D338-96B4-4BF0-96EF-5F6E0E871B22}">
      <dgm:prSet/>
      <dgm:spPr/>
      <dgm:t>
        <a:bodyPr/>
        <a:lstStyle/>
        <a:p>
          <a:pPr rtl="0"/>
          <a:r>
            <a:rPr lang="en-US" dirty="0" smtClean="0"/>
            <a:t>all about delegated control to assign responsibilities to elements and therefore each element can be reused </a:t>
          </a:r>
          <a:r>
            <a:rPr lang="en-US" b="0" i="0" dirty="0" smtClean="0"/>
            <a:t>very quickly because it only fulfills its own responsibilities and not ones from some other elements in the design.</a:t>
          </a:r>
          <a:endParaRPr lang="en-GB" dirty="0"/>
        </a:p>
      </dgm:t>
    </dgm:pt>
    <dgm:pt modelId="{BB4B5173-D7A8-4F96-B2F5-9D0632BA82C4}" type="parTrans" cxnId="{B073838E-0F3C-4C0B-A042-5056684FD4E1}">
      <dgm:prSet/>
      <dgm:spPr/>
      <dgm:t>
        <a:bodyPr/>
        <a:lstStyle/>
        <a:p>
          <a:endParaRPr lang="en-GB"/>
        </a:p>
      </dgm:t>
    </dgm:pt>
    <dgm:pt modelId="{732E61E6-7CA5-483F-A105-A1A5ED7312EA}" type="sibTrans" cxnId="{B073838E-0F3C-4C0B-A042-5056684FD4E1}">
      <dgm:prSet/>
      <dgm:spPr/>
      <dgm:t>
        <a:bodyPr/>
        <a:lstStyle/>
        <a:p>
          <a:endParaRPr lang="en-GB"/>
        </a:p>
      </dgm:t>
    </dgm:pt>
    <dgm:pt modelId="{36684E87-41CC-48B8-B4E6-C1DD995A7A55}" type="pres">
      <dgm:prSet presAssocID="{8AE9C7A4-4CB9-4380-A5D5-42AB8CD3989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BA719C94-67EA-4E38-92D7-AE328488D093}" type="pres">
      <dgm:prSet presAssocID="{8590A6E8-2A88-41C0-B450-762D03AD60B9}" presName="composite" presStyleCnt="0"/>
      <dgm:spPr/>
    </dgm:pt>
    <dgm:pt modelId="{A163791E-9261-47D0-A3A8-514610D1584A}" type="pres">
      <dgm:prSet presAssocID="{8590A6E8-2A88-41C0-B450-762D03AD60B9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4AF1F5CA-9707-4A94-96FE-2103F341EBCD}" type="pres">
      <dgm:prSet presAssocID="{8590A6E8-2A88-41C0-B450-762D03AD60B9}" presName="desTx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230A0CAB-BB17-4DC6-8120-33EC7EEAD93E}" srcId="{8590A6E8-2A88-41C0-B450-762D03AD60B9}" destId="{B6728590-C90D-4982-B491-8E03751614BD}" srcOrd="2" destOrd="0" parTransId="{1581CC3D-43E5-44C1-A3B5-C37178E1C246}" sibTransId="{77027246-8A39-4844-8CF6-10D470838DBF}"/>
    <dgm:cxn modelId="{932E20A7-2667-463B-9269-05F4A58FC0AC}" type="presOf" srcId="{B626A604-D7B9-48B2-B334-ABD55FBCC19D}" destId="{4AF1F5CA-9707-4A94-96FE-2103F341EBCD}" srcOrd="0" destOrd="1" presId="urn:microsoft.com/office/officeart/2005/8/layout/hList1"/>
    <dgm:cxn modelId="{C6F178F6-62C1-4616-9BD7-725A542CEF6A}" type="presOf" srcId="{A971D338-96B4-4BF0-96EF-5F6E0E871B22}" destId="{4AF1F5CA-9707-4A94-96FE-2103F341EBCD}" srcOrd="0" destOrd="6" presId="urn:microsoft.com/office/officeart/2005/8/layout/hList1"/>
    <dgm:cxn modelId="{2F620CFE-376D-472B-B2B0-72D1CBBDB008}" type="presOf" srcId="{B6728590-C90D-4982-B491-8E03751614BD}" destId="{4AF1F5CA-9707-4A94-96FE-2103F341EBCD}" srcOrd="0" destOrd="5" presId="urn:microsoft.com/office/officeart/2005/8/layout/hList1"/>
    <dgm:cxn modelId="{54260FE0-C5EE-4A45-B690-8419E4CF1BB5}" type="presOf" srcId="{F9BFA9C3-3E00-4223-9084-2117227D6C4D}" destId="{4AF1F5CA-9707-4A94-96FE-2103F341EBCD}" srcOrd="0" destOrd="0" presId="urn:microsoft.com/office/officeart/2005/8/layout/hList1"/>
    <dgm:cxn modelId="{CD71A302-0572-40A1-A5AF-37F89EE7BC95}" srcId="{B626A604-D7B9-48B2-B334-ABD55FBCC19D}" destId="{B2454F47-6633-4469-A41F-AF55C7B3BDC3}" srcOrd="0" destOrd="0" parTransId="{EF1F5A69-C71F-4963-98E7-A19509B47E23}" sibTransId="{7DEFC294-28ED-4BE5-B067-9F45E23A3FB4}"/>
    <dgm:cxn modelId="{A356C6AB-9288-4493-92A1-AAF55BC5EDB2}" srcId="{8AE9C7A4-4CB9-4380-A5D5-42AB8CD39894}" destId="{8590A6E8-2A88-41C0-B450-762D03AD60B9}" srcOrd="0" destOrd="0" parTransId="{CE83318E-98A0-42BD-920A-09C96093A9F7}" sibTransId="{37D5957B-66B4-4818-AFEE-DEB598D93631}"/>
    <dgm:cxn modelId="{4FD98351-472F-4624-8F6B-32CA76E2183C}" type="presOf" srcId="{1ADAC389-8C54-4115-AB57-DCB0C9BC7160}" destId="{4AF1F5CA-9707-4A94-96FE-2103F341EBCD}" srcOrd="0" destOrd="4" presId="urn:microsoft.com/office/officeart/2005/8/layout/hList1"/>
    <dgm:cxn modelId="{391EB689-881B-48B4-A503-59FABEE586DB}" srcId="{B626A604-D7B9-48B2-B334-ABD55FBCC19D}" destId="{1ADAC389-8C54-4115-AB57-DCB0C9BC7160}" srcOrd="2" destOrd="0" parTransId="{097C0765-B0AB-419D-8B1F-61235310CB67}" sibTransId="{33B31869-A07A-4E19-BF29-C2CD01547B4E}"/>
    <dgm:cxn modelId="{B07C1005-0D24-4D7A-8660-E636B3E7C903}" type="presOf" srcId="{38D6E129-972F-496E-9290-E005CB7CA478}" destId="{4AF1F5CA-9707-4A94-96FE-2103F341EBCD}" srcOrd="0" destOrd="3" presId="urn:microsoft.com/office/officeart/2005/8/layout/hList1"/>
    <dgm:cxn modelId="{F181B665-AD28-4352-AA94-90C7F099D978}" type="presOf" srcId="{B2454F47-6633-4469-A41F-AF55C7B3BDC3}" destId="{4AF1F5CA-9707-4A94-96FE-2103F341EBCD}" srcOrd="0" destOrd="2" presId="urn:microsoft.com/office/officeart/2005/8/layout/hList1"/>
    <dgm:cxn modelId="{CE3B169D-28CA-41B9-A023-19A30E6D08B9}" srcId="{8590A6E8-2A88-41C0-B450-762D03AD60B9}" destId="{F9BFA9C3-3E00-4223-9084-2117227D6C4D}" srcOrd="0" destOrd="0" parTransId="{FFA9D593-8ADA-46DE-81C7-C79E3D7EE588}" sibTransId="{C829C999-188C-4F0D-B040-16DEE21F8E63}"/>
    <dgm:cxn modelId="{7C50D123-3A14-46BD-A984-546D7DD4C742}" srcId="{B626A604-D7B9-48B2-B334-ABD55FBCC19D}" destId="{38D6E129-972F-496E-9290-E005CB7CA478}" srcOrd="1" destOrd="0" parTransId="{3B544BD7-BA38-4E1D-A665-6F92731955F4}" sibTransId="{1042372E-6BF7-441E-964E-A9E5D95BD351}"/>
    <dgm:cxn modelId="{45A79C8C-A336-4ED8-A620-514BA8FDC644}" type="presOf" srcId="{8590A6E8-2A88-41C0-B450-762D03AD60B9}" destId="{A163791E-9261-47D0-A3A8-514610D1584A}" srcOrd="0" destOrd="0" presId="urn:microsoft.com/office/officeart/2005/8/layout/hList1"/>
    <dgm:cxn modelId="{E650B571-78F2-44DC-8ED8-9667F287396C}" type="presOf" srcId="{8AE9C7A4-4CB9-4380-A5D5-42AB8CD39894}" destId="{36684E87-41CC-48B8-B4E6-C1DD995A7A55}" srcOrd="0" destOrd="0" presId="urn:microsoft.com/office/officeart/2005/8/layout/hList1"/>
    <dgm:cxn modelId="{B073838E-0F3C-4C0B-A042-5056684FD4E1}" srcId="{8590A6E8-2A88-41C0-B450-762D03AD60B9}" destId="{A971D338-96B4-4BF0-96EF-5F6E0E871B22}" srcOrd="3" destOrd="0" parTransId="{BB4B5173-D7A8-4F96-B2F5-9D0632BA82C4}" sibTransId="{732E61E6-7CA5-483F-A105-A1A5ED7312EA}"/>
    <dgm:cxn modelId="{E381784D-68CB-43DD-AC57-4B5E6A431771}" srcId="{8590A6E8-2A88-41C0-B450-762D03AD60B9}" destId="{B626A604-D7B9-48B2-B334-ABD55FBCC19D}" srcOrd="1" destOrd="0" parTransId="{F8CD0BA5-2EBD-40CE-98A0-CEEB66DA7AA0}" sibTransId="{A09DEAC3-3C52-4A88-804B-78569297547D}"/>
    <dgm:cxn modelId="{522B3576-5A7D-481C-A6BE-7AFBE8F02145}" type="presParOf" srcId="{36684E87-41CC-48B8-B4E6-C1DD995A7A55}" destId="{BA719C94-67EA-4E38-92D7-AE328488D093}" srcOrd="0" destOrd="0" presId="urn:microsoft.com/office/officeart/2005/8/layout/hList1"/>
    <dgm:cxn modelId="{8A371CF5-9CE9-4FF8-A87E-4AEFDBCD3931}" type="presParOf" srcId="{BA719C94-67EA-4E38-92D7-AE328488D093}" destId="{A163791E-9261-47D0-A3A8-514610D1584A}" srcOrd="0" destOrd="0" presId="urn:microsoft.com/office/officeart/2005/8/layout/hList1"/>
    <dgm:cxn modelId="{DEC95244-2167-46E0-8485-232C83C2A6D7}" type="presParOf" srcId="{BA719C94-67EA-4E38-92D7-AE328488D093}" destId="{4AF1F5CA-9707-4A94-96FE-2103F341EBCD}" srcOrd="1" destOrd="0" presId="urn:microsoft.com/office/officeart/2005/8/layout/hList1"/>
  </dgm:cxnLst>
  <dgm:bg/>
  <dgm:whole/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FF67BEE-209D-4BA2-B32B-43760325FAEF}" type="doc">
      <dgm:prSet loTypeId="urn:microsoft.com/office/officeart/2005/8/layout/vList2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C94EC4-27E1-452D-AF76-17BA4A3A514B}">
      <dgm:prSet/>
      <dgm:spPr/>
      <dgm:t>
        <a:bodyPr/>
        <a:lstStyle/>
        <a:p>
          <a:pPr rtl="0"/>
          <a:r>
            <a:rPr lang="en-US" dirty="0" smtClean="0"/>
            <a:t>Important of Responsibility-Driven Design</a:t>
          </a:r>
          <a:endParaRPr lang="en-GB" dirty="0"/>
        </a:p>
      </dgm:t>
    </dgm:pt>
    <dgm:pt modelId="{92121118-0A36-44B3-A546-E855C912AF8C}" type="parTrans" cxnId="{DDBA4CFE-0619-43DF-87F3-9218CC1EB3F5}">
      <dgm:prSet/>
      <dgm:spPr/>
      <dgm:t>
        <a:bodyPr/>
        <a:lstStyle/>
        <a:p>
          <a:endParaRPr lang="en-GB"/>
        </a:p>
      </dgm:t>
    </dgm:pt>
    <dgm:pt modelId="{7D3D1DF6-8CAD-4DEC-A189-C2A4265DD48B}" type="sibTrans" cxnId="{DDBA4CFE-0619-43DF-87F3-9218CC1EB3F5}">
      <dgm:prSet/>
      <dgm:spPr/>
      <dgm:t>
        <a:bodyPr/>
        <a:lstStyle/>
        <a:p>
          <a:endParaRPr lang="en-GB"/>
        </a:p>
      </dgm:t>
    </dgm:pt>
    <dgm:pt modelId="{B7E3269E-1CAD-4714-97E5-EEF6E7487537}">
      <dgm:prSet/>
      <dgm:spPr/>
      <dgm:t>
        <a:bodyPr/>
        <a:lstStyle/>
        <a:p>
          <a:pPr rtl="0"/>
          <a:r>
            <a:rPr lang="en-US" dirty="0" smtClean="0"/>
            <a:t>designing complex software systems using objects and component technology.</a:t>
          </a:r>
          <a:endParaRPr lang="en-GB" dirty="0"/>
        </a:p>
      </dgm:t>
    </dgm:pt>
    <dgm:pt modelId="{E92B916F-4EE4-4939-B0D8-8052A86B87C3}" type="parTrans" cxnId="{2F2A57CB-8450-4B2B-8A47-888DAE5D3C74}">
      <dgm:prSet/>
      <dgm:spPr/>
      <dgm:t>
        <a:bodyPr/>
        <a:lstStyle/>
        <a:p>
          <a:endParaRPr lang="en-GB"/>
        </a:p>
      </dgm:t>
    </dgm:pt>
    <dgm:pt modelId="{107E529A-5B96-48CE-B092-9395C926A8E6}" type="sibTrans" cxnId="{2F2A57CB-8450-4B2B-8A47-888DAE5D3C74}">
      <dgm:prSet/>
      <dgm:spPr/>
      <dgm:t>
        <a:bodyPr/>
        <a:lstStyle/>
        <a:p>
          <a:endParaRPr lang="en-GB"/>
        </a:p>
      </dgm:t>
    </dgm:pt>
    <dgm:pt modelId="{1EBEEA25-0149-44CB-8946-8C2C837139FE}">
      <dgm:prSet/>
      <dgm:spPr/>
      <dgm:t>
        <a:bodyPr/>
        <a:lstStyle/>
        <a:p>
          <a:pPr rtl="0"/>
          <a:r>
            <a:rPr lang="en-US" dirty="0" smtClean="0"/>
            <a:t>Easy to </a:t>
          </a:r>
          <a:r>
            <a:rPr lang="en-GB" dirty="0" smtClean="0"/>
            <a:t>collaborate with one object/ object/classes to another object/classes</a:t>
          </a:r>
          <a:endParaRPr lang="en-GB" dirty="0"/>
        </a:p>
      </dgm:t>
    </dgm:pt>
    <dgm:pt modelId="{F4FE5BB4-6119-4609-883E-02B15C79AC8B}" type="parTrans" cxnId="{EE54CD33-BB9D-46AA-9984-80C5B28E3265}">
      <dgm:prSet/>
      <dgm:spPr/>
      <dgm:t>
        <a:bodyPr/>
        <a:lstStyle/>
        <a:p>
          <a:endParaRPr lang="en-GB"/>
        </a:p>
      </dgm:t>
    </dgm:pt>
    <dgm:pt modelId="{FDD1AAAA-B247-4F80-B632-DC2244965E2B}" type="sibTrans" cxnId="{EE54CD33-BB9D-46AA-9984-80C5B28E3265}">
      <dgm:prSet/>
      <dgm:spPr/>
      <dgm:t>
        <a:bodyPr/>
        <a:lstStyle/>
        <a:p>
          <a:endParaRPr lang="en-GB"/>
        </a:p>
      </dgm:t>
    </dgm:pt>
    <dgm:pt modelId="{8F5B904D-80C7-42ED-BB03-01A8948DB40A}">
      <dgm:prSet/>
      <dgm:spPr/>
      <dgm:t>
        <a:bodyPr/>
        <a:lstStyle/>
        <a:p>
          <a:pPr rtl="0"/>
          <a:r>
            <a:rPr lang="en-US" dirty="0" smtClean="0"/>
            <a:t>Provide feature of reusability for classes/object</a:t>
          </a:r>
          <a:endParaRPr lang="en-GB" dirty="0"/>
        </a:p>
      </dgm:t>
    </dgm:pt>
    <dgm:pt modelId="{01F47DFE-2A67-4FA1-A10D-C85D64936710}" type="parTrans" cxnId="{7D9B3DF5-391D-4A28-AF0F-0547E3892775}">
      <dgm:prSet/>
      <dgm:spPr/>
      <dgm:t>
        <a:bodyPr/>
        <a:lstStyle/>
        <a:p>
          <a:endParaRPr lang="en-GB"/>
        </a:p>
      </dgm:t>
    </dgm:pt>
    <dgm:pt modelId="{78B94F7C-6A5B-4EBC-A275-CD7AF0C61198}" type="sibTrans" cxnId="{7D9B3DF5-391D-4A28-AF0F-0547E3892775}">
      <dgm:prSet/>
      <dgm:spPr/>
      <dgm:t>
        <a:bodyPr/>
        <a:lstStyle/>
        <a:p>
          <a:endParaRPr lang="en-GB"/>
        </a:p>
      </dgm:t>
    </dgm:pt>
    <dgm:pt modelId="{17252FF7-8359-4D71-ACB4-94E9B1DD85C6}">
      <dgm:prSet/>
      <dgm:spPr/>
      <dgm:t>
        <a:bodyPr/>
        <a:lstStyle/>
        <a:p>
          <a:pPr rtl="0"/>
          <a:endParaRPr lang="en-GB" dirty="0"/>
        </a:p>
      </dgm:t>
    </dgm:pt>
    <dgm:pt modelId="{AA7F1EED-BBE8-48EF-B574-3F21A0836947}" type="parTrans" cxnId="{A6E02716-1AC5-434E-BE29-F2BD302066A6}">
      <dgm:prSet/>
      <dgm:spPr/>
      <dgm:t>
        <a:bodyPr/>
        <a:lstStyle/>
        <a:p>
          <a:endParaRPr lang="en-GB"/>
        </a:p>
      </dgm:t>
    </dgm:pt>
    <dgm:pt modelId="{0AFE1710-32A8-4128-A4B1-9814F085D812}" type="sibTrans" cxnId="{A6E02716-1AC5-434E-BE29-F2BD302066A6}">
      <dgm:prSet/>
      <dgm:spPr/>
      <dgm:t>
        <a:bodyPr/>
        <a:lstStyle/>
        <a:p>
          <a:endParaRPr lang="en-GB"/>
        </a:p>
      </dgm:t>
    </dgm:pt>
    <dgm:pt modelId="{01BBCFD4-B0E7-4BA0-BB2C-4DFAD6F25414}">
      <dgm:prSet/>
      <dgm:spPr/>
      <dgm:t>
        <a:bodyPr/>
        <a:lstStyle/>
        <a:p>
          <a:pPr rtl="0"/>
          <a:endParaRPr lang="en-GB" dirty="0"/>
        </a:p>
      </dgm:t>
    </dgm:pt>
    <dgm:pt modelId="{D333C37A-84AC-4F5A-BE07-4C798AB86B65}" type="parTrans" cxnId="{86D21C11-AEFF-4E41-93DD-00C9643D4C2C}">
      <dgm:prSet/>
      <dgm:spPr/>
    </dgm:pt>
    <dgm:pt modelId="{A3BE96F2-5E27-4986-8042-C040C1BD218D}" type="sibTrans" cxnId="{86D21C11-AEFF-4E41-93DD-00C9643D4C2C}">
      <dgm:prSet/>
      <dgm:spPr/>
    </dgm:pt>
    <dgm:pt modelId="{A13C3D2D-1F15-45DD-9982-BF441DE52F8A}" type="pres">
      <dgm:prSet presAssocID="{EFF67BEE-209D-4BA2-B32B-43760325FAE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GB"/>
        </a:p>
      </dgm:t>
    </dgm:pt>
    <dgm:pt modelId="{70E4955C-D647-48E7-ACF9-9A7B41E9D83A}" type="pres">
      <dgm:prSet presAssocID="{AEC94EC4-27E1-452D-AF76-17BA4A3A514B}" presName="parentText" presStyleLbl="node1" presStyleIdx="0" presStyleCnt="1" custLinFactNeighborY="4354">
        <dgm:presLayoutVars>
          <dgm:chMax val="0"/>
          <dgm:bulletEnabled val="1"/>
        </dgm:presLayoutVars>
      </dgm:prSet>
      <dgm:spPr/>
      <dgm:t>
        <a:bodyPr/>
        <a:lstStyle/>
        <a:p>
          <a:endParaRPr lang="en-GB"/>
        </a:p>
      </dgm:t>
    </dgm:pt>
    <dgm:pt modelId="{C9A476BF-3C27-46B8-B06C-401B2BA41017}" type="pres">
      <dgm:prSet presAssocID="{AEC94EC4-27E1-452D-AF76-17BA4A3A514B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GB"/>
        </a:p>
      </dgm:t>
    </dgm:pt>
  </dgm:ptLst>
  <dgm:cxnLst>
    <dgm:cxn modelId="{7D9B3DF5-391D-4A28-AF0F-0547E3892775}" srcId="{AEC94EC4-27E1-452D-AF76-17BA4A3A514B}" destId="{8F5B904D-80C7-42ED-BB03-01A8948DB40A}" srcOrd="3" destOrd="0" parTransId="{01F47DFE-2A67-4FA1-A10D-C85D64936710}" sibTransId="{78B94F7C-6A5B-4EBC-A275-CD7AF0C61198}"/>
    <dgm:cxn modelId="{C53CA906-B2BB-4BF9-9BF2-DE62717BC425}" type="presOf" srcId="{B7E3269E-1CAD-4714-97E5-EEF6E7487537}" destId="{C9A476BF-3C27-46B8-B06C-401B2BA41017}" srcOrd="0" destOrd="1" presId="urn:microsoft.com/office/officeart/2005/8/layout/vList2"/>
    <dgm:cxn modelId="{3A7713FC-3471-4163-A611-85558B81D1C6}" type="presOf" srcId="{01BBCFD4-B0E7-4BA0-BB2C-4DFAD6F25414}" destId="{C9A476BF-3C27-46B8-B06C-401B2BA41017}" srcOrd="0" destOrd="0" presId="urn:microsoft.com/office/officeart/2005/8/layout/vList2"/>
    <dgm:cxn modelId="{51875D8C-8EAD-477F-9879-9A38F32B91CA}" type="presOf" srcId="{EFF67BEE-209D-4BA2-B32B-43760325FAEF}" destId="{A13C3D2D-1F15-45DD-9982-BF441DE52F8A}" srcOrd="0" destOrd="0" presId="urn:microsoft.com/office/officeart/2005/8/layout/vList2"/>
    <dgm:cxn modelId="{DDBA4CFE-0619-43DF-87F3-9218CC1EB3F5}" srcId="{EFF67BEE-209D-4BA2-B32B-43760325FAEF}" destId="{AEC94EC4-27E1-452D-AF76-17BA4A3A514B}" srcOrd="0" destOrd="0" parTransId="{92121118-0A36-44B3-A546-E855C912AF8C}" sibTransId="{7D3D1DF6-8CAD-4DEC-A189-C2A4265DD48B}"/>
    <dgm:cxn modelId="{EE54CD33-BB9D-46AA-9984-80C5B28E3265}" srcId="{AEC94EC4-27E1-452D-AF76-17BA4A3A514B}" destId="{1EBEEA25-0149-44CB-8946-8C2C837139FE}" srcOrd="2" destOrd="0" parTransId="{F4FE5BB4-6119-4609-883E-02B15C79AC8B}" sibTransId="{FDD1AAAA-B247-4F80-B632-DC2244965E2B}"/>
    <dgm:cxn modelId="{BA578802-9B10-4091-8A5D-6D5808A5E2D2}" type="presOf" srcId="{1EBEEA25-0149-44CB-8946-8C2C837139FE}" destId="{C9A476BF-3C27-46B8-B06C-401B2BA41017}" srcOrd="0" destOrd="2" presId="urn:microsoft.com/office/officeart/2005/8/layout/vList2"/>
    <dgm:cxn modelId="{A6E02716-1AC5-434E-BE29-F2BD302066A6}" srcId="{AEC94EC4-27E1-452D-AF76-17BA4A3A514B}" destId="{17252FF7-8359-4D71-ACB4-94E9B1DD85C6}" srcOrd="4" destOrd="0" parTransId="{AA7F1EED-BBE8-48EF-B574-3F21A0836947}" sibTransId="{0AFE1710-32A8-4128-A4B1-9814F085D812}"/>
    <dgm:cxn modelId="{27FF86F5-9646-4281-B35A-2E86FBFE4A54}" type="presOf" srcId="{8F5B904D-80C7-42ED-BB03-01A8948DB40A}" destId="{C9A476BF-3C27-46B8-B06C-401B2BA41017}" srcOrd="0" destOrd="3" presId="urn:microsoft.com/office/officeart/2005/8/layout/vList2"/>
    <dgm:cxn modelId="{2F2A57CB-8450-4B2B-8A47-888DAE5D3C74}" srcId="{AEC94EC4-27E1-452D-AF76-17BA4A3A514B}" destId="{B7E3269E-1CAD-4714-97E5-EEF6E7487537}" srcOrd="1" destOrd="0" parTransId="{E92B916F-4EE4-4939-B0D8-8052A86B87C3}" sibTransId="{107E529A-5B96-48CE-B092-9395C926A8E6}"/>
    <dgm:cxn modelId="{CA5BF27E-CD92-46D1-A8E9-E17B1F4AD4C2}" type="presOf" srcId="{17252FF7-8359-4D71-ACB4-94E9B1DD85C6}" destId="{C9A476BF-3C27-46B8-B06C-401B2BA41017}" srcOrd="0" destOrd="4" presId="urn:microsoft.com/office/officeart/2005/8/layout/vList2"/>
    <dgm:cxn modelId="{86D21C11-AEFF-4E41-93DD-00C9643D4C2C}" srcId="{AEC94EC4-27E1-452D-AF76-17BA4A3A514B}" destId="{01BBCFD4-B0E7-4BA0-BB2C-4DFAD6F25414}" srcOrd="0" destOrd="0" parTransId="{D333C37A-84AC-4F5A-BE07-4C798AB86B65}" sibTransId="{A3BE96F2-5E27-4986-8042-C040C1BD218D}"/>
    <dgm:cxn modelId="{81EDC222-5AB4-437E-8A7D-E854AE1A8877}" type="presOf" srcId="{AEC94EC4-27E1-452D-AF76-17BA4A3A514B}" destId="{70E4955C-D647-48E7-ACF9-9A7B41E9D83A}" srcOrd="0" destOrd="0" presId="urn:microsoft.com/office/officeart/2005/8/layout/vList2"/>
    <dgm:cxn modelId="{22C86B74-706E-493A-AF8A-3B6368233581}" type="presParOf" srcId="{A13C3D2D-1F15-45DD-9982-BF441DE52F8A}" destId="{70E4955C-D647-48E7-ACF9-9A7B41E9D83A}" srcOrd="0" destOrd="0" presId="urn:microsoft.com/office/officeart/2005/8/layout/vList2"/>
    <dgm:cxn modelId="{F261B21F-2A51-4FDD-B61A-EBAADF0DDD4A}" type="presParOf" srcId="{A13C3D2D-1F15-45DD-9982-BF441DE52F8A}" destId="{C9A476BF-3C27-46B8-B06C-401B2BA41017}" srcOrd="1" destOrd="0" presId="urn:microsoft.com/office/officeart/2005/8/layout/vList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799942-6F0B-4E16-8062-C389CE71415B}" type="datetimeFigureOut">
              <a:rPr lang="en-US" smtClean="0"/>
              <a:pPr/>
              <a:t>2/9/2022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B6D84F-4176-4E7C-8A82-A0D0306E49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799942-6F0B-4E16-8062-C389CE71415B}" type="datetimeFigureOut">
              <a:rPr lang="en-US" smtClean="0"/>
              <a:pPr/>
              <a:t>2/9/2022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B6D84F-4176-4E7C-8A82-A0D0306E49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799942-6F0B-4E16-8062-C389CE71415B}" type="datetimeFigureOut">
              <a:rPr lang="en-US" smtClean="0"/>
              <a:pPr/>
              <a:t>2/9/2022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B6D84F-4176-4E7C-8A82-A0D0306E49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799942-6F0B-4E16-8062-C389CE71415B}" type="datetimeFigureOut">
              <a:rPr lang="en-US" smtClean="0"/>
              <a:pPr/>
              <a:t>2/9/2022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B6D84F-4176-4E7C-8A82-A0D0306E49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799942-6F0B-4E16-8062-C389CE71415B}" type="datetimeFigureOut">
              <a:rPr lang="en-US" smtClean="0"/>
              <a:pPr/>
              <a:t>2/9/2022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B6D84F-4176-4E7C-8A82-A0D0306E49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799942-6F0B-4E16-8062-C389CE71415B}" type="datetimeFigureOut">
              <a:rPr lang="en-US" smtClean="0"/>
              <a:pPr/>
              <a:t>2/9/2022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B6D84F-4176-4E7C-8A82-A0D0306E49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799942-6F0B-4E16-8062-C389CE71415B}" type="datetimeFigureOut">
              <a:rPr lang="en-US" smtClean="0"/>
              <a:pPr/>
              <a:t>2/9/2022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B6D84F-4176-4E7C-8A82-A0D0306E49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799942-6F0B-4E16-8062-C389CE71415B}" type="datetimeFigureOut">
              <a:rPr lang="en-US" smtClean="0"/>
              <a:pPr/>
              <a:t>2/9/2022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B6D84F-4176-4E7C-8A82-A0D0306E49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799942-6F0B-4E16-8062-C389CE71415B}" type="datetimeFigureOut">
              <a:rPr lang="en-US" smtClean="0"/>
              <a:pPr/>
              <a:t>2/9/2022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B6D84F-4176-4E7C-8A82-A0D0306E49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799942-6F0B-4E16-8062-C389CE71415B}" type="datetimeFigureOut">
              <a:rPr lang="en-US" smtClean="0"/>
              <a:pPr/>
              <a:t>2/9/2022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B6D84F-4176-4E7C-8A82-A0D0306E4908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B799942-6F0B-4E16-8062-C389CE71415B}" type="datetimeFigureOut">
              <a:rPr lang="en-US" smtClean="0"/>
              <a:pPr/>
              <a:t>2/9/2022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DB6D84F-4176-4E7C-8A82-A0D0306E490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B799942-6F0B-4E16-8062-C389CE71415B}" type="datetimeFigureOut">
              <a:rPr lang="en-US" smtClean="0"/>
              <a:pPr/>
              <a:t>2/9/2022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DB6D84F-4176-4E7C-8A82-A0D0306E4908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209800"/>
            <a:ext cx="8839200" cy="13747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Central Department of Computer Science and Technology</a:t>
            </a:r>
            <a:endParaRPr lang="en-GB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5257800"/>
            <a:ext cx="41148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Dharmendra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Thapa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(Roll 29)</a:t>
            </a:r>
          </a:p>
          <a:p>
            <a:pPr algn="l"/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Santosh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Koirala</a:t>
            </a:r>
            <a:r>
              <a:rPr 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(Roll 30)</a:t>
            </a:r>
            <a:endParaRPr lang="en-GB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TU 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57200"/>
            <a:ext cx="1767513" cy="205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95400" y="3987225"/>
            <a:ext cx="6934200" cy="58477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Responsibility-Driven Design</a:t>
            </a:r>
            <a:endParaRPr lang="en-US" sz="32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3764280" cy="5413248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dirty="0" smtClean="0"/>
              <a:t>Class Student{</a:t>
            </a:r>
          </a:p>
          <a:p>
            <a:pPr>
              <a:buNone/>
            </a:pPr>
            <a:r>
              <a:rPr lang="en-US" dirty="0" smtClean="0"/>
              <a:t>	………….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………….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Add(){</a:t>
            </a:r>
          </a:p>
          <a:p>
            <a:pPr>
              <a:buNone/>
            </a:pPr>
            <a:r>
              <a:rPr lang="en-US" dirty="0" smtClean="0"/>
              <a:t>	…………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…………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Edit(){</a:t>
            </a:r>
          </a:p>
          <a:p>
            <a:pPr>
              <a:buNone/>
            </a:pPr>
            <a:r>
              <a:rPr lang="en-US" dirty="0" smtClean="0"/>
              <a:t>	……….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……….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r>
              <a:rPr lang="en-US" dirty="0" smtClean="0"/>
              <a:t>Delete(){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……….</a:t>
            </a:r>
          </a:p>
          <a:p>
            <a:pPr>
              <a:buNone/>
            </a:pPr>
            <a:r>
              <a:rPr lang="en-US" dirty="0" smtClean="0"/>
              <a:t>	……….</a:t>
            </a:r>
          </a:p>
          <a:p>
            <a:pPr>
              <a:buNone/>
            </a:pPr>
            <a:r>
              <a:rPr lang="en-US" dirty="0" smtClean="0"/>
              <a:t>	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Student student1 = new Student();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</a:t>
            </a:r>
            <a:r>
              <a:rPr lang="en-US" dirty="0" smtClean="0"/>
              <a:t>tudent1.add();</a:t>
            </a:r>
          </a:p>
          <a:p>
            <a:pPr>
              <a:buNone/>
            </a:pPr>
            <a:r>
              <a:rPr lang="en-US" dirty="0" smtClean="0"/>
              <a:t>s</a:t>
            </a:r>
            <a:r>
              <a:rPr lang="en-US" dirty="0" smtClean="0"/>
              <a:t>tudent1.edit();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</a:t>
            </a:r>
            <a:r>
              <a:rPr lang="en-US" dirty="0" smtClean="0"/>
              <a:t>tudent1.delete();</a:t>
            </a: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457200"/>
            <a:ext cx="3764280" cy="5413248"/>
          </a:xfrm>
          <a:prstGeom prst="rect">
            <a:avLst/>
          </a:prstGeom>
        </p:spPr>
        <p:txBody>
          <a:bodyPr vert="horz" lIns="182880" tIns="91440">
            <a:normAutofit fontScale="47500" lnSpcReduction="20000"/>
          </a:bodyPr>
          <a:lstStyle/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800" dirty="0" smtClean="0"/>
              <a:t>Class </a:t>
            </a:r>
            <a:r>
              <a:rPr lang="en-US" sz="2800" dirty="0" smtClean="0"/>
              <a:t>Exam{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……..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800" dirty="0" smtClean="0"/>
              <a:t>	</a:t>
            </a:r>
            <a:r>
              <a:rPr lang="en-US" sz="2800" dirty="0" smtClean="0"/>
              <a:t>……..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Question_paper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…………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…………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Entry_marks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……….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……….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Publish_result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(){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……….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……….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 exam1= </a:t>
            </a:r>
            <a:r>
              <a:rPr lang="en-US" sz="2800" dirty="0" smtClean="0"/>
              <a:t>new </a:t>
            </a:r>
            <a:r>
              <a:rPr lang="en-US" sz="2800" dirty="0" smtClean="0"/>
              <a:t>Exam();</a:t>
            </a: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800" dirty="0" smtClean="0"/>
              <a:t>exam1. </a:t>
            </a:r>
            <a:r>
              <a:rPr lang="en-US" sz="2800" dirty="0" err="1" smtClean="0"/>
              <a:t>Question_paper</a:t>
            </a:r>
            <a:r>
              <a:rPr lang="en-US" sz="2800" dirty="0" smtClean="0"/>
              <a:t>();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800" dirty="0" smtClean="0"/>
              <a:t>exam1. </a:t>
            </a:r>
            <a:r>
              <a:rPr lang="en-US" sz="2800" dirty="0" err="1" smtClean="0"/>
              <a:t>Entry_marks</a:t>
            </a:r>
            <a:r>
              <a:rPr lang="en-US" sz="2800" dirty="0" smtClean="0"/>
              <a:t>();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lvl="0" indent="-265176">
              <a:spcBef>
                <a:spcPts val="250"/>
              </a:spcBef>
              <a:buClr>
                <a:schemeClr val="accent1"/>
              </a:buClr>
              <a:buSzPct val="80000"/>
            </a:pPr>
            <a:r>
              <a:rPr lang="en-US" sz="2800" dirty="0" smtClean="0"/>
              <a:t>exam1. </a:t>
            </a:r>
            <a:r>
              <a:rPr lang="en-US" sz="2800" dirty="0" err="1" smtClean="0"/>
              <a:t>Publish_result</a:t>
            </a:r>
            <a:r>
              <a:rPr lang="en-US" sz="2800" dirty="0" smtClean="0"/>
              <a:t>();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5176" marR="0" lvl="0" indent="-265176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tabLst/>
              <a:defRPr/>
            </a:pP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blinds dir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3238" y="53022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comb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609600"/>
          <a:ext cx="82296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pull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8229600" cy="617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randomBar dir="vert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52600"/>
          <a:ext cx="82296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457200" y="508140"/>
            <a:ext cx="8229600" cy="1168260"/>
            <a:chOff x="0" y="229071"/>
            <a:chExt cx="8229600" cy="863460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0" name="Rounded Rectangle 9"/>
            <p:cNvSpPr/>
            <p:nvPr/>
          </p:nvSpPr>
          <p:spPr>
            <a:xfrm>
              <a:off x="0" y="229071"/>
              <a:ext cx="8229600" cy="863460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/>
            <p:nvPr/>
          </p:nvSpPr>
          <p:spPr>
            <a:xfrm>
              <a:off x="42151" y="271222"/>
              <a:ext cx="8145298" cy="779158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7160" tIns="137160" rIns="137160" bIns="137160" numCol="1" spcCol="1270" anchor="ctr" anchorCtr="0">
              <a:noAutofit/>
            </a:bodyPr>
            <a:lstStyle/>
            <a:p>
              <a:pPr algn="ctr"/>
              <a:r>
                <a:rPr lang="en-GB" sz="3600" dirty="0"/>
                <a:t>Design Terms in Responsibility-Driven Design</a:t>
              </a:r>
            </a:p>
          </p:txBody>
        </p:sp>
      </p:grpSp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0" y="1036637"/>
          <a:ext cx="7696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</p:nvPr>
        </p:nvGraphicFramePr>
        <p:xfrm>
          <a:off x="457200" y="762000"/>
          <a:ext cx="82296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655637"/>
          <a:ext cx="8382000" cy="4983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strips dir="r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1371600"/>
          <a:ext cx="7315200" cy="3730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457200" y="152400"/>
          <a:ext cx="82296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"/>
          <a:ext cx="8229600" cy="597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2400"/>
          <a:ext cx="8229600" cy="5973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6200" y="152400"/>
          <a:ext cx="8915400" cy="655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newsfla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03238" y="1298575"/>
          <a:ext cx="8183562" cy="4187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med">
    <p:wheel spokes="2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609600" y="685800"/>
          <a:ext cx="79248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533400"/>
          <a:ext cx="82296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304800"/>
          <a:ext cx="8229600" cy="640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heel spokes="8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C4FA21F06CF5E45AF0C3E41D2D7FB72" ma:contentTypeVersion="5" ma:contentTypeDescription="Create a new document." ma:contentTypeScope="" ma:versionID="8ddd83050d27ad3ea394142a10446a97">
  <xsd:schema xmlns:xsd="http://www.w3.org/2001/XMLSchema" xmlns:xs="http://www.w3.org/2001/XMLSchema" xmlns:p="http://schemas.microsoft.com/office/2006/metadata/properties" xmlns:ns2="12a254c4-d793-440d-a8ee-ecc0216e79a1" targetNamespace="http://schemas.microsoft.com/office/2006/metadata/properties" ma:root="true" ma:fieldsID="b7928a140af13d0e63e09883bf221d56" ns2:_="">
    <xsd:import namespace="12a254c4-d793-440d-a8ee-ecc0216e79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254c4-d793-440d-a8ee-ecc0216e79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106864-6BE0-45C8-8030-EDA1D944BA07}"/>
</file>

<file path=customXml/itemProps2.xml><?xml version="1.0" encoding="utf-8"?>
<ds:datastoreItem xmlns:ds="http://schemas.openxmlformats.org/officeDocument/2006/customXml" ds:itemID="{4482ABAB-F04A-4739-855B-5083E22FCD0D}"/>
</file>

<file path=customXml/itemProps3.xml><?xml version="1.0" encoding="utf-8"?>
<ds:datastoreItem xmlns:ds="http://schemas.openxmlformats.org/officeDocument/2006/customXml" ds:itemID="{7731DB20-FA99-49B8-9FDD-B1EF12D6BD8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680</Words>
  <Application>Microsoft Office PowerPoint</Application>
  <PresentationFormat>On-screen Show (4:3)</PresentationFormat>
  <Paragraphs>168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Aspect</vt:lpstr>
      <vt:lpstr>Central Department of Computer Science and Technology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Department of Computer Science and Technology</dc:title>
  <dc:creator>Crazy</dc:creator>
  <cp:lastModifiedBy>Crazy</cp:lastModifiedBy>
  <cp:revision>35</cp:revision>
  <dcterms:created xsi:type="dcterms:W3CDTF">2022-02-04T09:37:45Z</dcterms:created>
  <dcterms:modified xsi:type="dcterms:W3CDTF">2022-02-09T08:22:31Z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0x010100CC4FA21F06CF5E45AF0C3E41D2D7FB72</vt:lpwstr>
  </property>
</Properties>
</file>