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4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5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od Kumar Adhikari" userId="256f5a90-d823-4e8d-9a41-a3da19f4a0ad" providerId="ADAL" clId="{61E36B1A-962A-46EB-969E-800F1067A09D}"/>
    <pc:docChg chg="undo custSel delSld modSld modMainMaster">
      <pc:chgData name="Binod Kumar Adhikari" userId="256f5a90-d823-4e8d-9a41-a3da19f4a0ad" providerId="ADAL" clId="{61E36B1A-962A-46EB-969E-800F1067A09D}" dt="2024-05-02T15:02:57.059" v="908" actId="20577"/>
      <pc:docMkLst>
        <pc:docMk/>
      </pc:docMkLst>
      <pc:sldChg chg="modSp">
        <pc:chgData name="Binod Kumar Adhikari" userId="256f5a90-d823-4e8d-9a41-a3da19f4a0ad" providerId="ADAL" clId="{61E36B1A-962A-46EB-969E-800F1067A09D}" dt="2024-04-30T12:43:23.799" v="6" actId="113"/>
        <pc:sldMkLst>
          <pc:docMk/>
          <pc:sldMk cId="0" sldId="256"/>
        </pc:sldMkLst>
        <pc:spChg chg="mod">
          <ac:chgData name="Binod Kumar Adhikari" userId="256f5a90-d823-4e8d-9a41-a3da19f4a0ad" providerId="ADAL" clId="{61E36B1A-962A-46EB-969E-800F1067A09D}" dt="2024-04-30T12:42:26.185" v="1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4-30T12:43:23.799" v="6" actId="113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4-30T12:45:08.360" v="20" actId="1035"/>
        <pc:sldMkLst>
          <pc:docMk/>
          <pc:sldMk cId="0" sldId="258"/>
        </pc:sldMkLst>
        <pc:spChg chg="mod">
          <ac:chgData name="Binod Kumar Adhikari" userId="256f5a90-d823-4e8d-9a41-a3da19f4a0ad" providerId="ADAL" clId="{61E36B1A-962A-46EB-969E-800F1067A09D}" dt="2024-04-30T12:45:04.160" v="18" actId="1035"/>
          <ac:spMkLst>
            <pc:docMk/>
            <pc:sldMk cId="0" sldId="258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4-30T12:45:08.360" v="20" actId="1035"/>
          <ac:spMkLst>
            <pc:docMk/>
            <pc:sldMk cId="0" sldId="258"/>
            <ac:spMk id="3" creationId="{00000000-0000-0000-0000-000000000000}"/>
          </ac:spMkLst>
        </pc:spChg>
      </pc:sldChg>
      <pc:sldChg chg="addSp delSp modSp">
        <pc:chgData name="Binod Kumar Adhikari" userId="256f5a90-d823-4e8d-9a41-a3da19f4a0ad" providerId="ADAL" clId="{61E36B1A-962A-46EB-969E-800F1067A09D}" dt="2024-05-02T12:57:51.385" v="834" actId="1035"/>
        <pc:sldMkLst>
          <pc:docMk/>
          <pc:sldMk cId="0" sldId="259"/>
        </pc:sldMkLst>
        <pc:spChg chg="mod">
          <ac:chgData name="Binod Kumar Adhikari" userId="256f5a90-d823-4e8d-9a41-a3da19f4a0ad" providerId="ADAL" clId="{61E36B1A-962A-46EB-969E-800F1067A09D}" dt="2024-04-30T12:45:20.550" v="24" actId="1036"/>
          <ac:spMkLst>
            <pc:docMk/>
            <pc:sldMk cId="0" sldId="259"/>
            <ac:spMk id="2" creationId="{00000000-0000-0000-0000-000000000000}"/>
          </ac:spMkLst>
        </pc:spChg>
        <pc:spChg chg="del">
          <ac:chgData name="Binod Kumar Adhikari" userId="256f5a90-d823-4e8d-9a41-a3da19f4a0ad" providerId="ADAL" clId="{61E36B1A-962A-46EB-969E-800F1067A09D}" dt="2024-04-30T12:46:24.284" v="120" actId="478"/>
          <ac:spMkLst>
            <pc:docMk/>
            <pc:sldMk cId="0" sldId="259"/>
            <ac:spMk id="3" creationId="{00000000-0000-0000-0000-000000000000}"/>
          </ac:spMkLst>
        </pc:spChg>
        <pc:spChg chg="del mod">
          <ac:chgData name="Binod Kumar Adhikari" userId="256f5a90-d823-4e8d-9a41-a3da19f4a0ad" providerId="ADAL" clId="{61E36B1A-962A-46EB-969E-800F1067A09D}" dt="2024-04-30T12:46:19.601" v="118" actId="478"/>
          <ac:spMkLst>
            <pc:docMk/>
            <pc:sldMk cId="0" sldId="259"/>
            <ac:spMk id="4" creationId="{00000000-0000-0000-0000-000000000000}"/>
          </ac:spMkLst>
        </pc:spChg>
        <pc:spChg chg="del">
          <ac:chgData name="Binod Kumar Adhikari" userId="256f5a90-d823-4e8d-9a41-a3da19f4a0ad" providerId="ADAL" clId="{61E36B1A-962A-46EB-969E-800F1067A09D}" dt="2024-04-30T12:46:21.953" v="119" actId="478"/>
          <ac:spMkLst>
            <pc:docMk/>
            <pc:sldMk cId="0" sldId="259"/>
            <ac:spMk id="5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5-02T12:56:33.847" v="825" actId="20577"/>
          <ac:spMkLst>
            <pc:docMk/>
            <pc:sldMk cId="0" sldId="259"/>
            <ac:spMk id="6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4-30T12:49:31.785" v="172" actId="1036"/>
          <ac:spMkLst>
            <pc:docMk/>
            <pc:sldMk cId="0" sldId="259"/>
            <ac:spMk id="15" creationId="{00000000-0000-0000-0000-000000000000}"/>
          </ac:spMkLst>
        </pc:spChg>
        <pc:grpChg chg="add mod">
          <ac:chgData name="Binod Kumar Adhikari" userId="256f5a90-d823-4e8d-9a41-a3da19f4a0ad" providerId="ADAL" clId="{61E36B1A-962A-46EB-969E-800F1067A09D}" dt="2024-05-02T12:57:51.385" v="834" actId="1035"/>
          <ac:grpSpMkLst>
            <pc:docMk/>
            <pc:sldMk cId="0" sldId="259"/>
            <ac:grpSpMk id="17" creationId="{A2E1BCEC-17A3-4BD7-BF46-AA8AB4F3AD12}"/>
          </ac:grpSpMkLst>
        </pc:grpChg>
        <pc:picChg chg="mod">
          <ac:chgData name="Binod Kumar Adhikari" userId="256f5a90-d823-4e8d-9a41-a3da19f4a0ad" providerId="ADAL" clId="{61E36B1A-962A-46EB-969E-800F1067A09D}" dt="2024-04-30T12:49:23.800" v="170" actId="164"/>
          <ac:picMkLst>
            <pc:docMk/>
            <pc:sldMk cId="0" sldId="259"/>
            <ac:picMk id="7" creationId="{00000000-0000-0000-0000-000000000000}"/>
          </ac:picMkLst>
        </pc:picChg>
        <pc:picChg chg="mod">
          <ac:chgData name="Binod Kumar Adhikari" userId="256f5a90-d823-4e8d-9a41-a3da19f4a0ad" providerId="ADAL" clId="{61E36B1A-962A-46EB-969E-800F1067A09D}" dt="2024-04-30T12:49:23.800" v="170" actId="164"/>
          <ac:picMkLst>
            <pc:docMk/>
            <pc:sldMk cId="0" sldId="259"/>
            <ac:picMk id="8" creationId="{00000000-0000-0000-0000-000000000000}"/>
          </ac:picMkLst>
        </pc:picChg>
        <pc:picChg chg="mod">
          <ac:chgData name="Binod Kumar Adhikari" userId="256f5a90-d823-4e8d-9a41-a3da19f4a0ad" providerId="ADAL" clId="{61E36B1A-962A-46EB-969E-800F1067A09D}" dt="2024-04-30T12:49:23.800" v="170" actId="164"/>
          <ac:picMkLst>
            <pc:docMk/>
            <pc:sldMk cId="0" sldId="259"/>
            <ac:picMk id="9" creationId="{00000000-0000-0000-0000-000000000000}"/>
          </ac:picMkLst>
        </pc:picChg>
        <pc:picChg chg="mod">
          <ac:chgData name="Binod Kumar Adhikari" userId="256f5a90-d823-4e8d-9a41-a3da19f4a0ad" providerId="ADAL" clId="{61E36B1A-962A-46EB-969E-800F1067A09D}" dt="2024-04-30T12:49:23.800" v="170" actId="164"/>
          <ac:picMkLst>
            <pc:docMk/>
            <pc:sldMk cId="0" sldId="259"/>
            <ac:picMk id="10" creationId="{00000000-0000-0000-0000-000000000000}"/>
          </ac:picMkLst>
        </pc:picChg>
        <pc:picChg chg="mod">
          <ac:chgData name="Binod Kumar Adhikari" userId="256f5a90-d823-4e8d-9a41-a3da19f4a0ad" providerId="ADAL" clId="{61E36B1A-962A-46EB-969E-800F1067A09D}" dt="2024-04-30T12:49:23.800" v="170" actId="164"/>
          <ac:picMkLst>
            <pc:docMk/>
            <pc:sldMk cId="0" sldId="259"/>
            <ac:picMk id="11" creationId="{00000000-0000-0000-0000-000000000000}"/>
          </ac:picMkLst>
        </pc:picChg>
        <pc:picChg chg="mod">
          <ac:chgData name="Binod Kumar Adhikari" userId="256f5a90-d823-4e8d-9a41-a3da19f4a0ad" providerId="ADAL" clId="{61E36B1A-962A-46EB-969E-800F1067A09D}" dt="2024-04-30T12:49:23.800" v="170" actId="164"/>
          <ac:picMkLst>
            <pc:docMk/>
            <pc:sldMk cId="0" sldId="259"/>
            <ac:picMk id="12" creationId="{00000000-0000-0000-0000-000000000000}"/>
          </ac:picMkLst>
        </pc:picChg>
        <pc:picChg chg="mod">
          <ac:chgData name="Binod Kumar Adhikari" userId="256f5a90-d823-4e8d-9a41-a3da19f4a0ad" providerId="ADAL" clId="{61E36B1A-962A-46EB-969E-800F1067A09D}" dt="2024-04-30T12:49:23.800" v="170" actId="164"/>
          <ac:picMkLst>
            <pc:docMk/>
            <pc:sldMk cId="0" sldId="259"/>
            <ac:picMk id="13" creationId="{00000000-0000-0000-0000-000000000000}"/>
          </ac:picMkLst>
        </pc:picChg>
      </pc:sldChg>
      <pc:sldChg chg="modSp">
        <pc:chgData name="Binod Kumar Adhikari" userId="256f5a90-d823-4e8d-9a41-a3da19f4a0ad" providerId="ADAL" clId="{61E36B1A-962A-46EB-969E-800F1067A09D}" dt="2024-05-02T12:58:58.428" v="836" actId="207"/>
        <pc:sldMkLst>
          <pc:docMk/>
          <pc:sldMk cId="0" sldId="260"/>
        </pc:sldMkLst>
        <pc:spChg chg="mod">
          <ac:chgData name="Binod Kumar Adhikari" userId="256f5a90-d823-4e8d-9a41-a3da19f4a0ad" providerId="ADAL" clId="{61E36B1A-962A-46EB-969E-800F1067A09D}" dt="2024-04-30T13:33:33.439" v="176" actId="122"/>
          <ac:spMkLst>
            <pc:docMk/>
            <pc:sldMk cId="0" sldId="260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5-02T12:58:58.428" v="836" actId="20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4-30T13:35:18.956" v="197" actId="1035"/>
        <pc:sldMkLst>
          <pc:docMk/>
          <pc:sldMk cId="0" sldId="261"/>
        </pc:sldMkLst>
        <pc:spChg chg="mod">
          <ac:chgData name="Binod Kumar Adhikari" userId="256f5a90-d823-4e8d-9a41-a3da19f4a0ad" providerId="ADAL" clId="{61E36B1A-962A-46EB-969E-800F1067A09D}" dt="2024-04-30T13:35:18.956" v="197" actId="1035"/>
          <ac:spMkLst>
            <pc:docMk/>
            <pc:sldMk cId="0" sldId="261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2T13:01:07.697" v="845" actId="1037"/>
        <pc:sldMkLst>
          <pc:docMk/>
          <pc:sldMk cId="0" sldId="262"/>
        </pc:sldMkLst>
        <pc:spChg chg="mod">
          <ac:chgData name="Binod Kumar Adhikari" userId="256f5a90-d823-4e8d-9a41-a3da19f4a0ad" providerId="ADAL" clId="{61E36B1A-962A-46EB-969E-800F1067A09D}" dt="2024-04-30T13:36:16.817" v="201" actId="1036"/>
          <ac:spMkLst>
            <pc:docMk/>
            <pc:sldMk cId="0" sldId="262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5-02T13:01:07.697" v="845" actId="1037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4-30T13:37:44.845" v="223" actId="1036"/>
        <pc:sldMkLst>
          <pc:docMk/>
          <pc:sldMk cId="0" sldId="263"/>
        </pc:sldMkLst>
        <pc:spChg chg="mod">
          <ac:chgData name="Binod Kumar Adhikari" userId="256f5a90-d823-4e8d-9a41-a3da19f4a0ad" providerId="ADAL" clId="{61E36B1A-962A-46EB-969E-800F1067A09D}" dt="2024-04-30T13:37:20.407" v="215" actId="122"/>
          <ac:spMkLst>
            <pc:docMk/>
            <pc:sldMk cId="0" sldId="263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4-30T13:37:44.845" v="223" actId="1036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4-30T13:38:36.329" v="237" actId="14100"/>
        <pc:sldMkLst>
          <pc:docMk/>
          <pc:sldMk cId="0" sldId="264"/>
        </pc:sldMkLst>
        <pc:spChg chg="mod">
          <ac:chgData name="Binod Kumar Adhikari" userId="256f5a90-d823-4e8d-9a41-a3da19f4a0ad" providerId="ADAL" clId="{61E36B1A-962A-46EB-969E-800F1067A09D}" dt="2024-04-30T13:38:25.781" v="232" actId="20577"/>
          <ac:spMkLst>
            <pc:docMk/>
            <pc:sldMk cId="0" sldId="264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4-30T13:38:36.329" v="237" actId="14100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4-30T13:39:48.443" v="248" actId="948"/>
        <pc:sldMkLst>
          <pc:docMk/>
          <pc:sldMk cId="0" sldId="265"/>
        </pc:sldMkLst>
        <pc:spChg chg="mod">
          <ac:chgData name="Binod Kumar Adhikari" userId="256f5a90-d823-4e8d-9a41-a3da19f4a0ad" providerId="ADAL" clId="{61E36B1A-962A-46EB-969E-800F1067A09D}" dt="2024-04-30T13:39:09.171" v="241" actId="1036"/>
          <ac:spMkLst>
            <pc:docMk/>
            <pc:sldMk cId="0" sldId="265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4-30T13:39:48.443" v="248" actId="948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4-30T13:40:51.073" v="264" actId="404"/>
        <pc:sldMkLst>
          <pc:docMk/>
          <pc:sldMk cId="0" sldId="266"/>
        </pc:sldMkLst>
        <pc:spChg chg="mod">
          <ac:chgData name="Binod Kumar Adhikari" userId="256f5a90-d823-4e8d-9a41-a3da19f4a0ad" providerId="ADAL" clId="{61E36B1A-962A-46EB-969E-800F1067A09D}" dt="2024-04-30T13:40:51.073" v="264" actId="404"/>
          <ac:spMkLst>
            <pc:docMk/>
            <pc:sldMk cId="0" sldId="266"/>
            <ac:spMk id="2" creationId="{00000000-0000-0000-0000-000000000000}"/>
          </ac:spMkLst>
        </pc:spChg>
        <pc:grpChg chg="mod">
          <ac:chgData name="Binod Kumar Adhikari" userId="256f5a90-d823-4e8d-9a41-a3da19f4a0ad" providerId="ADAL" clId="{61E36B1A-962A-46EB-969E-800F1067A09D}" dt="2024-04-30T13:40:42.221" v="263" actId="1036"/>
          <ac:grpSpMkLst>
            <pc:docMk/>
            <pc:sldMk cId="0" sldId="266"/>
            <ac:grpSpMk id="3" creationId="{00000000-0000-0000-0000-000000000000}"/>
          </ac:grpSpMkLst>
        </pc:grpChg>
      </pc:sldChg>
      <pc:sldChg chg="modSp">
        <pc:chgData name="Binod Kumar Adhikari" userId="256f5a90-d823-4e8d-9a41-a3da19f4a0ad" providerId="ADAL" clId="{61E36B1A-962A-46EB-969E-800F1067A09D}" dt="2024-05-02T13:03:20.489" v="847" actId="1035"/>
        <pc:sldMkLst>
          <pc:docMk/>
          <pc:sldMk cId="0" sldId="267"/>
        </pc:sldMkLst>
        <pc:spChg chg="mod">
          <ac:chgData name="Binod Kumar Adhikari" userId="256f5a90-d823-4e8d-9a41-a3da19f4a0ad" providerId="ADAL" clId="{61E36B1A-962A-46EB-969E-800F1067A09D}" dt="2024-04-30T13:41:06.034" v="270" actId="1036"/>
          <ac:spMkLst>
            <pc:docMk/>
            <pc:sldMk cId="0" sldId="267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5-02T13:03:20.489" v="847" actId="1035"/>
          <ac:spMkLst>
            <pc:docMk/>
            <pc:sldMk cId="0" sldId="267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4-30T13:44:19.856" v="286" actId="122"/>
        <pc:sldMkLst>
          <pc:docMk/>
          <pc:sldMk cId="0" sldId="268"/>
        </pc:sldMkLst>
        <pc:spChg chg="mod">
          <ac:chgData name="Binod Kumar Adhikari" userId="256f5a90-d823-4e8d-9a41-a3da19f4a0ad" providerId="ADAL" clId="{61E36B1A-962A-46EB-969E-800F1067A09D}" dt="2024-04-30T13:44:19.856" v="286" actId="122"/>
          <ac:spMkLst>
            <pc:docMk/>
            <pc:sldMk cId="0" sldId="268"/>
            <ac:spMk id="2" creationId="{00000000-0000-0000-0000-000000000000}"/>
          </ac:spMkLst>
        </pc:spChg>
        <pc:grpChg chg="mod">
          <ac:chgData name="Binod Kumar Adhikari" userId="256f5a90-d823-4e8d-9a41-a3da19f4a0ad" providerId="ADAL" clId="{61E36B1A-962A-46EB-969E-800F1067A09D}" dt="2024-04-30T13:43:40.697" v="285" actId="1037"/>
          <ac:grpSpMkLst>
            <pc:docMk/>
            <pc:sldMk cId="0" sldId="268"/>
            <ac:grpSpMk id="3" creationId="{00000000-0000-0000-0000-000000000000}"/>
          </ac:grpSpMkLst>
        </pc:grpChg>
      </pc:sldChg>
      <pc:sldChg chg="modSp">
        <pc:chgData name="Binod Kumar Adhikari" userId="256f5a90-d823-4e8d-9a41-a3da19f4a0ad" providerId="ADAL" clId="{61E36B1A-962A-46EB-969E-800F1067A09D}" dt="2024-04-30T13:45:20.834" v="304" actId="948"/>
        <pc:sldMkLst>
          <pc:docMk/>
          <pc:sldMk cId="0" sldId="269"/>
        </pc:sldMkLst>
        <pc:spChg chg="mod">
          <ac:chgData name="Binod Kumar Adhikari" userId="256f5a90-d823-4e8d-9a41-a3da19f4a0ad" providerId="ADAL" clId="{61E36B1A-962A-46EB-969E-800F1067A09D}" dt="2024-04-30T13:44:35.480" v="291" actId="1036"/>
          <ac:spMkLst>
            <pc:docMk/>
            <pc:sldMk cId="0" sldId="269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4-30T13:45:20.834" v="304" actId="948"/>
          <ac:spMkLst>
            <pc:docMk/>
            <pc:sldMk cId="0" sldId="269"/>
            <ac:spMk id="3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4-30T13:44:47.927" v="300" actId="1036"/>
          <ac:spMkLst>
            <pc:docMk/>
            <pc:sldMk cId="0" sldId="269"/>
            <ac:spMk id="4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4-30T13:46:15.881" v="318" actId="1036"/>
        <pc:sldMkLst>
          <pc:docMk/>
          <pc:sldMk cId="0" sldId="270"/>
        </pc:sldMkLst>
        <pc:spChg chg="mod">
          <ac:chgData name="Binod Kumar Adhikari" userId="256f5a90-d823-4e8d-9a41-a3da19f4a0ad" providerId="ADAL" clId="{61E36B1A-962A-46EB-969E-800F1067A09D}" dt="2024-04-30T13:45:45.361" v="309" actId="1036"/>
          <ac:spMkLst>
            <pc:docMk/>
            <pc:sldMk cId="0" sldId="270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4-30T13:46:15.881" v="318" actId="1036"/>
          <ac:spMkLst>
            <pc:docMk/>
            <pc:sldMk cId="0" sldId="270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4-30T13:46:58.305" v="330" actId="20577"/>
        <pc:sldMkLst>
          <pc:docMk/>
          <pc:sldMk cId="0" sldId="271"/>
        </pc:sldMkLst>
        <pc:spChg chg="mod">
          <ac:chgData name="Binod Kumar Adhikari" userId="256f5a90-d823-4e8d-9a41-a3da19f4a0ad" providerId="ADAL" clId="{61E36B1A-962A-46EB-969E-800F1067A09D}" dt="2024-04-30T13:46:28.165" v="322" actId="1036"/>
          <ac:spMkLst>
            <pc:docMk/>
            <pc:sldMk cId="0" sldId="271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4-30T13:46:58.305" v="330" actId="20577"/>
          <ac:spMkLst>
            <pc:docMk/>
            <pc:sldMk cId="0" sldId="271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4-30T13:48:15.930" v="348" actId="1037"/>
        <pc:sldMkLst>
          <pc:docMk/>
          <pc:sldMk cId="0" sldId="272"/>
        </pc:sldMkLst>
        <pc:spChg chg="mod">
          <ac:chgData name="Binod Kumar Adhikari" userId="256f5a90-d823-4e8d-9a41-a3da19f4a0ad" providerId="ADAL" clId="{61E36B1A-962A-46EB-969E-800F1067A09D}" dt="2024-04-30T13:48:04.690" v="343" actId="1036"/>
          <ac:spMkLst>
            <pc:docMk/>
            <pc:sldMk cId="0" sldId="272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4-30T13:48:15.930" v="348" actId="1037"/>
          <ac:spMkLst>
            <pc:docMk/>
            <pc:sldMk cId="0" sldId="272"/>
            <ac:spMk id="3" creationId="{00000000-0000-0000-0000-000000000000}"/>
          </ac:spMkLst>
        </pc:spChg>
      </pc:sldChg>
      <pc:sldChg chg="delSp modSp">
        <pc:chgData name="Binod Kumar Adhikari" userId="256f5a90-d823-4e8d-9a41-a3da19f4a0ad" providerId="ADAL" clId="{61E36B1A-962A-46EB-969E-800F1067A09D}" dt="2024-04-30T13:55:11.894" v="459" actId="1036"/>
        <pc:sldMkLst>
          <pc:docMk/>
          <pc:sldMk cId="0" sldId="273"/>
        </pc:sldMkLst>
        <pc:spChg chg="mod">
          <ac:chgData name="Binod Kumar Adhikari" userId="256f5a90-d823-4e8d-9a41-a3da19f4a0ad" providerId="ADAL" clId="{61E36B1A-962A-46EB-969E-800F1067A09D}" dt="2024-04-30T13:52:38.165" v="352" actId="1076"/>
          <ac:spMkLst>
            <pc:docMk/>
            <pc:sldMk cId="0" sldId="273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4-30T13:55:11.894" v="459" actId="1036"/>
          <ac:spMkLst>
            <pc:docMk/>
            <pc:sldMk cId="0" sldId="273"/>
            <ac:spMk id="3" creationId="{00000000-0000-0000-0000-000000000000}"/>
          </ac:spMkLst>
        </pc:spChg>
        <pc:spChg chg="del">
          <ac:chgData name="Binod Kumar Adhikari" userId="256f5a90-d823-4e8d-9a41-a3da19f4a0ad" providerId="ADAL" clId="{61E36B1A-962A-46EB-969E-800F1067A09D}" dt="2024-04-30T13:53:46.014" v="439" actId="478"/>
          <ac:spMkLst>
            <pc:docMk/>
            <pc:sldMk cId="0" sldId="273"/>
            <ac:spMk id="4" creationId="{00000000-0000-0000-0000-000000000000}"/>
          </ac:spMkLst>
        </pc:spChg>
        <pc:spChg chg="del">
          <ac:chgData name="Binod Kumar Adhikari" userId="256f5a90-d823-4e8d-9a41-a3da19f4a0ad" providerId="ADAL" clId="{61E36B1A-962A-46EB-969E-800F1067A09D}" dt="2024-04-30T13:53:51.028" v="441" actId="478"/>
          <ac:spMkLst>
            <pc:docMk/>
            <pc:sldMk cId="0" sldId="273"/>
            <ac:spMk id="5" creationId="{00000000-0000-0000-0000-000000000000}"/>
          </ac:spMkLst>
        </pc:spChg>
        <pc:spChg chg="del">
          <ac:chgData name="Binod Kumar Adhikari" userId="256f5a90-d823-4e8d-9a41-a3da19f4a0ad" providerId="ADAL" clId="{61E36B1A-962A-46EB-969E-800F1067A09D}" dt="2024-04-30T13:53:48.777" v="440" actId="478"/>
          <ac:spMkLst>
            <pc:docMk/>
            <pc:sldMk cId="0" sldId="273"/>
            <ac:spMk id="6" creationId="{00000000-0000-0000-0000-000000000000}"/>
          </ac:spMkLst>
        </pc:spChg>
        <pc:spChg chg="del mod">
          <ac:chgData name="Binod Kumar Adhikari" userId="256f5a90-d823-4e8d-9a41-a3da19f4a0ad" providerId="ADAL" clId="{61E36B1A-962A-46EB-969E-800F1067A09D}" dt="2024-04-30T13:54:14.884" v="446" actId="478"/>
          <ac:spMkLst>
            <pc:docMk/>
            <pc:sldMk cId="0" sldId="273"/>
            <ac:spMk id="7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2T14:33:06.874" v="848" actId="113"/>
        <pc:sldMkLst>
          <pc:docMk/>
          <pc:sldMk cId="0" sldId="274"/>
        </pc:sldMkLst>
        <pc:spChg chg="mod">
          <ac:chgData name="Binod Kumar Adhikari" userId="256f5a90-d823-4e8d-9a41-a3da19f4a0ad" providerId="ADAL" clId="{61E36B1A-962A-46EB-969E-800F1067A09D}" dt="2024-04-30T13:55:31.066" v="468" actId="1037"/>
          <ac:spMkLst>
            <pc:docMk/>
            <pc:sldMk cId="0" sldId="274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5-02T14:33:06.874" v="848" actId="113"/>
          <ac:spMkLst>
            <pc:docMk/>
            <pc:sldMk cId="0" sldId="274"/>
            <ac:spMk id="3" creationId="{00000000-0000-0000-0000-000000000000}"/>
          </ac:spMkLst>
        </pc:spChg>
      </pc:sldChg>
      <pc:sldChg chg="delSp modSp">
        <pc:chgData name="Binod Kumar Adhikari" userId="256f5a90-d823-4e8d-9a41-a3da19f4a0ad" providerId="ADAL" clId="{61E36B1A-962A-46EB-969E-800F1067A09D}" dt="2024-04-30T14:00:24.837" v="570" actId="20577"/>
        <pc:sldMkLst>
          <pc:docMk/>
          <pc:sldMk cId="0" sldId="275"/>
        </pc:sldMkLst>
        <pc:spChg chg="mod">
          <ac:chgData name="Binod Kumar Adhikari" userId="256f5a90-d823-4e8d-9a41-a3da19f4a0ad" providerId="ADAL" clId="{61E36B1A-962A-46EB-969E-800F1067A09D}" dt="2024-04-30T13:57:24.059" v="492" actId="122"/>
          <ac:spMkLst>
            <pc:docMk/>
            <pc:sldMk cId="0" sldId="275"/>
            <ac:spMk id="2" creationId="{00000000-0000-0000-0000-000000000000}"/>
          </ac:spMkLst>
        </pc:spChg>
        <pc:spChg chg="del mod">
          <ac:chgData name="Binod Kumar Adhikari" userId="256f5a90-d823-4e8d-9a41-a3da19f4a0ad" providerId="ADAL" clId="{61E36B1A-962A-46EB-969E-800F1067A09D}" dt="2024-04-30T13:59:06.535" v="557" actId="478"/>
          <ac:spMkLst>
            <pc:docMk/>
            <pc:sldMk cId="0" sldId="275"/>
            <ac:spMk id="3" creationId="{00000000-0000-0000-0000-000000000000}"/>
          </ac:spMkLst>
        </pc:spChg>
        <pc:spChg chg="del">
          <ac:chgData name="Binod Kumar Adhikari" userId="256f5a90-d823-4e8d-9a41-a3da19f4a0ad" providerId="ADAL" clId="{61E36B1A-962A-46EB-969E-800F1067A09D}" dt="2024-04-30T13:59:04.227" v="556" actId="478"/>
          <ac:spMkLst>
            <pc:docMk/>
            <pc:sldMk cId="0" sldId="275"/>
            <ac:spMk id="4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4-30T14:00:24.837" v="570" actId="20577"/>
          <ac:spMkLst>
            <pc:docMk/>
            <pc:sldMk cId="0" sldId="275"/>
            <ac:spMk id="5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4-30T14:02:39.818" v="604" actId="1035"/>
        <pc:sldMkLst>
          <pc:docMk/>
          <pc:sldMk cId="0" sldId="277"/>
        </pc:sldMkLst>
        <pc:spChg chg="mod">
          <ac:chgData name="Binod Kumar Adhikari" userId="256f5a90-d823-4e8d-9a41-a3da19f4a0ad" providerId="ADAL" clId="{61E36B1A-962A-46EB-969E-800F1067A09D}" dt="2024-04-30T14:01:13.866" v="588" actId="1037"/>
          <ac:spMkLst>
            <pc:docMk/>
            <pc:sldMk cId="0" sldId="277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4-30T14:02:39.818" v="604" actId="1035"/>
          <ac:spMkLst>
            <pc:docMk/>
            <pc:sldMk cId="0" sldId="277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4-30T14:04:07.707" v="627" actId="108"/>
        <pc:sldMkLst>
          <pc:docMk/>
          <pc:sldMk cId="0" sldId="278"/>
        </pc:sldMkLst>
        <pc:spChg chg="mod">
          <ac:chgData name="Binod Kumar Adhikari" userId="256f5a90-d823-4e8d-9a41-a3da19f4a0ad" providerId="ADAL" clId="{61E36B1A-962A-46EB-969E-800F1067A09D}" dt="2024-04-30T14:03:04.267" v="616" actId="1036"/>
          <ac:spMkLst>
            <pc:docMk/>
            <pc:sldMk cId="0" sldId="278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4-30T14:04:07.707" v="627" actId="108"/>
          <ac:spMkLst>
            <pc:docMk/>
            <pc:sldMk cId="0" sldId="278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4-30T14:04:55.686" v="648" actId="1035"/>
        <pc:sldMkLst>
          <pc:docMk/>
          <pc:sldMk cId="0" sldId="279"/>
        </pc:sldMkLst>
        <pc:spChg chg="mod">
          <ac:chgData name="Binod Kumar Adhikari" userId="256f5a90-d823-4e8d-9a41-a3da19f4a0ad" providerId="ADAL" clId="{61E36B1A-962A-46EB-969E-800F1067A09D}" dt="2024-04-30T14:04:49.579" v="637" actId="1037"/>
          <ac:spMkLst>
            <pc:docMk/>
            <pc:sldMk cId="0" sldId="279"/>
            <ac:spMk id="2" creationId="{00000000-0000-0000-0000-000000000000}"/>
          </ac:spMkLst>
        </pc:spChg>
        <pc:grpChg chg="mod">
          <ac:chgData name="Binod Kumar Adhikari" userId="256f5a90-d823-4e8d-9a41-a3da19f4a0ad" providerId="ADAL" clId="{61E36B1A-962A-46EB-969E-800F1067A09D}" dt="2024-04-30T14:04:55.686" v="648" actId="1035"/>
          <ac:grpSpMkLst>
            <pc:docMk/>
            <pc:sldMk cId="0" sldId="279"/>
            <ac:grpSpMk id="3" creationId="{00000000-0000-0000-0000-000000000000}"/>
          </ac:grpSpMkLst>
        </pc:grpChg>
      </pc:sldChg>
      <pc:sldChg chg="modSp">
        <pc:chgData name="Binod Kumar Adhikari" userId="256f5a90-d823-4e8d-9a41-a3da19f4a0ad" providerId="ADAL" clId="{61E36B1A-962A-46EB-969E-800F1067A09D}" dt="2024-04-30T14:05:21.316" v="656" actId="14100"/>
        <pc:sldMkLst>
          <pc:docMk/>
          <pc:sldMk cId="0" sldId="280"/>
        </pc:sldMkLst>
        <pc:spChg chg="mod">
          <ac:chgData name="Binod Kumar Adhikari" userId="256f5a90-d823-4e8d-9a41-a3da19f4a0ad" providerId="ADAL" clId="{61E36B1A-962A-46EB-969E-800F1067A09D}" dt="2024-04-30T14:05:10.952" v="655" actId="1037"/>
          <ac:spMkLst>
            <pc:docMk/>
            <pc:sldMk cId="0" sldId="280"/>
            <ac:spMk id="2" creationId="{00000000-0000-0000-0000-000000000000}"/>
          </ac:spMkLst>
        </pc:spChg>
        <pc:grpChg chg="mod">
          <ac:chgData name="Binod Kumar Adhikari" userId="256f5a90-d823-4e8d-9a41-a3da19f4a0ad" providerId="ADAL" clId="{61E36B1A-962A-46EB-969E-800F1067A09D}" dt="2024-04-30T14:05:21.316" v="656" actId="14100"/>
          <ac:grpSpMkLst>
            <pc:docMk/>
            <pc:sldMk cId="0" sldId="280"/>
            <ac:grpSpMk id="3" creationId="{00000000-0000-0000-0000-000000000000}"/>
          </ac:grpSpMkLst>
        </pc:grpChg>
      </pc:sldChg>
      <pc:sldChg chg="addSp delSp modSp">
        <pc:chgData name="Binod Kumar Adhikari" userId="256f5a90-d823-4e8d-9a41-a3da19f4a0ad" providerId="ADAL" clId="{61E36B1A-962A-46EB-969E-800F1067A09D}" dt="2024-04-30T14:06:26.508" v="665" actId="338"/>
        <pc:sldMkLst>
          <pc:docMk/>
          <pc:sldMk cId="0" sldId="281"/>
        </pc:sldMkLst>
        <pc:spChg chg="mod">
          <ac:chgData name="Binod Kumar Adhikari" userId="256f5a90-d823-4e8d-9a41-a3da19f4a0ad" providerId="ADAL" clId="{61E36B1A-962A-46EB-969E-800F1067A09D}" dt="2024-04-30T14:05:41.880" v="661" actId="122"/>
          <ac:spMkLst>
            <pc:docMk/>
            <pc:sldMk cId="0" sldId="281"/>
            <ac:spMk id="2" creationId="{00000000-0000-0000-0000-000000000000}"/>
          </ac:spMkLst>
        </pc:spChg>
        <pc:spChg chg="mod topLvl">
          <ac:chgData name="Binod Kumar Adhikari" userId="256f5a90-d823-4e8d-9a41-a3da19f4a0ad" providerId="ADAL" clId="{61E36B1A-962A-46EB-969E-800F1067A09D}" dt="2024-04-30T14:06:26.508" v="665" actId="338"/>
          <ac:spMkLst>
            <pc:docMk/>
            <pc:sldMk cId="0" sldId="281"/>
            <ac:spMk id="6" creationId="{00000000-0000-0000-0000-000000000000}"/>
          </ac:spMkLst>
        </pc:spChg>
        <pc:spChg chg="mod topLvl">
          <ac:chgData name="Binod Kumar Adhikari" userId="256f5a90-d823-4e8d-9a41-a3da19f4a0ad" providerId="ADAL" clId="{61E36B1A-962A-46EB-969E-800F1067A09D}" dt="2024-04-30T14:06:26.508" v="665" actId="338"/>
          <ac:spMkLst>
            <pc:docMk/>
            <pc:sldMk cId="0" sldId="281"/>
            <ac:spMk id="9" creationId="{00000000-0000-0000-0000-000000000000}"/>
          </ac:spMkLst>
        </pc:spChg>
        <pc:spChg chg="mod topLvl">
          <ac:chgData name="Binod Kumar Adhikari" userId="256f5a90-d823-4e8d-9a41-a3da19f4a0ad" providerId="ADAL" clId="{61E36B1A-962A-46EB-969E-800F1067A09D}" dt="2024-04-30T14:06:26.508" v="665" actId="338"/>
          <ac:spMkLst>
            <pc:docMk/>
            <pc:sldMk cId="0" sldId="281"/>
            <ac:spMk id="11" creationId="{00000000-0000-0000-0000-000000000000}"/>
          </ac:spMkLst>
        </pc:spChg>
        <pc:spChg chg="mod topLvl">
          <ac:chgData name="Binod Kumar Adhikari" userId="256f5a90-d823-4e8d-9a41-a3da19f4a0ad" providerId="ADAL" clId="{61E36B1A-962A-46EB-969E-800F1067A09D}" dt="2024-04-30T14:06:26.508" v="665" actId="338"/>
          <ac:spMkLst>
            <pc:docMk/>
            <pc:sldMk cId="0" sldId="281"/>
            <ac:spMk id="16" creationId="{00000000-0000-0000-0000-000000000000}"/>
          </ac:spMkLst>
        </pc:spChg>
        <pc:spChg chg="mod topLvl">
          <ac:chgData name="Binod Kumar Adhikari" userId="256f5a90-d823-4e8d-9a41-a3da19f4a0ad" providerId="ADAL" clId="{61E36B1A-962A-46EB-969E-800F1067A09D}" dt="2024-04-30T14:06:26.508" v="665" actId="338"/>
          <ac:spMkLst>
            <pc:docMk/>
            <pc:sldMk cId="0" sldId="281"/>
            <ac:spMk id="22" creationId="{00000000-0000-0000-0000-000000000000}"/>
          </ac:spMkLst>
        </pc:spChg>
        <pc:spChg chg="mod topLvl">
          <ac:chgData name="Binod Kumar Adhikari" userId="256f5a90-d823-4e8d-9a41-a3da19f4a0ad" providerId="ADAL" clId="{61E36B1A-962A-46EB-969E-800F1067A09D}" dt="2024-04-30T14:06:26.508" v="665" actId="338"/>
          <ac:spMkLst>
            <pc:docMk/>
            <pc:sldMk cId="0" sldId="281"/>
            <ac:spMk id="24" creationId="{00000000-0000-0000-0000-000000000000}"/>
          </ac:spMkLst>
        </pc:spChg>
        <pc:spChg chg="mod topLvl">
          <ac:chgData name="Binod Kumar Adhikari" userId="256f5a90-d823-4e8d-9a41-a3da19f4a0ad" providerId="ADAL" clId="{61E36B1A-962A-46EB-969E-800F1067A09D}" dt="2024-04-30T14:06:26.508" v="665" actId="338"/>
          <ac:spMkLst>
            <pc:docMk/>
            <pc:sldMk cId="0" sldId="281"/>
            <ac:spMk id="29" creationId="{00000000-0000-0000-0000-000000000000}"/>
          </ac:spMkLst>
        </pc:spChg>
        <pc:spChg chg="mod topLvl">
          <ac:chgData name="Binod Kumar Adhikari" userId="256f5a90-d823-4e8d-9a41-a3da19f4a0ad" providerId="ADAL" clId="{61E36B1A-962A-46EB-969E-800F1067A09D}" dt="2024-04-30T14:06:26.508" v="665" actId="338"/>
          <ac:spMkLst>
            <pc:docMk/>
            <pc:sldMk cId="0" sldId="281"/>
            <ac:spMk id="31" creationId="{00000000-0000-0000-0000-000000000000}"/>
          </ac:spMkLst>
        </pc:spChg>
        <pc:spChg chg="mod topLvl">
          <ac:chgData name="Binod Kumar Adhikari" userId="256f5a90-d823-4e8d-9a41-a3da19f4a0ad" providerId="ADAL" clId="{61E36B1A-962A-46EB-969E-800F1067A09D}" dt="2024-04-30T14:06:26.508" v="665" actId="338"/>
          <ac:spMkLst>
            <pc:docMk/>
            <pc:sldMk cId="0" sldId="281"/>
            <ac:spMk id="36" creationId="{00000000-0000-0000-0000-000000000000}"/>
          </ac:spMkLst>
        </pc:spChg>
        <pc:spChg chg="mod topLvl">
          <ac:chgData name="Binod Kumar Adhikari" userId="256f5a90-d823-4e8d-9a41-a3da19f4a0ad" providerId="ADAL" clId="{61E36B1A-962A-46EB-969E-800F1067A09D}" dt="2024-04-30T14:06:26.508" v="665" actId="338"/>
          <ac:spMkLst>
            <pc:docMk/>
            <pc:sldMk cId="0" sldId="281"/>
            <ac:spMk id="38" creationId="{00000000-0000-0000-0000-000000000000}"/>
          </ac:spMkLst>
        </pc:spChg>
        <pc:spChg chg="mod topLvl">
          <ac:chgData name="Binod Kumar Adhikari" userId="256f5a90-d823-4e8d-9a41-a3da19f4a0ad" providerId="ADAL" clId="{61E36B1A-962A-46EB-969E-800F1067A09D}" dt="2024-04-30T14:06:26.508" v="665" actId="338"/>
          <ac:spMkLst>
            <pc:docMk/>
            <pc:sldMk cId="0" sldId="281"/>
            <ac:spMk id="43" creationId="{00000000-0000-0000-0000-000000000000}"/>
          </ac:spMkLst>
        </pc:spChg>
        <pc:spChg chg="mod topLvl">
          <ac:chgData name="Binod Kumar Adhikari" userId="256f5a90-d823-4e8d-9a41-a3da19f4a0ad" providerId="ADAL" clId="{61E36B1A-962A-46EB-969E-800F1067A09D}" dt="2024-04-30T14:06:26.508" v="665" actId="338"/>
          <ac:spMkLst>
            <pc:docMk/>
            <pc:sldMk cId="0" sldId="281"/>
            <ac:spMk id="46" creationId="{00000000-0000-0000-0000-000000000000}"/>
          </ac:spMkLst>
        </pc:spChg>
        <pc:spChg chg="mod topLvl">
          <ac:chgData name="Binod Kumar Adhikari" userId="256f5a90-d823-4e8d-9a41-a3da19f4a0ad" providerId="ADAL" clId="{61E36B1A-962A-46EB-969E-800F1067A09D}" dt="2024-04-30T14:06:26.508" v="665" actId="338"/>
          <ac:spMkLst>
            <pc:docMk/>
            <pc:sldMk cId="0" sldId="281"/>
            <ac:spMk id="49" creationId="{00000000-0000-0000-0000-000000000000}"/>
          </ac:spMkLst>
        </pc:spChg>
        <pc:spChg chg="mod topLvl">
          <ac:chgData name="Binod Kumar Adhikari" userId="256f5a90-d823-4e8d-9a41-a3da19f4a0ad" providerId="ADAL" clId="{61E36B1A-962A-46EB-969E-800F1067A09D}" dt="2024-04-30T14:06:26.508" v="665" actId="338"/>
          <ac:spMkLst>
            <pc:docMk/>
            <pc:sldMk cId="0" sldId="281"/>
            <ac:spMk id="51" creationId="{00000000-0000-0000-0000-000000000000}"/>
          </ac:spMkLst>
        </pc:spChg>
        <pc:spChg chg="mod topLvl">
          <ac:chgData name="Binod Kumar Adhikari" userId="256f5a90-d823-4e8d-9a41-a3da19f4a0ad" providerId="ADAL" clId="{61E36B1A-962A-46EB-969E-800F1067A09D}" dt="2024-04-30T14:06:26.508" v="665" actId="338"/>
          <ac:spMkLst>
            <pc:docMk/>
            <pc:sldMk cId="0" sldId="281"/>
            <ac:spMk id="56" creationId="{00000000-0000-0000-0000-000000000000}"/>
          </ac:spMkLst>
        </pc:spChg>
        <pc:spChg chg="mod topLvl">
          <ac:chgData name="Binod Kumar Adhikari" userId="256f5a90-d823-4e8d-9a41-a3da19f4a0ad" providerId="ADAL" clId="{61E36B1A-962A-46EB-969E-800F1067A09D}" dt="2024-04-30T14:06:26.508" v="665" actId="338"/>
          <ac:spMkLst>
            <pc:docMk/>
            <pc:sldMk cId="0" sldId="281"/>
            <ac:spMk id="64" creationId="{00000000-0000-0000-0000-000000000000}"/>
          </ac:spMkLst>
        </pc:spChg>
        <pc:spChg chg="mod topLvl">
          <ac:chgData name="Binod Kumar Adhikari" userId="256f5a90-d823-4e8d-9a41-a3da19f4a0ad" providerId="ADAL" clId="{61E36B1A-962A-46EB-969E-800F1067A09D}" dt="2024-04-30T14:06:26.508" v="665" actId="338"/>
          <ac:spMkLst>
            <pc:docMk/>
            <pc:sldMk cId="0" sldId="281"/>
            <ac:spMk id="66" creationId="{00000000-0000-0000-0000-000000000000}"/>
          </ac:spMkLst>
        </pc:spChg>
        <pc:spChg chg="mod topLvl">
          <ac:chgData name="Binod Kumar Adhikari" userId="256f5a90-d823-4e8d-9a41-a3da19f4a0ad" providerId="ADAL" clId="{61E36B1A-962A-46EB-969E-800F1067A09D}" dt="2024-04-30T14:06:26.508" v="665" actId="338"/>
          <ac:spMkLst>
            <pc:docMk/>
            <pc:sldMk cId="0" sldId="281"/>
            <ac:spMk id="70" creationId="{00000000-0000-0000-0000-000000000000}"/>
          </ac:spMkLst>
        </pc:spChg>
        <pc:spChg chg="mod topLvl">
          <ac:chgData name="Binod Kumar Adhikari" userId="256f5a90-d823-4e8d-9a41-a3da19f4a0ad" providerId="ADAL" clId="{61E36B1A-962A-46EB-969E-800F1067A09D}" dt="2024-04-30T14:06:26.508" v="665" actId="338"/>
          <ac:spMkLst>
            <pc:docMk/>
            <pc:sldMk cId="0" sldId="281"/>
            <ac:spMk id="75" creationId="{00000000-0000-0000-0000-000000000000}"/>
          </ac:spMkLst>
        </pc:spChg>
        <pc:spChg chg="mod topLvl">
          <ac:chgData name="Binod Kumar Adhikari" userId="256f5a90-d823-4e8d-9a41-a3da19f4a0ad" providerId="ADAL" clId="{61E36B1A-962A-46EB-969E-800F1067A09D}" dt="2024-04-30T14:06:26.508" v="665" actId="338"/>
          <ac:spMkLst>
            <pc:docMk/>
            <pc:sldMk cId="0" sldId="281"/>
            <ac:spMk id="77" creationId="{00000000-0000-0000-0000-000000000000}"/>
          </ac:spMkLst>
        </pc:spChg>
        <pc:spChg chg="mod topLvl">
          <ac:chgData name="Binod Kumar Adhikari" userId="256f5a90-d823-4e8d-9a41-a3da19f4a0ad" providerId="ADAL" clId="{61E36B1A-962A-46EB-969E-800F1067A09D}" dt="2024-04-30T14:06:26.508" v="665" actId="338"/>
          <ac:spMkLst>
            <pc:docMk/>
            <pc:sldMk cId="0" sldId="281"/>
            <ac:spMk id="85" creationId="{00000000-0000-0000-0000-000000000000}"/>
          </ac:spMkLst>
        </pc:spChg>
        <pc:spChg chg="mod topLvl">
          <ac:chgData name="Binod Kumar Adhikari" userId="256f5a90-d823-4e8d-9a41-a3da19f4a0ad" providerId="ADAL" clId="{61E36B1A-962A-46EB-969E-800F1067A09D}" dt="2024-04-30T14:06:26.508" v="665" actId="338"/>
          <ac:spMkLst>
            <pc:docMk/>
            <pc:sldMk cId="0" sldId="281"/>
            <ac:spMk id="88" creationId="{00000000-0000-0000-0000-000000000000}"/>
          </ac:spMkLst>
        </pc:spChg>
        <pc:spChg chg="mod topLvl">
          <ac:chgData name="Binod Kumar Adhikari" userId="256f5a90-d823-4e8d-9a41-a3da19f4a0ad" providerId="ADAL" clId="{61E36B1A-962A-46EB-969E-800F1067A09D}" dt="2024-04-30T14:06:26.508" v="665" actId="338"/>
          <ac:spMkLst>
            <pc:docMk/>
            <pc:sldMk cId="0" sldId="281"/>
            <ac:spMk id="90" creationId="{00000000-0000-0000-0000-000000000000}"/>
          </ac:spMkLst>
        </pc:spChg>
        <pc:spChg chg="mod topLvl">
          <ac:chgData name="Binod Kumar Adhikari" userId="256f5a90-d823-4e8d-9a41-a3da19f4a0ad" providerId="ADAL" clId="{61E36B1A-962A-46EB-969E-800F1067A09D}" dt="2024-04-30T14:06:26.508" v="665" actId="338"/>
          <ac:spMkLst>
            <pc:docMk/>
            <pc:sldMk cId="0" sldId="281"/>
            <ac:spMk id="93" creationId="{00000000-0000-0000-0000-000000000000}"/>
          </ac:spMkLst>
        </pc:spChg>
        <pc:spChg chg="mod topLvl">
          <ac:chgData name="Binod Kumar Adhikari" userId="256f5a90-d823-4e8d-9a41-a3da19f4a0ad" providerId="ADAL" clId="{61E36B1A-962A-46EB-969E-800F1067A09D}" dt="2024-04-30T14:06:26.508" v="665" actId="338"/>
          <ac:spMkLst>
            <pc:docMk/>
            <pc:sldMk cId="0" sldId="281"/>
            <ac:spMk id="95" creationId="{00000000-0000-0000-0000-000000000000}"/>
          </ac:spMkLst>
        </pc:spChg>
        <pc:grpChg chg="del mod">
          <ac:chgData name="Binod Kumar Adhikari" userId="256f5a90-d823-4e8d-9a41-a3da19f4a0ad" providerId="ADAL" clId="{61E36B1A-962A-46EB-969E-800F1067A09D}" dt="2024-04-30T14:06:09.093" v="664" actId="165"/>
          <ac:grpSpMkLst>
            <pc:docMk/>
            <pc:sldMk cId="0" sldId="281"/>
            <ac:grpSpMk id="3" creationId="{00000000-0000-0000-0000-000000000000}"/>
          </ac:grpSpMkLst>
        </pc:grpChg>
        <pc:grpChg chg="del mod">
          <ac:chgData name="Binod Kumar Adhikari" userId="256f5a90-d823-4e8d-9a41-a3da19f4a0ad" providerId="ADAL" clId="{61E36B1A-962A-46EB-969E-800F1067A09D}" dt="2024-04-30T14:06:09.093" v="664" actId="165"/>
          <ac:grpSpMkLst>
            <pc:docMk/>
            <pc:sldMk cId="0" sldId="281"/>
            <ac:grpSpMk id="12" creationId="{00000000-0000-0000-0000-000000000000}"/>
          </ac:grpSpMkLst>
        </pc:grpChg>
        <pc:grpChg chg="del mod">
          <ac:chgData name="Binod Kumar Adhikari" userId="256f5a90-d823-4e8d-9a41-a3da19f4a0ad" providerId="ADAL" clId="{61E36B1A-962A-46EB-969E-800F1067A09D}" dt="2024-04-30T14:06:09.093" v="664" actId="165"/>
          <ac:grpSpMkLst>
            <pc:docMk/>
            <pc:sldMk cId="0" sldId="281"/>
            <ac:grpSpMk id="18" creationId="{00000000-0000-0000-0000-000000000000}"/>
          </ac:grpSpMkLst>
        </pc:grpChg>
        <pc:grpChg chg="del mod">
          <ac:chgData name="Binod Kumar Adhikari" userId="256f5a90-d823-4e8d-9a41-a3da19f4a0ad" providerId="ADAL" clId="{61E36B1A-962A-46EB-969E-800F1067A09D}" dt="2024-04-30T14:06:09.093" v="664" actId="165"/>
          <ac:grpSpMkLst>
            <pc:docMk/>
            <pc:sldMk cId="0" sldId="281"/>
            <ac:grpSpMk id="25" creationId="{00000000-0000-0000-0000-000000000000}"/>
          </ac:grpSpMkLst>
        </pc:grpChg>
        <pc:grpChg chg="del mod">
          <ac:chgData name="Binod Kumar Adhikari" userId="256f5a90-d823-4e8d-9a41-a3da19f4a0ad" providerId="ADAL" clId="{61E36B1A-962A-46EB-969E-800F1067A09D}" dt="2024-04-30T14:06:09.093" v="664" actId="165"/>
          <ac:grpSpMkLst>
            <pc:docMk/>
            <pc:sldMk cId="0" sldId="281"/>
            <ac:grpSpMk id="30" creationId="{00000000-0000-0000-0000-000000000000}"/>
          </ac:grpSpMkLst>
        </pc:grpChg>
        <pc:grpChg chg="del mod">
          <ac:chgData name="Binod Kumar Adhikari" userId="256f5a90-d823-4e8d-9a41-a3da19f4a0ad" providerId="ADAL" clId="{61E36B1A-962A-46EB-969E-800F1067A09D}" dt="2024-04-30T14:06:09.093" v="664" actId="165"/>
          <ac:grpSpMkLst>
            <pc:docMk/>
            <pc:sldMk cId="0" sldId="281"/>
            <ac:grpSpMk id="39" creationId="{00000000-0000-0000-0000-000000000000}"/>
          </ac:grpSpMkLst>
        </pc:grpChg>
        <pc:grpChg chg="del mod">
          <ac:chgData name="Binod Kumar Adhikari" userId="256f5a90-d823-4e8d-9a41-a3da19f4a0ad" providerId="ADAL" clId="{61E36B1A-962A-46EB-969E-800F1067A09D}" dt="2024-04-30T14:06:09.093" v="664" actId="165"/>
          <ac:grpSpMkLst>
            <pc:docMk/>
            <pc:sldMk cId="0" sldId="281"/>
            <ac:grpSpMk id="44" creationId="{00000000-0000-0000-0000-000000000000}"/>
          </ac:grpSpMkLst>
        </pc:grpChg>
        <pc:grpChg chg="del mod">
          <ac:chgData name="Binod Kumar Adhikari" userId="256f5a90-d823-4e8d-9a41-a3da19f4a0ad" providerId="ADAL" clId="{61E36B1A-962A-46EB-969E-800F1067A09D}" dt="2024-04-30T14:06:09.093" v="664" actId="165"/>
          <ac:grpSpMkLst>
            <pc:docMk/>
            <pc:sldMk cId="0" sldId="281"/>
            <ac:grpSpMk id="52" creationId="{00000000-0000-0000-0000-000000000000}"/>
          </ac:grpSpMkLst>
        </pc:grpChg>
        <pc:grpChg chg="del mod">
          <ac:chgData name="Binod Kumar Adhikari" userId="256f5a90-d823-4e8d-9a41-a3da19f4a0ad" providerId="ADAL" clId="{61E36B1A-962A-46EB-969E-800F1067A09D}" dt="2024-04-30T14:06:09.093" v="664" actId="165"/>
          <ac:grpSpMkLst>
            <pc:docMk/>
            <pc:sldMk cId="0" sldId="281"/>
            <ac:grpSpMk id="57" creationId="{00000000-0000-0000-0000-000000000000}"/>
          </ac:grpSpMkLst>
        </pc:grpChg>
        <pc:grpChg chg="del mod">
          <ac:chgData name="Binod Kumar Adhikari" userId="256f5a90-d823-4e8d-9a41-a3da19f4a0ad" providerId="ADAL" clId="{61E36B1A-962A-46EB-969E-800F1067A09D}" dt="2024-04-30T14:06:09.093" v="664" actId="165"/>
          <ac:grpSpMkLst>
            <pc:docMk/>
            <pc:sldMk cId="0" sldId="281"/>
            <ac:grpSpMk id="63" creationId="{00000000-0000-0000-0000-000000000000}"/>
          </ac:grpSpMkLst>
        </pc:grpChg>
        <pc:grpChg chg="del mod">
          <ac:chgData name="Binod Kumar Adhikari" userId="256f5a90-d823-4e8d-9a41-a3da19f4a0ad" providerId="ADAL" clId="{61E36B1A-962A-46EB-969E-800F1067A09D}" dt="2024-04-30T14:06:09.093" v="664" actId="165"/>
          <ac:grpSpMkLst>
            <pc:docMk/>
            <pc:sldMk cId="0" sldId="281"/>
            <ac:grpSpMk id="67" creationId="{00000000-0000-0000-0000-000000000000}"/>
          </ac:grpSpMkLst>
        </pc:grpChg>
        <pc:grpChg chg="del mod">
          <ac:chgData name="Binod Kumar Adhikari" userId="256f5a90-d823-4e8d-9a41-a3da19f4a0ad" providerId="ADAL" clId="{61E36B1A-962A-46EB-969E-800F1067A09D}" dt="2024-04-30T14:06:09.093" v="664" actId="165"/>
          <ac:grpSpMkLst>
            <pc:docMk/>
            <pc:sldMk cId="0" sldId="281"/>
            <ac:grpSpMk id="74" creationId="{00000000-0000-0000-0000-000000000000}"/>
          </ac:grpSpMkLst>
        </pc:grpChg>
        <pc:grpChg chg="del mod">
          <ac:chgData name="Binod Kumar Adhikari" userId="256f5a90-d823-4e8d-9a41-a3da19f4a0ad" providerId="ADAL" clId="{61E36B1A-962A-46EB-969E-800F1067A09D}" dt="2024-04-30T14:06:09.093" v="664" actId="165"/>
          <ac:grpSpMkLst>
            <pc:docMk/>
            <pc:sldMk cId="0" sldId="281"/>
            <ac:grpSpMk id="78" creationId="{00000000-0000-0000-0000-000000000000}"/>
          </ac:grpSpMkLst>
        </pc:grpChg>
        <pc:grpChg chg="del mod">
          <ac:chgData name="Binod Kumar Adhikari" userId="256f5a90-d823-4e8d-9a41-a3da19f4a0ad" providerId="ADAL" clId="{61E36B1A-962A-46EB-969E-800F1067A09D}" dt="2024-04-30T14:06:09.093" v="664" actId="165"/>
          <ac:grpSpMkLst>
            <pc:docMk/>
            <pc:sldMk cId="0" sldId="281"/>
            <ac:grpSpMk id="82" creationId="{00000000-0000-0000-0000-000000000000}"/>
          </ac:grpSpMkLst>
        </pc:grpChg>
        <pc:grpChg chg="del mod">
          <ac:chgData name="Binod Kumar Adhikari" userId="256f5a90-d823-4e8d-9a41-a3da19f4a0ad" providerId="ADAL" clId="{61E36B1A-962A-46EB-969E-800F1067A09D}" dt="2024-04-30T14:06:09.093" v="664" actId="165"/>
          <ac:grpSpMkLst>
            <pc:docMk/>
            <pc:sldMk cId="0" sldId="281"/>
            <ac:grpSpMk id="91" creationId="{00000000-0000-0000-0000-000000000000}"/>
          </ac:grpSpMkLst>
        </pc:grpChg>
        <pc:grpChg chg="add mod">
          <ac:chgData name="Binod Kumar Adhikari" userId="256f5a90-d823-4e8d-9a41-a3da19f4a0ad" providerId="ADAL" clId="{61E36B1A-962A-46EB-969E-800F1067A09D}" dt="2024-04-30T14:06:26.508" v="665" actId="338"/>
          <ac:grpSpMkLst>
            <pc:docMk/>
            <pc:sldMk cId="0" sldId="281"/>
            <ac:grpSpMk id="99" creationId="{BB934FDD-8815-47DA-BA3C-AD992C08AB2A}"/>
          </ac:grpSpMkLst>
        </pc:grpChg>
        <pc:grpChg chg="add mod">
          <ac:chgData name="Binod Kumar Adhikari" userId="256f5a90-d823-4e8d-9a41-a3da19f4a0ad" providerId="ADAL" clId="{61E36B1A-962A-46EB-969E-800F1067A09D}" dt="2024-04-30T14:06:26.508" v="665" actId="338"/>
          <ac:grpSpMkLst>
            <pc:docMk/>
            <pc:sldMk cId="0" sldId="281"/>
            <ac:grpSpMk id="100" creationId="{BD7527CE-BC74-4235-A752-3FC767BA58B8}"/>
          </ac:grpSpMkLst>
        </pc:grpChg>
        <pc:grpChg chg="add mod">
          <ac:chgData name="Binod Kumar Adhikari" userId="256f5a90-d823-4e8d-9a41-a3da19f4a0ad" providerId="ADAL" clId="{61E36B1A-962A-46EB-969E-800F1067A09D}" dt="2024-04-30T14:06:26.508" v="665" actId="338"/>
          <ac:grpSpMkLst>
            <pc:docMk/>
            <pc:sldMk cId="0" sldId="281"/>
            <ac:grpSpMk id="101" creationId="{1AEA0A27-2FA1-487D-A4F9-53F0493CBE58}"/>
          </ac:grpSpMkLst>
        </pc:grpChg>
        <pc:grpChg chg="add mod">
          <ac:chgData name="Binod Kumar Adhikari" userId="256f5a90-d823-4e8d-9a41-a3da19f4a0ad" providerId="ADAL" clId="{61E36B1A-962A-46EB-969E-800F1067A09D}" dt="2024-04-30T14:06:26.508" v="665" actId="338"/>
          <ac:grpSpMkLst>
            <pc:docMk/>
            <pc:sldMk cId="0" sldId="281"/>
            <ac:grpSpMk id="102" creationId="{25F83625-E1EC-43B0-987A-48F1699A4B98}"/>
          </ac:grpSpMkLst>
        </pc:grpChg>
        <pc:grpChg chg="add mod">
          <ac:chgData name="Binod Kumar Adhikari" userId="256f5a90-d823-4e8d-9a41-a3da19f4a0ad" providerId="ADAL" clId="{61E36B1A-962A-46EB-969E-800F1067A09D}" dt="2024-04-30T14:06:26.508" v="665" actId="338"/>
          <ac:grpSpMkLst>
            <pc:docMk/>
            <pc:sldMk cId="0" sldId="281"/>
            <ac:grpSpMk id="103" creationId="{BBAC704F-605A-4EE4-BD2B-C56FCD02C36E}"/>
          </ac:grpSpMkLst>
        </pc:grpChg>
        <pc:grpChg chg="add mod">
          <ac:chgData name="Binod Kumar Adhikari" userId="256f5a90-d823-4e8d-9a41-a3da19f4a0ad" providerId="ADAL" clId="{61E36B1A-962A-46EB-969E-800F1067A09D}" dt="2024-04-30T14:06:26.508" v="665" actId="338"/>
          <ac:grpSpMkLst>
            <pc:docMk/>
            <pc:sldMk cId="0" sldId="281"/>
            <ac:grpSpMk id="104" creationId="{91EA2326-33E2-490D-952D-BAD19257218B}"/>
          </ac:grpSpMkLst>
        </pc:grpChg>
        <pc:grpChg chg="add mod">
          <ac:chgData name="Binod Kumar Adhikari" userId="256f5a90-d823-4e8d-9a41-a3da19f4a0ad" providerId="ADAL" clId="{61E36B1A-962A-46EB-969E-800F1067A09D}" dt="2024-04-30T14:06:26.508" v="665" actId="338"/>
          <ac:grpSpMkLst>
            <pc:docMk/>
            <pc:sldMk cId="0" sldId="281"/>
            <ac:grpSpMk id="105" creationId="{803B9E33-6584-4FDB-804B-D808859814D4}"/>
          </ac:grpSpMkLst>
        </pc:grpChg>
        <pc:grpChg chg="add mod">
          <ac:chgData name="Binod Kumar Adhikari" userId="256f5a90-d823-4e8d-9a41-a3da19f4a0ad" providerId="ADAL" clId="{61E36B1A-962A-46EB-969E-800F1067A09D}" dt="2024-04-30T14:06:26.508" v="665" actId="338"/>
          <ac:grpSpMkLst>
            <pc:docMk/>
            <pc:sldMk cId="0" sldId="281"/>
            <ac:grpSpMk id="106" creationId="{F0C55E52-63BA-4383-8A18-894C2464DE9B}"/>
          </ac:grpSpMkLst>
        </pc:grpChg>
        <pc:grpChg chg="add mod">
          <ac:chgData name="Binod Kumar Adhikari" userId="256f5a90-d823-4e8d-9a41-a3da19f4a0ad" providerId="ADAL" clId="{61E36B1A-962A-46EB-969E-800F1067A09D}" dt="2024-04-30T14:06:26.508" v="665" actId="338"/>
          <ac:grpSpMkLst>
            <pc:docMk/>
            <pc:sldMk cId="0" sldId="281"/>
            <ac:grpSpMk id="107" creationId="{7B77E421-4D78-403C-8161-26C51B819797}"/>
          </ac:grpSpMkLst>
        </pc:grpChg>
        <pc:grpChg chg="add mod">
          <ac:chgData name="Binod Kumar Adhikari" userId="256f5a90-d823-4e8d-9a41-a3da19f4a0ad" providerId="ADAL" clId="{61E36B1A-962A-46EB-969E-800F1067A09D}" dt="2024-04-30T14:06:26.508" v="665" actId="338"/>
          <ac:grpSpMkLst>
            <pc:docMk/>
            <pc:sldMk cId="0" sldId="281"/>
            <ac:grpSpMk id="108" creationId="{3BA570C0-C0EA-4C10-9184-B98E8A697346}"/>
          </ac:grpSpMkLst>
        </pc:grpChg>
        <pc:grpChg chg="add mod">
          <ac:chgData name="Binod Kumar Adhikari" userId="256f5a90-d823-4e8d-9a41-a3da19f4a0ad" providerId="ADAL" clId="{61E36B1A-962A-46EB-969E-800F1067A09D}" dt="2024-04-30T14:06:26.508" v="665" actId="338"/>
          <ac:grpSpMkLst>
            <pc:docMk/>
            <pc:sldMk cId="0" sldId="281"/>
            <ac:grpSpMk id="109" creationId="{12E96B8B-80C6-4512-A4F5-67ACDA60A8A0}"/>
          </ac:grpSpMkLst>
        </pc:grpChg>
        <pc:grpChg chg="add mod">
          <ac:chgData name="Binod Kumar Adhikari" userId="256f5a90-d823-4e8d-9a41-a3da19f4a0ad" providerId="ADAL" clId="{61E36B1A-962A-46EB-969E-800F1067A09D}" dt="2024-04-30T14:06:26.508" v="665" actId="338"/>
          <ac:grpSpMkLst>
            <pc:docMk/>
            <pc:sldMk cId="0" sldId="281"/>
            <ac:grpSpMk id="110" creationId="{28928B28-3836-4525-9C4C-9D2467F65EB5}"/>
          </ac:grpSpMkLst>
        </pc:grpChg>
        <pc:grpChg chg="add mod">
          <ac:chgData name="Binod Kumar Adhikari" userId="256f5a90-d823-4e8d-9a41-a3da19f4a0ad" providerId="ADAL" clId="{61E36B1A-962A-46EB-969E-800F1067A09D}" dt="2024-04-30T14:06:26.508" v="665" actId="338"/>
          <ac:grpSpMkLst>
            <pc:docMk/>
            <pc:sldMk cId="0" sldId="281"/>
            <ac:grpSpMk id="111" creationId="{5FE3E7F8-EE06-432C-825E-C36DA0DC05D0}"/>
          </ac:grpSpMkLst>
        </pc:grpChg>
        <pc:grpChg chg="add mod">
          <ac:chgData name="Binod Kumar Adhikari" userId="256f5a90-d823-4e8d-9a41-a3da19f4a0ad" providerId="ADAL" clId="{61E36B1A-962A-46EB-969E-800F1067A09D}" dt="2024-04-30T14:06:26.508" v="665" actId="338"/>
          <ac:grpSpMkLst>
            <pc:docMk/>
            <pc:sldMk cId="0" sldId="281"/>
            <ac:grpSpMk id="112" creationId="{2FFA9C8A-4C2B-4F6F-B545-8E274F2C0323}"/>
          </ac:grpSpMkLst>
        </pc:grpChg>
        <pc:grpChg chg="add mod">
          <ac:chgData name="Binod Kumar Adhikari" userId="256f5a90-d823-4e8d-9a41-a3da19f4a0ad" providerId="ADAL" clId="{61E36B1A-962A-46EB-969E-800F1067A09D}" dt="2024-04-30T14:06:26.508" v="665" actId="338"/>
          <ac:grpSpMkLst>
            <pc:docMk/>
            <pc:sldMk cId="0" sldId="281"/>
            <ac:grpSpMk id="113" creationId="{1F37CB87-8555-4E5C-A08B-D93C571EC640}"/>
          </ac:grpSpMkLst>
        </pc:grpChg>
        <pc:graphicFrameChg chg="mod">
          <ac:chgData name="Binod Kumar Adhikari" userId="256f5a90-d823-4e8d-9a41-a3da19f4a0ad" providerId="ADAL" clId="{61E36B1A-962A-46EB-969E-800F1067A09D}" dt="2024-04-30T14:05:56.765" v="663" actId="1036"/>
          <ac:graphicFrameMkLst>
            <pc:docMk/>
            <pc:sldMk cId="0" sldId="281"/>
            <ac:graphicFrameMk id="17" creationId="{00000000-0000-0000-0000-000000000000}"/>
          </ac:graphicFrameMkLst>
        </pc:graphicFrame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4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5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7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8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10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13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14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15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19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20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21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23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26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27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28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32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33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34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35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37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40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41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42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45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47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48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50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53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54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55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58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59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60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61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62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65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68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69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71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72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73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76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79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80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81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83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84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86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87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89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92" creationId="{00000000-0000-0000-0000-000000000000}"/>
          </ac:picMkLst>
        </pc:picChg>
        <pc:picChg chg="mod topLvl">
          <ac:chgData name="Binod Kumar Adhikari" userId="256f5a90-d823-4e8d-9a41-a3da19f4a0ad" providerId="ADAL" clId="{61E36B1A-962A-46EB-969E-800F1067A09D}" dt="2024-04-30T14:06:26.508" v="665" actId="338"/>
          <ac:picMkLst>
            <pc:docMk/>
            <pc:sldMk cId="0" sldId="281"/>
            <ac:picMk id="94" creationId="{00000000-0000-0000-0000-000000000000}"/>
          </ac:picMkLst>
        </pc:picChg>
      </pc:sldChg>
      <pc:sldChg chg="addSp delSp modSp">
        <pc:chgData name="Binod Kumar Adhikari" userId="256f5a90-d823-4e8d-9a41-a3da19f4a0ad" providerId="ADAL" clId="{61E36B1A-962A-46EB-969E-800F1067A09D}" dt="2024-05-02T14:49:58.936" v="895" actId="1036"/>
        <pc:sldMkLst>
          <pc:docMk/>
          <pc:sldMk cId="0" sldId="282"/>
        </pc:sldMkLst>
        <pc:spChg chg="mod">
          <ac:chgData name="Binod Kumar Adhikari" userId="256f5a90-d823-4e8d-9a41-a3da19f4a0ad" providerId="ADAL" clId="{61E36B1A-962A-46EB-969E-800F1067A09D}" dt="2024-04-30T14:06:41.016" v="670" actId="122"/>
          <ac:spMkLst>
            <pc:docMk/>
            <pc:sldMk cId="0" sldId="282"/>
            <ac:spMk id="2" creationId="{00000000-0000-0000-0000-000000000000}"/>
          </ac:spMkLst>
        </pc:spChg>
        <pc:spChg chg="add mod">
          <ac:chgData name="Binod Kumar Adhikari" userId="256f5a90-d823-4e8d-9a41-a3da19f4a0ad" providerId="ADAL" clId="{61E36B1A-962A-46EB-969E-800F1067A09D}" dt="2024-05-02T14:49:58.936" v="895" actId="1036"/>
          <ac:spMkLst>
            <pc:docMk/>
            <pc:sldMk cId="0" sldId="282"/>
            <ac:spMk id="90" creationId="{7FF6FD92-8C0C-4AB7-B752-71360A1BC3E2}"/>
          </ac:spMkLst>
        </pc:spChg>
        <pc:spChg chg="mod topLvl">
          <ac:chgData name="Binod Kumar Adhikari" userId="256f5a90-d823-4e8d-9a41-a3da19f4a0ad" providerId="ADAL" clId="{61E36B1A-962A-46EB-969E-800F1067A09D}" dt="2024-05-02T14:49:31.327" v="884" actId="14100"/>
          <ac:spMkLst>
            <pc:docMk/>
            <pc:sldMk cId="0" sldId="282"/>
            <ac:spMk id="93" creationId="{9BE4419F-23DA-42D5-9887-7F79F4E54CBC}"/>
          </ac:spMkLst>
        </pc:spChg>
        <pc:spChg chg="del topLvl">
          <ac:chgData name="Binod Kumar Adhikari" userId="256f5a90-d823-4e8d-9a41-a3da19f4a0ad" providerId="ADAL" clId="{61E36B1A-962A-46EB-969E-800F1067A09D}" dt="2024-05-02T14:42:11.137" v="860" actId="478"/>
          <ac:spMkLst>
            <pc:docMk/>
            <pc:sldMk cId="0" sldId="282"/>
            <ac:spMk id="99" creationId="{443937B6-A8C3-4D4E-B38D-9A345AEF2850}"/>
          </ac:spMkLst>
        </pc:spChg>
        <pc:grpChg chg="del">
          <ac:chgData name="Binod Kumar Adhikari" userId="256f5a90-d823-4e8d-9a41-a3da19f4a0ad" providerId="ADAL" clId="{61E36B1A-962A-46EB-969E-800F1067A09D}" dt="2024-05-02T14:42:03.536" v="857" actId="478"/>
          <ac:grpSpMkLst>
            <pc:docMk/>
            <pc:sldMk cId="0" sldId="282"/>
            <ac:grpSpMk id="40" creationId="{00000000-0000-0000-0000-000000000000}"/>
          </ac:grpSpMkLst>
        </pc:grpChg>
        <pc:grpChg chg="del">
          <ac:chgData name="Binod Kumar Adhikari" userId="256f5a90-d823-4e8d-9a41-a3da19f4a0ad" providerId="ADAL" clId="{61E36B1A-962A-46EB-969E-800F1067A09D}" dt="2024-05-02T14:42:02.412" v="856" actId="478"/>
          <ac:grpSpMkLst>
            <pc:docMk/>
            <pc:sldMk cId="0" sldId="282"/>
            <ac:grpSpMk id="43" creationId="{00000000-0000-0000-0000-000000000000}"/>
          </ac:grpSpMkLst>
        </pc:grpChg>
        <pc:grpChg chg="del">
          <ac:chgData name="Binod Kumar Adhikari" userId="256f5a90-d823-4e8d-9a41-a3da19f4a0ad" providerId="ADAL" clId="{61E36B1A-962A-46EB-969E-800F1067A09D}" dt="2024-05-02T14:49:37.495" v="886" actId="478"/>
          <ac:grpSpMkLst>
            <pc:docMk/>
            <pc:sldMk cId="0" sldId="282"/>
            <ac:grpSpMk id="48" creationId="{00000000-0000-0000-0000-000000000000}"/>
          </ac:grpSpMkLst>
        </pc:grpChg>
        <pc:grpChg chg="del">
          <ac:chgData name="Binod Kumar Adhikari" userId="256f5a90-d823-4e8d-9a41-a3da19f4a0ad" providerId="ADAL" clId="{61E36B1A-962A-46EB-969E-800F1067A09D}" dt="2024-05-02T14:49:34.280" v="885" actId="478"/>
          <ac:grpSpMkLst>
            <pc:docMk/>
            <pc:sldMk cId="0" sldId="282"/>
            <ac:grpSpMk id="51" creationId="{00000000-0000-0000-0000-000000000000}"/>
          </ac:grpSpMkLst>
        </pc:grpChg>
        <pc:grpChg chg="add del mod">
          <ac:chgData name="Binod Kumar Adhikari" userId="256f5a90-d823-4e8d-9a41-a3da19f4a0ad" providerId="ADAL" clId="{61E36B1A-962A-46EB-969E-800F1067A09D}" dt="2024-05-02T14:42:11.137" v="860" actId="478"/>
          <ac:grpSpMkLst>
            <pc:docMk/>
            <pc:sldMk cId="0" sldId="282"/>
            <ac:grpSpMk id="92" creationId="{4E4E7112-34BE-41B3-82B0-EF3400555B99}"/>
          </ac:grpSpMkLst>
        </pc:grpChg>
        <pc:picChg chg="del">
          <ac:chgData name="Binod Kumar Adhikari" userId="256f5a90-d823-4e8d-9a41-a3da19f4a0ad" providerId="ADAL" clId="{61E36B1A-962A-46EB-969E-800F1067A09D}" dt="2024-05-02T14:41:53.483" v="852" actId="478"/>
          <ac:picMkLst>
            <pc:docMk/>
            <pc:sldMk cId="0" sldId="282"/>
            <ac:picMk id="94" creationId="{A9E6B29D-7176-44CC-A84D-2DD28417E0C7}"/>
          </ac:picMkLst>
        </pc:picChg>
        <pc:picChg chg="del">
          <ac:chgData name="Binod Kumar Adhikari" userId="256f5a90-d823-4e8d-9a41-a3da19f4a0ad" providerId="ADAL" clId="{61E36B1A-962A-46EB-969E-800F1067A09D}" dt="2024-05-02T14:42:00.786" v="855" actId="478"/>
          <ac:picMkLst>
            <pc:docMk/>
            <pc:sldMk cId="0" sldId="282"/>
            <ac:picMk id="95" creationId="{7C4FAE49-4B94-4098-B3B6-8D45279063E4}"/>
          </ac:picMkLst>
        </pc:picChg>
        <pc:picChg chg="del">
          <ac:chgData name="Binod Kumar Adhikari" userId="256f5a90-d823-4e8d-9a41-a3da19f4a0ad" providerId="ADAL" clId="{61E36B1A-962A-46EB-969E-800F1067A09D}" dt="2024-05-02T14:41:58.018" v="854" actId="478"/>
          <ac:picMkLst>
            <pc:docMk/>
            <pc:sldMk cId="0" sldId="282"/>
            <ac:picMk id="96" creationId="{508B2233-0514-4727-8193-A827C2C2A389}"/>
          </ac:picMkLst>
        </pc:picChg>
        <pc:picChg chg="del">
          <ac:chgData name="Binod Kumar Adhikari" userId="256f5a90-d823-4e8d-9a41-a3da19f4a0ad" providerId="ADAL" clId="{61E36B1A-962A-46EB-969E-800F1067A09D}" dt="2024-05-02T14:41:55.956" v="853" actId="478"/>
          <ac:picMkLst>
            <pc:docMk/>
            <pc:sldMk cId="0" sldId="282"/>
            <ac:picMk id="97" creationId="{E374AB45-1239-4454-A227-3F2115686D9D}"/>
          </ac:picMkLst>
        </pc:picChg>
        <pc:picChg chg="del">
          <ac:chgData name="Binod Kumar Adhikari" userId="256f5a90-d823-4e8d-9a41-a3da19f4a0ad" providerId="ADAL" clId="{61E36B1A-962A-46EB-969E-800F1067A09D}" dt="2024-05-02T14:42:08.681" v="859" actId="478"/>
          <ac:picMkLst>
            <pc:docMk/>
            <pc:sldMk cId="0" sldId="282"/>
            <ac:picMk id="98" creationId="{90100736-78EE-4A69-9994-94093614C5F1}"/>
          </ac:picMkLst>
        </pc:picChg>
        <pc:picChg chg="del">
          <ac:chgData name="Binod Kumar Adhikari" userId="256f5a90-d823-4e8d-9a41-a3da19f4a0ad" providerId="ADAL" clId="{61E36B1A-962A-46EB-969E-800F1067A09D}" dt="2024-05-02T14:42:06.612" v="858" actId="478"/>
          <ac:picMkLst>
            <pc:docMk/>
            <pc:sldMk cId="0" sldId="282"/>
            <ac:picMk id="100" creationId="{3E435DB5-3605-4883-A0E7-B1F08799EE4D}"/>
          </ac:picMkLst>
        </pc:picChg>
        <pc:picChg chg="del">
          <ac:chgData name="Binod Kumar Adhikari" userId="256f5a90-d823-4e8d-9a41-a3da19f4a0ad" providerId="ADAL" clId="{61E36B1A-962A-46EB-969E-800F1067A09D}" dt="2024-05-02T14:41:44.895" v="850" actId="478"/>
          <ac:picMkLst>
            <pc:docMk/>
            <pc:sldMk cId="0" sldId="282"/>
            <ac:picMk id="101" creationId="{373EFA08-E45E-41C3-A97B-8804D5E40ED1}"/>
          </ac:picMkLst>
        </pc:picChg>
        <pc:picChg chg="del">
          <ac:chgData name="Binod Kumar Adhikari" userId="256f5a90-d823-4e8d-9a41-a3da19f4a0ad" providerId="ADAL" clId="{61E36B1A-962A-46EB-969E-800F1067A09D}" dt="2024-05-02T14:41:50.489" v="851" actId="478"/>
          <ac:picMkLst>
            <pc:docMk/>
            <pc:sldMk cId="0" sldId="282"/>
            <ac:picMk id="102" creationId="{0947C019-04BE-488A-AC79-2CD9C18CE4DF}"/>
          </ac:picMkLst>
        </pc:picChg>
      </pc:sldChg>
      <pc:sldChg chg="modSp">
        <pc:chgData name="Binod Kumar Adhikari" userId="256f5a90-d823-4e8d-9a41-a3da19f4a0ad" providerId="ADAL" clId="{61E36B1A-962A-46EB-969E-800F1067A09D}" dt="2024-04-30T14:08:09.400" v="683" actId="14100"/>
        <pc:sldMkLst>
          <pc:docMk/>
          <pc:sldMk cId="0" sldId="283"/>
        </pc:sldMkLst>
        <pc:spChg chg="mod">
          <ac:chgData name="Binod Kumar Adhikari" userId="256f5a90-d823-4e8d-9a41-a3da19f4a0ad" providerId="ADAL" clId="{61E36B1A-962A-46EB-969E-800F1067A09D}" dt="2024-04-30T14:07:37.177" v="682" actId="122"/>
          <ac:spMkLst>
            <pc:docMk/>
            <pc:sldMk cId="0" sldId="283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4-30T14:08:09.400" v="683" actId="14100"/>
          <ac:spMkLst>
            <pc:docMk/>
            <pc:sldMk cId="0" sldId="283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1T13:17:49.161" v="687" actId="1036"/>
        <pc:sldMkLst>
          <pc:docMk/>
          <pc:sldMk cId="0" sldId="284"/>
        </pc:sldMkLst>
        <pc:spChg chg="mod">
          <ac:chgData name="Binod Kumar Adhikari" userId="256f5a90-d823-4e8d-9a41-a3da19f4a0ad" providerId="ADAL" clId="{61E36B1A-962A-46EB-969E-800F1067A09D}" dt="2024-05-01T13:17:49.161" v="687" actId="1036"/>
          <ac:spMkLst>
            <pc:docMk/>
            <pc:sldMk cId="0" sldId="284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1T13:18:01.879" v="691" actId="1036"/>
        <pc:sldMkLst>
          <pc:docMk/>
          <pc:sldMk cId="0" sldId="285"/>
        </pc:sldMkLst>
        <pc:spChg chg="mod">
          <ac:chgData name="Binod Kumar Adhikari" userId="256f5a90-d823-4e8d-9a41-a3da19f4a0ad" providerId="ADAL" clId="{61E36B1A-962A-46EB-969E-800F1067A09D}" dt="2024-05-01T13:18:01.879" v="691" actId="1036"/>
          <ac:spMkLst>
            <pc:docMk/>
            <pc:sldMk cId="0" sldId="285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1T13:18:21.965" v="701" actId="1036"/>
        <pc:sldMkLst>
          <pc:docMk/>
          <pc:sldMk cId="0" sldId="286"/>
        </pc:sldMkLst>
        <pc:spChg chg="mod">
          <ac:chgData name="Binod Kumar Adhikari" userId="256f5a90-d823-4e8d-9a41-a3da19f4a0ad" providerId="ADAL" clId="{61E36B1A-962A-46EB-969E-800F1067A09D}" dt="2024-05-01T13:18:11.497" v="695" actId="1036"/>
          <ac:spMkLst>
            <pc:docMk/>
            <pc:sldMk cId="0" sldId="286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5-01T13:18:21.965" v="701" actId="1036"/>
          <ac:spMkLst>
            <pc:docMk/>
            <pc:sldMk cId="0" sldId="286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1T13:18:30.761" v="706" actId="1036"/>
        <pc:sldMkLst>
          <pc:docMk/>
          <pc:sldMk cId="0" sldId="287"/>
        </pc:sldMkLst>
        <pc:spChg chg="mod">
          <ac:chgData name="Binod Kumar Adhikari" userId="256f5a90-d823-4e8d-9a41-a3da19f4a0ad" providerId="ADAL" clId="{61E36B1A-962A-46EB-969E-800F1067A09D}" dt="2024-05-01T13:18:30.761" v="706" actId="1036"/>
          <ac:spMkLst>
            <pc:docMk/>
            <pc:sldMk cId="0" sldId="287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1T13:18:49.969" v="716" actId="1036"/>
        <pc:sldMkLst>
          <pc:docMk/>
          <pc:sldMk cId="0" sldId="288"/>
        </pc:sldMkLst>
        <pc:spChg chg="mod">
          <ac:chgData name="Binod Kumar Adhikari" userId="256f5a90-d823-4e8d-9a41-a3da19f4a0ad" providerId="ADAL" clId="{61E36B1A-962A-46EB-969E-800F1067A09D}" dt="2024-05-01T13:18:43.787" v="711" actId="1036"/>
          <ac:spMkLst>
            <pc:docMk/>
            <pc:sldMk cId="0" sldId="288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5-01T13:18:49.969" v="716" actId="1036"/>
          <ac:spMkLst>
            <pc:docMk/>
            <pc:sldMk cId="0" sldId="288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2T14:59:02.091" v="896" actId="113"/>
        <pc:sldMkLst>
          <pc:docMk/>
          <pc:sldMk cId="0" sldId="289"/>
        </pc:sldMkLst>
        <pc:spChg chg="mod">
          <ac:chgData name="Binod Kumar Adhikari" userId="256f5a90-d823-4e8d-9a41-a3da19f4a0ad" providerId="ADAL" clId="{61E36B1A-962A-46EB-969E-800F1067A09D}" dt="2024-05-01T13:19:48.139" v="721" actId="1036"/>
          <ac:spMkLst>
            <pc:docMk/>
            <pc:sldMk cId="0" sldId="289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5-02T14:59:02.091" v="896" actId="113"/>
          <ac:spMkLst>
            <pc:docMk/>
            <pc:sldMk cId="0" sldId="289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1T13:20:07.835" v="728" actId="14100"/>
        <pc:sldMkLst>
          <pc:docMk/>
          <pc:sldMk cId="0" sldId="290"/>
        </pc:sldMkLst>
        <pc:spChg chg="mod">
          <ac:chgData name="Binod Kumar Adhikari" userId="256f5a90-d823-4e8d-9a41-a3da19f4a0ad" providerId="ADAL" clId="{61E36B1A-962A-46EB-969E-800F1067A09D}" dt="2024-05-01T13:20:03.963" v="727" actId="1036"/>
          <ac:spMkLst>
            <pc:docMk/>
            <pc:sldMk cId="0" sldId="290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5-01T13:20:07.835" v="728" actId="14100"/>
          <ac:spMkLst>
            <pc:docMk/>
            <pc:sldMk cId="0" sldId="290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2T15:02:57.059" v="908" actId="20577"/>
        <pc:sldMkLst>
          <pc:docMk/>
          <pc:sldMk cId="0" sldId="291"/>
        </pc:sldMkLst>
        <pc:spChg chg="mod">
          <ac:chgData name="Binod Kumar Adhikari" userId="256f5a90-d823-4e8d-9a41-a3da19f4a0ad" providerId="ADAL" clId="{61E36B1A-962A-46EB-969E-800F1067A09D}" dt="2024-05-01T13:20:22.884" v="733" actId="1036"/>
          <ac:spMkLst>
            <pc:docMk/>
            <pc:sldMk cId="0" sldId="291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5-02T15:02:57.059" v="908" actId="20577"/>
          <ac:spMkLst>
            <pc:docMk/>
            <pc:sldMk cId="0" sldId="291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1T13:20:49.020" v="744" actId="1036"/>
        <pc:sldMkLst>
          <pc:docMk/>
          <pc:sldMk cId="0" sldId="292"/>
        </pc:sldMkLst>
        <pc:spChg chg="mod">
          <ac:chgData name="Binod Kumar Adhikari" userId="256f5a90-d823-4e8d-9a41-a3da19f4a0ad" providerId="ADAL" clId="{61E36B1A-962A-46EB-969E-800F1067A09D}" dt="2024-05-01T13:20:44.639" v="739" actId="1036"/>
          <ac:spMkLst>
            <pc:docMk/>
            <pc:sldMk cId="0" sldId="292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5-01T13:20:49.020" v="744" actId="1036"/>
          <ac:spMkLst>
            <pc:docMk/>
            <pc:sldMk cId="0" sldId="292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1T13:20:58.525" v="751" actId="1036"/>
        <pc:sldMkLst>
          <pc:docMk/>
          <pc:sldMk cId="0" sldId="293"/>
        </pc:sldMkLst>
        <pc:spChg chg="mod">
          <ac:chgData name="Binod Kumar Adhikari" userId="256f5a90-d823-4e8d-9a41-a3da19f4a0ad" providerId="ADAL" clId="{61E36B1A-962A-46EB-969E-800F1067A09D}" dt="2024-05-01T13:20:54.574" v="748" actId="1036"/>
          <ac:spMkLst>
            <pc:docMk/>
            <pc:sldMk cId="0" sldId="293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5-01T13:20:58.525" v="751" actId="1036"/>
          <ac:spMkLst>
            <pc:docMk/>
            <pc:sldMk cId="0" sldId="293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1T13:21:10.801" v="766" actId="1036"/>
        <pc:sldMkLst>
          <pc:docMk/>
          <pc:sldMk cId="0" sldId="294"/>
        </pc:sldMkLst>
        <pc:spChg chg="mod">
          <ac:chgData name="Binod Kumar Adhikari" userId="256f5a90-d823-4e8d-9a41-a3da19f4a0ad" providerId="ADAL" clId="{61E36B1A-962A-46EB-969E-800F1067A09D}" dt="2024-05-01T13:21:10.801" v="766" actId="1036"/>
          <ac:spMkLst>
            <pc:docMk/>
            <pc:sldMk cId="0" sldId="294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1T13:21:22.059" v="771" actId="14100"/>
        <pc:sldMkLst>
          <pc:docMk/>
          <pc:sldMk cId="0" sldId="295"/>
        </pc:sldMkLst>
        <pc:spChg chg="mod">
          <ac:chgData name="Binod Kumar Adhikari" userId="256f5a90-d823-4e8d-9a41-a3da19f4a0ad" providerId="ADAL" clId="{61E36B1A-962A-46EB-969E-800F1067A09D}" dt="2024-05-01T13:21:19.607" v="770" actId="1036"/>
          <ac:spMkLst>
            <pc:docMk/>
            <pc:sldMk cId="0" sldId="295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5-01T13:21:22.059" v="771" actId="14100"/>
          <ac:spMkLst>
            <pc:docMk/>
            <pc:sldMk cId="0" sldId="295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1T13:21:43.933" v="790" actId="1036"/>
        <pc:sldMkLst>
          <pc:docMk/>
          <pc:sldMk cId="0" sldId="296"/>
        </pc:sldMkLst>
        <pc:spChg chg="mod">
          <ac:chgData name="Binod Kumar Adhikari" userId="256f5a90-d823-4e8d-9a41-a3da19f4a0ad" providerId="ADAL" clId="{61E36B1A-962A-46EB-969E-800F1067A09D}" dt="2024-05-01T13:21:37.215" v="786" actId="1037"/>
          <ac:spMkLst>
            <pc:docMk/>
            <pc:sldMk cId="0" sldId="296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5-01T13:21:43.933" v="790" actId="1036"/>
          <ac:spMkLst>
            <pc:docMk/>
            <pc:sldMk cId="0" sldId="296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1T13:22:50.689" v="802" actId="255"/>
        <pc:sldMkLst>
          <pc:docMk/>
          <pc:sldMk cId="0" sldId="297"/>
        </pc:sldMkLst>
        <pc:spChg chg="mod">
          <ac:chgData name="Binod Kumar Adhikari" userId="256f5a90-d823-4e8d-9a41-a3da19f4a0ad" providerId="ADAL" clId="{61E36B1A-962A-46EB-969E-800F1067A09D}" dt="2024-05-01T13:21:57.100" v="794" actId="1036"/>
          <ac:spMkLst>
            <pc:docMk/>
            <pc:sldMk cId="0" sldId="297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5-01T13:22:50.689" v="802" actId="255"/>
          <ac:spMkLst>
            <pc:docMk/>
            <pc:sldMk cId="0" sldId="297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61E36B1A-962A-46EB-969E-800F1067A09D}" dt="2024-05-01T13:23:08.889" v="809" actId="1036"/>
        <pc:sldMkLst>
          <pc:docMk/>
          <pc:sldMk cId="0" sldId="298"/>
        </pc:sldMkLst>
        <pc:spChg chg="mod">
          <ac:chgData name="Binod Kumar Adhikari" userId="256f5a90-d823-4e8d-9a41-a3da19f4a0ad" providerId="ADAL" clId="{61E36B1A-962A-46EB-969E-800F1067A09D}" dt="2024-05-01T13:23:01.458" v="805" actId="1036"/>
          <ac:spMkLst>
            <pc:docMk/>
            <pc:sldMk cId="0" sldId="298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61E36B1A-962A-46EB-969E-800F1067A09D}" dt="2024-05-01T13:23:08.889" v="809" actId="1036"/>
          <ac:spMkLst>
            <pc:docMk/>
            <pc:sldMk cId="0" sldId="298"/>
            <ac:spMk id="3" creationId="{00000000-0000-0000-0000-000000000000}"/>
          </ac:spMkLst>
        </pc:spChg>
      </pc:sldChg>
      <pc:sldChg chg="addSp delSp modSp">
        <pc:chgData name="Binod Kumar Adhikari" userId="256f5a90-d823-4e8d-9a41-a3da19f4a0ad" providerId="ADAL" clId="{61E36B1A-962A-46EB-969E-800F1067A09D}" dt="2024-05-01T13:23:40.723" v="822" actId="403"/>
        <pc:sldMkLst>
          <pc:docMk/>
          <pc:sldMk cId="0" sldId="299"/>
        </pc:sldMkLst>
        <pc:spChg chg="del">
          <ac:chgData name="Binod Kumar Adhikari" userId="256f5a90-d823-4e8d-9a41-a3da19f4a0ad" providerId="ADAL" clId="{61E36B1A-962A-46EB-969E-800F1067A09D}" dt="2024-05-01T13:23:23.745" v="810" actId="478"/>
          <ac:spMkLst>
            <pc:docMk/>
            <pc:sldMk cId="0" sldId="299"/>
            <ac:spMk id="2" creationId="{00000000-0000-0000-0000-000000000000}"/>
          </ac:spMkLst>
        </pc:spChg>
        <pc:spChg chg="add del mod">
          <ac:chgData name="Binod Kumar Adhikari" userId="256f5a90-d823-4e8d-9a41-a3da19f4a0ad" providerId="ADAL" clId="{61E36B1A-962A-46EB-969E-800F1067A09D}" dt="2024-05-01T13:23:26.795" v="811" actId="478"/>
          <ac:spMkLst>
            <pc:docMk/>
            <pc:sldMk cId="0" sldId="299"/>
            <ac:spMk id="7" creationId="{2ADE0003-25F6-4C85-AE98-52F254FE6D7F}"/>
          </ac:spMkLst>
        </pc:spChg>
        <pc:spChg chg="add mod">
          <ac:chgData name="Binod Kumar Adhikari" userId="256f5a90-d823-4e8d-9a41-a3da19f4a0ad" providerId="ADAL" clId="{61E36B1A-962A-46EB-969E-800F1067A09D}" dt="2024-05-01T13:23:40.723" v="822" actId="403"/>
          <ac:spMkLst>
            <pc:docMk/>
            <pc:sldMk cId="0" sldId="299"/>
            <ac:spMk id="8" creationId="{36FEB387-F72B-4A1B-8983-56373561C5B4}"/>
          </ac:spMkLst>
        </pc:spChg>
      </pc:sldChg>
      <pc:sldMasterChg chg="modSldLayout">
        <pc:chgData name="Binod Kumar Adhikari" userId="256f5a90-d823-4e8d-9a41-a3da19f4a0ad" providerId="ADAL" clId="{61E36B1A-962A-46EB-969E-800F1067A09D}" dt="2024-04-30T12:44:00.305" v="9" actId="113"/>
        <pc:sldMasterMkLst>
          <pc:docMk/>
          <pc:sldMasterMk cId="3321598611" sldId="2147483666"/>
        </pc:sldMasterMkLst>
        <pc:sldLayoutChg chg="modSp">
          <pc:chgData name="Binod Kumar Adhikari" userId="256f5a90-d823-4e8d-9a41-a3da19f4a0ad" providerId="ADAL" clId="{61E36B1A-962A-46EB-969E-800F1067A09D}" dt="2024-04-30T12:44:00.305" v="9" actId="113"/>
          <pc:sldLayoutMkLst>
            <pc:docMk/>
            <pc:sldMasterMk cId="3321598611" sldId="2147483666"/>
            <pc:sldLayoutMk cId="3874605553" sldId="2147483668"/>
          </pc:sldLayoutMkLst>
          <pc:spChg chg="mod">
            <ac:chgData name="Binod Kumar Adhikari" userId="256f5a90-d823-4e8d-9a41-a3da19f4a0ad" providerId="ADAL" clId="{61E36B1A-962A-46EB-969E-800F1067A09D}" dt="2024-04-30T12:44:00.305" v="9" actId="113"/>
            <ac:spMkLst>
              <pc:docMk/>
              <pc:sldMasterMk cId="3321598611" sldId="2147483666"/>
              <pc:sldLayoutMk cId="3874605553" sldId="2147483668"/>
              <ac:spMk id="5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F1CA8-2F30-4723-8CE2-4D34BD2826C9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E42EB-004B-40DB-A4C4-2163EDB2A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12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1"/>
            <a:ext cx="879348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10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BC1332-0CCA-4F8E-BE2B-75DDDED7AE4E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1413FC-BD5C-4E51-AF1B-CB39B5BF8CC2}" type="slidenum">
              <a:rPr lang="en-IN" sz="1400" smtClean="0"/>
              <a:t>‹#›</a:t>
            </a:fld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9269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FFDDA1-89B3-4669-9E5C-82E52ECCD924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/>
              <a:pPr lvl="0" algn="ctr"/>
              <a:t>‹#›</a:t>
            </a:fld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27254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46374" y="461594"/>
            <a:ext cx="2651251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77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54A6A-B736-424B-A461-DD07D9471141}"/>
              </a:ext>
            </a:extLst>
          </p:cNvPr>
          <p:cNvSpPr/>
          <p:nvPr/>
        </p:nvSpPr>
        <p:spPr>
          <a:xfrm>
            <a:off x="846814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60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9C1D18-596C-4A46-A2BD-73A286C6F7F2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8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A4FB00-F04E-4239-9D65-0039C0394CB0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80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9D5B90-141B-44D9-BEC0-A558419CFA32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40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/>
            </a:lvl1pPr>
          </a:lstStyle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5F449E-F837-4EA1-A58D-7E2CA932D463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42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F4AFE6-6A8F-441E-952B-130FFFB4070D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84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1097280"/>
            <a:ext cx="3909060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A32BE-F2A3-4F12-A8C0-09BD997E5102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1413FC-BD5C-4E51-AF1B-CB39B5BF8CC2}" type="slidenum">
              <a:rPr lang="en-IN" sz="1400" kern="1200" smtClean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en-IN" sz="1400" kern="1200" dirty="0">
              <a:solidFill>
                <a:schemeClr val="l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1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1069847"/>
            <a:ext cx="4574286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31849C-2872-4E43-9633-84F714AA45D0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1413FC-BD5C-4E51-AF1B-CB39B5BF8CC2}" type="slidenum">
              <a:rPr lang="en-IN" sz="1400" kern="1200" smtClean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en-IN" sz="1400" kern="1200" dirty="0">
              <a:solidFill>
                <a:schemeClr val="l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6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1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3CFB57-0013-4E9E-AA54-EAB84A192B1B}"/>
              </a:ext>
            </a:extLst>
          </p:cNvPr>
          <p:cNvSpPr/>
          <p:nvPr/>
        </p:nvSpPr>
        <p:spPr>
          <a:xfrm>
            <a:off x="8471452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/>
              <a:pPr lvl="0" algn="ctr"/>
              <a:t>‹#›</a:t>
            </a:fld>
            <a:endParaRPr lang="en-IN" sz="1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D3EEF7-35B4-40EB-928F-09FC3F136274}"/>
              </a:ext>
            </a:extLst>
          </p:cNvPr>
          <p:cNvCxnSpPr>
            <a:cxnSpLocks/>
          </p:cNvCxnSpPr>
          <p:nvPr/>
        </p:nvCxnSpPr>
        <p:spPr>
          <a:xfrm>
            <a:off x="76200" y="1066800"/>
            <a:ext cx="899160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59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9" Type="http://schemas.openxmlformats.org/officeDocument/2006/relationships/image" Target="../media/image54.png"/><Relationship Id="rId21" Type="http://schemas.openxmlformats.org/officeDocument/2006/relationships/image" Target="../media/image36.png"/><Relationship Id="rId34" Type="http://schemas.openxmlformats.org/officeDocument/2006/relationships/image" Target="../media/image49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33" Type="http://schemas.openxmlformats.org/officeDocument/2006/relationships/image" Target="../media/image48.png"/><Relationship Id="rId38" Type="http://schemas.openxmlformats.org/officeDocument/2006/relationships/image" Target="../media/image53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37" Type="http://schemas.openxmlformats.org/officeDocument/2006/relationships/image" Target="../media/image52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31" Type="http://schemas.openxmlformats.org/officeDocument/2006/relationships/image" Target="../media/image46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8" Type="http://schemas.openxmlformats.org/officeDocument/2006/relationships/image" Target="../media/image23.png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" Type="http://schemas.openxmlformats.org/officeDocument/2006/relationships/image" Target="../media/image56.pn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31" Type="http://schemas.openxmlformats.org/officeDocument/2006/relationships/image" Target="../media/image84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Relationship Id="rId30" Type="http://schemas.openxmlformats.org/officeDocument/2006/relationships/image" Target="../media/image83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9" Type="http://schemas.openxmlformats.org/officeDocument/2006/relationships/image" Target="../media/image122.png"/><Relationship Id="rId21" Type="http://schemas.openxmlformats.org/officeDocument/2006/relationships/image" Target="../media/image104.png"/><Relationship Id="rId34" Type="http://schemas.openxmlformats.org/officeDocument/2006/relationships/image" Target="../media/image117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33" Type="http://schemas.openxmlformats.org/officeDocument/2006/relationships/image" Target="../media/image116.png"/><Relationship Id="rId38" Type="http://schemas.openxmlformats.org/officeDocument/2006/relationships/image" Target="../media/image121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32" Type="http://schemas.openxmlformats.org/officeDocument/2006/relationships/image" Target="../media/image115.png"/><Relationship Id="rId37" Type="http://schemas.openxmlformats.org/officeDocument/2006/relationships/image" Target="../media/image120.png"/><Relationship Id="rId40" Type="http://schemas.openxmlformats.org/officeDocument/2006/relationships/image" Target="../media/image123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28" Type="http://schemas.openxmlformats.org/officeDocument/2006/relationships/image" Target="../media/image111.png"/><Relationship Id="rId36" Type="http://schemas.openxmlformats.org/officeDocument/2006/relationships/image" Target="../media/image119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31" Type="http://schemas.openxmlformats.org/officeDocument/2006/relationships/image" Target="../media/image114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Relationship Id="rId30" Type="http://schemas.openxmlformats.org/officeDocument/2006/relationships/image" Target="../media/image113.png"/><Relationship Id="rId35" Type="http://schemas.openxmlformats.org/officeDocument/2006/relationships/image" Target="../media/image118.png"/><Relationship Id="rId8" Type="http://schemas.openxmlformats.org/officeDocument/2006/relationships/image" Target="../media/image91.png"/><Relationship Id="rId3" Type="http://schemas.openxmlformats.org/officeDocument/2006/relationships/image" Target="../media/image86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26" Type="http://schemas.openxmlformats.org/officeDocument/2006/relationships/image" Target="../media/image148.png"/><Relationship Id="rId39" Type="http://schemas.openxmlformats.org/officeDocument/2006/relationships/image" Target="../media/image161.png"/><Relationship Id="rId21" Type="http://schemas.openxmlformats.org/officeDocument/2006/relationships/image" Target="../media/image143.png"/><Relationship Id="rId34" Type="http://schemas.openxmlformats.org/officeDocument/2006/relationships/image" Target="../media/image156.png"/><Relationship Id="rId42" Type="http://schemas.openxmlformats.org/officeDocument/2006/relationships/image" Target="../media/image164.png"/><Relationship Id="rId47" Type="http://schemas.openxmlformats.org/officeDocument/2006/relationships/image" Target="../media/image169.png"/><Relationship Id="rId50" Type="http://schemas.openxmlformats.org/officeDocument/2006/relationships/image" Target="../media/image172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6" Type="http://schemas.openxmlformats.org/officeDocument/2006/relationships/image" Target="../media/image138.png"/><Relationship Id="rId29" Type="http://schemas.openxmlformats.org/officeDocument/2006/relationships/image" Target="../media/image151.png"/><Relationship Id="rId11" Type="http://schemas.openxmlformats.org/officeDocument/2006/relationships/image" Target="../media/image133.png"/><Relationship Id="rId24" Type="http://schemas.openxmlformats.org/officeDocument/2006/relationships/image" Target="../media/image146.png"/><Relationship Id="rId32" Type="http://schemas.openxmlformats.org/officeDocument/2006/relationships/image" Target="../media/image154.png"/><Relationship Id="rId37" Type="http://schemas.openxmlformats.org/officeDocument/2006/relationships/image" Target="../media/image159.png"/><Relationship Id="rId40" Type="http://schemas.openxmlformats.org/officeDocument/2006/relationships/image" Target="../media/image162.png"/><Relationship Id="rId45" Type="http://schemas.openxmlformats.org/officeDocument/2006/relationships/image" Target="../media/image167.png"/><Relationship Id="rId53" Type="http://schemas.openxmlformats.org/officeDocument/2006/relationships/image" Target="../media/image175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19" Type="http://schemas.openxmlformats.org/officeDocument/2006/relationships/image" Target="../media/image141.png"/><Relationship Id="rId31" Type="http://schemas.openxmlformats.org/officeDocument/2006/relationships/image" Target="../media/image153.png"/><Relationship Id="rId44" Type="http://schemas.openxmlformats.org/officeDocument/2006/relationships/image" Target="../media/image166.png"/><Relationship Id="rId52" Type="http://schemas.openxmlformats.org/officeDocument/2006/relationships/image" Target="../media/image174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Relationship Id="rId22" Type="http://schemas.openxmlformats.org/officeDocument/2006/relationships/image" Target="../media/image144.png"/><Relationship Id="rId27" Type="http://schemas.openxmlformats.org/officeDocument/2006/relationships/image" Target="../media/image149.png"/><Relationship Id="rId30" Type="http://schemas.openxmlformats.org/officeDocument/2006/relationships/image" Target="../media/image152.png"/><Relationship Id="rId35" Type="http://schemas.openxmlformats.org/officeDocument/2006/relationships/image" Target="../media/image157.png"/><Relationship Id="rId43" Type="http://schemas.openxmlformats.org/officeDocument/2006/relationships/image" Target="../media/image165.png"/><Relationship Id="rId48" Type="http://schemas.openxmlformats.org/officeDocument/2006/relationships/image" Target="../media/image170.png"/><Relationship Id="rId8" Type="http://schemas.openxmlformats.org/officeDocument/2006/relationships/image" Target="../media/image130.png"/><Relationship Id="rId51" Type="http://schemas.openxmlformats.org/officeDocument/2006/relationships/image" Target="../media/image173.png"/><Relationship Id="rId3" Type="http://schemas.openxmlformats.org/officeDocument/2006/relationships/image" Target="../media/image125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5" Type="http://schemas.openxmlformats.org/officeDocument/2006/relationships/image" Target="../media/image147.png"/><Relationship Id="rId33" Type="http://schemas.openxmlformats.org/officeDocument/2006/relationships/image" Target="../media/image155.png"/><Relationship Id="rId38" Type="http://schemas.openxmlformats.org/officeDocument/2006/relationships/image" Target="../media/image160.png"/><Relationship Id="rId46" Type="http://schemas.openxmlformats.org/officeDocument/2006/relationships/image" Target="../media/image168.png"/><Relationship Id="rId20" Type="http://schemas.openxmlformats.org/officeDocument/2006/relationships/image" Target="../media/image142.png"/><Relationship Id="rId41" Type="http://schemas.openxmlformats.org/officeDocument/2006/relationships/image" Target="../media/image1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8.png"/><Relationship Id="rId15" Type="http://schemas.openxmlformats.org/officeDocument/2006/relationships/image" Target="../media/image137.png"/><Relationship Id="rId23" Type="http://schemas.openxmlformats.org/officeDocument/2006/relationships/image" Target="../media/image145.png"/><Relationship Id="rId28" Type="http://schemas.openxmlformats.org/officeDocument/2006/relationships/image" Target="../media/image150.png"/><Relationship Id="rId36" Type="http://schemas.openxmlformats.org/officeDocument/2006/relationships/image" Target="../media/image158.png"/><Relationship Id="rId49" Type="http://schemas.openxmlformats.org/officeDocument/2006/relationships/image" Target="../media/image17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7.png"/><Relationship Id="rId18" Type="http://schemas.openxmlformats.org/officeDocument/2006/relationships/image" Target="../media/image192.png"/><Relationship Id="rId26" Type="http://schemas.openxmlformats.org/officeDocument/2006/relationships/image" Target="../media/image200.png"/><Relationship Id="rId3" Type="http://schemas.openxmlformats.org/officeDocument/2006/relationships/image" Target="../media/image177.png"/><Relationship Id="rId21" Type="http://schemas.openxmlformats.org/officeDocument/2006/relationships/image" Target="../media/image195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17" Type="http://schemas.openxmlformats.org/officeDocument/2006/relationships/image" Target="../media/image191.png"/><Relationship Id="rId25" Type="http://schemas.openxmlformats.org/officeDocument/2006/relationships/image" Target="../media/image199.png"/><Relationship Id="rId2" Type="http://schemas.openxmlformats.org/officeDocument/2006/relationships/image" Target="../media/image176.png"/><Relationship Id="rId16" Type="http://schemas.openxmlformats.org/officeDocument/2006/relationships/image" Target="../media/image190.png"/><Relationship Id="rId20" Type="http://schemas.openxmlformats.org/officeDocument/2006/relationships/image" Target="../media/image194.png"/><Relationship Id="rId29" Type="http://schemas.openxmlformats.org/officeDocument/2006/relationships/image" Target="../media/image20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24" Type="http://schemas.openxmlformats.org/officeDocument/2006/relationships/image" Target="../media/image198.png"/><Relationship Id="rId5" Type="http://schemas.openxmlformats.org/officeDocument/2006/relationships/image" Target="../media/image179.png"/><Relationship Id="rId15" Type="http://schemas.openxmlformats.org/officeDocument/2006/relationships/image" Target="../media/image189.png"/><Relationship Id="rId23" Type="http://schemas.openxmlformats.org/officeDocument/2006/relationships/image" Target="../media/image197.png"/><Relationship Id="rId28" Type="http://schemas.openxmlformats.org/officeDocument/2006/relationships/image" Target="../media/image202.png"/><Relationship Id="rId10" Type="http://schemas.openxmlformats.org/officeDocument/2006/relationships/image" Target="../media/image184.png"/><Relationship Id="rId19" Type="http://schemas.openxmlformats.org/officeDocument/2006/relationships/image" Target="../media/image193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Relationship Id="rId22" Type="http://schemas.openxmlformats.org/officeDocument/2006/relationships/image" Target="../media/image196.png"/><Relationship Id="rId27" Type="http://schemas.openxmlformats.org/officeDocument/2006/relationships/image" Target="../media/image201.png"/><Relationship Id="rId30" Type="http://schemas.openxmlformats.org/officeDocument/2006/relationships/image" Target="../media/image20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9.png"/><Relationship Id="rId21" Type="http://schemas.openxmlformats.org/officeDocument/2006/relationships/image" Target="../media/image224.png"/><Relationship Id="rId42" Type="http://schemas.openxmlformats.org/officeDocument/2006/relationships/image" Target="../media/image245.png"/><Relationship Id="rId47" Type="http://schemas.openxmlformats.org/officeDocument/2006/relationships/image" Target="../media/image250.png"/><Relationship Id="rId63" Type="http://schemas.openxmlformats.org/officeDocument/2006/relationships/image" Target="../media/image266.png"/><Relationship Id="rId68" Type="http://schemas.openxmlformats.org/officeDocument/2006/relationships/image" Target="../media/image271.png"/><Relationship Id="rId84" Type="http://schemas.openxmlformats.org/officeDocument/2006/relationships/image" Target="../media/image287.png"/><Relationship Id="rId89" Type="http://schemas.openxmlformats.org/officeDocument/2006/relationships/image" Target="../media/image292.png"/><Relationship Id="rId16" Type="http://schemas.openxmlformats.org/officeDocument/2006/relationships/image" Target="../media/image219.png"/><Relationship Id="rId11" Type="http://schemas.openxmlformats.org/officeDocument/2006/relationships/image" Target="../media/image214.png"/><Relationship Id="rId32" Type="http://schemas.openxmlformats.org/officeDocument/2006/relationships/image" Target="../media/image235.png"/><Relationship Id="rId37" Type="http://schemas.openxmlformats.org/officeDocument/2006/relationships/image" Target="../media/image240.png"/><Relationship Id="rId53" Type="http://schemas.openxmlformats.org/officeDocument/2006/relationships/image" Target="../media/image256.png"/><Relationship Id="rId58" Type="http://schemas.openxmlformats.org/officeDocument/2006/relationships/image" Target="../media/image261.png"/><Relationship Id="rId74" Type="http://schemas.openxmlformats.org/officeDocument/2006/relationships/image" Target="../media/image277.png"/><Relationship Id="rId79" Type="http://schemas.openxmlformats.org/officeDocument/2006/relationships/image" Target="../media/image282.png"/><Relationship Id="rId5" Type="http://schemas.openxmlformats.org/officeDocument/2006/relationships/image" Target="../media/image208.png"/><Relationship Id="rId90" Type="http://schemas.openxmlformats.org/officeDocument/2006/relationships/image" Target="../media/image293.png"/><Relationship Id="rId95" Type="http://schemas.openxmlformats.org/officeDocument/2006/relationships/image" Target="../media/image298.png"/><Relationship Id="rId22" Type="http://schemas.openxmlformats.org/officeDocument/2006/relationships/image" Target="../media/image225.png"/><Relationship Id="rId27" Type="http://schemas.openxmlformats.org/officeDocument/2006/relationships/image" Target="../media/image230.png"/><Relationship Id="rId43" Type="http://schemas.openxmlformats.org/officeDocument/2006/relationships/image" Target="../media/image246.png"/><Relationship Id="rId48" Type="http://schemas.openxmlformats.org/officeDocument/2006/relationships/image" Target="../media/image251.png"/><Relationship Id="rId64" Type="http://schemas.openxmlformats.org/officeDocument/2006/relationships/image" Target="../media/image267.png"/><Relationship Id="rId69" Type="http://schemas.openxmlformats.org/officeDocument/2006/relationships/image" Target="../media/image272.png"/><Relationship Id="rId80" Type="http://schemas.openxmlformats.org/officeDocument/2006/relationships/image" Target="../media/image283.png"/><Relationship Id="rId85" Type="http://schemas.openxmlformats.org/officeDocument/2006/relationships/image" Target="../media/image288.png"/><Relationship Id="rId3" Type="http://schemas.openxmlformats.org/officeDocument/2006/relationships/image" Target="../media/image206.png"/><Relationship Id="rId12" Type="http://schemas.openxmlformats.org/officeDocument/2006/relationships/image" Target="../media/image215.png"/><Relationship Id="rId17" Type="http://schemas.openxmlformats.org/officeDocument/2006/relationships/image" Target="../media/image220.png"/><Relationship Id="rId25" Type="http://schemas.openxmlformats.org/officeDocument/2006/relationships/image" Target="../media/image228.png"/><Relationship Id="rId33" Type="http://schemas.openxmlformats.org/officeDocument/2006/relationships/image" Target="../media/image236.png"/><Relationship Id="rId38" Type="http://schemas.openxmlformats.org/officeDocument/2006/relationships/image" Target="../media/image241.png"/><Relationship Id="rId46" Type="http://schemas.openxmlformats.org/officeDocument/2006/relationships/image" Target="../media/image249.png"/><Relationship Id="rId59" Type="http://schemas.openxmlformats.org/officeDocument/2006/relationships/image" Target="../media/image262.png"/><Relationship Id="rId67" Type="http://schemas.openxmlformats.org/officeDocument/2006/relationships/image" Target="../media/image270.png"/><Relationship Id="rId20" Type="http://schemas.openxmlformats.org/officeDocument/2006/relationships/image" Target="../media/image223.png"/><Relationship Id="rId41" Type="http://schemas.openxmlformats.org/officeDocument/2006/relationships/image" Target="../media/image244.png"/><Relationship Id="rId54" Type="http://schemas.openxmlformats.org/officeDocument/2006/relationships/image" Target="../media/image257.png"/><Relationship Id="rId62" Type="http://schemas.openxmlformats.org/officeDocument/2006/relationships/image" Target="../media/image265.png"/><Relationship Id="rId70" Type="http://schemas.openxmlformats.org/officeDocument/2006/relationships/image" Target="../media/image273.png"/><Relationship Id="rId75" Type="http://schemas.openxmlformats.org/officeDocument/2006/relationships/image" Target="../media/image278.png"/><Relationship Id="rId83" Type="http://schemas.openxmlformats.org/officeDocument/2006/relationships/image" Target="../media/image286.png"/><Relationship Id="rId88" Type="http://schemas.openxmlformats.org/officeDocument/2006/relationships/image" Target="../media/image291.png"/><Relationship Id="rId91" Type="http://schemas.openxmlformats.org/officeDocument/2006/relationships/image" Target="../media/image294.png"/><Relationship Id="rId96" Type="http://schemas.openxmlformats.org/officeDocument/2006/relationships/image" Target="../media/image29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9.png"/><Relationship Id="rId15" Type="http://schemas.openxmlformats.org/officeDocument/2006/relationships/image" Target="../media/image218.png"/><Relationship Id="rId23" Type="http://schemas.openxmlformats.org/officeDocument/2006/relationships/image" Target="../media/image226.png"/><Relationship Id="rId28" Type="http://schemas.openxmlformats.org/officeDocument/2006/relationships/image" Target="../media/image231.png"/><Relationship Id="rId36" Type="http://schemas.openxmlformats.org/officeDocument/2006/relationships/image" Target="../media/image239.png"/><Relationship Id="rId49" Type="http://schemas.openxmlformats.org/officeDocument/2006/relationships/image" Target="../media/image252.png"/><Relationship Id="rId57" Type="http://schemas.openxmlformats.org/officeDocument/2006/relationships/image" Target="../media/image260.png"/><Relationship Id="rId10" Type="http://schemas.openxmlformats.org/officeDocument/2006/relationships/image" Target="../media/image213.png"/><Relationship Id="rId31" Type="http://schemas.openxmlformats.org/officeDocument/2006/relationships/image" Target="../media/image234.png"/><Relationship Id="rId44" Type="http://schemas.openxmlformats.org/officeDocument/2006/relationships/image" Target="../media/image247.png"/><Relationship Id="rId52" Type="http://schemas.openxmlformats.org/officeDocument/2006/relationships/image" Target="../media/image255.png"/><Relationship Id="rId60" Type="http://schemas.openxmlformats.org/officeDocument/2006/relationships/image" Target="../media/image263.png"/><Relationship Id="rId65" Type="http://schemas.openxmlformats.org/officeDocument/2006/relationships/image" Target="../media/image268.png"/><Relationship Id="rId73" Type="http://schemas.openxmlformats.org/officeDocument/2006/relationships/image" Target="../media/image276.png"/><Relationship Id="rId78" Type="http://schemas.openxmlformats.org/officeDocument/2006/relationships/image" Target="../media/image281.png"/><Relationship Id="rId81" Type="http://schemas.openxmlformats.org/officeDocument/2006/relationships/image" Target="../media/image284.png"/><Relationship Id="rId86" Type="http://schemas.openxmlformats.org/officeDocument/2006/relationships/image" Target="../media/image289.png"/><Relationship Id="rId94" Type="http://schemas.openxmlformats.org/officeDocument/2006/relationships/image" Target="../media/image297.png"/><Relationship Id="rId4" Type="http://schemas.openxmlformats.org/officeDocument/2006/relationships/image" Target="../media/image207.png"/><Relationship Id="rId9" Type="http://schemas.openxmlformats.org/officeDocument/2006/relationships/image" Target="../media/image212.png"/><Relationship Id="rId13" Type="http://schemas.openxmlformats.org/officeDocument/2006/relationships/image" Target="../media/image216.png"/><Relationship Id="rId18" Type="http://schemas.openxmlformats.org/officeDocument/2006/relationships/image" Target="../media/image221.png"/><Relationship Id="rId39" Type="http://schemas.openxmlformats.org/officeDocument/2006/relationships/image" Target="../media/image242.png"/><Relationship Id="rId34" Type="http://schemas.openxmlformats.org/officeDocument/2006/relationships/image" Target="../media/image237.png"/><Relationship Id="rId50" Type="http://schemas.openxmlformats.org/officeDocument/2006/relationships/image" Target="../media/image253.png"/><Relationship Id="rId55" Type="http://schemas.openxmlformats.org/officeDocument/2006/relationships/image" Target="../media/image258.png"/><Relationship Id="rId76" Type="http://schemas.openxmlformats.org/officeDocument/2006/relationships/image" Target="../media/image279.png"/><Relationship Id="rId97" Type="http://schemas.openxmlformats.org/officeDocument/2006/relationships/image" Target="../media/image300.png"/><Relationship Id="rId7" Type="http://schemas.openxmlformats.org/officeDocument/2006/relationships/image" Target="../media/image210.png"/><Relationship Id="rId71" Type="http://schemas.openxmlformats.org/officeDocument/2006/relationships/image" Target="../media/image274.png"/><Relationship Id="rId92" Type="http://schemas.openxmlformats.org/officeDocument/2006/relationships/image" Target="../media/image295.png"/><Relationship Id="rId2" Type="http://schemas.openxmlformats.org/officeDocument/2006/relationships/image" Target="../media/image205.png"/><Relationship Id="rId29" Type="http://schemas.openxmlformats.org/officeDocument/2006/relationships/image" Target="../media/image232.png"/><Relationship Id="rId24" Type="http://schemas.openxmlformats.org/officeDocument/2006/relationships/image" Target="../media/image227.png"/><Relationship Id="rId40" Type="http://schemas.openxmlformats.org/officeDocument/2006/relationships/image" Target="../media/image243.png"/><Relationship Id="rId45" Type="http://schemas.openxmlformats.org/officeDocument/2006/relationships/image" Target="../media/image248.png"/><Relationship Id="rId66" Type="http://schemas.openxmlformats.org/officeDocument/2006/relationships/image" Target="../media/image269.png"/><Relationship Id="rId87" Type="http://schemas.openxmlformats.org/officeDocument/2006/relationships/image" Target="../media/image290.png"/><Relationship Id="rId61" Type="http://schemas.openxmlformats.org/officeDocument/2006/relationships/image" Target="../media/image264.png"/><Relationship Id="rId82" Type="http://schemas.openxmlformats.org/officeDocument/2006/relationships/image" Target="../media/image285.png"/><Relationship Id="rId19" Type="http://schemas.openxmlformats.org/officeDocument/2006/relationships/image" Target="../media/image222.png"/><Relationship Id="rId14" Type="http://schemas.openxmlformats.org/officeDocument/2006/relationships/image" Target="../media/image217.png"/><Relationship Id="rId30" Type="http://schemas.openxmlformats.org/officeDocument/2006/relationships/image" Target="../media/image233.png"/><Relationship Id="rId35" Type="http://schemas.openxmlformats.org/officeDocument/2006/relationships/image" Target="../media/image238.png"/><Relationship Id="rId56" Type="http://schemas.openxmlformats.org/officeDocument/2006/relationships/image" Target="../media/image259.png"/><Relationship Id="rId77" Type="http://schemas.openxmlformats.org/officeDocument/2006/relationships/image" Target="../media/image280.png"/><Relationship Id="rId8" Type="http://schemas.openxmlformats.org/officeDocument/2006/relationships/image" Target="../media/image211.png"/><Relationship Id="rId51" Type="http://schemas.openxmlformats.org/officeDocument/2006/relationships/image" Target="../media/image254.png"/><Relationship Id="rId72" Type="http://schemas.openxmlformats.org/officeDocument/2006/relationships/image" Target="../media/image275.png"/><Relationship Id="rId93" Type="http://schemas.openxmlformats.org/officeDocument/2006/relationships/image" Target="../media/image296.png"/><Relationship Id="rId98" Type="http://schemas.openxmlformats.org/officeDocument/2006/relationships/image" Target="../media/image30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446" y="381000"/>
            <a:ext cx="7317105" cy="5730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4765"/>
              </a:lnSpc>
            </a:pPr>
            <a:r>
              <a:rPr spc="-5" dirty="0">
                <a:latin typeface="Times New Roman"/>
                <a:cs typeface="Times New Roman"/>
              </a:rPr>
              <a:t>Distributed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Special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Propose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600200"/>
            <a:ext cx="8077200" cy="33499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2pPr lvl="1" algn="just">
              <a:lnSpc>
                <a:spcPct val="150000"/>
              </a:lnSpc>
              <a:spcAft>
                <a:spcPts val="0"/>
              </a:spcAft>
              <a:defRPr sz="2400">
                <a:latin typeface="Times New Roman" panose="02020603050405020304" pitchFamily="18" charset="0"/>
                <a:ea typeface="Times New Roman" panose="02020603050405020304" pitchFamily="18" charset="0"/>
              </a:defRPr>
            </a:lvl2pPr>
          </a:lstStyle>
          <a:p>
            <a:pPr lvl="1"/>
            <a:r>
              <a:rPr lang="en-US" b="1" dirty="0"/>
              <a:t>Distributed Operating Systems</a:t>
            </a:r>
            <a:r>
              <a:rPr lang="en-US" dirty="0"/>
              <a:t>: Types of Network based Operating Systems, Network structure and topology, Communication structure and protocols, Robustness, Design Issues, Distributed File Systems: Naming and Transparency, Remote File Access, Stateful versus Stateless Service, File Replication.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85F54-B365-4C44-B238-06D5A3E5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35578"/>
            <a:ext cx="8610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000" b="1" spc="-10" dirty="0"/>
              <a:t>Local-area</a:t>
            </a:r>
            <a:r>
              <a:rPr sz="4000" b="1" spc="-55" dirty="0"/>
              <a:t> </a:t>
            </a:r>
            <a:r>
              <a:rPr sz="4000" b="1" spc="-10" dirty="0"/>
              <a:t>Network</a:t>
            </a:r>
            <a:endParaRPr sz="4000" b="1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301908" y="1501140"/>
            <a:ext cx="6875145" cy="3299460"/>
            <a:chOff x="1301908" y="1387360"/>
            <a:chExt cx="6875145" cy="32994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1908" y="1387360"/>
              <a:ext cx="6875142" cy="32990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57766" y="3081629"/>
              <a:ext cx="4895215" cy="1592580"/>
            </a:xfrm>
            <a:custGeom>
              <a:avLst/>
              <a:gdLst/>
              <a:ahLst/>
              <a:cxnLst/>
              <a:rect l="l" t="t" r="r" b="b"/>
              <a:pathLst>
                <a:path w="4895215" h="1592579">
                  <a:moveTo>
                    <a:pt x="525780" y="4927"/>
                  </a:moveTo>
                  <a:lnTo>
                    <a:pt x="0" y="4927"/>
                  </a:lnTo>
                  <a:lnTo>
                    <a:pt x="0" y="88265"/>
                  </a:lnTo>
                  <a:lnTo>
                    <a:pt x="525780" y="88265"/>
                  </a:lnTo>
                  <a:lnTo>
                    <a:pt x="525780" y="4927"/>
                  </a:lnTo>
                  <a:close/>
                </a:path>
                <a:path w="4895215" h="1592579">
                  <a:moveTo>
                    <a:pt x="1543672" y="1486382"/>
                  </a:moveTo>
                  <a:lnTo>
                    <a:pt x="1257833" y="1486382"/>
                  </a:lnTo>
                  <a:lnTo>
                    <a:pt x="1257833" y="1592110"/>
                  </a:lnTo>
                  <a:lnTo>
                    <a:pt x="1543672" y="1592110"/>
                  </a:lnTo>
                  <a:lnTo>
                    <a:pt x="1543672" y="1486382"/>
                  </a:lnTo>
                  <a:close/>
                </a:path>
                <a:path w="4895215" h="1592579">
                  <a:moveTo>
                    <a:pt x="3120961" y="210172"/>
                  </a:moveTo>
                  <a:lnTo>
                    <a:pt x="2754261" y="210172"/>
                  </a:lnTo>
                  <a:lnTo>
                    <a:pt x="2754261" y="308419"/>
                  </a:lnTo>
                  <a:lnTo>
                    <a:pt x="3120961" y="308419"/>
                  </a:lnTo>
                  <a:lnTo>
                    <a:pt x="3120961" y="210172"/>
                  </a:lnTo>
                  <a:close/>
                </a:path>
                <a:path w="4895215" h="1592579">
                  <a:moveTo>
                    <a:pt x="4013416" y="0"/>
                  </a:moveTo>
                  <a:lnTo>
                    <a:pt x="3677869" y="0"/>
                  </a:lnTo>
                  <a:lnTo>
                    <a:pt x="3677869" y="114376"/>
                  </a:lnTo>
                  <a:lnTo>
                    <a:pt x="4013416" y="114376"/>
                  </a:lnTo>
                  <a:lnTo>
                    <a:pt x="4013416" y="0"/>
                  </a:lnTo>
                  <a:close/>
                </a:path>
                <a:path w="4895215" h="1592579">
                  <a:moveTo>
                    <a:pt x="4674552" y="1486382"/>
                  </a:moveTo>
                  <a:lnTo>
                    <a:pt x="4388726" y="1486382"/>
                  </a:lnTo>
                  <a:lnTo>
                    <a:pt x="4388726" y="1592110"/>
                  </a:lnTo>
                  <a:lnTo>
                    <a:pt x="4674552" y="1592110"/>
                  </a:lnTo>
                  <a:lnTo>
                    <a:pt x="4674552" y="1486382"/>
                  </a:lnTo>
                  <a:close/>
                </a:path>
                <a:path w="4895215" h="1592579">
                  <a:moveTo>
                    <a:pt x="4894605" y="11150"/>
                  </a:moveTo>
                  <a:lnTo>
                    <a:pt x="4391203" y="11150"/>
                  </a:lnTo>
                  <a:lnTo>
                    <a:pt x="4391203" y="125590"/>
                  </a:lnTo>
                  <a:lnTo>
                    <a:pt x="4894605" y="125590"/>
                  </a:lnTo>
                  <a:lnTo>
                    <a:pt x="4894605" y="11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5289" y="3090282"/>
              <a:ext cx="208797" cy="8333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0151" y="3089039"/>
              <a:ext cx="328083" cy="870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5850" y="3298006"/>
              <a:ext cx="382764" cy="8458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5645" y="3089039"/>
              <a:ext cx="338025" cy="8458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41522" y="3103959"/>
              <a:ext cx="259815" cy="8209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51048" y="3103959"/>
              <a:ext cx="203809" cy="8209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55379" y="4579202"/>
              <a:ext cx="208780" cy="8334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47819" y="4579202"/>
              <a:ext cx="259650" cy="833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3520" y="394386"/>
            <a:ext cx="462089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-10" dirty="0"/>
              <a:t>Network</a:t>
            </a:r>
            <a:r>
              <a:rPr b="1" spc="-50" dirty="0"/>
              <a:t> </a:t>
            </a:r>
            <a:r>
              <a:rPr b="1" spc="-40" dirty="0"/>
              <a:t>Types</a:t>
            </a:r>
            <a:endParaRPr b="1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219200"/>
            <a:ext cx="7924800" cy="46202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marR="523240" indent="-342900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b="1" spc="-5" dirty="0">
                <a:solidFill>
                  <a:srgbClr val="3366FF"/>
                </a:solidFill>
                <a:latin typeface="Calibri"/>
                <a:cs typeface="Calibri"/>
              </a:rPr>
              <a:t>Wide-Area</a:t>
            </a:r>
            <a:r>
              <a:rPr sz="2500" b="1" spc="-3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3366FF"/>
                </a:solidFill>
                <a:latin typeface="Calibri"/>
                <a:cs typeface="Calibri"/>
              </a:rPr>
              <a:t>Network</a:t>
            </a:r>
            <a:r>
              <a:rPr sz="2500" b="1" spc="1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(</a:t>
            </a:r>
            <a:r>
              <a:rPr sz="2500" b="1" spc="-30" dirty="0">
                <a:solidFill>
                  <a:srgbClr val="3366FF"/>
                </a:solidFill>
                <a:latin typeface="Calibri"/>
                <a:cs typeface="Calibri"/>
              </a:rPr>
              <a:t>WAN</a:t>
            </a:r>
            <a:r>
              <a:rPr sz="2500" spc="-30" dirty="0">
                <a:latin typeface="Calibri"/>
                <a:cs typeface="Calibri"/>
              </a:rPr>
              <a:t>)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–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links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geographically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separated </a:t>
            </a:r>
            <a:r>
              <a:rPr sz="2500" spc="-10" dirty="0">
                <a:latin typeface="Calibri"/>
                <a:cs typeface="Calibri"/>
              </a:rPr>
              <a:t>sites</a:t>
            </a:r>
            <a:endParaRPr sz="2500" dirty="0">
              <a:latin typeface="Calibri"/>
              <a:cs typeface="Calibri"/>
            </a:endParaRPr>
          </a:p>
          <a:p>
            <a:pPr marL="756285" marR="433705" lvl="1" indent="-287020">
              <a:lnSpc>
                <a:spcPct val="80000"/>
              </a:lnSpc>
              <a:spcBef>
                <a:spcPts val="56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5" dirty="0">
                <a:latin typeface="Calibri"/>
                <a:cs typeface="Calibri"/>
              </a:rPr>
              <a:t>Point-to-point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connections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over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long-haul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(often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leased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phone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company)</a:t>
            </a:r>
            <a:endParaRPr sz="2200" dirty="0">
              <a:latin typeface="Calibri"/>
              <a:cs typeface="Calibri"/>
            </a:endParaRPr>
          </a:p>
          <a:p>
            <a:pPr marL="1155700" lvl="2" indent="-229235">
              <a:lnSpc>
                <a:spcPts val="2275"/>
              </a:lnSpc>
              <a:spcBef>
                <a:spcPts val="1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10" dirty="0">
                <a:latin typeface="Calibri"/>
                <a:cs typeface="Calibri"/>
              </a:rPr>
              <a:t>Implemented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via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3366FF"/>
                </a:solidFill>
                <a:latin typeface="Calibri"/>
                <a:cs typeface="Calibri"/>
              </a:rPr>
              <a:t>connection</a:t>
            </a:r>
            <a:r>
              <a:rPr sz="1900" b="1" spc="4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3366FF"/>
                </a:solidFill>
                <a:latin typeface="Calibri"/>
                <a:cs typeface="Calibri"/>
              </a:rPr>
              <a:t>processors</a:t>
            </a:r>
            <a:r>
              <a:rPr sz="1900" b="1" spc="6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known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as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b="1" spc="-15" dirty="0">
                <a:solidFill>
                  <a:srgbClr val="3366FF"/>
                </a:solidFill>
                <a:latin typeface="Calibri"/>
                <a:cs typeface="Calibri"/>
              </a:rPr>
              <a:t>routers</a:t>
            </a:r>
            <a:endParaRPr sz="1900" dirty="0">
              <a:latin typeface="Calibri"/>
              <a:cs typeface="Calibri"/>
            </a:endParaRPr>
          </a:p>
          <a:p>
            <a:pPr marL="756285" lvl="1" indent="-287020">
              <a:lnSpc>
                <a:spcPts val="263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5" dirty="0">
                <a:latin typeface="Calibri"/>
                <a:cs typeface="Calibri"/>
              </a:rPr>
              <a:t>Internet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WAN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enables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hosts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world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communicate</a:t>
            </a:r>
            <a:endParaRPr sz="2200" dirty="0">
              <a:latin typeface="Calibri"/>
              <a:cs typeface="Calibri"/>
            </a:endParaRPr>
          </a:p>
          <a:p>
            <a:pPr marL="1155700" lvl="2" indent="-229235">
              <a:lnSpc>
                <a:spcPts val="2275"/>
              </a:lnSpc>
              <a:spcBef>
                <a:spcPts val="1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10" dirty="0">
                <a:latin typeface="Calibri"/>
                <a:cs typeface="Calibri"/>
              </a:rPr>
              <a:t>Hosts </a:t>
            </a:r>
            <a:r>
              <a:rPr sz="1900" spc="-20" dirty="0">
                <a:latin typeface="Calibri"/>
                <a:cs typeface="Calibri"/>
              </a:rPr>
              <a:t>differ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all dimensions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but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WAN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allows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communications</a:t>
            </a:r>
            <a:endParaRPr sz="1900" dirty="0">
              <a:latin typeface="Calibri"/>
              <a:cs typeface="Calibri"/>
            </a:endParaRPr>
          </a:p>
          <a:p>
            <a:pPr marL="756285" lvl="1" indent="-287020">
              <a:lnSpc>
                <a:spcPts val="263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Speeds</a:t>
            </a:r>
            <a:endParaRPr sz="22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latin typeface="Calibri"/>
                <a:cs typeface="Calibri"/>
              </a:rPr>
              <a:t>T1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link</a:t>
            </a:r>
            <a:r>
              <a:rPr sz="1900" spc="-5" dirty="0">
                <a:latin typeface="Calibri"/>
                <a:cs typeface="Calibri"/>
              </a:rPr>
              <a:t> is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1.544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Megabits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per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second</a:t>
            </a:r>
            <a:endParaRPr sz="19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latin typeface="Calibri"/>
                <a:cs typeface="Calibri"/>
              </a:rPr>
              <a:t>T3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28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x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T1s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=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45 Mbps</a:t>
            </a:r>
            <a:endParaRPr sz="1900" dirty="0">
              <a:latin typeface="Calibri"/>
              <a:cs typeface="Calibri"/>
            </a:endParaRPr>
          </a:p>
          <a:p>
            <a:pPr marL="1155700" lvl="2" indent="-229235">
              <a:lnSpc>
                <a:spcPts val="2275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latin typeface="Calibri"/>
                <a:cs typeface="Calibri"/>
              </a:rPr>
              <a:t>OC-12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622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Mbps</a:t>
            </a:r>
            <a:endParaRPr sz="1900" dirty="0">
              <a:latin typeface="Calibri"/>
              <a:cs typeface="Calibri"/>
            </a:endParaRPr>
          </a:p>
          <a:p>
            <a:pPr marL="756285" marR="767715" lvl="1" indent="-287020">
              <a:lnSpc>
                <a:spcPct val="80000"/>
              </a:lnSpc>
              <a:spcBef>
                <a:spcPts val="52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30" dirty="0">
                <a:latin typeface="Calibri"/>
                <a:cs typeface="Calibri"/>
              </a:rPr>
              <a:t>WANs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LANs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interconnect,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similar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cell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phone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network:</a:t>
            </a:r>
            <a:endParaRPr sz="22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10" dirty="0">
                <a:latin typeface="Calibri"/>
                <a:cs typeface="Calibri"/>
              </a:rPr>
              <a:t>Cell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phones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use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radio </a:t>
            </a:r>
            <a:r>
              <a:rPr sz="1900" spc="-20" dirty="0">
                <a:latin typeface="Calibri"/>
                <a:cs typeface="Calibri"/>
              </a:rPr>
              <a:t>waves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-5" dirty="0">
                <a:latin typeface="Calibri"/>
                <a:cs typeface="Calibri"/>
              </a:rPr>
              <a:t> cell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towers</a:t>
            </a:r>
            <a:endParaRPr sz="19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45" dirty="0">
                <a:latin typeface="Calibri"/>
                <a:cs typeface="Calibri"/>
              </a:rPr>
              <a:t>Towers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connect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other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towers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hubs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649" y="456044"/>
            <a:ext cx="7626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/>
              <a:t>Communication</a:t>
            </a:r>
            <a:r>
              <a:rPr sz="2400" b="1" spc="-45" dirty="0"/>
              <a:t> </a:t>
            </a:r>
            <a:r>
              <a:rPr sz="2400" b="1" spc="-15" dirty="0"/>
              <a:t>Processors </a:t>
            </a:r>
            <a:r>
              <a:rPr sz="2400" b="1" dirty="0"/>
              <a:t>in</a:t>
            </a:r>
            <a:r>
              <a:rPr sz="2400" b="1" spc="5" dirty="0"/>
              <a:t> </a:t>
            </a:r>
            <a:r>
              <a:rPr sz="2400" b="1" dirty="0"/>
              <a:t>a</a:t>
            </a:r>
            <a:r>
              <a:rPr sz="2400" b="1" spc="-10" dirty="0"/>
              <a:t> </a:t>
            </a:r>
            <a:r>
              <a:rPr sz="2400" b="1" spc="-5" dirty="0"/>
              <a:t>Wide-Area</a:t>
            </a:r>
            <a:r>
              <a:rPr sz="2400" b="1" spc="10" dirty="0"/>
              <a:t> </a:t>
            </a:r>
            <a:r>
              <a:rPr sz="2400" b="1" spc="-10" dirty="0"/>
              <a:t>Network</a:t>
            </a:r>
            <a:endParaRPr sz="2400" b="1" dirty="0"/>
          </a:p>
        </p:txBody>
      </p:sp>
      <p:sp>
        <p:nvSpPr>
          <p:cNvPr id="221" name="object 22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676400" y="1347584"/>
            <a:ext cx="6188942" cy="4596016"/>
            <a:chOff x="1888258" y="1347584"/>
            <a:chExt cx="5807075" cy="4298950"/>
          </a:xfrm>
        </p:grpSpPr>
        <p:sp>
          <p:nvSpPr>
            <p:cNvPr id="4" name="object 4"/>
            <p:cNvSpPr/>
            <p:nvPr/>
          </p:nvSpPr>
          <p:spPr>
            <a:xfrm>
              <a:off x="3847761" y="1351416"/>
              <a:ext cx="2027555" cy="1235075"/>
            </a:xfrm>
            <a:custGeom>
              <a:avLst/>
              <a:gdLst/>
              <a:ahLst/>
              <a:cxnLst/>
              <a:rect l="l" t="t" r="r" b="b"/>
              <a:pathLst>
                <a:path w="2027554" h="1235075">
                  <a:moveTo>
                    <a:pt x="2027185" y="0"/>
                  </a:moveTo>
                  <a:lnTo>
                    <a:pt x="0" y="0"/>
                  </a:lnTo>
                  <a:lnTo>
                    <a:pt x="0" y="1234967"/>
                  </a:lnTo>
                  <a:lnTo>
                    <a:pt x="2027185" y="1234967"/>
                  </a:lnTo>
                  <a:lnTo>
                    <a:pt x="2027185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47761" y="1351416"/>
              <a:ext cx="2027555" cy="1235075"/>
            </a:xfrm>
            <a:custGeom>
              <a:avLst/>
              <a:gdLst/>
              <a:ahLst/>
              <a:cxnLst/>
              <a:rect l="l" t="t" r="r" b="b"/>
              <a:pathLst>
                <a:path w="2027554" h="1235075">
                  <a:moveTo>
                    <a:pt x="0" y="0"/>
                  </a:moveTo>
                  <a:lnTo>
                    <a:pt x="2027185" y="0"/>
                  </a:lnTo>
                  <a:lnTo>
                    <a:pt x="2027185" y="1234967"/>
                  </a:lnTo>
                  <a:lnTo>
                    <a:pt x="0" y="1234967"/>
                  </a:lnTo>
                  <a:lnTo>
                    <a:pt x="0" y="0"/>
                  </a:lnTo>
                  <a:close/>
                </a:path>
              </a:pathLst>
            </a:custGeom>
            <a:ln w="766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4812" y="3169547"/>
              <a:ext cx="0" cy="651510"/>
            </a:xfrm>
            <a:custGeom>
              <a:avLst/>
              <a:gdLst/>
              <a:ahLst/>
              <a:cxnLst/>
              <a:rect l="l" t="t" r="r" b="b"/>
              <a:pathLst>
                <a:path h="651510">
                  <a:moveTo>
                    <a:pt x="0" y="0"/>
                  </a:moveTo>
                  <a:lnTo>
                    <a:pt x="0" y="651043"/>
                  </a:lnTo>
                </a:path>
              </a:pathLst>
            </a:custGeom>
            <a:ln w="3175">
              <a:solidFill>
                <a:srgbClr val="FC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34813" y="3121874"/>
              <a:ext cx="46355" cy="748665"/>
            </a:xfrm>
            <a:custGeom>
              <a:avLst/>
              <a:gdLst/>
              <a:ahLst/>
              <a:cxnLst/>
              <a:rect l="l" t="t" r="r" b="b"/>
              <a:pathLst>
                <a:path w="46354" h="748664">
                  <a:moveTo>
                    <a:pt x="45988" y="0"/>
                  </a:moveTo>
                  <a:lnTo>
                    <a:pt x="38892" y="7947"/>
                  </a:lnTo>
                  <a:lnTo>
                    <a:pt x="738" y="46947"/>
                  </a:lnTo>
                  <a:lnTo>
                    <a:pt x="0" y="47672"/>
                  </a:lnTo>
                  <a:lnTo>
                    <a:pt x="0" y="698715"/>
                  </a:lnTo>
                  <a:lnTo>
                    <a:pt x="26005" y="725705"/>
                  </a:lnTo>
                  <a:lnTo>
                    <a:pt x="45988" y="748345"/>
                  </a:lnTo>
                  <a:lnTo>
                    <a:pt x="45988" y="0"/>
                  </a:lnTo>
                  <a:close/>
                </a:path>
              </a:pathLst>
            </a:custGeom>
            <a:solidFill>
              <a:srgbClr val="FAF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34812" y="3121874"/>
              <a:ext cx="46355" cy="748665"/>
            </a:xfrm>
            <a:custGeom>
              <a:avLst/>
              <a:gdLst/>
              <a:ahLst/>
              <a:cxnLst/>
              <a:rect l="l" t="t" r="r" b="b"/>
              <a:pathLst>
                <a:path w="46354" h="748664">
                  <a:moveTo>
                    <a:pt x="45988" y="0"/>
                  </a:moveTo>
                  <a:lnTo>
                    <a:pt x="45988" y="748345"/>
                  </a:lnTo>
                </a:path>
                <a:path w="46354" h="748664">
                  <a:moveTo>
                    <a:pt x="0" y="698715"/>
                  </a:moveTo>
                  <a:lnTo>
                    <a:pt x="0" y="47672"/>
                  </a:lnTo>
                </a:path>
              </a:pathLst>
            </a:custGeom>
            <a:ln w="3175">
              <a:solidFill>
                <a:srgbClr val="FA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80801" y="3066865"/>
              <a:ext cx="46355" cy="857885"/>
            </a:xfrm>
            <a:custGeom>
              <a:avLst/>
              <a:gdLst/>
              <a:ahLst/>
              <a:cxnLst/>
              <a:rect l="l" t="t" r="r" b="b"/>
              <a:pathLst>
                <a:path w="46354" h="857885">
                  <a:moveTo>
                    <a:pt x="45954" y="0"/>
                  </a:moveTo>
                  <a:lnTo>
                    <a:pt x="28955" y="22583"/>
                  </a:lnTo>
                  <a:lnTo>
                    <a:pt x="0" y="55008"/>
                  </a:lnTo>
                  <a:lnTo>
                    <a:pt x="0" y="803354"/>
                  </a:lnTo>
                  <a:lnTo>
                    <a:pt x="8179" y="812620"/>
                  </a:lnTo>
                  <a:lnTo>
                    <a:pt x="34374" y="843792"/>
                  </a:lnTo>
                  <a:lnTo>
                    <a:pt x="45954" y="857416"/>
                  </a:lnTo>
                  <a:lnTo>
                    <a:pt x="45954" y="0"/>
                  </a:lnTo>
                  <a:close/>
                </a:path>
              </a:pathLst>
            </a:custGeom>
            <a:solidFill>
              <a:srgbClr val="F9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80801" y="3066866"/>
              <a:ext cx="46355" cy="857885"/>
            </a:xfrm>
            <a:custGeom>
              <a:avLst/>
              <a:gdLst/>
              <a:ahLst/>
              <a:cxnLst/>
              <a:rect l="l" t="t" r="r" b="b"/>
              <a:pathLst>
                <a:path w="46354" h="857885">
                  <a:moveTo>
                    <a:pt x="45954" y="0"/>
                  </a:moveTo>
                  <a:lnTo>
                    <a:pt x="45954" y="857416"/>
                  </a:lnTo>
                </a:path>
                <a:path w="46354" h="857885">
                  <a:moveTo>
                    <a:pt x="0" y="803354"/>
                  </a:moveTo>
                  <a:lnTo>
                    <a:pt x="0" y="55008"/>
                  </a:lnTo>
                </a:path>
              </a:pathLst>
            </a:custGeom>
            <a:ln w="3175">
              <a:solidFill>
                <a:srgbClr val="F9F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6756" y="3010406"/>
              <a:ext cx="47625" cy="967105"/>
            </a:xfrm>
            <a:custGeom>
              <a:avLst/>
              <a:gdLst/>
              <a:ahLst/>
              <a:cxnLst/>
              <a:rect l="l" t="t" r="r" b="b"/>
              <a:pathLst>
                <a:path w="47625" h="967104">
                  <a:moveTo>
                    <a:pt x="47333" y="0"/>
                  </a:moveTo>
                  <a:lnTo>
                    <a:pt x="41581" y="4688"/>
                  </a:lnTo>
                  <a:lnTo>
                    <a:pt x="12769" y="39495"/>
                  </a:lnTo>
                  <a:lnTo>
                    <a:pt x="0" y="56459"/>
                  </a:lnTo>
                  <a:lnTo>
                    <a:pt x="0" y="913875"/>
                  </a:lnTo>
                  <a:lnTo>
                    <a:pt x="16685" y="933506"/>
                  </a:lnTo>
                  <a:lnTo>
                    <a:pt x="43822" y="963349"/>
                  </a:lnTo>
                  <a:lnTo>
                    <a:pt x="47333" y="966618"/>
                  </a:lnTo>
                  <a:lnTo>
                    <a:pt x="47333" y="0"/>
                  </a:lnTo>
                  <a:close/>
                </a:path>
              </a:pathLst>
            </a:custGeom>
            <a:solidFill>
              <a:srgbClr val="F8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26756" y="3010406"/>
              <a:ext cx="47625" cy="967105"/>
            </a:xfrm>
            <a:custGeom>
              <a:avLst/>
              <a:gdLst/>
              <a:ahLst/>
              <a:cxnLst/>
              <a:rect l="l" t="t" r="r" b="b"/>
              <a:pathLst>
                <a:path w="47625" h="967104">
                  <a:moveTo>
                    <a:pt x="47333" y="0"/>
                  </a:moveTo>
                  <a:lnTo>
                    <a:pt x="47333" y="966618"/>
                  </a:lnTo>
                </a:path>
                <a:path w="47625" h="967104">
                  <a:moveTo>
                    <a:pt x="0" y="913875"/>
                  </a:moveTo>
                  <a:lnTo>
                    <a:pt x="0" y="56459"/>
                  </a:lnTo>
                </a:path>
              </a:pathLst>
            </a:custGeom>
            <a:ln w="3175">
              <a:solidFill>
                <a:srgbClr val="F8F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74090" y="2976816"/>
              <a:ext cx="46355" cy="1040130"/>
            </a:xfrm>
            <a:custGeom>
              <a:avLst/>
              <a:gdLst/>
              <a:ahLst/>
              <a:cxnLst/>
              <a:rect l="l" t="t" r="r" b="b"/>
              <a:pathLst>
                <a:path w="46354" h="1040129">
                  <a:moveTo>
                    <a:pt x="45971" y="0"/>
                  </a:moveTo>
                  <a:lnTo>
                    <a:pt x="29286" y="9720"/>
                  </a:lnTo>
                  <a:lnTo>
                    <a:pt x="0" y="33589"/>
                  </a:lnTo>
                  <a:lnTo>
                    <a:pt x="0" y="1000207"/>
                  </a:lnTo>
                  <a:lnTo>
                    <a:pt x="27242" y="1025570"/>
                  </a:lnTo>
                  <a:lnTo>
                    <a:pt x="45971" y="1039592"/>
                  </a:lnTo>
                  <a:lnTo>
                    <a:pt x="45971" y="0"/>
                  </a:lnTo>
                  <a:close/>
                </a:path>
              </a:pathLst>
            </a:custGeom>
            <a:solidFill>
              <a:srgbClr val="F8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20062" y="2976817"/>
              <a:ext cx="0" cy="1040130"/>
            </a:xfrm>
            <a:custGeom>
              <a:avLst/>
              <a:gdLst/>
              <a:ahLst/>
              <a:cxnLst/>
              <a:rect l="l" t="t" r="r" b="b"/>
              <a:pathLst>
                <a:path h="1040129">
                  <a:moveTo>
                    <a:pt x="0" y="640267"/>
                  </a:moveTo>
                  <a:lnTo>
                    <a:pt x="0" y="1039592"/>
                  </a:lnTo>
                </a:path>
                <a:path h="1040129">
                  <a:moveTo>
                    <a:pt x="0" y="0"/>
                  </a:moveTo>
                  <a:lnTo>
                    <a:pt x="0" y="417956"/>
                  </a:lnTo>
                </a:path>
              </a:pathLst>
            </a:custGeom>
            <a:ln w="3175">
              <a:solidFill>
                <a:srgbClr val="F8F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4090" y="3010406"/>
              <a:ext cx="0" cy="967105"/>
            </a:xfrm>
            <a:custGeom>
              <a:avLst/>
              <a:gdLst/>
              <a:ahLst/>
              <a:cxnLst/>
              <a:rect l="l" t="t" r="r" b="b"/>
              <a:pathLst>
                <a:path h="967104">
                  <a:moveTo>
                    <a:pt x="0" y="96661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8F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20058" y="2953295"/>
              <a:ext cx="46355" cy="1092200"/>
            </a:xfrm>
            <a:custGeom>
              <a:avLst/>
              <a:gdLst/>
              <a:ahLst/>
              <a:cxnLst/>
              <a:rect l="l" t="t" r="r" b="b"/>
              <a:pathLst>
                <a:path w="46354" h="1092200">
                  <a:moveTo>
                    <a:pt x="45974" y="663790"/>
                  </a:moveTo>
                  <a:lnTo>
                    <a:pt x="0" y="663790"/>
                  </a:lnTo>
                  <a:lnTo>
                    <a:pt x="0" y="1092111"/>
                  </a:lnTo>
                  <a:lnTo>
                    <a:pt x="45974" y="1092111"/>
                  </a:lnTo>
                  <a:lnTo>
                    <a:pt x="45974" y="663790"/>
                  </a:lnTo>
                  <a:close/>
                </a:path>
                <a:path w="46354" h="1092200">
                  <a:moveTo>
                    <a:pt x="45974" y="0"/>
                  </a:moveTo>
                  <a:lnTo>
                    <a:pt x="0" y="0"/>
                  </a:lnTo>
                  <a:lnTo>
                    <a:pt x="0" y="441477"/>
                  </a:lnTo>
                  <a:lnTo>
                    <a:pt x="45974" y="441477"/>
                  </a:lnTo>
                  <a:lnTo>
                    <a:pt x="45974" y="0"/>
                  </a:lnTo>
                  <a:close/>
                </a:path>
              </a:pathLst>
            </a:custGeom>
            <a:solidFill>
              <a:srgbClr val="F7F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20062" y="2953288"/>
              <a:ext cx="46355" cy="1092200"/>
            </a:xfrm>
            <a:custGeom>
              <a:avLst/>
              <a:gdLst/>
              <a:ahLst/>
              <a:cxnLst/>
              <a:rect l="l" t="t" r="r" b="b"/>
              <a:pathLst>
                <a:path w="46354" h="1092200">
                  <a:moveTo>
                    <a:pt x="45971" y="663795"/>
                  </a:moveTo>
                  <a:lnTo>
                    <a:pt x="45971" y="1092109"/>
                  </a:lnTo>
                </a:path>
                <a:path w="46354" h="1092200">
                  <a:moveTo>
                    <a:pt x="45971" y="0"/>
                  </a:moveTo>
                  <a:lnTo>
                    <a:pt x="45971" y="441484"/>
                  </a:lnTo>
                </a:path>
                <a:path w="46354" h="1092200">
                  <a:moveTo>
                    <a:pt x="0" y="663795"/>
                  </a:moveTo>
                  <a:lnTo>
                    <a:pt x="0" y="1063120"/>
                  </a:lnTo>
                </a:path>
                <a:path w="46354" h="1092200">
                  <a:moveTo>
                    <a:pt x="0" y="23528"/>
                  </a:moveTo>
                  <a:lnTo>
                    <a:pt x="0" y="441484"/>
                  </a:lnTo>
                </a:path>
              </a:pathLst>
            </a:custGeom>
            <a:ln w="3175">
              <a:solidFill>
                <a:srgbClr val="F7FB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66032" y="2935350"/>
              <a:ext cx="46355" cy="1130300"/>
            </a:xfrm>
            <a:custGeom>
              <a:avLst/>
              <a:gdLst/>
              <a:ahLst/>
              <a:cxnLst/>
              <a:rect l="l" t="t" r="r" b="b"/>
              <a:pathLst>
                <a:path w="46354" h="1130300">
                  <a:moveTo>
                    <a:pt x="45961" y="681736"/>
                  </a:moveTo>
                  <a:lnTo>
                    <a:pt x="0" y="681736"/>
                  </a:lnTo>
                  <a:lnTo>
                    <a:pt x="0" y="1129792"/>
                  </a:lnTo>
                  <a:lnTo>
                    <a:pt x="45961" y="1129792"/>
                  </a:lnTo>
                  <a:lnTo>
                    <a:pt x="45961" y="681736"/>
                  </a:lnTo>
                  <a:close/>
                </a:path>
                <a:path w="46354" h="1130300">
                  <a:moveTo>
                    <a:pt x="45961" y="0"/>
                  </a:moveTo>
                  <a:lnTo>
                    <a:pt x="0" y="0"/>
                  </a:lnTo>
                  <a:lnTo>
                    <a:pt x="0" y="459422"/>
                  </a:lnTo>
                  <a:lnTo>
                    <a:pt x="45961" y="459422"/>
                  </a:lnTo>
                  <a:lnTo>
                    <a:pt x="45961" y="0"/>
                  </a:lnTo>
                  <a:close/>
                </a:path>
              </a:pathLst>
            </a:custGeom>
            <a:solidFill>
              <a:srgbClr val="F6F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66034" y="2935338"/>
              <a:ext cx="46355" cy="1130300"/>
            </a:xfrm>
            <a:custGeom>
              <a:avLst/>
              <a:gdLst/>
              <a:ahLst/>
              <a:cxnLst/>
              <a:rect l="l" t="t" r="r" b="b"/>
              <a:pathLst>
                <a:path w="46354" h="1130300">
                  <a:moveTo>
                    <a:pt x="45971" y="681746"/>
                  </a:moveTo>
                  <a:lnTo>
                    <a:pt x="45971" y="1129797"/>
                  </a:lnTo>
                </a:path>
                <a:path w="46354" h="1130300">
                  <a:moveTo>
                    <a:pt x="45971" y="0"/>
                  </a:moveTo>
                  <a:lnTo>
                    <a:pt x="45971" y="459434"/>
                  </a:lnTo>
                </a:path>
                <a:path w="46354" h="1130300">
                  <a:moveTo>
                    <a:pt x="0" y="681746"/>
                  </a:moveTo>
                  <a:lnTo>
                    <a:pt x="0" y="1110059"/>
                  </a:lnTo>
                </a:path>
                <a:path w="46354" h="1130300">
                  <a:moveTo>
                    <a:pt x="0" y="17950"/>
                  </a:moveTo>
                  <a:lnTo>
                    <a:pt x="0" y="459434"/>
                  </a:lnTo>
                </a:path>
              </a:pathLst>
            </a:custGeom>
            <a:ln w="3175">
              <a:solidFill>
                <a:srgbClr val="F6FB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11994" y="2919628"/>
              <a:ext cx="47625" cy="1158240"/>
            </a:xfrm>
            <a:custGeom>
              <a:avLst/>
              <a:gdLst/>
              <a:ahLst/>
              <a:cxnLst/>
              <a:rect l="l" t="t" r="r" b="b"/>
              <a:pathLst>
                <a:path w="47625" h="1158239">
                  <a:moveTo>
                    <a:pt x="47345" y="697458"/>
                  </a:moveTo>
                  <a:lnTo>
                    <a:pt x="0" y="697458"/>
                  </a:lnTo>
                  <a:lnTo>
                    <a:pt x="0" y="1157820"/>
                  </a:lnTo>
                  <a:lnTo>
                    <a:pt x="47345" y="1157820"/>
                  </a:lnTo>
                  <a:lnTo>
                    <a:pt x="47345" y="697458"/>
                  </a:lnTo>
                  <a:close/>
                </a:path>
                <a:path w="47625" h="1158239">
                  <a:moveTo>
                    <a:pt x="47345" y="0"/>
                  </a:moveTo>
                  <a:lnTo>
                    <a:pt x="0" y="0"/>
                  </a:lnTo>
                  <a:lnTo>
                    <a:pt x="0" y="475145"/>
                  </a:lnTo>
                  <a:lnTo>
                    <a:pt x="47345" y="475145"/>
                  </a:lnTo>
                  <a:lnTo>
                    <a:pt x="47345" y="0"/>
                  </a:lnTo>
                  <a:close/>
                </a:path>
              </a:pathLst>
            </a:custGeom>
            <a:solidFill>
              <a:srgbClr val="F5F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12005" y="2919625"/>
              <a:ext cx="47625" cy="1158240"/>
            </a:xfrm>
            <a:custGeom>
              <a:avLst/>
              <a:gdLst/>
              <a:ahLst/>
              <a:cxnLst/>
              <a:rect l="l" t="t" r="r" b="b"/>
              <a:pathLst>
                <a:path w="47625" h="1158239">
                  <a:moveTo>
                    <a:pt x="47333" y="697458"/>
                  </a:moveTo>
                  <a:lnTo>
                    <a:pt x="47333" y="1157815"/>
                  </a:lnTo>
                </a:path>
                <a:path w="47625" h="1158239">
                  <a:moveTo>
                    <a:pt x="47333" y="0"/>
                  </a:moveTo>
                  <a:lnTo>
                    <a:pt x="47333" y="475147"/>
                  </a:lnTo>
                </a:path>
                <a:path w="47625" h="1158239">
                  <a:moveTo>
                    <a:pt x="0" y="697458"/>
                  </a:moveTo>
                  <a:lnTo>
                    <a:pt x="0" y="1145510"/>
                  </a:lnTo>
                </a:path>
                <a:path w="47625" h="1158239">
                  <a:moveTo>
                    <a:pt x="0" y="15712"/>
                  </a:moveTo>
                  <a:lnTo>
                    <a:pt x="0" y="475147"/>
                  </a:lnTo>
                </a:path>
              </a:pathLst>
            </a:custGeom>
            <a:ln w="3175">
              <a:solidFill>
                <a:srgbClr val="F5FA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59339" y="2904553"/>
              <a:ext cx="46355" cy="1182370"/>
            </a:xfrm>
            <a:custGeom>
              <a:avLst/>
              <a:gdLst/>
              <a:ahLst/>
              <a:cxnLst/>
              <a:rect l="l" t="t" r="r" b="b"/>
              <a:pathLst>
                <a:path w="46354" h="1182370">
                  <a:moveTo>
                    <a:pt x="45961" y="712533"/>
                  </a:moveTo>
                  <a:lnTo>
                    <a:pt x="0" y="712533"/>
                  </a:lnTo>
                  <a:lnTo>
                    <a:pt x="0" y="1181950"/>
                  </a:lnTo>
                  <a:lnTo>
                    <a:pt x="45961" y="1181950"/>
                  </a:lnTo>
                  <a:lnTo>
                    <a:pt x="45961" y="712533"/>
                  </a:lnTo>
                  <a:close/>
                </a:path>
                <a:path w="46354" h="1182370">
                  <a:moveTo>
                    <a:pt x="45961" y="0"/>
                  </a:moveTo>
                  <a:lnTo>
                    <a:pt x="0" y="0"/>
                  </a:lnTo>
                  <a:lnTo>
                    <a:pt x="0" y="490220"/>
                  </a:lnTo>
                  <a:lnTo>
                    <a:pt x="45961" y="490220"/>
                  </a:lnTo>
                  <a:lnTo>
                    <a:pt x="45961" y="0"/>
                  </a:lnTo>
                  <a:close/>
                </a:path>
              </a:pathLst>
            </a:custGeom>
            <a:solidFill>
              <a:srgbClr val="F4F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59339" y="2904552"/>
              <a:ext cx="46355" cy="1182370"/>
            </a:xfrm>
            <a:custGeom>
              <a:avLst/>
              <a:gdLst/>
              <a:ahLst/>
              <a:cxnLst/>
              <a:rect l="l" t="t" r="r" b="b"/>
              <a:pathLst>
                <a:path w="46354" h="1182370">
                  <a:moveTo>
                    <a:pt x="45971" y="712531"/>
                  </a:moveTo>
                  <a:lnTo>
                    <a:pt x="45971" y="1181951"/>
                  </a:lnTo>
                </a:path>
                <a:path w="46354" h="1182370">
                  <a:moveTo>
                    <a:pt x="45971" y="0"/>
                  </a:moveTo>
                  <a:lnTo>
                    <a:pt x="45971" y="490220"/>
                  </a:lnTo>
                </a:path>
                <a:path w="46354" h="1182370">
                  <a:moveTo>
                    <a:pt x="0" y="712531"/>
                  </a:moveTo>
                  <a:lnTo>
                    <a:pt x="0" y="1172887"/>
                  </a:lnTo>
                </a:path>
                <a:path w="46354" h="1182370">
                  <a:moveTo>
                    <a:pt x="0" y="15072"/>
                  </a:moveTo>
                  <a:lnTo>
                    <a:pt x="0" y="490220"/>
                  </a:lnTo>
                </a:path>
              </a:pathLst>
            </a:custGeom>
            <a:ln w="3175">
              <a:solidFill>
                <a:srgbClr val="F4FA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05300" y="2887992"/>
              <a:ext cx="46355" cy="1209040"/>
            </a:xfrm>
            <a:custGeom>
              <a:avLst/>
              <a:gdLst/>
              <a:ahLst/>
              <a:cxnLst/>
              <a:rect l="l" t="t" r="r" b="b"/>
              <a:pathLst>
                <a:path w="46354" h="1209039">
                  <a:moveTo>
                    <a:pt x="45974" y="729094"/>
                  </a:moveTo>
                  <a:lnTo>
                    <a:pt x="0" y="729094"/>
                  </a:lnTo>
                  <a:lnTo>
                    <a:pt x="0" y="1208620"/>
                  </a:lnTo>
                  <a:lnTo>
                    <a:pt x="45974" y="1208620"/>
                  </a:lnTo>
                  <a:lnTo>
                    <a:pt x="45974" y="729094"/>
                  </a:lnTo>
                  <a:close/>
                </a:path>
                <a:path w="46354" h="1209039">
                  <a:moveTo>
                    <a:pt x="45974" y="0"/>
                  </a:moveTo>
                  <a:lnTo>
                    <a:pt x="0" y="0"/>
                  </a:lnTo>
                  <a:lnTo>
                    <a:pt x="0" y="506780"/>
                  </a:lnTo>
                  <a:lnTo>
                    <a:pt x="45974" y="506780"/>
                  </a:lnTo>
                  <a:lnTo>
                    <a:pt x="45974" y="0"/>
                  </a:lnTo>
                  <a:close/>
                </a:path>
              </a:pathLst>
            </a:custGeom>
            <a:solidFill>
              <a:srgbClr val="F4F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05311" y="2887982"/>
              <a:ext cx="46355" cy="1209040"/>
            </a:xfrm>
            <a:custGeom>
              <a:avLst/>
              <a:gdLst/>
              <a:ahLst/>
              <a:cxnLst/>
              <a:rect l="l" t="t" r="r" b="b"/>
              <a:pathLst>
                <a:path w="46354" h="1209039">
                  <a:moveTo>
                    <a:pt x="45971" y="729102"/>
                  </a:moveTo>
                  <a:lnTo>
                    <a:pt x="45971" y="1208620"/>
                  </a:lnTo>
                </a:path>
                <a:path w="46354" h="1209039">
                  <a:moveTo>
                    <a:pt x="45971" y="0"/>
                  </a:moveTo>
                  <a:lnTo>
                    <a:pt x="45971" y="506791"/>
                  </a:lnTo>
                </a:path>
                <a:path w="46354" h="1209039">
                  <a:moveTo>
                    <a:pt x="0" y="729102"/>
                  </a:moveTo>
                  <a:lnTo>
                    <a:pt x="0" y="1198522"/>
                  </a:lnTo>
                </a:path>
                <a:path w="46354" h="1209039">
                  <a:moveTo>
                    <a:pt x="0" y="16570"/>
                  </a:moveTo>
                  <a:lnTo>
                    <a:pt x="0" y="506791"/>
                  </a:lnTo>
                </a:path>
              </a:pathLst>
            </a:custGeom>
            <a:ln w="3175">
              <a:solidFill>
                <a:srgbClr val="F4FA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51275" y="2868193"/>
              <a:ext cx="47625" cy="1242060"/>
            </a:xfrm>
            <a:custGeom>
              <a:avLst/>
              <a:gdLst/>
              <a:ahLst/>
              <a:cxnLst/>
              <a:rect l="l" t="t" r="r" b="b"/>
              <a:pathLst>
                <a:path w="47625" h="1242060">
                  <a:moveTo>
                    <a:pt x="47167" y="748893"/>
                  </a:moveTo>
                  <a:lnTo>
                    <a:pt x="0" y="748893"/>
                  </a:lnTo>
                  <a:lnTo>
                    <a:pt x="0" y="1241666"/>
                  </a:lnTo>
                  <a:lnTo>
                    <a:pt x="47167" y="1241666"/>
                  </a:lnTo>
                  <a:lnTo>
                    <a:pt x="47167" y="748893"/>
                  </a:lnTo>
                  <a:close/>
                </a:path>
                <a:path w="47625" h="1242060">
                  <a:moveTo>
                    <a:pt x="47167" y="0"/>
                  </a:moveTo>
                  <a:lnTo>
                    <a:pt x="0" y="0"/>
                  </a:lnTo>
                  <a:lnTo>
                    <a:pt x="0" y="526580"/>
                  </a:lnTo>
                  <a:lnTo>
                    <a:pt x="47167" y="526580"/>
                  </a:lnTo>
                  <a:lnTo>
                    <a:pt x="47167" y="0"/>
                  </a:lnTo>
                  <a:close/>
                </a:path>
              </a:pathLst>
            </a:custGeom>
            <a:solidFill>
              <a:srgbClr val="F3F9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51283" y="2868190"/>
              <a:ext cx="47625" cy="1242060"/>
            </a:xfrm>
            <a:custGeom>
              <a:avLst/>
              <a:gdLst/>
              <a:ahLst/>
              <a:cxnLst/>
              <a:rect l="l" t="t" r="r" b="b"/>
              <a:pathLst>
                <a:path w="47625" h="1242060">
                  <a:moveTo>
                    <a:pt x="47163" y="748894"/>
                  </a:moveTo>
                  <a:lnTo>
                    <a:pt x="47163" y="1241668"/>
                  </a:lnTo>
                </a:path>
                <a:path w="47625" h="1242060">
                  <a:moveTo>
                    <a:pt x="47163" y="0"/>
                  </a:moveTo>
                  <a:lnTo>
                    <a:pt x="47163" y="526583"/>
                  </a:lnTo>
                </a:path>
                <a:path w="47625" h="1242060">
                  <a:moveTo>
                    <a:pt x="0" y="748894"/>
                  </a:moveTo>
                  <a:lnTo>
                    <a:pt x="0" y="1228412"/>
                  </a:lnTo>
                </a:path>
                <a:path w="47625" h="1242060">
                  <a:moveTo>
                    <a:pt x="0" y="19792"/>
                  </a:moveTo>
                  <a:lnTo>
                    <a:pt x="0" y="526583"/>
                  </a:lnTo>
                </a:path>
              </a:pathLst>
            </a:custGeom>
            <a:ln w="3175">
              <a:solidFill>
                <a:srgbClr val="F3F9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98447" y="2844558"/>
              <a:ext cx="46355" cy="1281430"/>
            </a:xfrm>
            <a:custGeom>
              <a:avLst/>
              <a:gdLst/>
              <a:ahLst/>
              <a:cxnLst/>
              <a:rect l="l" t="t" r="r" b="b"/>
              <a:pathLst>
                <a:path w="46354" h="1281429">
                  <a:moveTo>
                    <a:pt x="45971" y="0"/>
                  </a:moveTo>
                  <a:lnTo>
                    <a:pt x="24387" y="12350"/>
                  </a:lnTo>
                  <a:lnTo>
                    <a:pt x="0" y="23631"/>
                  </a:lnTo>
                  <a:lnTo>
                    <a:pt x="0" y="1265299"/>
                  </a:lnTo>
                  <a:lnTo>
                    <a:pt x="33286" y="1276173"/>
                  </a:lnTo>
                  <a:lnTo>
                    <a:pt x="45971" y="1281291"/>
                  </a:lnTo>
                  <a:lnTo>
                    <a:pt x="45971" y="0"/>
                  </a:lnTo>
                  <a:close/>
                </a:path>
              </a:pathLst>
            </a:custGeom>
            <a:solidFill>
              <a:srgbClr val="F1F9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44418" y="2844558"/>
              <a:ext cx="0" cy="1281430"/>
            </a:xfrm>
            <a:custGeom>
              <a:avLst/>
              <a:gdLst/>
              <a:ahLst/>
              <a:cxnLst/>
              <a:rect l="l" t="t" r="r" b="b"/>
              <a:pathLst>
                <a:path h="1281429">
                  <a:moveTo>
                    <a:pt x="0" y="0"/>
                  </a:moveTo>
                  <a:lnTo>
                    <a:pt x="0" y="1281291"/>
                  </a:lnTo>
                </a:path>
              </a:pathLst>
            </a:custGeom>
            <a:ln w="3175">
              <a:solidFill>
                <a:srgbClr val="F1F9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98447" y="2868190"/>
              <a:ext cx="0" cy="1242060"/>
            </a:xfrm>
            <a:custGeom>
              <a:avLst/>
              <a:gdLst/>
              <a:ahLst/>
              <a:cxnLst/>
              <a:rect l="l" t="t" r="r" b="b"/>
              <a:pathLst>
                <a:path h="1242060">
                  <a:moveTo>
                    <a:pt x="0" y="748894"/>
                  </a:moveTo>
                  <a:lnTo>
                    <a:pt x="0" y="1241668"/>
                  </a:lnTo>
                </a:path>
                <a:path h="1242060">
                  <a:moveTo>
                    <a:pt x="0" y="0"/>
                  </a:moveTo>
                  <a:lnTo>
                    <a:pt x="0" y="526583"/>
                  </a:lnTo>
                </a:path>
              </a:pathLst>
            </a:custGeom>
            <a:ln w="3175">
              <a:solidFill>
                <a:srgbClr val="F1F9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44418" y="2819976"/>
              <a:ext cx="46355" cy="1325880"/>
            </a:xfrm>
            <a:custGeom>
              <a:avLst/>
              <a:gdLst/>
              <a:ahLst/>
              <a:cxnLst/>
              <a:rect l="l" t="t" r="r" b="b"/>
              <a:pathLst>
                <a:path w="46354" h="1325879">
                  <a:moveTo>
                    <a:pt x="45971" y="0"/>
                  </a:moveTo>
                  <a:lnTo>
                    <a:pt x="20431" y="12891"/>
                  </a:lnTo>
                  <a:lnTo>
                    <a:pt x="0" y="24582"/>
                  </a:lnTo>
                  <a:lnTo>
                    <a:pt x="0" y="1305874"/>
                  </a:lnTo>
                  <a:lnTo>
                    <a:pt x="35484" y="1320191"/>
                  </a:lnTo>
                  <a:lnTo>
                    <a:pt x="45971" y="1325301"/>
                  </a:lnTo>
                  <a:lnTo>
                    <a:pt x="45971" y="0"/>
                  </a:lnTo>
                  <a:close/>
                </a:path>
              </a:pathLst>
            </a:custGeom>
            <a:solidFill>
              <a:srgbClr val="EFF8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44418" y="2819976"/>
              <a:ext cx="46355" cy="1325880"/>
            </a:xfrm>
            <a:custGeom>
              <a:avLst/>
              <a:gdLst/>
              <a:ahLst/>
              <a:cxnLst/>
              <a:rect l="l" t="t" r="r" b="b"/>
              <a:pathLst>
                <a:path w="46354" h="1325879">
                  <a:moveTo>
                    <a:pt x="45971" y="0"/>
                  </a:moveTo>
                  <a:lnTo>
                    <a:pt x="45971" y="1325300"/>
                  </a:lnTo>
                </a:path>
                <a:path w="46354" h="1325879">
                  <a:moveTo>
                    <a:pt x="0" y="1305873"/>
                  </a:moveTo>
                  <a:lnTo>
                    <a:pt x="0" y="24582"/>
                  </a:lnTo>
                </a:path>
              </a:pathLst>
            </a:custGeom>
            <a:ln w="3175">
              <a:solidFill>
                <a:srgbClr val="EFF8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90390" y="2800611"/>
              <a:ext cx="46355" cy="1368425"/>
            </a:xfrm>
            <a:custGeom>
              <a:avLst/>
              <a:gdLst/>
              <a:ahLst/>
              <a:cxnLst/>
              <a:rect l="l" t="t" r="r" b="b"/>
              <a:pathLst>
                <a:path w="46354" h="1368425">
                  <a:moveTo>
                    <a:pt x="46142" y="0"/>
                  </a:moveTo>
                  <a:lnTo>
                    <a:pt x="19791" y="9375"/>
                  </a:lnTo>
                  <a:lnTo>
                    <a:pt x="0" y="19364"/>
                  </a:lnTo>
                  <a:lnTo>
                    <a:pt x="0" y="1344665"/>
                  </a:lnTo>
                  <a:lnTo>
                    <a:pt x="34778" y="1361610"/>
                  </a:lnTo>
                  <a:lnTo>
                    <a:pt x="46142" y="1368218"/>
                  </a:lnTo>
                  <a:lnTo>
                    <a:pt x="46142" y="0"/>
                  </a:lnTo>
                  <a:close/>
                </a:path>
              </a:pathLst>
            </a:custGeom>
            <a:solidFill>
              <a:srgbClr val="EEF8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90390" y="2800611"/>
              <a:ext cx="46355" cy="1368425"/>
            </a:xfrm>
            <a:custGeom>
              <a:avLst/>
              <a:gdLst/>
              <a:ahLst/>
              <a:cxnLst/>
              <a:rect l="l" t="t" r="r" b="b"/>
              <a:pathLst>
                <a:path w="46354" h="1368425">
                  <a:moveTo>
                    <a:pt x="46142" y="0"/>
                  </a:moveTo>
                  <a:lnTo>
                    <a:pt x="46142" y="1368218"/>
                  </a:lnTo>
                </a:path>
                <a:path w="46354" h="1368425">
                  <a:moveTo>
                    <a:pt x="0" y="1344665"/>
                  </a:moveTo>
                  <a:lnTo>
                    <a:pt x="0" y="19364"/>
                  </a:lnTo>
                </a:path>
              </a:pathLst>
            </a:custGeom>
            <a:ln w="3175">
              <a:solidFill>
                <a:srgbClr val="EEF8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36532" y="2786157"/>
              <a:ext cx="47625" cy="1409700"/>
            </a:xfrm>
            <a:custGeom>
              <a:avLst/>
              <a:gdLst/>
              <a:ahLst/>
              <a:cxnLst/>
              <a:rect l="l" t="t" r="r" b="b"/>
              <a:pathLst>
                <a:path w="47625" h="1409700">
                  <a:moveTo>
                    <a:pt x="47163" y="0"/>
                  </a:moveTo>
                  <a:lnTo>
                    <a:pt x="24456" y="5752"/>
                  </a:lnTo>
                  <a:lnTo>
                    <a:pt x="0" y="14454"/>
                  </a:lnTo>
                  <a:lnTo>
                    <a:pt x="0" y="1382672"/>
                  </a:lnTo>
                  <a:lnTo>
                    <a:pt x="30647" y="1400493"/>
                  </a:lnTo>
                  <a:lnTo>
                    <a:pt x="47163" y="1409191"/>
                  </a:lnTo>
                  <a:lnTo>
                    <a:pt x="47163" y="0"/>
                  </a:lnTo>
                  <a:close/>
                </a:path>
              </a:pathLst>
            </a:custGeom>
            <a:solidFill>
              <a:srgbClr val="EEF8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36532" y="2786157"/>
              <a:ext cx="47625" cy="1409700"/>
            </a:xfrm>
            <a:custGeom>
              <a:avLst/>
              <a:gdLst/>
              <a:ahLst/>
              <a:cxnLst/>
              <a:rect l="l" t="t" r="r" b="b"/>
              <a:pathLst>
                <a:path w="47625" h="1409700">
                  <a:moveTo>
                    <a:pt x="47163" y="0"/>
                  </a:moveTo>
                  <a:lnTo>
                    <a:pt x="47163" y="1409191"/>
                  </a:lnTo>
                </a:path>
                <a:path w="47625" h="1409700">
                  <a:moveTo>
                    <a:pt x="0" y="1382672"/>
                  </a:moveTo>
                  <a:lnTo>
                    <a:pt x="0" y="14454"/>
                  </a:lnTo>
                </a:path>
              </a:pathLst>
            </a:custGeom>
            <a:ln w="3175">
              <a:solidFill>
                <a:srgbClr val="EEF8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83696" y="2775793"/>
              <a:ext cx="46355" cy="1440815"/>
            </a:xfrm>
            <a:custGeom>
              <a:avLst/>
              <a:gdLst/>
              <a:ahLst/>
              <a:cxnLst/>
              <a:rect l="l" t="t" r="r" b="b"/>
              <a:pathLst>
                <a:path w="46354" h="1440814">
                  <a:moveTo>
                    <a:pt x="45971" y="0"/>
                  </a:moveTo>
                  <a:lnTo>
                    <a:pt x="30225" y="2705"/>
                  </a:lnTo>
                  <a:lnTo>
                    <a:pt x="0" y="10363"/>
                  </a:lnTo>
                  <a:lnTo>
                    <a:pt x="0" y="1419554"/>
                  </a:lnTo>
                  <a:lnTo>
                    <a:pt x="22066" y="1431174"/>
                  </a:lnTo>
                  <a:lnTo>
                    <a:pt x="45971" y="1440357"/>
                  </a:lnTo>
                  <a:lnTo>
                    <a:pt x="45971" y="0"/>
                  </a:lnTo>
                  <a:close/>
                </a:path>
              </a:pathLst>
            </a:custGeom>
            <a:solidFill>
              <a:srgbClr val="EDF8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83696" y="2775793"/>
              <a:ext cx="46355" cy="1440815"/>
            </a:xfrm>
            <a:custGeom>
              <a:avLst/>
              <a:gdLst/>
              <a:ahLst/>
              <a:cxnLst/>
              <a:rect l="l" t="t" r="r" b="b"/>
              <a:pathLst>
                <a:path w="46354" h="1440814">
                  <a:moveTo>
                    <a:pt x="45971" y="0"/>
                  </a:moveTo>
                  <a:lnTo>
                    <a:pt x="45971" y="1440357"/>
                  </a:lnTo>
                </a:path>
                <a:path w="46354" h="1440814">
                  <a:moveTo>
                    <a:pt x="0" y="1419554"/>
                  </a:moveTo>
                  <a:lnTo>
                    <a:pt x="0" y="10363"/>
                  </a:lnTo>
                </a:path>
              </a:pathLst>
            </a:custGeom>
            <a:ln w="3175">
              <a:solidFill>
                <a:srgbClr val="EDF8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29667" y="2768659"/>
              <a:ext cx="46355" cy="1463040"/>
            </a:xfrm>
            <a:custGeom>
              <a:avLst/>
              <a:gdLst/>
              <a:ahLst/>
              <a:cxnLst/>
              <a:rect l="l" t="t" r="r" b="b"/>
              <a:pathLst>
                <a:path w="46354" h="1463039">
                  <a:moveTo>
                    <a:pt x="45971" y="0"/>
                  </a:moveTo>
                  <a:lnTo>
                    <a:pt x="35960" y="955"/>
                  </a:lnTo>
                  <a:lnTo>
                    <a:pt x="0" y="7133"/>
                  </a:lnTo>
                  <a:lnTo>
                    <a:pt x="0" y="1447491"/>
                  </a:lnTo>
                  <a:lnTo>
                    <a:pt x="20669" y="1455431"/>
                  </a:lnTo>
                  <a:lnTo>
                    <a:pt x="45971" y="1462604"/>
                  </a:lnTo>
                  <a:lnTo>
                    <a:pt x="45971" y="0"/>
                  </a:lnTo>
                  <a:close/>
                </a:path>
              </a:pathLst>
            </a:custGeom>
            <a:solidFill>
              <a:srgbClr val="ECF8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29667" y="2768659"/>
              <a:ext cx="46355" cy="1463040"/>
            </a:xfrm>
            <a:custGeom>
              <a:avLst/>
              <a:gdLst/>
              <a:ahLst/>
              <a:cxnLst/>
              <a:rect l="l" t="t" r="r" b="b"/>
              <a:pathLst>
                <a:path w="46354" h="1463039">
                  <a:moveTo>
                    <a:pt x="45971" y="0"/>
                  </a:moveTo>
                  <a:lnTo>
                    <a:pt x="45971" y="1462604"/>
                  </a:lnTo>
                </a:path>
                <a:path w="46354" h="1463039">
                  <a:moveTo>
                    <a:pt x="0" y="1447491"/>
                  </a:moveTo>
                  <a:lnTo>
                    <a:pt x="0" y="7133"/>
                  </a:lnTo>
                </a:path>
              </a:pathLst>
            </a:custGeom>
            <a:ln w="3175">
              <a:solidFill>
                <a:srgbClr val="ECF8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75639" y="2764701"/>
              <a:ext cx="46355" cy="1478280"/>
            </a:xfrm>
            <a:custGeom>
              <a:avLst/>
              <a:gdLst/>
              <a:ahLst/>
              <a:cxnLst/>
              <a:rect l="l" t="t" r="r" b="b"/>
              <a:pathLst>
                <a:path w="46354" h="1478279">
                  <a:moveTo>
                    <a:pt x="45971" y="0"/>
                  </a:moveTo>
                  <a:lnTo>
                    <a:pt x="37117" y="417"/>
                  </a:lnTo>
                  <a:lnTo>
                    <a:pt x="0" y="3958"/>
                  </a:lnTo>
                  <a:lnTo>
                    <a:pt x="0" y="1466563"/>
                  </a:lnTo>
                  <a:lnTo>
                    <a:pt x="23585" y="1473250"/>
                  </a:lnTo>
                  <a:lnTo>
                    <a:pt x="45971" y="1477826"/>
                  </a:lnTo>
                  <a:lnTo>
                    <a:pt x="45971" y="0"/>
                  </a:lnTo>
                  <a:close/>
                </a:path>
              </a:pathLst>
            </a:custGeom>
            <a:solidFill>
              <a:srgbClr val="EBF8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75639" y="2764701"/>
              <a:ext cx="46355" cy="1478280"/>
            </a:xfrm>
            <a:custGeom>
              <a:avLst/>
              <a:gdLst/>
              <a:ahLst/>
              <a:cxnLst/>
              <a:rect l="l" t="t" r="r" b="b"/>
              <a:pathLst>
                <a:path w="46354" h="1478279">
                  <a:moveTo>
                    <a:pt x="45971" y="0"/>
                  </a:moveTo>
                  <a:lnTo>
                    <a:pt x="45971" y="1477826"/>
                  </a:lnTo>
                </a:path>
                <a:path w="46354" h="1478279">
                  <a:moveTo>
                    <a:pt x="0" y="1466563"/>
                  </a:moveTo>
                  <a:lnTo>
                    <a:pt x="0" y="3958"/>
                  </a:lnTo>
                </a:path>
              </a:pathLst>
            </a:custGeom>
            <a:ln w="3175">
              <a:solidFill>
                <a:srgbClr val="EBF8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21611" y="2762286"/>
              <a:ext cx="47625" cy="1489075"/>
            </a:xfrm>
            <a:custGeom>
              <a:avLst/>
              <a:gdLst/>
              <a:ahLst/>
              <a:cxnLst/>
              <a:rect l="l" t="t" r="r" b="b"/>
              <a:pathLst>
                <a:path w="47625" h="1489075">
                  <a:moveTo>
                    <a:pt x="47333" y="0"/>
                  </a:moveTo>
                  <a:lnTo>
                    <a:pt x="35115" y="759"/>
                  </a:lnTo>
                  <a:lnTo>
                    <a:pt x="0" y="2414"/>
                  </a:lnTo>
                  <a:lnTo>
                    <a:pt x="0" y="1480241"/>
                  </a:lnTo>
                  <a:lnTo>
                    <a:pt x="29134" y="1486196"/>
                  </a:lnTo>
                  <a:lnTo>
                    <a:pt x="47333" y="1488671"/>
                  </a:lnTo>
                  <a:lnTo>
                    <a:pt x="47333" y="0"/>
                  </a:lnTo>
                  <a:close/>
                </a:path>
              </a:pathLst>
            </a:custGeom>
            <a:solidFill>
              <a:srgbClr val="EB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21611" y="2762286"/>
              <a:ext cx="47625" cy="1489075"/>
            </a:xfrm>
            <a:custGeom>
              <a:avLst/>
              <a:gdLst/>
              <a:ahLst/>
              <a:cxnLst/>
              <a:rect l="l" t="t" r="r" b="b"/>
              <a:pathLst>
                <a:path w="47625" h="1489075">
                  <a:moveTo>
                    <a:pt x="47333" y="0"/>
                  </a:moveTo>
                  <a:lnTo>
                    <a:pt x="47333" y="1488671"/>
                  </a:lnTo>
                </a:path>
                <a:path w="47625" h="1489075">
                  <a:moveTo>
                    <a:pt x="0" y="1480240"/>
                  </a:moveTo>
                  <a:lnTo>
                    <a:pt x="0" y="2414"/>
                  </a:lnTo>
                </a:path>
              </a:pathLst>
            </a:custGeom>
            <a:ln w="3175">
              <a:solidFill>
                <a:srgbClr val="EBF7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68945" y="2758770"/>
              <a:ext cx="46355" cy="1497965"/>
            </a:xfrm>
            <a:custGeom>
              <a:avLst/>
              <a:gdLst/>
              <a:ahLst/>
              <a:cxnLst/>
              <a:rect l="l" t="t" r="r" b="b"/>
              <a:pathLst>
                <a:path w="46354" h="1497964">
                  <a:moveTo>
                    <a:pt x="45971" y="0"/>
                  </a:moveTo>
                  <a:lnTo>
                    <a:pt x="33222" y="1450"/>
                  </a:lnTo>
                  <a:lnTo>
                    <a:pt x="0" y="3515"/>
                  </a:lnTo>
                  <a:lnTo>
                    <a:pt x="0" y="1492187"/>
                  </a:lnTo>
                  <a:lnTo>
                    <a:pt x="34273" y="1496848"/>
                  </a:lnTo>
                  <a:lnTo>
                    <a:pt x="45971" y="1497678"/>
                  </a:lnTo>
                  <a:lnTo>
                    <a:pt x="45971" y="0"/>
                  </a:lnTo>
                  <a:close/>
                </a:path>
              </a:pathLst>
            </a:custGeom>
            <a:solidFill>
              <a:srgbClr val="EB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68945" y="2758770"/>
              <a:ext cx="46355" cy="1497965"/>
            </a:xfrm>
            <a:custGeom>
              <a:avLst/>
              <a:gdLst/>
              <a:ahLst/>
              <a:cxnLst/>
              <a:rect l="l" t="t" r="r" b="b"/>
              <a:pathLst>
                <a:path w="46354" h="1497964">
                  <a:moveTo>
                    <a:pt x="45971" y="0"/>
                  </a:moveTo>
                  <a:lnTo>
                    <a:pt x="45971" y="1497678"/>
                  </a:lnTo>
                </a:path>
                <a:path w="46354" h="1497964">
                  <a:moveTo>
                    <a:pt x="0" y="1492187"/>
                  </a:moveTo>
                  <a:lnTo>
                    <a:pt x="0" y="3515"/>
                  </a:lnTo>
                </a:path>
              </a:pathLst>
            </a:custGeom>
            <a:ln w="3175">
              <a:solidFill>
                <a:srgbClr val="EBF7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14917" y="2752382"/>
              <a:ext cx="46355" cy="1507490"/>
            </a:xfrm>
            <a:custGeom>
              <a:avLst/>
              <a:gdLst/>
              <a:ahLst/>
              <a:cxnLst/>
              <a:rect l="l" t="t" r="r" b="b"/>
              <a:pathLst>
                <a:path w="46354" h="1507489">
                  <a:moveTo>
                    <a:pt x="45971" y="0"/>
                  </a:moveTo>
                  <a:lnTo>
                    <a:pt x="33181" y="2611"/>
                  </a:lnTo>
                  <a:lnTo>
                    <a:pt x="0" y="6387"/>
                  </a:lnTo>
                  <a:lnTo>
                    <a:pt x="0" y="1504066"/>
                  </a:lnTo>
                  <a:lnTo>
                    <a:pt x="40049" y="1506910"/>
                  </a:lnTo>
                  <a:lnTo>
                    <a:pt x="45971" y="1506927"/>
                  </a:lnTo>
                  <a:lnTo>
                    <a:pt x="45971" y="0"/>
                  </a:lnTo>
                  <a:close/>
                </a:path>
              </a:pathLst>
            </a:custGeom>
            <a:solidFill>
              <a:srgbClr val="EA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14917" y="2752383"/>
              <a:ext cx="46355" cy="1507490"/>
            </a:xfrm>
            <a:custGeom>
              <a:avLst/>
              <a:gdLst/>
              <a:ahLst/>
              <a:cxnLst/>
              <a:rect l="l" t="t" r="r" b="b"/>
              <a:pathLst>
                <a:path w="46354" h="1507489">
                  <a:moveTo>
                    <a:pt x="45971" y="0"/>
                  </a:moveTo>
                  <a:lnTo>
                    <a:pt x="45971" y="1506927"/>
                  </a:lnTo>
                </a:path>
                <a:path w="46354" h="1507489">
                  <a:moveTo>
                    <a:pt x="0" y="1504066"/>
                  </a:moveTo>
                  <a:lnTo>
                    <a:pt x="0" y="6387"/>
                  </a:lnTo>
                </a:path>
              </a:pathLst>
            </a:custGeom>
            <a:ln w="3175">
              <a:solidFill>
                <a:srgbClr val="EAF7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60889" y="2740712"/>
              <a:ext cx="47625" cy="1518920"/>
            </a:xfrm>
            <a:custGeom>
              <a:avLst/>
              <a:gdLst/>
              <a:ahLst/>
              <a:cxnLst/>
              <a:rect l="l" t="t" r="r" b="b"/>
              <a:pathLst>
                <a:path w="47625" h="1518920">
                  <a:moveTo>
                    <a:pt x="47333" y="0"/>
                  </a:moveTo>
                  <a:lnTo>
                    <a:pt x="32650" y="5003"/>
                  </a:lnTo>
                  <a:lnTo>
                    <a:pt x="0" y="11670"/>
                  </a:lnTo>
                  <a:lnTo>
                    <a:pt x="0" y="1518598"/>
                  </a:lnTo>
                  <a:lnTo>
                    <a:pt x="47333" y="1518725"/>
                  </a:lnTo>
                  <a:lnTo>
                    <a:pt x="47333" y="0"/>
                  </a:lnTo>
                  <a:close/>
                </a:path>
              </a:pathLst>
            </a:custGeom>
            <a:solidFill>
              <a:srgbClr val="E9F7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60888" y="2740712"/>
              <a:ext cx="47625" cy="1518920"/>
            </a:xfrm>
            <a:custGeom>
              <a:avLst/>
              <a:gdLst/>
              <a:ahLst/>
              <a:cxnLst/>
              <a:rect l="l" t="t" r="r" b="b"/>
              <a:pathLst>
                <a:path w="47625" h="1518920">
                  <a:moveTo>
                    <a:pt x="47333" y="0"/>
                  </a:moveTo>
                  <a:lnTo>
                    <a:pt x="47333" y="1518725"/>
                  </a:lnTo>
                </a:path>
                <a:path w="47625" h="1518920">
                  <a:moveTo>
                    <a:pt x="0" y="1518598"/>
                  </a:moveTo>
                  <a:lnTo>
                    <a:pt x="0" y="11670"/>
                  </a:lnTo>
                </a:path>
              </a:pathLst>
            </a:custGeom>
            <a:ln w="3175">
              <a:solidFill>
                <a:srgbClr val="E9F7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08222" y="2725762"/>
              <a:ext cx="46355" cy="1534160"/>
            </a:xfrm>
            <a:custGeom>
              <a:avLst/>
              <a:gdLst/>
              <a:ahLst/>
              <a:cxnLst/>
              <a:rect l="l" t="t" r="r" b="b"/>
              <a:pathLst>
                <a:path w="46354" h="1534160">
                  <a:moveTo>
                    <a:pt x="45971" y="1533675"/>
                  </a:moveTo>
                  <a:lnTo>
                    <a:pt x="44190" y="1533675"/>
                  </a:lnTo>
                  <a:lnTo>
                    <a:pt x="45971" y="1533770"/>
                  </a:lnTo>
                  <a:close/>
                </a:path>
                <a:path w="46354" h="1534160">
                  <a:moveTo>
                    <a:pt x="45971" y="0"/>
                  </a:moveTo>
                  <a:lnTo>
                    <a:pt x="29285" y="4970"/>
                  </a:lnTo>
                  <a:lnTo>
                    <a:pt x="0" y="14949"/>
                  </a:lnTo>
                  <a:lnTo>
                    <a:pt x="0" y="1533675"/>
                  </a:lnTo>
                  <a:lnTo>
                    <a:pt x="44190" y="1533675"/>
                  </a:lnTo>
                  <a:lnTo>
                    <a:pt x="45971" y="1533672"/>
                  </a:lnTo>
                  <a:lnTo>
                    <a:pt x="45971" y="0"/>
                  </a:lnTo>
                  <a:close/>
                </a:path>
                <a:path w="46354" h="1534160">
                  <a:moveTo>
                    <a:pt x="45971" y="1533672"/>
                  </a:moveTo>
                  <a:lnTo>
                    <a:pt x="44142" y="1533672"/>
                  </a:lnTo>
                  <a:lnTo>
                    <a:pt x="45971" y="1533675"/>
                  </a:lnTo>
                  <a:close/>
                </a:path>
              </a:pathLst>
            </a:custGeom>
            <a:solidFill>
              <a:srgbClr val="E8F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54194" y="4259435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1191" y="48"/>
                  </a:moveTo>
                  <a:lnTo>
                    <a:pt x="1191" y="48"/>
                  </a:lnTo>
                </a:path>
              </a:pathLst>
            </a:custGeom>
            <a:ln w="3175">
              <a:solidFill>
                <a:srgbClr val="E8F6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08222" y="2725762"/>
              <a:ext cx="46355" cy="1534160"/>
            </a:xfrm>
            <a:custGeom>
              <a:avLst/>
              <a:gdLst/>
              <a:ahLst/>
              <a:cxnLst/>
              <a:rect l="l" t="t" r="r" b="b"/>
              <a:pathLst>
                <a:path w="46354" h="1534160">
                  <a:moveTo>
                    <a:pt x="45971" y="0"/>
                  </a:moveTo>
                  <a:lnTo>
                    <a:pt x="45971" y="1533675"/>
                  </a:lnTo>
                </a:path>
                <a:path w="46354" h="1534160">
                  <a:moveTo>
                    <a:pt x="0" y="1533675"/>
                  </a:moveTo>
                  <a:lnTo>
                    <a:pt x="0" y="14949"/>
                  </a:lnTo>
                </a:path>
              </a:pathLst>
            </a:custGeom>
            <a:ln w="3175">
              <a:solidFill>
                <a:srgbClr val="E8F6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54194" y="2715316"/>
              <a:ext cx="46355" cy="1546860"/>
            </a:xfrm>
            <a:custGeom>
              <a:avLst/>
              <a:gdLst/>
              <a:ahLst/>
              <a:cxnLst/>
              <a:rect l="l" t="t" r="r" b="b"/>
              <a:pathLst>
                <a:path w="46354" h="1546860">
                  <a:moveTo>
                    <a:pt x="45971" y="1544120"/>
                  </a:moveTo>
                  <a:lnTo>
                    <a:pt x="0" y="1544121"/>
                  </a:lnTo>
                  <a:lnTo>
                    <a:pt x="45971" y="1546657"/>
                  </a:lnTo>
                  <a:lnTo>
                    <a:pt x="45971" y="1544120"/>
                  </a:lnTo>
                  <a:close/>
                </a:path>
                <a:path w="46354" h="1546860">
                  <a:moveTo>
                    <a:pt x="45971" y="0"/>
                  </a:moveTo>
                  <a:lnTo>
                    <a:pt x="27098" y="2373"/>
                  </a:lnTo>
                  <a:lnTo>
                    <a:pt x="0" y="10445"/>
                  </a:lnTo>
                  <a:lnTo>
                    <a:pt x="0" y="1544121"/>
                  </a:lnTo>
                  <a:lnTo>
                    <a:pt x="45971" y="1544120"/>
                  </a:lnTo>
                  <a:lnTo>
                    <a:pt x="45971" y="0"/>
                  </a:lnTo>
                  <a:close/>
                </a:path>
              </a:pathLst>
            </a:custGeom>
            <a:solidFill>
              <a:srgbClr val="E7F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00166" y="4259435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-1191" y="1269"/>
                  </a:moveTo>
                  <a:lnTo>
                    <a:pt x="1191" y="1269"/>
                  </a:lnTo>
                </a:path>
              </a:pathLst>
            </a:custGeom>
            <a:ln w="3175">
              <a:solidFill>
                <a:srgbClr val="E7F6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54194" y="4259435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1191" y="48"/>
                  </a:moveTo>
                  <a:lnTo>
                    <a:pt x="1191" y="48"/>
                  </a:lnTo>
                </a:path>
              </a:pathLst>
            </a:custGeom>
            <a:ln w="3175">
              <a:solidFill>
                <a:srgbClr val="E7F6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554194" y="2715317"/>
              <a:ext cx="46355" cy="1544320"/>
            </a:xfrm>
            <a:custGeom>
              <a:avLst/>
              <a:gdLst/>
              <a:ahLst/>
              <a:cxnLst/>
              <a:rect l="l" t="t" r="r" b="b"/>
              <a:pathLst>
                <a:path w="46354" h="1544320">
                  <a:moveTo>
                    <a:pt x="45971" y="0"/>
                  </a:moveTo>
                  <a:lnTo>
                    <a:pt x="45971" y="1544120"/>
                  </a:lnTo>
                </a:path>
                <a:path w="46354" h="1544320">
                  <a:moveTo>
                    <a:pt x="0" y="1544120"/>
                  </a:moveTo>
                  <a:lnTo>
                    <a:pt x="0" y="10445"/>
                  </a:lnTo>
                </a:path>
              </a:pathLst>
            </a:custGeom>
            <a:ln w="3175">
              <a:solidFill>
                <a:srgbClr val="E7F6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600166" y="2711817"/>
              <a:ext cx="46355" cy="1554480"/>
            </a:xfrm>
            <a:custGeom>
              <a:avLst/>
              <a:gdLst/>
              <a:ahLst/>
              <a:cxnLst/>
              <a:rect l="l" t="t" r="r" b="b"/>
              <a:pathLst>
                <a:path w="46354" h="1554479">
                  <a:moveTo>
                    <a:pt x="45971" y="1547619"/>
                  </a:moveTo>
                  <a:lnTo>
                    <a:pt x="0" y="1547620"/>
                  </a:lnTo>
                  <a:lnTo>
                    <a:pt x="0" y="1550156"/>
                  </a:lnTo>
                  <a:lnTo>
                    <a:pt x="1791" y="1550251"/>
                  </a:lnTo>
                  <a:lnTo>
                    <a:pt x="45971" y="1554025"/>
                  </a:lnTo>
                  <a:lnTo>
                    <a:pt x="45971" y="1547619"/>
                  </a:lnTo>
                  <a:close/>
                </a:path>
                <a:path w="46354" h="1554479">
                  <a:moveTo>
                    <a:pt x="45971" y="0"/>
                  </a:moveTo>
                  <a:lnTo>
                    <a:pt x="25270" y="321"/>
                  </a:lnTo>
                  <a:lnTo>
                    <a:pt x="0" y="3499"/>
                  </a:lnTo>
                  <a:lnTo>
                    <a:pt x="0" y="1547620"/>
                  </a:lnTo>
                  <a:lnTo>
                    <a:pt x="45971" y="1547619"/>
                  </a:lnTo>
                  <a:lnTo>
                    <a:pt x="45971" y="0"/>
                  </a:lnTo>
                  <a:close/>
                </a:path>
              </a:pathLst>
            </a:custGeom>
            <a:solidFill>
              <a:srgbClr val="E6F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646138" y="4259435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408"/>
                  </a:lnTo>
                </a:path>
              </a:pathLst>
            </a:custGeom>
            <a:ln w="3175">
              <a:solidFill>
                <a:srgbClr val="E6F6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600166" y="4259435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-1191" y="1269"/>
                  </a:moveTo>
                  <a:lnTo>
                    <a:pt x="1191" y="1269"/>
                  </a:lnTo>
                </a:path>
              </a:pathLst>
            </a:custGeom>
            <a:ln w="3175">
              <a:solidFill>
                <a:srgbClr val="E6F6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600166" y="2711817"/>
              <a:ext cx="46355" cy="1548130"/>
            </a:xfrm>
            <a:custGeom>
              <a:avLst/>
              <a:gdLst/>
              <a:ahLst/>
              <a:cxnLst/>
              <a:rect l="l" t="t" r="r" b="b"/>
              <a:pathLst>
                <a:path w="46354" h="1548129">
                  <a:moveTo>
                    <a:pt x="45971" y="0"/>
                  </a:moveTo>
                  <a:lnTo>
                    <a:pt x="45971" y="1547619"/>
                  </a:lnTo>
                </a:path>
                <a:path w="46354" h="1548129">
                  <a:moveTo>
                    <a:pt x="0" y="1547619"/>
                  </a:moveTo>
                  <a:lnTo>
                    <a:pt x="0" y="3499"/>
                  </a:lnTo>
                </a:path>
              </a:pathLst>
            </a:custGeom>
            <a:ln w="3175">
              <a:solidFill>
                <a:srgbClr val="E6F6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646130" y="2711538"/>
              <a:ext cx="47625" cy="1559560"/>
            </a:xfrm>
            <a:custGeom>
              <a:avLst/>
              <a:gdLst/>
              <a:ahLst/>
              <a:cxnLst/>
              <a:rect l="l" t="t" r="r" b="b"/>
              <a:pathLst>
                <a:path w="47625" h="1559560">
                  <a:moveTo>
                    <a:pt x="47332" y="0"/>
                  </a:moveTo>
                  <a:lnTo>
                    <a:pt x="0" y="0"/>
                  </a:lnTo>
                  <a:lnTo>
                    <a:pt x="0" y="1547939"/>
                  </a:lnTo>
                  <a:lnTo>
                    <a:pt x="0" y="1554289"/>
                  </a:lnTo>
                  <a:lnTo>
                    <a:pt x="26606" y="1554289"/>
                  </a:lnTo>
                  <a:lnTo>
                    <a:pt x="26606" y="1559369"/>
                  </a:lnTo>
                  <a:lnTo>
                    <a:pt x="47332" y="1559369"/>
                  </a:lnTo>
                  <a:lnTo>
                    <a:pt x="47332" y="1554289"/>
                  </a:lnTo>
                  <a:lnTo>
                    <a:pt x="47332" y="1547939"/>
                  </a:lnTo>
                  <a:lnTo>
                    <a:pt x="47332" y="0"/>
                  </a:lnTo>
                  <a:close/>
                </a:path>
              </a:pathLst>
            </a:custGeom>
            <a:solidFill>
              <a:srgbClr val="E6F6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646138" y="2711817"/>
              <a:ext cx="47625" cy="1558925"/>
            </a:xfrm>
            <a:custGeom>
              <a:avLst/>
              <a:gdLst/>
              <a:ahLst/>
              <a:cxnLst/>
              <a:rect l="l" t="t" r="r" b="b"/>
              <a:pathLst>
                <a:path w="47625" h="1558925">
                  <a:moveTo>
                    <a:pt x="47333" y="1547617"/>
                  </a:moveTo>
                  <a:lnTo>
                    <a:pt x="47333" y="1558556"/>
                  </a:lnTo>
                </a:path>
                <a:path w="47625" h="1558925">
                  <a:moveTo>
                    <a:pt x="0" y="1554025"/>
                  </a:moveTo>
                  <a:lnTo>
                    <a:pt x="0" y="1547617"/>
                  </a:lnTo>
                </a:path>
                <a:path w="47625" h="1558925">
                  <a:moveTo>
                    <a:pt x="47333" y="272"/>
                  </a:moveTo>
                  <a:lnTo>
                    <a:pt x="47333" y="1547619"/>
                  </a:lnTo>
                </a:path>
                <a:path w="47625" h="1558925">
                  <a:moveTo>
                    <a:pt x="0" y="154761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6F6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693463" y="2712097"/>
              <a:ext cx="46355" cy="1563370"/>
            </a:xfrm>
            <a:custGeom>
              <a:avLst/>
              <a:gdLst/>
              <a:ahLst/>
              <a:cxnLst/>
              <a:rect l="l" t="t" r="r" b="b"/>
              <a:pathLst>
                <a:path w="46354" h="1563370">
                  <a:moveTo>
                    <a:pt x="45974" y="1282"/>
                  </a:moveTo>
                  <a:lnTo>
                    <a:pt x="0" y="0"/>
                  </a:lnTo>
                  <a:lnTo>
                    <a:pt x="0" y="1547342"/>
                  </a:lnTo>
                  <a:lnTo>
                    <a:pt x="0" y="1558277"/>
                  </a:lnTo>
                  <a:lnTo>
                    <a:pt x="45974" y="1562760"/>
                  </a:lnTo>
                  <a:lnTo>
                    <a:pt x="45974" y="1547342"/>
                  </a:lnTo>
                  <a:lnTo>
                    <a:pt x="45974" y="1282"/>
                  </a:lnTo>
                  <a:close/>
                </a:path>
              </a:pathLst>
            </a:custGeom>
            <a:solidFill>
              <a:srgbClr val="E4F5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693472" y="2712090"/>
              <a:ext cx="46355" cy="1563370"/>
            </a:xfrm>
            <a:custGeom>
              <a:avLst/>
              <a:gdLst/>
              <a:ahLst/>
              <a:cxnLst/>
              <a:rect l="l" t="t" r="r" b="b"/>
              <a:pathLst>
                <a:path w="46354" h="1563370">
                  <a:moveTo>
                    <a:pt x="45971" y="1547345"/>
                  </a:moveTo>
                  <a:lnTo>
                    <a:pt x="45971" y="1562756"/>
                  </a:lnTo>
                </a:path>
                <a:path w="46354" h="1563370">
                  <a:moveTo>
                    <a:pt x="0" y="1558283"/>
                  </a:moveTo>
                  <a:lnTo>
                    <a:pt x="0" y="1547345"/>
                  </a:lnTo>
                </a:path>
                <a:path w="46354" h="1563370">
                  <a:moveTo>
                    <a:pt x="45971" y="1285"/>
                  </a:moveTo>
                  <a:lnTo>
                    <a:pt x="45971" y="1547346"/>
                  </a:lnTo>
                </a:path>
                <a:path w="46354" h="1563370">
                  <a:moveTo>
                    <a:pt x="0" y="154734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4F5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739444" y="2713375"/>
              <a:ext cx="46355" cy="1565275"/>
            </a:xfrm>
            <a:custGeom>
              <a:avLst/>
              <a:gdLst/>
              <a:ahLst/>
              <a:cxnLst/>
              <a:rect l="l" t="t" r="r" b="b"/>
              <a:pathLst>
                <a:path w="46354" h="1565275">
                  <a:moveTo>
                    <a:pt x="45971" y="1546061"/>
                  </a:moveTo>
                  <a:lnTo>
                    <a:pt x="0" y="1546061"/>
                  </a:lnTo>
                  <a:lnTo>
                    <a:pt x="0" y="1561471"/>
                  </a:lnTo>
                  <a:lnTo>
                    <a:pt x="13733" y="1562807"/>
                  </a:lnTo>
                  <a:lnTo>
                    <a:pt x="45971" y="1565158"/>
                  </a:lnTo>
                  <a:lnTo>
                    <a:pt x="45971" y="1546061"/>
                  </a:lnTo>
                  <a:close/>
                </a:path>
                <a:path w="46354" h="1565275">
                  <a:moveTo>
                    <a:pt x="0" y="0"/>
                  </a:moveTo>
                  <a:lnTo>
                    <a:pt x="0" y="1546061"/>
                  </a:lnTo>
                  <a:lnTo>
                    <a:pt x="45971" y="1546061"/>
                  </a:lnTo>
                  <a:lnTo>
                    <a:pt x="45971" y="933"/>
                  </a:lnTo>
                  <a:lnTo>
                    <a:pt x="24177" y="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F5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739444" y="2713375"/>
              <a:ext cx="46355" cy="1565275"/>
            </a:xfrm>
            <a:custGeom>
              <a:avLst/>
              <a:gdLst/>
              <a:ahLst/>
              <a:cxnLst/>
              <a:rect l="l" t="t" r="r" b="b"/>
              <a:pathLst>
                <a:path w="46354" h="1565275">
                  <a:moveTo>
                    <a:pt x="45971" y="1546059"/>
                  </a:moveTo>
                  <a:lnTo>
                    <a:pt x="45971" y="1565158"/>
                  </a:lnTo>
                </a:path>
                <a:path w="46354" h="1565275">
                  <a:moveTo>
                    <a:pt x="0" y="1561470"/>
                  </a:moveTo>
                  <a:lnTo>
                    <a:pt x="0" y="1546059"/>
                  </a:lnTo>
                </a:path>
                <a:path w="46354" h="1565275">
                  <a:moveTo>
                    <a:pt x="45971" y="933"/>
                  </a:moveTo>
                  <a:lnTo>
                    <a:pt x="45971" y="1546061"/>
                  </a:lnTo>
                </a:path>
                <a:path w="46354" h="1565275">
                  <a:moveTo>
                    <a:pt x="0" y="15460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3F5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785411" y="2714320"/>
              <a:ext cx="46355" cy="1567180"/>
            </a:xfrm>
            <a:custGeom>
              <a:avLst/>
              <a:gdLst/>
              <a:ahLst/>
              <a:cxnLst/>
              <a:rect l="l" t="t" r="r" b="b"/>
              <a:pathLst>
                <a:path w="46354" h="1567179">
                  <a:moveTo>
                    <a:pt x="45974" y="1545158"/>
                  </a:moveTo>
                  <a:lnTo>
                    <a:pt x="0" y="1545158"/>
                  </a:lnTo>
                  <a:lnTo>
                    <a:pt x="0" y="1564208"/>
                  </a:lnTo>
                  <a:lnTo>
                    <a:pt x="8458" y="1564208"/>
                  </a:lnTo>
                  <a:lnTo>
                    <a:pt x="8458" y="1565478"/>
                  </a:lnTo>
                  <a:lnTo>
                    <a:pt x="39090" y="1565478"/>
                  </a:lnTo>
                  <a:lnTo>
                    <a:pt x="39090" y="1566748"/>
                  </a:lnTo>
                  <a:lnTo>
                    <a:pt x="45974" y="1566748"/>
                  </a:lnTo>
                  <a:lnTo>
                    <a:pt x="45974" y="1565478"/>
                  </a:lnTo>
                  <a:lnTo>
                    <a:pt x="45974" y="1564208"/>
                  </a:lnTo>
                  <a:lnTo>
                    <a:pt x="45974" y="1545158"/>
                  </a:lnTo>
                  <a:close/>
                </a:path>
                <a:path w="46354" h="1567179">
                  <a:moveTo>
                    <a:pt x="45974" y="533"/>
                  </a:moveTo>
                  <a:lnTo>
                    <a:pt x="0" y="0"/>
                  </a:lnTo>
                  <a:lnTo>
                    <a:pt x="0" y="1545120"/>
                  </a:lnTo>
                  <a:lnTo>
                    <a:pt x="45974" y="1545120"/>
                  </a:lnTo>
                  <a:lnTo>
                    <a:pt x="45974" y="533"/>
                  </a:lnTo>
                  <a:close/>
                </a:path>
              </a:pathLst>
            </a:custGeom>
            <a:solidFill>
              <a:srgbClr val="E2F4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785415" y="2714308"/>
              <a:ext cx="46355" cy="1566545"/>
            </a:xfrm>
            <a:custGeom>
              <a:avLst/>
              <a:gdLst/>
              <a:ahLst/>
              <a:cxnLst/>
              <a:rect l="l" t="t" r="r" b="b"/>
              <a:pathLst>
                <a:path w="46354" h="1566545">
                  <a:moveTo>
                    <a:pt x="45971" y="1545126"/>
                  </a:moveTo>
                  <a:lnTo>
                    <a:pt x="45971" y="1566317"/>
                  </a:lnTo>
                </a:path>
                <a:path w="46354" h="1566545">
                  <a:moveTo>
                    <a:pt x="0" y="1564225"/>
                  </a:moveTo>
                  <a:lnTo>
                    <a:pt x="0" y="1545126"/>
                  </a:lnTo>
                </a:path>
                <a:path w="46354" h="1566545">
                  <a:moveTo>
                    <a:pt x="45971" y="542"/>
                  </a:moveTo>
                  <a:lnTo>
                    <a:pt x="45971" y="1545127"/>
                  </a:lnTo>
                </a:path>
                <a:path w="46354" h="1566545">
                  <a:moveTo>
                    <a:pt x="0" y="154512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2F4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831385" y="2714320"/>
              <a:ext cx="47625" cy="1567180"/>
            </a:xfrm>
            <a:custGeom>
              <a:avLst/>
              <a:gdLst/>
              <a:ahLst/>
              <a:cxnLst/>
              <a:rect l="l" t="t" r="r" b="b"/>
              <a:pathLst>
                <a:path w="47625" h="1567179">
                  <a:moveTo>
                    <a:pt x="47155" y="1028"/>
                  </a:moveTo>
                  <a:lnTo>
                    <a:pt x="0" y="1028"/>
                  </a:lnTo>
                  <a:lnTo>
                    <a:pt x="0" y="1545158"/>
                  </a:lnTo>
                  <a:lnTo>
                    <a:pt x="0" y="1566748"/>
                  </a:lnTo>
                  <a:lnTo>
                    <a:pt x="47155" y="1566748"/>
                  </a:lnTo>
                  <a:lnTo>
                    <a:pt x="47155" y="1545158"/>
                  </a:lnTo>
                  <a:lnTo>
                    <a:pt x="47155" y="1028"/>
                  </a:lnTo>
                  <a:close/>
                </a:path>
                <a:path w="47625" h="1567179">
                  <a:moveTo>
                    <a:pt x="47155" y="0"/>
                  </a:moveTo>
                  <a:lnTo>
                    <a:pt x="16916" y="736"/>
                  </a:lnTo>
                  <a:lnTo>
                    <a:pt x="47155" y="736"/>
                  </a:lnTo>
                  <a:lnTo>
                    <a:pt x="47155" y="0"/>
                  </a:lnTo>
                  <a:close/>
                </a:path>
              </a:pathLst>
            </a:custGeom>
            <a:solidFill>
              <a:srgbClr val="E1F4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831387" y="2714851"/>
              <a:ext cx="47625" cy="1567180"/>
            </a:xfrm>
            <a:custGeom>
              <a:avLst/>
              <a:gdLst/>
              <a:ahLst/>
              <a:cxnLst/>
              <a:rect l="l" t="t" r="r" b="b"/>
              <a:pathLst>
                <a:path w="47625" h="1567179">
                  <a:moveTo>
                    <a:pt x="47163" y="1544583"/>
                  </a:moveTo>
                  <a:lnTo>
                    <a:pt x="47163" y="1566776"/>
                  </a:lnTo>
                </a:path>
                <a:path w="47625" h="1567179">
                  <a:moveTo>
                    <a:pt x="0" y="1565774"/>
                  </a:moveTo>
                  <a:lnTo>
                    <a:pt x="0" y="1544583"/>
                  </a:lnTo>
                </a:path>
                <a:path w="47625" h="1567179">
                  <a:moveTo>
                    <a:pt x="47163" y="199"/>
                  </a:moveTo>
                  <a:lnTo>
                    <a:pt x="47163" y="1544584"/>
                  </a:lnTo>
                </a:path>
                <a:path w="47625" h="1567179">
                  <a:moveTo>
                    <a:pt x="0" y="154458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1F4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878551" y="2714317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1191" y="366"/>
                  </a:moveTo>
                  <a:lnTo>
                    <a:pt x="1191" y="366"/>
                  </a:lnTo>
                </a:path>
              </a:pathLst>
            </a:custGeom>
            <a:ln w="3175">
              <a:solidFill>
                <a:srgbClr val="E1F4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878551" y="2711523"/>
              <a:ext cx="46355" cy="1571625"/>
            </a:xfrm>
            <a:custGeom>
              <a:avLst/>
              <a:gdLst/>
              <a:ahLst/>
              <a:cxnLst/>
              <a:rect l="l" t="t" r="r" b="b"/>
              <a:pathLst>
                <a:path w="46354" h="1571625">
                  <a:moveTo>
                    <a:pt x="45971" y="1547912"/>
                  </a:moveTo>
                  <a:lnTo>
                    <a:pt x="0" y="1547913"/>
                  </a:lnTo>
                  <a:lnTo>
                    <a:pt x="0" y="1570104"/>
                  </a:lnTo>
                  <a:lnTo>
                    <a:pt x="29221" y="1570572"/>
                  </a:lnTo>
                  <a:lnTo>
                    <a:pt x="45971" y="1571012"/>
                  </a:lnTo>
                  <a:lnTo>
                    <a:pt x="45971" y="1547912"/>
                  </a:lnTo>
                  <a:close/>
                </a:path>
                <a:path w="46354" h="1571625">
                  <a:moveTo>
                    <a:pt x="45971" y="0"/>
                  </a:moveTo>
                  <a:lnTo>
                    <a:pt x="8021" y="2599"/>
                  </a:lnTo>
                  <a:lnTo>
                    <a:pt x="0" y="2794"/>
                  </a:lnTo>
                  <a:lnTo>
                    <a:pt x="0" y="1547913"/>
                  </a:lnTo>
                  <a:lnTo>
                    <a:pt x="45971" y="1547912"/>
                  </a:lnTo>
                  <a:lnTo>
                    <a:pt x="45971" y="0"/>
                  </a:lnTo>
                  <a:close/>
                </a:path>
              </a:pathLst>
            </a:custGeom>
            <a:solidFill>
              <a:srgbClr val="E1F4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878551" y="2715051"/>
              <a:ext cx="46355" cy="1567815"/>
            </a:xfrm>
            <a:custGeom>
              <a:avLst/>
              <a:gdLst/>
              <a:ahLst/>
              <a:cxnLst/>
              <a:rect l="l" t="t" r="r" b="b"/>
              <a:pathLst>
                <a:path w="46354" h="1567814">
                  <a:moveTo>
                    <a:pt x="45971" y="1544383"/>
                  </a:moveTo>
                  <a:lnTo>
                    <a:pt x="45971" y="1567484"/>
                  </a:lnTo>
                </a:path>
                <a:path w="46354" h="1567814">
                  <a:moveTo>
                    <a:pt x="0" y="1566576"/>
                  </a:moveTo>
                  <a:lnTo>
                    <a:pt x="0" y="1544383"/>
                  </a:lnTo>
                </a:path>
                <a:path w="46354" h="1567814">
                  <a:moveTo>
                    <a:pt x="45971" y="0"/>
                  </a:moveTo>
                  <a:lnTo>
                    <a:pt x="45971" y="1544384"/>
                  </a:lnTo>
                </a:path>
                <a:path w="46354" h="1567814">
                  <a:moveTo>
                    <a:pt x="0" y="154438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1F4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924523" y="2711523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1191" y="1764"/>
                  </a:moveTo>
                  <a:lnTo>
                    <a:pt x="1191" y="1764"/>
                  </a:lnTo>
                </a:path>
              </a:pathLst>
            </a:custGeom>
            <a:ln w="3528">
              <a:solidFill>
                <a:srgbClr val="E1F4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878551" y="2714317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1191" y="366"/>
                  </a:moveTo>
                  <a:lnTo>
                    <a:pt x="1191" y="366"/>
                  </a:lnTo>
                </a:path>
              </a:pathLst>
            </a:custGeom>
            <a:ln w="3175">
              <a:solidFill>
                <a:srgbClr val="E1F4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924523" y="2708362"/>
              <a:ext cx="46355" cy="1574800"/>
            </a:xfrm>
            <a:custGeom>
              <a:avLst/>
              <a:gdLst/>
              <a:ahLst/>
              <a:cxnLst/>
              <a:rect l="l" t="t" r="r" b="b"/>
              <a:pathLst>
                <a:path w="46354" h="1574800">
                  <a:moveTo>
                    <a:pt x="46142" y="1551073"/>
                  </a:moveTo>
                  <a:lnTo>
                    <a:pt x="0" y="1551073"/>
                  </a:lnTo>
                  <a:lnTo>
                    <a:pt x="0" y="1574173"/>
                  </a:lnTo>
                  <a:lnTo>
                    <a:pt x="14302" y="1574549"/>
                  </a:lnTo>
                  <a:lnTo>
                    <a:pt x="39863" y="1572250"/>
                  </a:lnTo>
                  <a:lnTo>
                    <a:pt x="46142" y="1571022"/>
                  </a:lnTo>
                  <a:lnTo>
                    <a:pt x="46142" y="1551073"/>
                  </a:lnTo>
                  <a:close/>
                </a:path>
                <a:path w="46354" h="1574800">
                  <a:moveTo>
                    <a:pt x="46142" y="0"/>
                  </a:moveTo>
                  <a:lnTo>
                    <a:pt x="0" y="3160"/>
                  </a:lnTo>
                  <a:lnTo>
                    <a:pt x="0" y="1551073"/>
                  </a:lnTo>
                  <a:lnTo>
                    <a:pt x="46142" y="1551073"/>
                  </a:lnTo>
                  <a:lnTo>
                    <a:pt x="46142" y="0"/>
                  </a:lnTo>
                  <a:close/>
                </a:path>
              </a:pathLst>
            </a:custGeom>
            <a:solidFill>
              <a:srgbClr val="E0F4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924523" y="2708362"/>
              <a:ext cx="46355" cy="1574800"/>
            </a:xfrm>
            <a:custGeom>
              <a:avLst/>
              <a:gdLst/>
              <a:ahLst/>
              <a:cxnLst/>
              <a:rect l="l" t="t" r="r" b="b"/>
              <a:pathLst>
                <a:path w="46354" h="1574800">
                  <a:moveTo>
                    <a:pt x="46142" y="1551072"/>
                  </a:moveTo>
                  <a:lnTo>
                    <a:pt x="46142" y="1571022"/>
                  </a:lnTo>
                </a:path>
                <a:path w="46354" h="1574800">
                  <a:moveTo>
                    <a:pt x="0" y="1574173"/>
                  </a:moveTo>
                  <a:lnTo>
                    <a:pt x="0" y="1551072"/>
                  </a:lnTo>
                </a:path>
                <a:path w="46354" h="1574800">
                  <a:moveTo>
                    <a:pt x="46142" y="6689"/>
                  </a:moveTo>
                  <a:lnTo>
                    <a:pt x="46142" y="1551073"/>
                  </a:lnTo>
                </a:path>
                <a:path w="46354" h="1574800">
                  <a:moveTo>
                    <a:pt x="0" y="1551073"/>
                  </a:moveTo>
                  <a:lnTo>
                    <a:pt x="0" y="6689"/>
                  </a:lnTo>
                </a:path>
                <a:path w="46354" h="1574800">
                  <a:moveTo>
                    <a:pt x="46142" y="0"/>
                  </a:moveTo>
                  <a:lnTo>
                    <a:pt x="46142" y="6689"/>
                  </a:lnTo>
                </a:path>
              </a:pathLst>
            </a:custGeom>
            <a:ln w="3175">
              <a:solidFill>
                <a:srgbClr val="E0F4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924523" y="2711523"/>
              <a:ext cx="0" cy="3810"/>
            </a:xfrm>
            <a:custGeom>
              <a:avLst/>
              <a:gdLst/>
              <a:ahLst/>
              <a:cxnLst/>
              <a:rect l="l" t="t" r="r" b="b"/>
              <a:pathLst>
                <a:path h="3810">
                  <a:moveTo>
                    <a:pt x="-1191" y="1764"/>
                  </a:moveTo>
                  <a:lnTo>
                    <a:pt x="1191" y="1764"/>
                  </a:lnTo>
                </a:path>
              </a:pathLst>
            </a:custGeom>
            <a:ln w="3528">
              <a:solidFill>
                <a:srgbClr val="E0F4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970665" y="2706556"/>
              <a:ext cx="47625" cy="1572895"/>
            </a:xfrm>
            <a:custGeom>
              <a:avLst/>
              <a:gdLst/>
              <a:ahLst/>
              <a:cxnLst/>
              <a:rect l="l" t="t" r="r" b="b"/>
              <a:pathLst>
                <a:path w="47625" h="1572895">
                  <a:moveTo>
                    <a:pt x="47163" y="1552879"/>
                  </a:moveTo>
                  <a:lnTo>
                    <a:pt x="0" y="1552879"/>
                  </a:lnTo>
                  <a:lnTo>
                    <a:pt x="0" y="1572828"/>
                  </a:lnTo>
                  <a:lnTo>
                    <a:pt x="47163" y="1563604"/>
                  </a:lnTo>
                  <a:lnTo>
                    <a:pt x="47163" y="1552879"/>
                  </a:lnTo>
                  <a:close/>
                </a:path>
                <a:path w="47625" h="1572895">
                  <a:moveTo>
                    <a:pt x="26366" y="0"/>
                  </a:moveTo>
                  <a:lnTo>
                    <a:pt x="0" y="1806"/>
                  </a:lnTo>
                  <a:lnTo>
                    <a:pt x="0" y="1552879"/>
                  </a:lnTo>
                  <a:lnTo>
                    <a:pt x="47163" y="1552879"/>
                  </a:lnTo>
                  <a:lnTo>
                    <a:pt x="47163" y="6"/>
                  </a:lnTo>
                  <a:lnTo>
                    <a:pt x="26366" y="0"/>
                  </a:lnTo>
                  <a:close/>
                </a:path>
              </a:pathLst>
            </a:custGeom>
            <a:solidFill>
              <a:srgbClr val="DFF3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970665" y="4259435"/>
              <a:ext cx="47625" cy="20320"/>
            </a:xfrm>
            <a:custGeom>
              <a:avLst/>
              <a:gdLst/>
              <a:ahLst/>
              <a:cxnLst/>
              <a:rect l="l" t="t" r="r" b="b"/>
              <a:pathLst>
                <a:path w="47625" h="20320">
                  <a:moveTo>
                    <a:pt x="47163" y="0"/>
                  </a:moveTo>
                  <a:lnTo>
                    <a:pt x="47163" y="10725"/>
                  </a:lnTo>
                </a:path>
                <a:path w="47625" h="20320">
                  <a:moveTo>
                    <a:pt x="0" y="1994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FF3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970665" y="2715051"/>
              <a:ext cx="47625" cy="1544955"/>
            </a:xfrm>
            <a:custGeom>
              <a:avLst/>
              <a:gdLst/>
              <a:ahLst/>
              <a:cxnLst/>
              <a:rect l="l" t="t" r="r" b="b"/>
              <a:pathLst>
                <a:path w="47625" h="1544954">
                  <a:moveTo>
                    <a:pt x="47163" y="1454917"/>
                  </a:moveTo>
                  <a:lnTo>
                    <a:pt x="47163" y="1544384"/>
                  </a:lnTo>
                </a:path>
                <a:path w="47625" h="1544954">
                  <a:moveTo>
                    <a:pt x="47163" y="373320"/>
                  </a:moveTo>
                  <a:lnTo>
                    <a:pt x="47163" y="1233968"/>
                  </a:lnTo>
                </a:path>
                <a:path w="47625" h="1544954">
                  <a:moveTo>
                    <a:pt x="47163" y="0"/>
                  </a:moveTo>
                  <a:lnTo>
                    <a:pt x="47163" y="152371"/>
                  </a:lnTo>
                </a:path>
                <a:path w="47625" h="1544954">
                  <a:moveTo>
                    <a:pt x="0" y="1454917"/>
                  </a:moveTo>
                  <a:lnTo>
                    <a:pt x="0" y="1544384"/>
                  </a:lnTo>
                </a:path>
                <a:path w="47625" h="1544954">
                  <a:moveTo>
                    <a:pt x="0" y="373320"/>
                  </a:moveTo>
                  <a:lnTo>
                    <a:pt x="0" y="1233968"/>
                  </a:lnTo>
                </a:path>
                <a:path w="47625" h="1544954">
                  <a:moveTo>
                    <a:pt x="0" y="0"/>
                  </a:moveTo>
                  <a:lnTo>
                    <a:pt x="0" y="152371"/>
                  </a:lnTo>
                </a:path>
              </a:pathLst>
            </a:custGeom>
            <a:ln w="3175">
              <a:solidFill>
                <a:srgbClr val="DFF3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970665" y="2706562"/>
              <a:ext cx="47625" cy="8890"/>
            </a:xfrm>
            <a:custGeom>
              <a:avLst/>
              <a:gdLst/>
              <a:ahLst/>
              <a:cxnLst/>
              <a:rect l="l" t="t" r="r" b="b"/>
              <a:pathLst>
                <a:path w="47625" h="8889">
                  <a:moveTo>
                    <a:pt x="47163" y="0"/>
                  </a:moveTo>
                  <a:lnTo>
                    <a:pt x="47163" y="8488"/>
                  </a:lnTo>
                </a:path>
                <a:path w="47625" h="8889">
                  <a:moveTo>
                    <a:pt x="0" y="8488"/>
                  </a:moveTo>
                  <a:lnTo>
                    <a:pt x="0" y="1799"/>
                  </a:lnTo>
                </a:path>
              </a:pathLst>
            </a:custGeom>
            <a:ln w="3175">
              <a:solidFill>
                <a:srgbClr val="DFF3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017821" y="2706458"/>
              <a:ext cx="46355" cy="1563370"/>
            </a:xfrm>
            <a:custGeom>
              <a:avLst/>
              <a:gdLst/>
              <a:ahLst/>
              <a:cxnLst/>
              <a:rect l="l" t="t" r="r" b="b"/>
              <a:pathLst>
                <a:path w="46354" h="1563370">
                  <a:moveTo>
                    <a:pt x="45974" y="1270"/>
                  </a:moveTo>
                  <a:lnTo>
                    <a:pt x="36195" y="1270"/>
                  </a:lnTo>
                  <a:lnTo>
                    <a:pt x="36195" y="0"/>
                  </a:lnTo>
                  <a:lnTo>
                    <a:pt x="0" y="0"/>
                  </a:lnTo>
                  <a:lnTo>
                    <a:pt x="0" y="1563179"/>
                  </a:lnTo>
                  <a:lnTo>
                    <a:pt x="18961" y="1563179"/>
                  </a:lnTo>
                  <a:lnTo>
                    <a:pt x="18961" y="1556829"/>
                  </a:lnTo>
                  <a:lnTo>
                    <a:pt x="40589" y="1556829"/>
                  </a:lnTo>
                  <a:lnTo>
                    <a:pt x="40589" y="1555559"/>
                  </a:lnTo>
                  <a:lnTo>
                    <a:pt x="45974" y="1555559"/>
                  </a:lnTo>
                  <a:lnTo>
                    <a:pt x="45974" y="1553019"/>
                  </a:lnTo>
                  <a:lnTo>
                    <a:pt x="45974" y="1270"/>
                  </a:lnTo>
                  <a:close/>
                </a:path>
              </a:pathLst>
            </a:custGeom>
            <a:solidFill>
              <a:srgbClr val="DFF3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063800" y="4259435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-1191" y="1241"/>
                  </a:moveTo>
                  <a:lnTo>
                    <a:pt x="1191" y="1241"/>
                  </a:lnTo>
                </a:path>
              </a:pathLst>
            </a:custGeom>
            <a:ln w="3175">
              <a:solidFill>
                <a:srgbClr val="DFF3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017828" y="2715051"/>
              <a:ext cx="46355" cy="1555115"/>
            </a:xfrm>
            <a:custGeom>
              <a:avLst/>
              <a:gdLst/>
              <a:ahLst/>
              <a:cxnLst/>
              <a:rect l="l" t="t" r="r" b="b"/>
              <a:pathLst>
                <a:path w="46354" h="1555114">
                  <a:moveTo>
                    <a:pt x="0" y="1555109"/>
                  </a:moveTo>
                  <a:lnTo>
                    <a:pt x="0" y="1544383"/>
                  </a:lnTo>
                </a:path>
                <a:path w="46354" h="1555114">
                  <a:moveTo>
                    <a:pt x="45971" y="0"/>
                  </a:moveTo>
                  <a:lnTo>
                    <a:pt x="45971" y="1544383"/>
                  </a:lnTo>
                </a:path>
              </a:pathLst>
            </a:custGeom>
            <a:ln w="3175">
              <a:solidFill>
                <a:srgbClr val="DFF3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017828" y="2715051"/>
              <a:ext cx="0" cy="1544955"/>
            </a:xfrm>
            <a:custGeom>
              <a:avLst/>
              <a:gdLst/>
              <a:ahLst/>
              <a:cxnLst/>
              <a:rect l="l" t="t" r="r" b="b"/>
              <a:pathLst>
                <a:path h="1544954">
                  <a:moveTo>
                    <a:pt x="0" y="1454917"/>
                  </a:moveTo>
                  <a:lnTo>
                    <a:pt x="0" y="1544384"/>
                  </a:lnTo>
                </a:path>
                <a:path h="1544954">
                  <a:moveTo>
                    <a:pt x="0" y="373320"/>
                  </a:moveTo>
                  <a:lnTo>
                    <a:pt x="0" y="1233968"/>
                  </a:lnTo>
                </a:path>
                <a:path h="1544954">
                  <a:moveTo>
                    <a:pt x="0" y="0"/>
                  </a:moveTo>
                  <a:lnTo>
                    <a:pt x="0" y="152371"/>
                  </a:lnTo>
                </a:path>
              </a:pathLst>
            </a:custGeom>
            <a:ln w="3175">
              <a:solidFill>
                <a:srgbClr val="DFF3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017828" y="2706562"/>
              <a:ext cx="46355" cy="8890"/>
            </a:xfrm>
            <a:custGeom>
              <a:avLst/>
              <a:gdLst/>
              <a:ahLst/>
              <a:cxnLst/>
              <a:rect l="l" t="t" r="r" b="b"/>
              <a:pathLst>
                <a:path w="46354" h="8889">
                  <a:moveTo>
                    <a:pt x="45971" y="1430"/>
                  </a:moveTo>
                  <a:lnTo>
                    <a:pt x="45971" y="8488"/>
                  </a:lnTo>
                </a:path>
                <a:path w="46354" h="8889">
                  <a:moveTo>
                    <a:pt x="0" y="848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FF3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063800" y="2707993"/>
              <a:ext cx="46355" cy="1554480"/>
            </a:xfrm>
            <a:custGeom>
              <a:avLst/>
              <a:gdLst/>
              <a:ahLst/>
              <a:cxnLst/>
              <a:rect l="l" t="t" r="r" b="b"/>
              <a:pathLst>
                <a:path w="46354" h="1554479">
                  <a:moveTo>
                    <a:pt x="18440" y="1551442"/>
                  </a:moveTo>
                  <a:lnTo>
                    <a:pt x="0" y="1551442"/>
                  </a:lnTo>
                  <a:lnTo>
                    <a:pt x="0" y="1553925"/>
                  </a:lnTo>
                  <a:lnTo>
                    <a:pt x="18440" y="1551442"/>
                  </a:lnTo>
                  <a:close/>
                </a:path>
                <a:path w="46354" h="1554479">
                  <a:moveTo>
                    <a:pt x="0" y="0"/>
                  </a:moveTo>
                  <a:lnTo>
                    <a:pt x="0" y="1551442"/>
                  </a:lnTo>
                  <a:lnTo>
                    <a:pt x="18440" y="1551442"/>
                  </a:lnTo>
                  <a:lnTo>
                    <a:pt x="33588" y="1549402"/>
                  </a:lnTo>
                  <a:lnTo>
                    <a:pt x="45971" y="1548414"/>
                  </a:lnTo>
                  <a:lnTo>
                    <a:pt x="45971" y="5876"/>
                  </a:lnTo>
                  <a:lnTo>
                    <a:pt x="32696" y="3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F1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063800" y="4259435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-1191" y="1241"/>
                  </a:moveTo>
                  <a:lnTo>
                    <a:pt x="1191" y="1241"/>
                  </a:lnTo>
                </a:path>
              </a:pathLst>
            </a:custGeom>
            <a:ln w="3175">
              <a:solidFill>
                <a:srgbClr val="DEF1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063800" y="2715051"/>
              <a:ext cx="46355" cy="1544955"/>
            </a:xfrm>
            <a:custGeom>
              <a:avLst/>
              <a:gdLst/>
              <a:ahLst/>
              <a:cxnLst/>
              <a:rect l="l" t="t" r="r" b="b"/>
              <a:pathLst>
                <a:path w="46354" h="1544954">
                  <a:moveTo>
                    <a:pt x="45971" y="0"/>
                  </a:moveTo>
                  <a:lnTo>
                    <a:pt x="45971" y="1541355"/>
                  </a:lnTo>
                </a:path>
                <a:path w="46354" h="1544954">
                  <a:moveTo>
                    <a:pt x="0" y="15443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F1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109772" y="2713869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1191" y="591"/>
                  </a:moveTo>
                  <a:lnTo>
                    <a:pt x="1191" y="591"/>
                  </a:lnTo>
                </a:path>
              </a:pathLst>
            </a:custGeom>
            <a:ln w="3175">
              <a:solidFill>
                <a:srgbClr val="DEF1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063800" y="2707993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19">
                  <a:moveTo>
                    <a:pt x="0" y="705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F1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109772" y="2713869"/>
              <a:ext cx="46355" cy="1543050"/>
            </a:xfrm>
            <a:custGeom>
              <a:avLst/>
              <a:gdLst/>
              <a:ahLst/>
              <a:cxnLst/>
              <a:rect l="l" t="t" r="r" b="b"/>
              <a:pathLst>
                <a:path w="46354" h="1543050">
                  <a:moveTo>
                    <a:pt x="0" y="0"/>
                  </a:moveTo>
                  <a:lnTo>
                    <a:pt x="0" y="1542537"/>
                  </a:lnTo>
                  <a:lnTo>
                    <a:pt x="38168" y="1539491"/>
                  </a:lnTo>
                  <a:lnTo>
                    <a:pt x="45971" y="1539201"/>
                  </a:lnTo>
                  <a:lnTo>
                    <a:pt x="45971" y="12268"/>
                  </a:lnTo>
                  <a:lnTo>
                    <a:pt x="31108" y="66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F1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109772" y="2715051"/>
              <a:ext cx="46355" cy="1541780"/>
            </a:xfrm>
            <a:custGeom>
              <a:avLst/>
              <a:gdLst/>
              <a:ahLst/>
              <a:cxnLst/>
              <a:rect l="l" t="t" r="r" b="b"/>
              <a:pathLst>
                <a:path w="46354" h="1541779">
                  <a:moveTo>
                    <a:pt x="45971" y="11086"/>
                  </a:moveTo>
                  <a:lnTo>
                    <a:pt x="45971" y="1538019"/>
                  </a:lnTo>
                </a:path>
                <a:path w="46354" h="1541779">
                  <a:moveTo>
                    <a:pt x="0" y="15413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EF1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109772" y="2713869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1191" y="591"/>
                  </a:moveTo>
                  <a:lnTo>
                    <a:pt x="1191" y="591"/>
                  </a:lnTo>
                </a:path>
              </a:pathLst>
            </a:custGeom>
            <a:ln w="3175">
              <a:solidFill>
                <a:srgbClr val="DEF1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155744" y="2726138"/>
              <a:ext cx="47625" cy="1527175"/>
            </a:xfrm>
            <a:custGeom>
              <a:avLst/>
              <a:gdLst/>
              <a:ahLst/>
              <a:cxnLst/>
              <a:rect l="l" t="t" r="r" b="b"/>
              <a:pathLst>
                <a:path w="47625" h="1527175">
                  <a:moveTo>
                    <a:pt x="0" y="0"/>
                  </a:moveTo>
                  <a:lnTo>
                    <a:pt x="0" y="1526933"/>
                  </a:lnTo>
                  <a:lnTo>
                    <a:pt x="47333" y="1525173"/>
                  </a:lnTo>
                  <a:lnTo>
                    <a:pt x="47333" y="17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1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155744" y="2726138"/>
              <a:ext cx="47625" cy="1527175"/>
            </a:xfrm>
            <a:custGeom>
              <a:avLst/>
              <a:gdLst/>
              <a:ahLst/>
              <a:cxnLst/>
              <a:rect l="l" t="t" r="r" b="b"/>
              <a:pathLst>
                <a:path w="47625" h="1527175">
                  <a:moveTo>
                    <a:pt x="47333" y="17787"/>
                  </a:moveTo>
                  <a:lnTo>
                    <a:pt x="47333" y="1525173"/>
                  </a:lnTo>
                </a:path>
                <a:path w="47625" h="1527175">
                  <a:moveTo>
                    <a:pt x="0" y="152693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DF1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203076" y="2744558"/>
              <a:ext cx="46355" cy="1507490"/>
            </a:xfrm>
            <a:custGeom>
              <a:avLst/>
              <a:gdLst/>
              <a:ahLst/>
              <a:cxnLst/>
              <a:rect l="l" t="t" r="r" b="b"/>
              <a:pathLst>
                <a:path w="46354" h="1507489">
                  <a:moveTo>
                    <a:pt x="45961" y="11430"/>
                  </a:moveTo>
                  <a:lnTo>
                    <a:pt x="29222" y="11430"/>
                  </a:lnTo>
                  <a:lnTo>
                    <a:pt x="29222" y="5080"/>
                  </a:lnTo>
                  <a:lnTo>
                    <a:pt x="8420" y="5080"/>
                  </a:lnTo>
                  <a:lnTo>
                    <a:pt x="8420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1430"/>
                  </a:lnTo>
                  <a:lnTo>
                    <a:pt x="0" y="1506029"/>
                  </a:lnTo>
                  <a:lnTo>
                    <a:pt x="0" y="1507299"/>
                  </a:lnTo>
                  <a:lnTo>
                    <a:pt x="2616" y="1507299"/>
                  </a:lnTo>
                  <a:lnTo>
                    <a:pt x="2616" y="1506029"/>
                  </a:lnTo>
                  <a:lnTo>
                    <a:pt x="45961" y="1506029"/>
                  </a:lnTo>
                  <a:lnTo>
                    <a:pt x="45961" y="11430"/>
                  </a:lnTo>
                  <a:close/>
                </a:path>
              </a:pathLst>
            </a:custGeom>
            <a:solidFill>
              <a:srgbClr val="DCF1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203077" y="2743925"/>
              <a:ext cx="46355" cy="1507490"/>
            </a:xfrm>
            <a:custGeom>
              <a:avLst/>
              <a:gdLst/>
              <a:ahLst/>
              <a:cxnLst/>
              <a:rect l="l" t="t" r="r" b="b"/>
              <a:pathLst>
                <a:path w="46354" h="1507489">
                  <a:moveTo>
                    <a:pt x="45971" y="12555"/>
                  </a:moveTo>
                  <a:lnTo>
                    <a:pt x="45971" y="1506849"/>
                  </a:lnTo>
                </a:path>
                <a:path w="46354" h="1507489">
                  <a:moveTo>
                    <a:pt x="0" y="15073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CF1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249037" y="2755988"/>
              <a:ext cx="46355" cy="1494790"/>
            </a:xfrm>
            <a:custGeom>
              <a:avLst/>
              <a:gdLst/>
              <a:ahLst/>
              <a:cxnLst/>
              <a:rect l="l" t="t" r="r" b="b"/>
              <a:pathLst>
                <a:path w="46354" h="1494789">
                  <a:moveTo>
                    <a:pt x="45974" y="6350"/>
                  </a:moveTo>
                  <a:lnTo>
                    <a:pt x="25781" y="6350"/>
                  </a:lnTo>
                  <a:lnTo>
                    <a:pt x="25781" y="2540"/>
                  </a:lnTo>
                  <a:lnTo>
                    <a:pt x="3492" y="2540"/>
                  </a:lnTo>
                  <a:lnTo>
                    <a:pt x="3492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6350"/>
                  </a:lnTo>
                  <a:lnTo>
                    <a:pt x="0" y="1493329"/>
                  </a:lnTo>
                  <a:lnTo>
                    <a:pt x="0" y="1494599"/>
                  </a:lnTo>
                  <a:lnTo>
                    <a:pt x="40944" y="1494599"/>
                  </a:lnTo>
                  <a:lnTo>
                    <a:pt x="40944" y="1493329"/>
                  </a:lnTo>
                  <a:lnTo>
                    <a:pt x="45974" y="1493329"/>
                  </a:lnTo>
                  <a:lnTo>
                    <a:pt x="45974" y="6350"/>
                  </a:lnTo>
                  <a:close/>
                </a:path>
              </a:pathLst>
            </a:custGeom>
            <a:solidFill>
              <a:srgbClr val="DBF0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249049" y="2756480"/>
              <a:ext cx="46355" cy="1494790"/>
            </a:xfrm>
            <a:custGeom>
              <a:avLst/>
              <a:gdLst/>
              <a:ahLst/>
              <a:cxnLst/>
              <a:rect l="l" t="t" r="r" b="b"/>
              <a:pathLst>
                <a:path w="46354" h="1494789">
                  <a:moveTo>
                    <a:pt x="45971" y="6394"/>
                  </a:moveTo>
                  <a:lnTo>
                    <a:pt x="45971" y="1493220"/>
                  </a:lnTo>
                </a:path>
                <a:path w="46354" h="1494789">
                  <a:moveTo>
                    <a:pt x="0" y="14942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BF0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295021" y="2762875"/>
              <a:ext cx="47625" cy="1487170"/>
            </a:xfrm>
            <a:custGeom>
              <a:avLst/>
              <a:gdLst/>
              <a:ahLst/>
              <a:cxnLst/>
              <a:rect l="l" t="t" r="r" b="b"/>
              <a:pathLst>
                <a:path w="47625" h="1487170">
                  <a:moveTo>
                    <a:pt x="0" y="0"/>
                  </a:moveTo>
                  <a:lnTo>
                    <a:pt x="0" y="1486826"/>
                  </a:lnTo>
                  <a:lnTo>
                    <a:pt x="46092" y="1484592"/>
                  </a:lnTo>
                  <a:lnTo>
                    <a:pt x="47333" y="1484404"/>
                  </a:lnTo>
                  <a:lnTo>
                    <a:pt x="47333" y="4544"/>
                  </a:lnTo>
                  <a:lnTo>
                    <a:pt x="5764" y="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F0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295021" y="2762875"/>
              <a:ext cx="47625" cy="1487170"/>
            </a:xfrm>
            <a:custGeom>
              <a:avLst/>
              <a:gdLst/>
              <a:ahLst/>
              <a:cxnLst/>
              <a:rect l="l" t="t" r="r" b="b"/>
              <a:pathLst>
                <a:path w="47625" h="1487170">
                  <a:moveTo>
                    <a:pt x="47333" y="4544"/>
                  </a:moveTo>
                  <a:lnTo>
                    <a:pt x="47333" y="1484404"/>
                  </a:lnTo>
                </a:path>
                <a:path w="47625" h="1487170">
                  <a:moveTo>
                    <a:pt x="0" y="14868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AF0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342355" y="2767419"/>
              <a:ext cx="46355" cy="1480185"/>
            </a:xfrm>
            <a:custGeom>
              <a:avLst/>
              <a:gdLst/>
              <a:ahLst/>
              <a:cxnLst/>
              <a:rect l="l" t="t" r="r" b="b"/>
              <a:pathLst>
                <a:path w="46354" h="1480185">
                  <a:moveTo>
                    <a:pt x="0" y="0"/>
                  </a:moveTo>
                  <a:lnTo>
                    <a:pt x="0" y="1479860"/>
                  </a:lnTo>
                  <a:lnTo>
                    <a:pt x="45971" y="1472913"/>
                  </a:lnTo>
                  <a:lnTo>
                    <a:pt x="45971" y="4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F0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342355" y="2767420"/>
              <a:ext cx="46355" cy="1480185"/>
            </a:xfrm>
            <a:custGeom>
              <a:avLst/>
              <a:gdLst/>
              <a:ahLst/>
              <a:cxnLst/>
              <a:rect l="l" t="t" r="r" b="b"/>
              <a:pathLst>
                <a:path w="46354" h="1480185">
                  <a:moveTo>
                    <a:pt x="45971" y="4251"/>
                  </a:moveTo>
                  <a:lnTo>
                    <a:pt x="45971" y="1472913"/>
                  </a:lnTo>
                </a:path>
                <a:path w="46354" h="1480185">
                  <a:moveTo>
                    <a:pt x="0" y="147986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AF0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388327" y="2771671"/>
              <a:ext cx="46355" cy="1468755"/>
            </a:xfrm>
            <a:custGeom>
              <a:avLst/>
              <a:gdLst/>
              <a:ahLst/>
              <a:cxnLst/>
              <a:rect l="l" t="t" r="r" b="b"/>
              <a:pathLst>
                <a:path w="46354" h="1468754">
                  <a:moveTo>
                    <a:pt x="0" y="0"/>
                  </a:moveTo>
                  <a:lnTo>
                    <a:pt x="0" y="1468661"/>
                  </a:lnTo>
                  <a:lnTo>
                    <a:pt x="8797" y="1467332"/>
                  </a:lnTo>
                  <a:lnTo>
                    <a:pt x="45971" y="1457883"/>
                  </a:lnTo>
                  <a:lnTo>
                    <a:pt x="45971" y="4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E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388327" y="2771671"/>
              <a:ext cx="46355" cy="1468755"/>
            </a:xfrm>
            <a:custGeom>
              <a:avLst/>
              <a:gdLst/>
              <a:ahLst/>
              <a:cxnLst/>
              <a:rect l="l" t="t" r="r" b="b"/>
              <a:pathLst>
                <a:path w="46354" h="1468754">
                  <a:moveTo>
                    <a:pt x="45971" y="4251"/>
                  </a:moveTo>
                  <a:lnTo>
                    <a:pt x="45971" y="1457883"/>
                  </a:lnTo>
                </a:path>
                <a:path w="46354" h="1468754">
                  <a:moveTo>
                    <a:pt x="0" y="14686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9EF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434299" y="2775923"/>
              <a:ext cx="46355" cy="1454150"/>
            </a:xfrm>
            <a:custGeom>
              <a:avLst/>
              <a:gdLst/>
              <a:ahLst/>
              <a:cxnLst/>
              <a:rect l="l" t="t" r="r" b="b"/>
              <a:pathLst>
                <a:path w="46354" h="1454150">
                  <a:moveTo>
                    <a:pt x="0" y="0"/>
                  </a:moveTo>
                  <a:lnTo>
                    <a:pt x="0" y="1453631"/>
                  </a:lnTo>
                  <a:lnTo>
                    <a:pt x="13727" y="1450142"/>
                  </a:lnTo>
                  <a:lnTo>
                    <a:pt x="45971" y="1438921"/>
                  </a:lnTo>
                  <a:lnTo>
                    <a:pt x="45971" y="4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E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434299" y="2775923"/>
              <a:ext cx="46355" cy="1454150"/>
            </a:xfrm>
            <a:custGeom>
              <a:avLst/>
              <a:gdLst/>
              <a:ahLst/>
              <a:cxnLst/>
              <a:rect l="l" t="t" r="r" b="b"/>
              <a:pathLst>
                <a:path w="46354" h="1454150">
                  <a:moveTo>
                    <a:pt x="45971" y="4251"/>
                  </a:moveTo>
                  <a:lnTo>
                    <a:pt x="45971" y="1438921"/>
                  </a:lnTo>
                </a:path>
                <a:path w="46354" h="1454150">
                  <a:moveTo>
                    <a:pt x="0" y="145363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6EF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480270" y="2780174"/>
              <a:ext cx="47625" cy="1435100"/>
            </a:xfrm>
            <a:custGeom>
              <a:avLst/>
              <a:gdLst/>
              <a:ahLst/>
              <a:cxnLst/>
              <a:rect l="l" t="t" r="r" b="b"/>
              <a:pathLst>
                <a:path w="47625" h="1435100">
                  <a:moveTo>
                    <a:pt x="0" y="0"/>
                  </a:moveTo>
                  <a:lnTo>
                    <a:pt x="0" y="1434669"/>
                  </a:lnTo>
                  <a:lnTo>
                    <a:pt x="15040" y="1429435"/>
                  </a:lnTo>
                  <a:lnTo>
                    <a:pt x="47333" y="1415834"/>
                  </a:lnTo>
                  <a:lnTo>
                    <a:pt x="47333" y="6147"/>
                  </a:lnTo>
                  <a:lnTo>
                    <a:pt x="44394" y="5445"/>
                  </a:lnTo>
                  <a:lnTo>
                    <a:pt x="788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E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480270" y="2780174"/>
              <a:ext cx="47625" cy="1435100"/>
            </a:xfrm>
            <a:custGeom>
              <a:avLst/>
              <a:gdLst/>
              <a:ahLst/>
              <a:cxnLst/>
              <a:rect l="l" t="t" r="r" b="b"/>
              <a:pathLst>
                <a:path w="47625" h="1435100">
                  <a:moveTo>
                    <a:pt x="47333" y="6147"/>
                  </a:moveTo>
                  <a:lnTo>
                    <a:pt x="47333" y="1415834"/>
                  </a:lnTo>
                </a:path>
                <a:path w="47625" h="1435100">
                  <a:moveTo>
                    <a:pt x="0" y="143466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5EF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527604" y="2786322"/>
              <a:ext cx="46355" cy="1409700"/>
            </a:xfrm>
            <a:custGeom>
              <a:avLst/>
              <a:gdLst/>
              <a:ahLst/>
              <a:cxnLst/>
              <a:rect l="l" t="t" r="r" b="b"/>
              <a:pathLst>
                <a:path w="46354" h="1409700">
                  <a:moveTo>
                    <a:pt x="0" y="0"/>
                  </a:moveTo>
                  <a:lnTo>
                    <a:pt x="0" y="1409686"/>
                  </a:lnTo>
                  <a:lnTo>
                    <a:pt x="12862" y="1404269"/>
                  </a:lnTo>
                  <a:lnTo>
                    <a:pt x="45971" y="1388931"/>
                  </a:lnTo>
                  <a:lnTo>
                    <a:pt x="45971" y="13743"/>
                  </a:lnTo>
                  <a:lnTo>
                    <a:pt x="31332" y="74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E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527604" y="2786322"/>
              <a:ext cx="46355" cy="1409700"/>
            </a:xfrm>
            <a:custGeom>
              <a:avLst/>
              <a:gdLst/>
              <a:ahLst/>
              <a:cxnLst/>
              <a:rect l="l" t="t" r="r" b="b"/>
              <a:pathLst>
                <a:path w="46354" h="1409700">
                  <a:moveTo>
                    <a:pt x="45971" y="13743"/>
                  </a:moveTo>
                  <a:lnTo>
                    <a:pt x="45971" y="1388931"/>
                  </a:lnTo>
                </a:path>
                <a:path w="46354" h="1409700">
                  <a:moveTo>
                    <a:pt x="0" y="14096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4EE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573576" y="2800066"/>
              <a:ext cx="46355" cy="1375410"/>
            </a:xfrm>
            <a:custGeom>
              <a:avLst/>
              <a:gdLst/>
              <a:ahLst/>
              <a:cxnLst/>
              <a:rect l="l" t="t" r="r" b="b"/>
              <a:pathLst>
                <a:path w="46354" h="1375410">
                  <a:moveTo>
                    <a:pt x="0" y="0"/>
                  </a:moveTo>
                  <a:lnTo>
                    <a:pt x="0" y="1375187"/>
                  </a:lnTo>
                  <a:lnTo>
                    <a:pt x="11407" y="1369902"/>
                  </a:lnTo>
                  <a:lnTo>
                    <a:pt x="45971" y="1353488"/>
                  </a:lnTo>
                  <a:lnTo>
                    <a:pt x="45971" y="23403"/>
                  </a:lnTo>
                  <a:lnTo>
                    <a:pt x="19445" y="8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EE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573576" y="2800066"/>
              <a:ext cx="46355" cy="1375410"/>
            </a:xfrm>
            <a:custGeom>
              <a:avLst/>
              <a:gdLst/>
              <a:ahLst/>
              <a:cxnLst/>
              <a:rect l="l" t="t" r="r" b="b"/>
              <a:pathLst>
                <a:path w="46354" h="1375410">
                  <a:moveTo>
                    <a:pt x="45971" y="23403"/>
                  </a:moveTo>
                  <a:lnTo>
                    <a:pt x="45971" y="1353488"/>
                  </a:lnTo>
                </a:path>
                <a:path w="46354" h="1375410">
                  <a:moveTo>
                    <a:pt x="0" y="137518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3EE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619548" y="2823469"/>
              <a:ext cx="46355" cy="1330325"/>
            </a:xfrm>
            <a:custGeom>
              <a:avLst/>
              <a:gdLst/>
              <a:ahLst/>
              <a:cxnLst/>
              <a:rect l="l" t="t" r="r" b="b"/>
              <a:pathLst>
                <a:path w="46354" h="1330325">
                  <a:moveTo>
                    <a:pt x="0" y="0"/>
                  </a:moveTo>
                  <a:lnTo>
                    <a:pt x="0" y="1330085"/>
                  </a:lnTo>
                  <a:lnTo>
                    <a:pt x="15781" y="1322590"/>
                  </a:lnTo>
                  <a:lnTo>
                    <a:pt x="45971" y="1308664"/>
                  </a:lnTo>
                  <a:lnTo>
                    <a:pt x="45971" y="27406"/>
                  </a:lnTo>
                  <a:lnTo>
                    <a:pt x="16515" y="9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EE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619548" y="2823469"/>
              <a:ext cx="46355" cy="1330325"/>
            </a:xfrm>
            <a:custGeom>
              <a:avLst/>
              <a:gdLst/>
              <a:ahLst/>
              <a:cxnLst/>
              <a:rect l="l" t="t" r="r" b="b"/>
              <a:pathLst>
                <a:path w="46354" h="1330325">
                  <a:moveTo>
                    <a:pt x="45971" y="27406"/>
                  </a:moveTo>
                  <a:lnTo>
                    <a:pt x="45971" y="1308664"/>
                  </a:lnTo>
                </a:path>
                <a:path w="46354" h="1330325">
                  <a:moveTo>
                    <a:pt x="0" y="133008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3EE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665519" y="2850875"/>
              <a:ext cx="47625" cy="1281430"/>
            </a:xfrm>
            <a:custGeom>
              <a:avLst/>
              <a:gdLst/>
              <a:ahLst/>
              <a:cxnLst/>
              <a:rect l="l" t="t" r="r" b="b"/>
              <a:pathLst>
                <a:path w="47625" h="1281429">
                  <a:moveTo>
                    <a:pt x="0" y="0"/>
                  </a:moveTo>
                  <a:lnTo>
                    <a:pt x="0" y="1281258"/>
                  </a:lnTo>
                  <a:lnTo>
                    <a:pt x="16363" y="1273710"/>
                  </a:lnTo>
                  <a:lnTo>
                    <a:pt x="47163" y="1261018"/>
                  </a:lnTo>
                  <a:lnTo>
                    <a:pt x="47163" y="28264"/>
                  </a:lnTo>
                  <a:lnTo>
                    <a:pt x="42445" y="259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EE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712683" y="2879140"/>
              <a:ext cx="0" cy="1233170"/>
            </a:xfrm>
            <a:custGeom>
              <a:avLst/>
              <a:gdLst/>
              <a:ahLst/>
              <a:cxnLst/>
              <a:rect l="l" t="t" r="r" b="b"/>
              <a:pathLst>
                <a:path h="1233170">
                  <a:moveTo>
                    <a:pt x="0" y="737944"/>
                  </a:moveTo>
                  <a:lnTo>
                    <a:pt x="0" y="1232753"/>
                  </a:lnTo>
                </a:path>
                <a:path h="1233170">
                  <a:moveTo>
                    <a:pt x="0" y="0"/>
                  </a:moveTo>
                  <a:lnTo>
                    <a:pt x="0" y="515633"/>
                  </a:lnTo>
                </a:path>
              </a:pathLst>
            </a:custGeom>
            <a:ln w="3175">
              <a:solidFill>
                <a:srgbClr val="D2EE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665519" y="2850875"/>
              <a:ext cx="0" cy="1281430"/>
            </a:xfrm>
            <a:custGeom>
              <a:avLst/>
              <a:gdLst/>
              <a:ahLst/>
              <a:cxnLst/>
              <a:rect l="l" t="t" r="r" b="b"/>
              <a:pathLst>
                <a:path h="1281429">
                  <a:moveTo>
                    <a:pt x="0" y="128125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D2EE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712676" y="2879140"/>
              <a:ext cx="46355" cy="1233170"/>
            </a:xfrm>
            <a:custGeom>
              <a:avLst/>
              <a:gdLst/>
              <a:ahLst/>
              <a:cxnLst/>
              <a:rect l="l" t="t" r="r" b="b"/>
              <a:pathLst>
                <a:path w="46354" h="1233170">
                  <a:moveTo>
                    <a:pt x="45974" y="737946"/>
                  </a:moveTo>
                  <a:lnTo>
                    <a:pt x="0" y="737946"/>
                  </a:lnTo>
                  <a:lnTo>
                    <a:pt x="0" y="1232763"/>
                  </a:lnTo>
                  <a:lnTo>
                    <a:pt x="45974" y="1232763"/>
                  </a:lnTo>
                  <a:lnTo>
                    <a:pt x="45974" y="737946"/>
                  </a:lnTo>
                  <a:close/>
                </a:path>
                <a:path w="46354" h="1233170">
                  <a:moveTo>
                    <a:pt x="45974" y="0"/>
                  </a:moveTo>
                  <a:lnTo>
                    <a:pt x="0" y="0"/>
                  </a:lnTo>
                  <a:lnTo>
                    <a:pt x="0" y="515632"/>
                  </a:lnTo>
                  <a:lnTo>
                    <a:pt x="45974" y="515632"/>
                  </a:lnTo>
                  <a:lnTo>
                    <a:pt x="45974" y="0"/>
                  </a:lnTo>
                  <a:close/>
                </a:path>
              </a:pathLst>
            </a:custGeom>
            <a:solidFill>
              <a:srgbClr val="D2ED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712683" y="2879140"/>
              <a:ext cx="46355" cy="1233170"/>
            </a:xfrm>
            <a:custGeom>
              <a:avLst/>
              <a:gdLst/>
              <a:ahLst/>
              <a:cxnLst/>
              <a:rect l="l" t="t" r="r" b="b"/>
              <a:pathLst>
                <a:path w="46354" h="1233170">
                  <a:moveTo>
                    <a:pt x="45971" y="737944"/>
                  </a:moveTo>
                  <a:lnTo>
                    <a:pt x="45971" y="1215959"/>
                  </a:lnTo>
                </a:path>
                <a:path w="46354" h="1233170">
                  <a:moveTo>
                    <a:pt x="45971" y="19647"/>
                  </a:moveTo>
                  <a:lnTo>
                    <a:pt x="45971" y="515633"/>
                  </a:lnTo>
                </a:path>
                <a:path w="46354" h="1233170">
                  <a:moveTo>
                    <a:pt x="0" y="737944"/>
                  </a:moveTo>
                  <a:lnTo>
                    <a:pt x="0" y="1232753"/>
                  </a:lnTo>
                </a:path>
                <a:path w="46354" h="1233170">
                  <a:moveTo>
                    <a:pt x="0" y="0"/>
                  </a:moveTo>
                  <a:lnTo>
                    <a:pt x="0" y="515633"/>
                  </a:lnTo>
                </a:path>
              </a:pathLst>
            </a:custGeom>
            <a:ln w="3175">
              <a:solidFill>
                <a:srgbClr val="D2ED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758650" y="2898800"/>
              <a:ext cx="46355" cy="1196340"/>
            </a:xfrm>
            <a:custGeom>
              <a:avLst/>
              <a:gdLst/>
              <a:ahLst/>
              <a:cxnLst/>
              <a:rect l="l" t="t" r="r" b="b"/>
              <a:pathLst>
                <a:path w="46354" h="1196339">
                  <a:moveTo>
                    <a:pt x="46139" y="718286"/>
                  </a:moveTo>
                  <a:lnTo>
                    <a:pt x="0" y="718286"/>
                  </a:lnTo>
                  <a:lnTo>
                    <a:pt x="0" y="1196301"/>
                  </a:lnTo>
                  <a:lnTo>
                    <a:pt x="46139" y="1196301"/>
                  </a:lnTo>
                  <a:lnTo>
                    <a:pt x="46139" y="718286"/>
                  </a:lnTo>
                  <a:close/>
                </a:path>
                <a:path w="46354" h="1196339">
                  <a:moveTo>
                    <a:pt x="46139" y="0"/>
                  </a:moveTo>
                  <a:lnTo>
                    <a:pt x="0" y="0"/>
                  </a:lnTo>
                  <a:lnTo>
                    <a:pt x="0" y="495973"/>
                  </a:lnTo>
                  <a:lnTo>
                    <a:pt x="46139" y="495973"/>
                  </a:lnTo>
                  <a:lnTo>
                    <a:pt x="46139" y="0"/>
                  </a:lnTo>
                  <a:close/>
                </a:path>
              </a:pathLst>
            </a:custGeom>
            <a:solidFill>
              <a:srgbClr val="D1ED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758655" y="2898788"/>
              <a:ext cx="46355" cy="1196340"/>
            </a:xfrm>
            <a:custGeom>
              <a:avLst/>
              <a:gdLst/>
              <a:ahLst/>
              <a:cxnLst/>
              <a:rect l="l" t="t" r="r" b="b"/>
              <a:pathLst>
                <a:path w="46354" h="1196339">
                  <a:moveTo>
                    <a:pt x="46142" y="718296"/>
                  </a:moveTo>
                  <a:lnTo>
                    <a:pt x="46142" y="1182449"/>
                  </a:lnTo>
                </a:path>
                <a:path w="46354" h="1196339">
                  <a:moveTo>
                    <a:pt x="46142" y="14325"/>
                  </a:moveTo>
                  <a:lnTo>
                    <a:pt x="46142" y="495985"/>
                  </a:lnTo>
                </a:path>
                <a:path w="46354" h="1196339">
                  <a:moveTo>
                    <a:pt x="0" y="718296"/>
                  </a:moveTo>
                  <a:lnTo>
                    <a:pt x="0" y="1196311"/>
                  </a:lnTo>
                </a:path>
                <a:path w="46354" h="1196339">
                  <a:moveTo>
                    <a:pt x="0" y="0"/>
                  </a:moveTo>
                  <a:lnTo>
                    <a:pt x="0" y="495985"/>
                  </a:lnTo>
                </a:path>
              </a:pathLst>
            </a:custGeom>
            <a:ln w="3175">
              <a:solidFill>
                <a:srgbClr val="D1ED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804789" y="2913113"/>
              <a:ext cx="47625" cy="1168400"/>
            </a:xfrm>
            <a:custGeom>
              <a:avLst/>
              <a:gdLst/>
              <a:ahLst/>
              <a:cxnLst/>
              <a:rect l="l" t="t" r="r" b="b"/>
              <a:pathLst>
                <a:path w="47625" h="1168400">
                  <a:moveTo>
                    <a:pt x="47167" y="703973"/>
                  </a:moveTo>
                  <a:lnTo>
                    <a:pt x="0" y="703973"/>
                  </a:lnTo>
                  <a:lnTo>
                    <a:pt x="0" y="1168133"/>
                  </a:lnTo>
                  <a:lnTo>
                    <a:pt x="47167" y="1168133"/>
                  </a:lnTo>
                  <a:lnTo>
                    <a:pt x="47167" y="703973"/>
                  </a:lnTo>
                  <a:close/>
                </a:path>
                <a:path w="47625" h="1168400">
                  <a:moveTo>
                    <a:pt x="47167" y="0"/>
                  </a:moveTo>
                  <a:lnTo>
                    <a:pt x="0" y="0"/>
                  </a:lnTo>
                  <a:lnTo>
                    <a:pt x="0" y="481660"/>
                  </a:lnTo>
                  <a:lnTo>
                    <a:pt x="47167" y="481660"/>
                  </a:lnTo>
                  <a:lnTo>
                    <a:pt x="47167" y="0"/>
                  </a:lnTo>
                  <a:close/>
                </a:path>
              </a:pathLst>
            </a:custGeom>
            <a:solidFill>
              <a:srgbClr val="D0EC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804797" y="2913113"/>
              <a:ext cx="47625" cy="1168400"/>
            </a:xfrm>
            <a:custGeom>
              <a:avLst/>
              <a:gdLst/>
              <a:ahLst/>
              <a:cxnLst/>
              <a:rect l="l" t="t" r="r" b="b"/>
              <a:pathLst>
                <a:path w="47625" h="1168400">
                  <a:moveTo>
                    <a:pt x="47163" y="703971"/>
                  </a:moveTo>
                  <a:lnTo>
                    <a:pt x="47163" y="1155137"/>
                  </a:lnTo>
                </a:path>
                <a:path w="47625" h="1168400">
                  <a:moveTo>
                    <a:pt x="47163" y="13315"/>
                  </a:moveTo>
                  <a:lnTo>
                    <a:pt x="47163" y="481660"/>
                  </a:lnTo>
                </a:path>
                <a:path w="47625" h="1168400">
                  <a:moveTo>
                    <a:pt x="0" y="703971"/>
                  </a:moveTo>
                  <a:lnTo>
                    <a:pt x="0" y="1168124"/>
                  </a:lnTo>
                </a:path>
                <a:path w="47625" h="1168400">
                  <a:moveTo>
                    <a:pt x="0" y="0"/>
                  </a:moveTo>
                  <a:lnTo>
                    <a:pt x="0" y="481660"/>
                  </a:lnTo>
                </a:path>
              </a:pathLst>
            </a:custGeom>
            <a:ln w="3175">
              <a:solidFill>
                <a:srgbClr val="D0EC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851956" y="2926435"/>
              <a:ext cx="46355" cy="1142365"/>
            </a:xfrm>
            <a:custGeom>
              <a:avLst/>
              <a:gdLst/>
              <a:ahLst/>
              <a:cxnLst/>
              <a:rect l="l" t="t" r="r" b="b"/>
              <a:pathLst>
                <a:path w="46354" h="1142364">
                  <a:moveTo>
                    <a:pt x="45974" y="690651"/>
                  </a:moveTo>
                  <a:lnTo>
                    <a:pt x="0" y="690651"/>
                  </a:lnTo>
                  <a:lnTo>
                    <a:pt x="0" y="1141818"/>
                  </a:lnTo>
                  <a:lnTo>
                    <a:pt x="45974" y="1141818"/>
                  </a:lnTo>
                  <a:lnTo>
                    <a:pt x="45974" y="690651"/>
                  </a:lnTo>
                  <a:close/>
                </a:path>
                <a:path w="46354" h="1142364">
                  <a:moveTo>
                    <a:pt x="45974" y="0"/>
                  </a:moveTo>
                  <a:lnTo>
                    <a:pt x="0" y="0"/>
                  </a:lnTo>
                  <a:lnTo>
                    <a:pt x="0" y="468337"/>
                  </a:lnTo>
                  <a:lnTo>
                    <a:pt x="45974" y="468337"/>
                  </a:lnTo>
                  <a:lnTo>
                    <a:pt x="45974" y="0"/>
                  </a:lnTo>
                  <a:close/>
                </a:path>
              </a:pathLst>
            </a:custGeom>
            <a:solidFill>
              <a:srgbClr val="D0EC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851961" y="2926428"/>
              <a:ext cx="46355" cy="1142365"/>
            </a:xfrm>
            <a:custGeom>
              <a:avLst/>
              <a:gdLst/>
              <a:ahLst/>
              <a:cxnLst/>
              <a:rect l="l" t="t" r="r" b="b"/>
              <a:pathLst>
                <a:path w="46354" h="1142364">
                  <a:moveTo>
                    <a:pt x="45971" y="690656"/>
                  </a:moveTo>
                  <a:lnTo>
                    <a:pt x="45971" y="1127718"/>
                  </a:lnTo>
                </a:path>
                <a:path w="46354" h="1142364">
                  <a:moveTo>
                    <a:pt x="45971" y="12978"/>
                  </a:moveTo>
                  <a:lnTo>
                    <a:pt x="45971" y="468344"/>
                  </a:lnTo>
                </a:path>
                <a:path w="46354" h="1142364">
                  <a:moveTo>
                    <a:pt x="0" y="690656"/>
                  </a:moveTo>
                  <a:lnTo>
                    <a:pt x="0" y="1141821"/>
                  </a:lnTo>
                </a:path>
                <a:path w="46354" h="1142364">
                  <a:moveTo>
                    <a:pt x="0" y="0"/>
                  </a:moveTo>
                  <a:lnTo>
                    <a:pt x="0" y="468344"/>
                  </a:lnTo>
                </a:path>
              </a:pathLst>
            </a:custGeom>
            <a:ln w="3175">
              <a:solidFill>
                <a:srgbClr val="D0EC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897931" y="2939414"/>
              <a:ext cx="46355" cy="1115060"/>
            </a:xfrm>
            <a:custGeom>
              <a:avLst/>
              <a:gdLst/>
              <a:ahLst/>
              <a:cxnLst/>
              <a:rect l="l" t="t" r="r" b="b"/>
              <a:pathLst>
                <a:path w="46354" h="1115060">
                  <a:moveTo>
                    <a:pt x="45961" y="677672"/>
                  </a:moveTo>
                  <a:lnTo>
                    <a:pt x="0" y="677672"/>
                  </a:lnTo>
                  <a:lnTo>
                    <a:pt x="0" y="1114742"/>
                  </a:lnTo>
                  <a:lnTo>
                    <a:pt x="45961" y="1114742"/>
                  </a:lnTo>
                  <a:lnTo>
                    <a:pt x="45961" y="677672"/>
                  </a:lnTo>
                  <a:close/>
                </a:path>
                <a:path w="46354" h="1115060">
                  <a:moveTo>
                    <a:pt x="45961" y="0"/>
                  </a:moveTo>
                  <a:lnTo>
                    <a:pt x="0" y="0"/>
                  </a:lnTo>
                  <a:lnTo>
                    <a:pt x="0" y="455358"/>
                  </a:lnTo>
                  <a:lnTo>
                    <a:pt x="45961" y="455358"/>
                  </a:lnTo>
                  <a:lnTo>
                    <a:pt x="45961" y="0"/>
                  </a:lnTo>
                  <a:close/>
                </a:path>
              </a:pathLst>
            </a:custGeom>
            <a:solidFill>
              <a:srgbClr val="CFEC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897932" y="2939407"/>
              <a:ext cx="46355" cy="1115060"/>
            </a:xfrm>
            <a:custGeom>
              <a:avLst/>
              <a:gdLst/>
              <a:ahLst/>
              <a:cxnLst/>
              <a:rect l="l" t="t" r="r" b="b"/>
              <a:pathLst>
                <a:path w="46354" h="1115060">
                  <a:moveTo>
                    <a:pt x="45971" y="677677"/>
                  </a:moveTo>
                  <a:lnTo>
                    <a:pt x="45971" y="1093759"/>
                  </a:lnTo>
                </a:path>
                <a:path w="46354" h="1115060">
                  <a:moveTo>
                    <a:pt x="45971" y="15667"/>
                  </a:moveTo>
                  <a:lnTo>
                    <a:pt x="45971" y="455365"/>
                  </a:lnTo>
                </a:path>
                <a:path w="46354" h="1115060">
                  <a:moveTo>
                    <a:pt x="0" y="677677"/>
                  </a:moveTo>
                  <a:lnTo>
                    <a:pt x="0" y="1114739"/>
                  </a:lnTo>
                </a:path>
                <a:path w="46354" h="1115060">
                  <a:moveTo>
                    <a:pt x="0" y="0"/>
                  </a:moveTo>
                  <a:lnTo>
                    <a:pt x="0" y="455365"/>
                  </a:lnTo>
                </a:path>
              </a:pathLst>
            </a:custGeom>
            <a:ln w="3175">
              <a:solidFill>
                <a:srgbClr val="CFEC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943892" y="2955086"/>
              <a:ext cx="46355" cy="1078230"/>
            </a:xfrm>
            <a:custGeom>
              <a:avLst/>
              <a:gdLst/>
              <a:ahLst/>
              <a:cxnLst/>
              <a:rect l="l" t="t" r="r" b="b"/>
              <a:pathLst>
                <a:path w="46354" h="1078229">
                  <a:moveTo>
                    <a:pt x="45974" y="662000"/>
                  </a:moveTo>
                  <a:lnTo>
                    <a:pt x="0" y="662000"/>
                  </a:lnTo>
                  <a:lnTo>
                    <a:pt x="0" y="1078090"/>
                  </a:lnTo>
                  <a:lnTo>
                    <a:pt x="45974" y="1078090"/>
                  </a:lnTo>
                  <a:lnTo>
                    <a:pt x="45974" y="662000"/>
                  </a:lnTo>
                  <a:close/>
                </a:path>
                <a:path w="46354" h="1078229">
                  <a:moveTo>
                    <a:pt x="45974" y="0"/>
                  </a:moveTo>
                  <a:lnTo>
                    <a:pt x="0" y="0"/>
                  </a:lnTo>
                  <a:lnTo>
                    <a:pt x="0" y="439686"/>
                  </a:lnTo>
                  <a:lnTo>
                    <a:pt x="45974" y="439686"/>
                  </a:lnTo>
                  <a:lnTo>
                    <a:pt x="45974" y="0"/>
                  </a:lnTo>
                  <a:close/>
                </a:path>
              </a:pathLst>
            </a:custGeom>
            <a:solidFill>
              <a:srgbClr val="CEEC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943904" y="2955074"/>
              <a:ext cx="46355" cy="1078230"/>
            </a:xfrm>
            <a:custGeom>
              <a:avLst/>
              <a:gdLst/>
              <a:ahLst/>
              <a:cxnLst/>
              <a:rect l="l" t="t" r="r" b="b"/>
              <a:pathLst>
                <a:path w="46354" h="1078229">
                  <a:moveTo>
                    <a:pt x="45971" y="662009"/>
                  </a:moveTo>
                  <a:lnTo>
                    <a:pt x="45971" y="1049864"/>
                  </a:lnTo>
                </a:path>
                <a:path w="46354" h="1078229">
                  <a:moveTo>
                    <a:pt x="45971" y="30430"/>
                  </a:moveTo>
                  <a:lnTo>
                    <a:pt x="45971" y="439698"/>
                  </a:lnTo>
                </a:path>
                <a:path w="46354" h="1078229">
                  <a:moveTo>
                    <a:pt x="0" y="662009"/>
                  </a:moveTo>
                  <a:lnTo>
                    <a:pt x="0" y="1078091"/>
                  </a:lnTo>
                </a:path>
                <a:path w="46354" h="1078229">
                  <a:moveTo>
                    <a:pt x="0" y="0"/>
                  </a:moveTo>
                  <a:lnTo>
                    <a:pt x="0" y="439698"/>
                  </a:lnTo>
                </a:path>
              </a:pathLst>
            </a:custGeom>
            <a:ln w="3175">
              <a:solidFill>
                <a:srgbClr val="CEEC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989876" y="2985504"/>
              <a:ext cx="47625" cy="1019810"/>
            </a:xfrm>
            <a:custGeom>
              <a:avLst/>
              <a:gdLst/>
              <a:ahLst/>
              <a:cxnLst/>
              <a:rect l="l" t="t" r="r" b="b"/>
              <a:pathLst>
                <a:path w="47625" h="1019810">
                  <a:moveTo>
                    <a:pt x="0" y="0"/>
                  </a:moveTo>
                  <a:lnTo>
                    <a:pt x="0" y="1019434"/>
                  </a:lnTo>
                  <a:lnTo>
                    <a:pt x="4014" y="1016827"/>
                  </a:lnTo>
                  <a:lnTo>
                    <a:pt x="34596" y="990604"/>
                  </a:lnTo>
                  <a:lnTo>
                    <a:pt x="47333" y="976134"/>
                  </a:lnTo>
                  <a:lnTo>
                    <a:pt x="47333" y="54974"/>
                  </a:lnTo>
                  <a:lnTo>
                    <a:pt x="38309" y="43969"/>
                  </a:lnTo>
                  <a:lnTo>
                    <a:pt x="9235" y="82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037210" y="3040479"/>
              <a:ext cx="0" cy="921385"/>
            </a:xfrm>
            <a:custGeom>
              <a:avLst/>
              <a:gdLst/>
              <a:ahLst/>
              <a:cxnLst/>
              <a:rect l="l" t="t" r="r" b="b"/>
              <a:pathLst>
                <a:path h="921385">
                  <a:moveTo>
                    <a:pt x="0" y="0"/>
                  </a:moveTo>
                  <a:lnTo>
                    <a:pt x="0" y="921159"/>
                  </a:lnTo>
                </a:path>
              </a:pathLst>
            </a:custGeom>
            <a:ln w="3175">
              <a:solidFill>
                <a:srgbClr val="CDE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989876" y="2985505"/>
              <a:ext cx="0" cy="1019810"/>
            </a:xfrm>
            <a:custGeom>
              <a:avLst/>
              <a:gdLst/>
              <a:ahLst/>
              <a:cxnLst/>
              <a:rect l="l" t="t" r="r" b="b"/>
              <a:pathLst>
                <a:path h="1019810">
                  <a:moveTo>
                    <a:pt x="0" y="631579"/>
                  </a:moveTo>
                  <a:lnTo>
                    <a:pt x="0" y="1019434"/>
                  </a:lnTo>
                </a:path>
                <a:path h="1019810">
                  <a:moveTo>
                    <a:pt x="0" y="0"/>
                  </a:moveTo>
                  <a:lnTo>
                    <a:pt x="0" y="409268"/>
                  </a:lnTo>
                </a:path>
              </a:pathLst>
            </a:custGeom>
            <a:ln w="3175">
              <a:solidFill>
                <a:srgbClr val="CDE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037210" y="3040479"/>
              <a:ext cx="46355" cy="921385"/>
            </a:xfrm>
            <a:custGeom>
              <a:avLst/>
              <a:gdLst/>
              <a:ahLst/>
              <a:cxnLst/>
              <a:rect l="l" t="t" r="r" b="b"/>
              <a:pathLst>
                <a:path w="46354" h="921385">
                  <a:moveTo>
                    <a:pt x="0" y="0"/>
                  </a:moveTo>
                  <a:lnTo>
                    <a:pt x="0" y="921159"/>
                  </a:lnTo>
                  <a:lnTo>
                    <a:pt x="7661" y="912455"/>
                  </a:lnTo>
                  <a:lnTo>
                    <a:pt x="28100" y="887281"/>
                  </a:lnTo>
                  <a:lnTo>
                    <a:pt x="45971" y="866729"/>
                  </a:lnTo>
                  <a:lnTo>
                    <a:pt x="45971" y="52405"/>
                  </a:lnTo>
                  <a:lnTo>
                    <a:pt x="23606" y="28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037210" y="3040479"/>
              <a:ext cx="46355" cy="921385"/>
            </a:xfrm>
            <a:custGeom>
              <a:avLst/>
              <a:gdLst/>
              <a:ahLst/>
              <a:cxnLst/>
              <a:rect l="l" t="t" r="r" b="b"/>
              <a:pathLst>
                <a:path w="46354" h="921385">
                  <a:moveTo>
                    <a:pt x="45971" y="52405"/>
                  </a:moveTo>
                  <a:lnTo>
                    <a:pt x="45971" y="866729"/>
                  </a:lnTo>
                </a:path>
                <a:path w="46354" h="921385">
                  <a:moveTo>
                    <a:pt x="0" y="92115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CE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083182" y="3092884"/>
              <a:ext cx="46355" cy="814705"/>
            </a:xfrm>
            <a:custGeom>
              <a:avLst/>
              <a:gdLst/>
              <a:ahLst/>
              <a:cxnLst/>
              <a:rect l="l" t="t" r="r" b="b"/>
              <a:pathLst>
                <a:path w="46354" h="814704">
                  <a:moveTo>
                    <a:pt x="0" y="0"/>
                  </a:moveTo>
                  <a:lnTo>
                    <a:pt x="0" y="814323"/>
                  </a:lnTo>
                  <a:lnTo>
                    <a:pt x="14522" y="797622"/>
                  </a:lnTo>
                  <a:lnTo>
                    <a:pt x="45971" y="762579"/>
                  </a:lnTo>
                  <a:lnTo>
                    <a:pt x="45971" y="42722"/>
                  </a:lnTo>
                  <a:lnTo>
                    <a:pt x="42562" y="40067"/>
                  </a:lnTo>
                  <a:lnTo>
                    <a:pt x="9947" y="10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083181" y="3092885"/>
              <a:ext cx="46355" cy="814705"/>
            </a:xfrm>
            <a:custGeom>
              <a:avLst/>
              <a:gdLst/>
              <a:ahLst/>
              <a:cxnLst/>
              <a:rect l="l" t="t" r="r" b="b"/>
              <a:pathLst>
                <a:path w="46354" h="814704">
                  <a:moveTo>
                    <a:pt x="45971" y="42722"/>
                  </a:moveTo>
                  <a:lnTo>
                    <a:pt x="45971" y="762579"/>
                  </a:lnTo>
                </a:path>
                <a:path w="46354" h="814704">
                  <a:moveTo>
                    <a:pt x="0" y="8143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CE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129153" y="3135607"/>
              <a:ext cx="46355" cy="720090"/>
            </a:xfrm>
            <a:custGeom>
              <a:avLst/>
              <a:gdLst/>
              <a:ahLst/>
              <a:cxnLst/>
              <a:rect l="l" t="t" r="r" b="b"/>
              <a:pathLst>
                <a:path w="46354" h="720089">
                  <a:moveTo>
                    <a:pt x="0" y="0"/>
                  </a:moveTo>
                  <a:lnTo>
                    <a:pt x="0" y="719856"/>
                  </a:lnTo>
                  <a:lnTo>
                    <a:pt x="7832" y="711129"/>
                  </a:lnTo>
                  <a:lnTo>
                    <a:pt x="45971" y="669627"/>
                  </a:lnTo>
                  <a:lnTo>
                    <a:pt x="45971" y="34197"/>
                  </a:lnTo>
                  <a:lnTo>
                    <a:pt x="30128" y="23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E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129153" y="3135607"/>
              <a:ext cx="46355" cy="720090"/>
            </a:xfrm>
            <a:custGeom>
              <a:avLst/>
              <a:gdLst/>
              <a:ahLst/>
              <a:cxnLst/>
              <a:rect l="l" t="t" r="r" b="b"/>
              <a:pathLst>
                <a:path w="46354" h="720089">
                  <a:moveTo>
                    <a:pt x="45971" y="34197"/>
                  </a:moveTo>
                  <a:lnTo>
                    <a:pt x="45971" y="669627"/>
                  </a:lnTo>
                </a:path>
                <a:path w="46354" h="720089">
                  <a:moveTo>
                    <a:pt x="0" y="7198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AE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175125" y="3169805"/>
              <a:ext cx="47625" cy="635635"/>
            </a:xfrm>
            <a:custGeom>
              <a:avLst/>
              <a:gdLst/>
              <a:ahLst/>
              <a:cxnLst/>
              <a:rect l="l" t="t" r="r" b="b"/>
              <a:pathLst>
                <a:path w="47625" h="635635">
                  <a:moveTo>
                    <a:pt x="0" y="0"/>
                  </a:moveTo>
                  <a:lnTo>
                    <a:pt x="0" y="635429"/>
                  </a:lnTo>
                  <a:lnTo>
                    <a:pt x="2957" y="632210"/>
                  </a:lnTo>
                  <a:lnTo>
                    <a:pt x="40800" y="592105"/>
                  </a:lnTo>
                  <a:lnTo>
                    <a:pt x="47333" y="585481"/>
                  </a:lnTo>
                  <a:lnTo>
                    <a:pt x="47333" y="37972"/>
                  </a:lnTo>
                  <a:lnTo>
                    <a:pt x="19239" y="13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E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175125" y="3169805"/>
              <a:ext cx="47625" cy="635635"/>
            </a:xfrm>
            <a:custGeom>
              <a:avLst/>
              <a:gdLst/>
              <a:ahLst/>
              <a:cxnLst/>
              <a:rect l="l" t="t" r="r" b="b"/>
              <a:pathLst>
                <a:path w="47625" h="635635">
                  <a:moveTo>
                    <a:pt x="47333" y="37972"/>
                  </a:moveTo>
                  <a:lnTo>
                    <a:pt x="47333" y="585481"/>
                  </a:lnTo>
                </a:path>
                <a:path w="47625" h="635635">
                  <a:moveTo>
                    <a:pt x="0" y="6354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9E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222459" y="3207777"/>
              <a:ext cx="46355" cy="548005"/>
            </a:xfrm>
            <a:custGeom>
              <a:avLst/>
              <a:gdLst/>
              <a:ahLst/>
              <a:cxnLst/>
              <a:rect l="l" t="t" r="r" b="b"/>
              <a:pathLst>
                <a:path w="46354" h="548004">
                  <a:moveTo>
                    <a:pt x="0" y="0"/>
                  </a:moveTo>
                  <a:lnTo>
                    <a:pt x="0" y="547509"/>
                  </a:lnTo>
                  <a:lnTo>
                    <a:pt x="22985" y="524207"/>
                  </a:lnTo>
                  <a:lnTo>
                    <a:pt x="45971" y="495581"/>
                  </a:lnTo>
                  <a:lnTo>
                    <a:pt x="45971" y="68474"/>
                  </a:lnTo>
                  <a:lnTo>
                    <a:pt x="35076" y="46259"/>
                  </a:lnTo>
                  <a:lnTo>
                    <a:pt x="5934" y="5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222459" y="3207777"/>
              <a:ext cx="46355" cy="548005"/>
            </a:xfrm>
            <a:custGeom>
              <a:avLst/>
              <a:gdLst/>
              <a:ahLst/>
              <a:cxnLst/>
              <a:rect l="l" t="t" r="r" b="b"/>
              <a:pathLst>
                <a:path w="46354" h="548004">
                  <a:moveTo>
                    <a:pt x="45971" y="68474"/>
                  </a:moveTo>
                  <a:lnTo>
                    <a:pt x="45971" y="495581"/>
                  </a:lnTo>
                </a:path>
                <a:path w="46354" h="548004">
                  <a:moveTo>
                    <a:pt x="0" y="5475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8EB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268431" y="3276252"/>
              <a:ext cx="45085" cy="427355"/>
            </a:xfrm>
            <a:custGeom>
              <a:avLst/>
              <a:gdLst/>
              <a:ahLst/>
              <a:cxnLst/>
              <a:rect l="l" t="t" r="r" b="b"/>
              <a:pathLst>
                <a:path w="45085" h="427354">
                  <a:moveTo>
                    <a:pt x="0" y="0"/>
                  </a:moveTo>
                  <a:lnTo>
                    <a:pt x="0" y="427106"/>
                  </a:lnTo>
                  <a:lnTo>
                    <a:pt x="8742" y="416219"/>
                  </a:lnTo>
                  <a:lnTo>
                    <a:pt x="31882" y="371599"/>
                  </a:lnTo>
                  <a:lnTo>
                    <a:pt x="44487" y="326277"/>
                  </a:lnTo>
                  <a:lnTo>
                    <a:pt x="44609" y="284658"/>
                  </a:lnTo>
                  <a:lnTo>
                    <a:pt x="39381" y="244145"/>
                  </a:lnTo>
                  <a:lnTo>
                    <a:pt x="35351" y="200568"/>
                  </a:lnTo>
                  <a:lnTo>
                    <a:pt x="32757" y="155586"/>
                  </a:lnTo>
                  <a:lnTo>
                    <a:pt x="31839" y="110860"/>
                  </a:lnTo>
                  <a:lnTo>
                    <a:pt x="26579" y="70284"/>
                  </a:lnTo>
                  <a:lnTo>
                    <a:pt x="11821" y="24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268431" y="3276252"/>
              <a:ext cx="0" cy="427355"/>
            </a:xfrm>
            <a:custGeom>
              <a:avLst/>
              <a:gdLst/>
              <a:ahLst/>
              <a:cxnLst/>
              <a:rect l="l" t="t" r="r" b="b"/>
              <a:pathLst>
                <a:path h="427354">
                  <a:moveTo>
                    <a:pt x="0" y="4271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7E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487547" y="3216123"/>
              <a:ext cx="0" cy="559435"/>
            </a:xfrm>
            <a:custGeom>
              <a:avLst/>
              <a:gdLst/>
              <a:ahLst/>
              <a:cxnLst/>
              <a:rect l="l" t="t" r="r" b="b"/>
              <a:pathLst>
                <a:path h="559435">
                  <a:moveTo>
                    <a:pt x="0" y="5589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CF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962532" y="2586384"/>
              <a:ext cx="3350895" cy="1696720"/>
            </a:xfrm>
            <a:custGeom>
              <a:avLst/>
              <a:gdLst/>
              <a:ahLst/>
              <a:cxnLst/>
              <a:rect l="l" t="t" r="r" b="b"/>
              <a:pathLst>
                <a:path w="3350895" h="1696720">
                  <a:moveTo>
                    <a:pt x="1886733" y="1694774"/>
                  </a:moveTo>
                  <a:lnTo>
                    <a:pt x="1839612" y="1693370"/>
                  </a:lnTo>
                  <a:lnTo>
                    <a:pt x="1790645" y="1689798"/>
                  </a:lnTo>
                  <a:lnTo>
                    <a:pt x="1740507" y="1685019"/>
                  </a:lnTo>
                  <a:lnTo>
                    <a:pt x="1689875" y="1679994"/>
                  </a:lnTo>
                  <a:lnTo>
                    <a:pt x="1639425" y="1675685"/>
                  </a:lnTo>
                  <a:lnTo>
                    <a:pt x="1589833" y="1673051"/>
                  </a:lnTo>
                  <a:lnTo>
                    <a:pt x="1541774" y="1673053"/>
                  </a:lnTo>
                  <a:lnTo>
                    <a:pt x="1492434" y="1672908"/>
                  </a:lnTo>
                  <a:lnTo>
                    <a:pt x="1440687" y="1669234"/>
                  </a:lnTo>
                  <a:lnTo>
                    <a:pt x="1388213" y="1662098"/>
                  </a:lnTo>
                  <a:lnTo>
                    <a:pt x="1336692" y="1651566"/>
                  </a:lnTo>
                  <a:lnTo>
                    <a:pt x="1287805" y="1637706"/>
                  </a:lnTo>
                  <a:lnTo>
                    <a:pt x="1243230" y="1620584"/>
                  </a:lnTo>
                  <a:lnTo>
                    <a:pt x="1204647" y="1600266"/>
                  </a:lnTo>
                  <a:lnTo>
                    <a:pt x="1162636" y="1575837"/>
                  </a:lnTo>
                  <a:lnTo>
                    <a:pt x="1117370" y="1553783"/>
                  </a:lnTo>
                  <a:lnTo>
                    <a:pt x="1069201" y="1534347"/>
                  </a:lnTo>
                  <a:lnTo>
                    <a:pt x="1018478" y="1517777"/>
                  </a:lnTo>
                  <a:lnTo>
                    <a:pt x="965550" y="1504319"/>
                  </a:lnTo>
                  <a:lnTo>
                    <a:pt x="910769" y="1494217"/>
                  </a:lnTo>
                  <a:lnTo>
                    <a:pt x="859157" y="1482532"/>
                  </a:lnTo>
                  <a:lnTo>
                    <a:pt x="813717" y="1464794"/>
                  </a:lnTo>
                  <a:lnTo>
                    <a:pt x="773811" y="1442214"/>
                  </a:lnTo>
                  <a:lnTo>
                    <a:pt x="738800" y="1416003"/>
                  </a:lnTo>
                  <a:lnTo>
                    <a:pt x="708046" y="1387371"/>
                  </a:lnTo>
                  <a:lnTo>
                    <a:pt x="680910" y="1357528"/>
                  </a:lnTo>
                  <a:lnTo>
                    <a:pt x="652643" y="1324273"/>
                  </a:lnTo>
                  <a:lnTo>
                    <a:pt x="626448" y="1293102"/>
                  </a:lnTo>
                  <a:lnTo>
                    <a:pt x="598286" y="1261195"/>
                  </a:lnTo>
                  <a:lnTo>
                    <a:pt x="564118" y="1225735"/>
                  </a:lnTo>
                  <a:lnTo>
                    <a:pt x="519906" y="1183901"/>
                  </a:lnTo>
                  <a:lnTo>
                    <a:pt x="473655" y="1136392"/>
                  </a:lnTo>
                  <a:lnTo>
                    <a:pt x="446928" y="1094023"/>
                  </a:lnTo>
                  <a:lnTo>
                    <a:pt x="435292" y="1051909"/>
                  </a:lnTo>
                  <a:lnTo>
                    <a:pt x="434314" y="1005166"/>
                  </a:lnTo>
                  <a:lnTo>
                    <a:pt x="437187" y="955451"/>
                  </a:lnTo>
                  <a:lnTo>
                    <a:pt x="439102" y="907714"/>
                  </a:lnTo>
                  <a:lnTo>
                    <a:pt x="438624" y="858572"/>
                  </a:lnTo>
                  <a:lnTo>
                    <a:pt x="434314" y="804644"/>
                  </a:lnTo>
                  <a:lnTo>
                    <a:pt x="435813" y="753691"/>
                  </a:lnTo>
                  <a:lnTo>
                    <a:pt x="451085" y="713128"/>
                  </a:lnTo>
                  <a:lnTo>
                    <a:pt x="476177" y="679043"/>
                  </a:lnTo>
                  <a:lnTo>
                    <a:pt x="507136" y="647528"/>
                  </a:lnTo>
                  <a:lnTo>
                    <a:pt x="536946" y="617867"/>
                  </a:lnTo>
                  <a:lnTo>
                    <a:pt x="573019" y="582437"/>
                  </a:lnTo>
                  <a:lnTo>
                    <a:pt x="611172" y="543437"/>
                  </a:lnTo>
                  <a:lnTo>
                    <a:pt x="647225" y="503064"/>
                  </a:lnTo>
                  <a:lnTo>
                    <a:pt x="676994" y="463517"/>
                  </a:lnTo>
                  <a:lnTo>
                    <a:pt x="705805" y="428710"/>
                  </a:lnTo>
                  <a:lnTo>
                    <a:pt x="740845" y="400153"/>
                  </a:lnTo>
                  <a:lnTo>
                    <a:pt x="781025" y="376744"/>
                  </a:lnTo>
                  <a:lnTo>
                    <a:pt x="825258" y="357379"/>
                  </a:lnTo>
                  <a:lnTo>
                    <a:pt x="872459" y="340956"/>
                  </a:lnTo>
                  <a:lnTo>
                    <a:pt x="921258" y="325493"/>
                  </a:lnTo>
                  <a:lnTo>
                    <a:pt x="969208" y="309172"/>
                  </a:lnTo>
                  <a:lnTo>
                    <a:pt x="1015744" y="291135"/>
                  </a:lnTo>
                  <a:lnTo>
                    <a:pt x="1060302" y="270525"/>
                  </a:lnTo>
                  <a:lnTo>
                    <a:pt x="1102318" y="246482"/>
                  </a:lnTo>
                  <a:lnTo>
                    <a:pt x="1147649" y="223602"/>
                  </a:lnTo>
                  <a:lnTo>
                    <a:pt x="1198457" y="205525"/>
                  </a:lnTo>
                  <a:lnTo>
                    <a:pt x="1251389" y="192115"/>
                  </a:lnTo>
                  <a:lnTo>
                    <a:pt x="1303095" y="183230"/>
                  </a:lnTo>
                  <a:lnTo>
                    <a:pt x="1350225" y="178734"/>
                  </a:lnTo>
                  <a:lnTo>
                    <a:pt x="1394194" y="176661"/>
                  </a:lnTo>
                  <a:lnTo>
                    <a:pt x="1439635" y="173837"/>
                  </a:lnTo>
                  <a:lnTo>
                    <a:pt x="1485566" y="168610"/>
                  </a:lnTo>
                  <a:lnTo>
                    <a:pt x="1531006" y="159331"/>
                  </a:lnTo>
                  <a:lnTo>
                    <a:pt x="1574976" y="144349"/>
                  </a:lnTo>
                  <a:lnTo>
                    <a:pt x="1618760" y="131305"/>
                  </a:lnTo>
                  <a:lnTo>
                    <a:pt x="1662904" y="125755"/>
                  </a:lnTo>
                  <a:lnTo>
                    <a:pt x="1707767" y="125058"/>
                  </a:lnTo>
                  <a:lnTo>
                    <a:pt x="1753709" y="126575"/>
                  </a:lnTo>
                  <a:lnTo>
                    <a:pt x="1801089" y="127667"/>
                  </a:lnTo>
                  <a:lnTo>
                    <a:pt x="1849905" y="128159"/>
                  </a:lnTo>
                  <a:lnTo>
                    <a:pt x="1885775" y="128667"/>
                  </a:lnTo>
                  <a:lnTo>
                    <a:pt x="1924039" y="127739"/>
                  </a:lnTo>
                  <a:lnTo>
                    <a:pt x="1980038" y="123922"/>
                  </a:lnTo>
                  <a:lnTo>
                    <a:pt x="2034499" y="120172"/>
                  </a:lnTo>
                  <a:lnTo>
                    <a:pt x="2085911" y="120188"/>
                  </a:lnTo>
                  <a:lnTo>
                    <a:pt x="2133964" y="124633"/>
                  </a:lnTo>
                  <a:lnTo>
                    <a:pt x="2178348" y="134168"/>
                  </a:lnTo>
                  <a:lnTo>
                    <a:pt x="2218751" y="149455"/>
                  </a:lnTo>
                  <a:lnTo>
                    <a:pt x="2256286" y="163456"/>
                  </a:lnTo>
                  <a:lnTo>
                    <a:pt x="2294769" y="171908"/>
                  </a:lnTo>
                  <a:lnTo>
                    <a:pt x="2338253" y="177191"/>
                  </a:lnTo>
                  <a:lnTo>
                    <a:pt x="2390793" y="181681"/>
                  </a:lnTo>
                  <a:lnTo>
                    <a:pt x="2456442" y="187755"/>
                  </a:lnTo>
                  <a:lnTo>
                    <a:pt x="2518526" y="193863"/>
                  </a:lnTo>
                  <a:lnTo>
                    <a:pt x="2562132" y="199235"/>
                  </a:lnTo>
                  <a:lnTo>
                    <a:pt x="2630489" y="221991"/>
                  </a:lnTo>
                  <a:lnTo>
                    <a:pt x="2673531" y="246482"/>
                  </a:lnTo>
                  <a:lnTo>
                    <a:pt x="2715378" y="272200"/>
                  </a:lnTo>
                  <a:lnTo>
                    <a:pt x="2745432" y="290441"/>
                  </a:lnTo>
                  <a:lnTo>
                    <a:pt x="2774620" y="304760"/>
                  </a:lnTo>
                  <a:lnTo>
                    <a:pt x="2813868" y="318711"/>
                  </a:lnTo>
                  <a:lnTo>
                    <a:pt x="2874104" y="335850"/>
                  </a:lnTo>
                  <a:lnTo>
                    <a:pt x="2936360" y="353294"/>
                  </a:lnTo>
                  <a:lnTo>
                    <a:pt x="2979288" y="367593"/>
                  </a:lnTo>
                  <a:lnTo>
                    <a:pt x="3010242" y="383893"/>
                  </a:lnTo>
                  <a:lnTo>
                    <a:pt x="3036579" y="407343"/>
                  </a:lnTo>
                  <a:lnTo>
                    <a:pt x="3065653" y="443090"/>
                  </a:lnTo>
                  <a:lnTo>
                    <a:pt x="3098284" y="482883"/>
                  </a:lnTo>
                  <a:lnTo>
                    <a:pt x="3130597" y="517005"/>
                  </a:lnTo>
                  <a:lnTo>
                    <a:pt x="3163212" y="546568"/>
                  </a:lnTo>
                  <a:lnTo>
                    <a:pt x="3196750" y="572683"/>
                  </a:lnTo>
                  <a:lnTo>
                    <a:pt x="3231833" y="596461"/>
                  </a:lnTo>
                  <a:lnTo>
                    <a:pt x="3265861" y="626660"/>
                  </a:lnTo>
                  <a:lnTo>
                    <a:pt x="3295003" y="667652"/>
                  </a:lnTo>
                  <a:lnTo>
                    <a:pt x="3317720" y="713972"/>
                  </a:lnTo>
                  <a:lnTo>
                    <a:pt x="3332478" y="760153"/>
                  </a:lnTo>
                  <a:lnTo>
                    <a:pt x="3337738" y="800729"/>
                  </a:lnTo>
                  <a:lnTo>
                    <a:pt x="3338656" y="845455"/>
                  </a:lnTo>
                  <a:lnTo>
                    <a:pt x="3341250" y="890436"/>
                  </a:lnTo>
                  <a:lnTo>
                    <a:pt x="3345280" y="934013"/>
                  </a:lnTo>
                  <a:lnTo>
                    <a:pt x="3350508" y="974526"/>
                  </a:lnTo>
                  <a:lnTo>
                    <a:pt x="3350386" y="1016146"/>
                  </a:lnTo>
                  <a:lnTo>
                    <a:pt x="3337781" y="1061468"/>
                  </a:lnTo>
                  <a:lnTo>
                    <a:pt x="3314641" y="1106087"/>
                  </a:lnTo>
                  <a:lnTo>
                    <a:pt x="3282913" y="1145600"/>
                  </a:lnTo>
                  <a:lnTo>
                    <a:pt x="3253394" y="1175526"/>
                  </a:lnTo>
                  <a:lnTo>
                    <a:pt x="3215550" y="1215631"/>
                  </a:lnTo>
                  <a:lnTo>
                    <a:pt x="3174453" y="1260352"/>
                  </a:lnTo>
                  <a:lnTo>
                    <a:pt x="3135172" y="1304122"/>
                  </a:lnTo>
                  <a:lnTo>
                    <a:pt x="3102778" y="1341377"/>
                  </a:lnTo>
                  <a:lnTo>
                    <a:pt x="3082339" y="1366550"/>
                  </a:lnTo>
                  <a:lnTo>
                    <a:pt x="3061940" y="1389725"/>
                  </a:lnTo>
                  <a:lnTo>
                    <a:pt x="3031358" y="1415947"/>
                  </a:lnTo>
                  <a:lnTo>
                    <a:pt x="2990543" y="1442464"/>
                  </a:lnTo>
                  <a:lnTo>
                    <a:pt x="2939447" y="1466521"/>
                  </a:lnTo>
                  <a:lnTo>
                    <a:pt x="2878020" y="1485366"/>
                  </a:lnTo>
                  <a:lnTo>
                    <a:pt x="2817786" y="1501349"/>
                  </a:lnTo>
                  <a:lnTo>
                    <a:pt x="2766288" y="1518860"/>
                  </a:lnTo>
                  <a:lnTo>
                    <a:pt x="2719350" y="1538201"/>
                  </a:lnTo>
                  <a:lnTo>
                    <a:pt x="2672797" y="1559675"/>
                  </a:lnTo>
                  <a:lnTo>
                    <a:pt x="2622451" y="1583584"/>
                  </a:lnTo>
                  <a:lnTo>
                    <a:pt x="2577934" y="1604208"/>
                  </a:lnTo>
                  <a:lnTo>
                    <a:pt x="2532778" y="1623225"/>
                  </a:lnTo>
                  <a:lnTo>
                    <a:pt x="2485494" y="1639681"/>
                  </a:lnTo>
                  <a:lnTo>
                    <a:pt x="2434591" y="1652619"/>
                  </a:lnTo>
                  <a:lnTo>
                    <a:pt x="2378581" y="1661083"/>
                  </a:lnTo>
                  <a:lnTo>
                    <a:pt x="2315973" y="1664117"/>
                  </a:lnTo>
                  <a:lnTo>
                    <a:pt x="2244491" y="1664781"/>
                  </a:lnTo>
                  <a:lnTo>
                    <a:pt x="2185407" y="1666976"/>
                  </a:lnTo>
                  <a:lnTo>
                    <a:pt x="2134856" y="1671011"/>
                  </a:lnTo>
                  <a:lnTo>
                    <a:pt x="2088972" y="1677190"/>
                  </a:lnTo>
                  <a:lnTo>
                    <a:pt x="2043888" y="1685820"/>
                  </a:lnTo>
                  <a:lnTo>
                    <a:pt x="2001854" y="1694228"/>
                  </a:lnTo>
                  <a:lnTo>
                    <a:pt x="1976292" y="1696527"/>
                  </a:lnTo>
                  <a:lnTo>
                    <a:pt x="1945240" y="1695711"/>
                  </a:lnTo>
                  <a:lnTo>
                    <a:pt x="1886733" y="1694774"/>
                  </a:lnTo>
                  <a:close/>
                </a:path>
                <a:path w="3350895" h="1696720">
                  <a:moveTo>
                    <a:pt x="843003" y="450750"/>
                  </a:moveTo>
                  <a:lnTo>
                    <a:pt x="843003" y="450750"/>
                  </a:lnTo>
                  <a:lnTo>
                    <a:pt x="0" y="0"/>
                  </a:lnTo>
                </a:path>
              </a:pathLst>
            </a:custGeom>
            <a:ln w="766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030247" y="3514780"/>
              <a:ext cx="647700" cy="0"/>
            </a:xfrm>
            <a:custGeom>
              <a:avLst/>
              <a:gdLst/>
              <a:ahLst/>
              <a:cxnLst/>
              <a:rect l="l" t="t" r="r" b="b"/>
              <a:pathLst>
                <a:path w="647700">
                  <a:moveTo>
                    <a:pt x="0" y="0"/>
                  </a:moveTo>
                  <a:lnTo>
                    <a:pt x="647589" y="0"/>
                  </a:lnTo>
                </a:path>
              </a:pathLst>
            </a:custGeom>
            <a:ln w="766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882325" y="2960534"/>
              <a:ext cx="2724785" cy="1107440"/>
            </a:xfrm>
            <a:custGeom>
              <a:avLst/>
              <a:gdLst/>
              <a:ahLst/>
              <a:cxnLst/>
              <a:rect l="l" t="t" r="r" b="b"/>
              <a:pathLst>
                <a:path w="2724784" h="1107439">
                  <a:moveTo>
                    <a:pt x="1983767" y="545394"/>
                  </a:moveTo>
                  <a:lnTo>
                    <a:pt x="1983767" y="545394"/>
                  </a:lnTo>
                  <a:lnTo>
                    <a:pt x="2724594" y="111155"/>
                  </a:lnTo>
                </a:path>
                <a:path w="2724784" h="1107439">
                  <a:moveTo>
                    <a:pt x="1958227" y="536372"/>
                  </a:moveTo>
                  <a:lnTo>
                    <a:pt x="1958227" y="536372"/>
                  </a:lnTo>
                  <a:lnTo>
                    <a:pt x="2699054" y="928566"/>
                  </a:lnTo>
                </a:path>
                <a:path w="2724784" h="1107439">
                  <a:moveTo>
                    <a:pt x="979709" y="0"/>
                  </a:moveTo>
                  <a:lnTo>
                    <a:pt x="1992621" y="536372"/>
                  </a:lnTo>
                  <a:lnTo>
                    <a:pt x="996225" y="1107300"/>
                  </a:lnTo>
                </a:path>
                <a:path w="2724784" h="1107439">
                  <a:moveTo>
                    <a:pt x="970685" y="17873"/>
                  </a:moveTo>
                  <a:lnTo>
                    <a:pt x="0" y="536372"/>
                  </a:lnTo>
                  <a:lnTo>
                    <a:pt x="987371" y="1098449"/>
                  </a:lnTo>
                </a:path>
              </a:pathLst>
            </a:custGeom>
            <a:ln w="766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847761" y="4408860"/>
              <a:ext cx="2027555" cy="1233805"/>
            </a:xfrm>
            <a:custGeom>
              <a:avLst/>
              <a:gdLst/>
              <a:ahLst/>
              <a:cxnLst/>
              <a:rect l="l" t="t" r="r" b="b"/>
              <a:pathLst>
                <a:path w="2027554" h="1233804">
                  <a:moveTo>
                    <a:pt x="2027185" y="0"/>
                  </a:moveTo>
                  <a:lnTo>
                    <a:pt x="0" y="0"/>
                  </a:lnTo>
                  <a:lnTo>
                    <a:pt x="0" y="1233742"/>
                  </a:lnTo>
                  <a:lnTo>
                    <a:pt x="2027185" y="1233742"/>
                  </a:lnTo>
                  <a:lnTo>
                    <a:pt x="2027185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847761" y="4408860"/>
              <a:ext cx="2027555" cy="1233805"/>
            </a:xfrm>
            <a:custGeom>
              <a:avLst/>
              <a:gdLst/>
              <a:ahLst/>
              <a:cxnLst/>
              <a:rect l="l" t="t" r="r" b="b"/>
              <a:pathLst>
                <a:path w="2027554" h="1233804">
                  <a:moveTo>
                    <a:pt x="0" y="0"/>
                  </a:moveTo>
                  <a:lnTo>
                    <a:pt x="2027185" y="0"/>
                  </a:lnTo>
                  <a:lnTo>
                    <a:pt x="2027185" y="1233742"/>
                  </a:lnTo>
                  <a:lnTo>
                    <a:pt x="0" y="1233742"/>
                  </a:lnTo>
                  <a:lnTo>
                    <a:pt x="0" y="0"/>
                  </a:lnTo>
                  <a:close/>
                </a:path>
              </a:pathLst>
            </a:custGeom>
            <a:ln w="766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402147" y="1829062"/>
              <a:ext cx="902335" cy="2613025"/>
            </a:xfrm>
            <a:custGeom>
              <a:avLst/>
              <a:gdLst/>
              <a:ahLst/>
              <a:cxnLst/>
              <a:rect l="l" t="t" r="r" b="b"/>
              <a:pathLst>
                <a:path w="902335" h="2613025">
                  <a:moveTo>
                    <a:pt x="450863" y="2340906"/>
                  </a:moveTo>
                  <a:lnTo>
                    <a:pt x="450863" y="2613008"/>
                  </a:lnTo>
                </a:path>
                <a:path w="902335" h="2613025">
                  <a:moveTo>
                    <a:pt x="450863" y="1259309"/>
                  </a:moveTo>
                  <a:lnTo>
                    <a:pt x="450863" y="2119957"/>
                  </a:lnTo>
                </a:path>
                <a:path w="902335" h="2613025">
                  <a:moveTo>
                    <a:pt x="450863" y="671700"/>
                  </a:moveTo>
                  <a:lnTo>
                    <a:pt x="450863" y="1038360"/>
                  </a:lnTo>
                </a:path>
                <a:path w="902335" h="2613025">
                  <a:moveTo>
                    <a:pt x="0" y="0"/>
                  </a:moveTo>
                  <a:lnTo>
                    <a:pt x="0" y="297549"/>
                  </a:lnTo>
                </a:path>
                <a:path w="902335" h="2613025">
                  <a:moveTo>
                    <a:pt x="901898" y="0"/>
                  </a:moveTo>
                  <a:lnTo>
                    <a:pt x="901898" y="297549"/>
                  </a:lnTo>
                </a:path>
              </a:pathLst>
            </a:custGeom>
            <a:ln w="766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6" name="object 1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1283" y="1678414"/>
              <a:ext cx="245353" cy="247674"/>
            </a:xfrm>
            <a:prstGeom prst="rect">
              <a:avLst/>
            </a:prstGeom>
          </p:spPr>
        </p:pic>
        <p:sp>
          <p:nvSpPr>
            <p:cNvPr id="157" name="object 157"/>
            <p:cNvSpPr/>
            <p:nvPr/>
          </p:nvSpPr>
          <p:spPr>
            <a:xfrm>
              <a:off x="5181283" y="1679606"/>
              <a:ext cx="245745" cy="247015"/>
            </a:xfrm>
            <a:custGeom>
              <a:avLst/>
              <a:gdLst/>
              <a:ahLst/>
              <a:cxnLst/>
              <a:rect l="l" t="t" r="r" b="b"/>
              <a:pathLst>
                <a:path w="245745" h="247014">
                  <a:moveTo>
                    <a:pt x="0" y="123922"/>
                  </a:moveTo>
                  <a:lnTo>
                    <a:pt x="9651" y="75475"/>
                  </a:lnTo>
                  <a:lnTo>
                    <a:pt x="35968" y="36108"/>
                  </a:lnTo>
                  <a:lnTo>
                    <a:pt x="74991" y="9668"/>
                  </a:lnTo>
                  <a:lnTo>
                    <a:pt x="122761" y="0"/>
                  </a:lnTo>
                  <a:lnTo>
                    <a:pt x="170433" y="9668"/>
                  </a:lnTo>
                  <a:lnTo>
                    <a:pt x="209405" y="36108"/>
                  </a:lnTo>
                  <a:lnTo>
                    <a:pt x="235703" y="75475"/>
                  </a:lnTo>
                  <a:lnTo>
                    <a:pt x="245353" y="123922"/>
                  </a:lnTo>
                  <a:lnTo>
                    <a:pt x="235703" y="171582"/>
                  </a:lnTo>
                  <a:lnTo>
                    <a:pt x="209405" y="210544"/>
                  </a:lnTo>
                  <a:lnTo>
                    <a:pt x="170433" y="236836"/>
                  </a:lnTo>
                  <a:lnTo>
                    <a:pt x="122761" y="246482"/>
                  </a:lnTo>
                  <a:lnTo>
                    <a:pt x="74991" y="236836"/>
                  </a:lnTo>
                  <a:lnTo>
                    <a:pt x="35968" y="210544"/>
                  </a:lnTo>
                  <a:lnTo>
                    <a:pt x="9651" y="171582"/>
                  </a:lnTo>
                  <a:lnTo>
                    <a:pt x="0" y="123922"/>
                  </a:lnTo>
                  <a:close/>
                </a:path>
              </a:pathLst>
            </a:custGeom>
            <a:ln w="766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853011" y="1829062"/>
              <a:ext cx="0" cy="297815"/>
            </a:xfrm>
            <a:custGeom>
              <a:avLst/>
              <a:gdLst/>
              <a:ahLst/>
              <a:cxnLst/>
              <a:rect l="l" t="t" r="r" b="b"/>
              <a:pathLst>
                <a:path h="297814">
                  <a:moveTo>
                    <a:pt x="0" y="0"/>
                  </a:moveTo>
                  <a:lnTo>
                    <a:pt x="0" y="297549"/>
                  </a:lnTo>
                </a:path>
              </a:pathLst>
            </a:custGeom>
            <a:ln w="766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061104" y="2126612"/>
              <a:ext cx="1575435" cy="340995"/>
            </a:xfrm>
            <a:custGeom>
              <a:avLst/>
              <a:gdLst/>
              <a:ahLst/>
              <a:cxnLst/>
              <a:rect l="l" t="t" r="r" b="b"/>
              <a:pathLst>
                <a:path w="1575435" h="340994">
                  <a:moveTo>
                    <a:pt x="1574959" y="0"/>
                  </a:moveTo>
                  <a:lnTo>
                    <a:pt x="0" y="0"/>
                  </a:lnTo>
                  <a:lnTo>
                    <a:pt x="0" y="340956"/>
                  </a:lnTo>
                  <a:lnTo>
                    <a:pt x="1574959" y="340956"/>
                  </a:lnTo>
                  <a:lnTo>
                    <a:pt x="157495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061104" y="2126612"/>
              <a:ext cx="1575435" cy="340995"/>
            </a:xfrm>
            <a:custGeom>
              <a:avLst/>
              <a:gdLst/>
              <a:ahLst/>
              <a:cxnLst/>
              <a:rect l="l" t="t" r="r" b="b"/>
              <a:pathLst>
                <a:path w="1575435" h="340994">
                  <a:moveTo>
                    <a:pt x="0" y="0"/>
                  </a:moveTo>
                  <a:lnTo>
                    <a:pt x="1574959" y="0"/>
                  </a:lnTo>
                  <a:lnTo>
                    <a:pt x="1574959" y="340956"/>
                  </a:lnTo>
                  <a:lnTo>
                    <a:pt x="0" y="340956"/>
                  </a:lnTo>
                  <a:lnTo>
                    <a:pt x="0" y="0"/>
                  </a:lnTo>
                  <a:close/>
                </a:path>
              </a:pathLst>
            </a:custGeom>
            <a:ln w="766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1" name="object 1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0419" y="1678414"/>
              <a:ext cx="245353" cy="247674"/>
            </a:xfrm>
            <a:prstGeom prst="rect">
              <a:avLst/>
            </a:prstGeom>
          </p:spPr>
        </p:pic>
        <p:sp>
          <p:nvSpPr>
            <p:cNvPr id="162" name="object 162"/>
            <p:cNvSpPr/>
            <p:nvPr/>
          </p:nvSpPr>
          <p:spPr>
            <a:xfrm>
              <a:off x="4730419" y="1679606"/>
              <a:ext cx="245745" cy="247015"/>
            </a:xfrm>
            <a:custGeom>
              <a:avLst/>
              <a:gdLst/>
              <a:ahLst/>
              <a:cxnLst/>
              <a:rect l="l" t="t" r="r" b="b"/>
              <a:pathLst>
                <a:path w="245745" h="247014">
                  <a:moveTo>
                    <a:pt x="0" y="123922"/>
                  </a:moveTo>
                  <a:lnTo>
                    <a:pt x="9649" y="75475"/>
                  </a:lnTo>
                  <a:lnTo>
                    <a:pt x="35947" y="36108"/>
                  </a:lnTo>
                  <a:lnTo>
                    <a:pt x="74919" y="9668"/>
                  </a:lnTo>
                  <a:lnTo>
                    <a:pt x="122591" y="0"/>
                  </a:lnTo>
                  <a:lnTo>
                    <a:pt x="170361" y="9668"/>
                  </a:lnTo>
                  <a:lnTo>
                    <a:pt x="209384" y="36108"/>
                  </a:lnTo>
                  <a:lnTo>
                    <a:pt x="235701" y="75475"/>
                  </a:lnTo>
                  <a:lnTo>
                    <a:pt x="245353" y="123922"/>
                  </a:lnTo>
                  <a:lnTo>
                    <a:pt x="235701" y="171582"/>
                  </a:lnTo>
                  <a:lnTo>
                    <a:pt x="209384" y="210544"/>
                  </a:lnTo>
                  <a:lnTo>
                    <a:pt x="170361" y="236836"/>
                  </a:lnTo>
                  <a:lnTo>
                    <a:pt x="122591" y="246482"/>
                  </a:lnTo>
                  <a:lnTo>
                    <a:pt x="74919" y="236836"/>
                  </a:lnTo>
                  <a:lnTo>
                    <a:pt x="35947" y="210544"/>
                  </a:lnTo>
                  <a:lnTo>
                    <a:pt x="9649" y="171582"/>
                  </a:lnTo>
                  <a:lnTo>
                    <a:pt x="0" y="123922"/>
                  </a:lnTo>
                  <a:close/>
                </a:path>
              </a:pathLst>
            </a:custGeom>
            <a:ln w="766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3" name="object 16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8193" y="1678414"/>
              <a:ext cx="246544" cy="247674"/>
            </a:xfrm>
            <a:prstGeom prst="rect">
              <a:avLst/>
            </a:prstGeom>
          </p:spPr>
        </p:pic>
        <p:sp>
          <p:nvSpPr>
            <p:cNvPr id="164" name="object 164"/>
            <p:cNvSpPr/>
            <p:nvPr/>
          </p:nvSpPr>
          <p:spPr>
            <a:xfrm>
              <a:off x="4278193" y="1679606"/>
              <a:ext cx="247015" cy="247015"/>
            </a:xfrm>
            <a:custGeom>
              <a:avLst/>
              <a:gdLst/>
              <a:ahLst/>
              <a:cxnLst/>
              <a:rect l="l" t="t" r="r" b="b"/>
              <a:pathLst>
                <a:path w="247014" h="247014">
                  <a:moveTo>
                    <a:pt x="0" y="123922"/>
                  </a:moveTo>
                  <a:lnTo>
                    <a:pt x="9670" y="75475"/>
                  </a:lnTo>
                  <a:lnTo>
                    <a:pt x="36117" y="36108"/>
                  </a:lnTo>
                  <a:lnTo>
                    <a:pt x="75494" y="9668"/>
                  </a:lnTo>
                  <a:lnTo>
                    <a:pt x="123953" y="0"/>
                  </a:lnTo>
                  <a:lnTo>
                    <a:pt x="171697" y="9668"/>
                  </a:lnTo>
                  <a:lnTo>
                    <a:pt x="210661" y="36108"/>
                  </a:lnTo>
                  <a:lnTo>
                    <a:pt x="236919" y="75475"/>
                  </a:lnTo>
                  <a:lnTo>
                    <a:pt x="246544" y="123922"/>
                  </a:lnTo>
                  <a:lnTo>
                    <a:pt x="236919" y="171582"/>
                  </a:lnTo>
                  <a:lnTo>
                    <a:pt x="210661" y="210544"/>
                  </a:lnTo>
                  <a:lnTo>
                    <a:pt x="171697" y="236836"/>
                  </a:lnTo>
                  <a:lnTo>
                    <a:pt x="123953" y="246482"/>
                  </a:lnTo>
                  <a:lnTo>
                    <a:pt x="75494" y="236836"/>
                  </a:lnTo>
                  <a:lnTo>
                    <a:pt x="36117" y="210544"/>
                  </a:lnTo>
                  <a:lnTo>
                    <a:pt x="9670" y="171582"/>
                  </a:lnTo>
                  <a:lnTo>
                    <a:pt x="0" y="123922"/>
                  </a:lnTo>
                  <a:close/>
                </a:path>
              </a:pathLst>
            </a:custGeom>
            <a:ln w="766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5" name="object 16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57273" y="4733269"/>
              <a:ext cx="1582621" cy="794382"/>
            </a:xfrm>
            <a:prstGeom prst="rect">
              <a:avLst/>
            </a:prstGeom>
          </p:spPr>
        </p:pic>
        <p:sp>
          <p:nvSpPr>
            <p:cNvPr id="166" name="object 166"/>
            <p:cNvSpPr/>
            <p:nvPr/>
          </p:nvSpPr>
          <p:spPr>
            <a:xfrm>
              <a:off x="4674232" y="2867422"/>
              <a:ext cx="358140" cy="220979"/>
            </a:xfrm>
            <a:custGeom>
              <a:avLst/>
              <a:gdLst/>
              <a:ahLst/>
              <a:cxnLst/>
              <a:rect l="l" t="t" r="r" b="b"/>
              <a:pathLst>
                <a:path w="358139" h="220980">
                  <a:moveTo>
                    <a:pt x="357728" y="0"/>
                  </a:moveTo>
                  <a:lnTo>
                    <a:pt x="0" y="0"/>
                  </a:lnTo>
                  <a:lnTo>
                    <a:pt x="0" y="220949"/>
                  </a:lnTo>
                  <a:lnTo>
                    <a:pt x="357728" y="220949"/>
                  </a:lnTo>
                  <a:lnTo>
                    <a:pt x="357728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674232" y="2867422"/>
              <a:ext cx="358140" cy="220979"/>
            </a:xfrm>
            <a:custGeom>
              <a:avLst/>
              <a:gdLst/>
              <a:ahLst/>
              <a:cxnLst/>
              <a:rect l="l" t="t" r="r" b="b"/>
              <a:pathLst>
                <a:path w="358139" h="220980">
                  <a:moveTo>
                    <a:pt x="0" y="0"/>
                  </a:moveTo>
                  <a:lnTo>
                    <a:pt x="357728" y="0"/>
                  </a:lnTo>
                  <a:lnTo>
                    <a:pt x="357728" y="220949"/>
                  </a:lnTo>
                  <a:lnTo>
                    <a:pt x="0" y="220949"/>
                  </a:lnTo>
                  <a:lnTo>
                    <a:pt x="0" y="0"/>
                  </a:lnTo>
                  <a:close/>
                </a:path>
              </a:pathLst>
            </a:custGeom>
            <a:ln w="766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674232" y="3949019"/>
              <a:ext cx="358140" cy="220979"/>
            </a:xfrm>
            <a:custGeom>
              <a:avLst/>
              <a:gdLst/>
              <a:ahLst/>
              <a:cxnLst/>
              <a:rect l="l" t="t" r="r" b="b"/>
              <a:pathLst>
                <a:path w="358139" h="220979">
                  <a:moveTo>
                    <a:pt x="357728" y="0"/>
                  </a:moveTo>
                  <a:lnTo>
                    <a:pt x="0" y="0"/>
                  </a:lnTo>
                  <a:lnTo>
                    <a:pt x="0" y="220949"/>
                  </a:lnTo>
                  <a:lnTo>
                    <a:pt x="357728" y="220949"/>
                  </a:lnTo>
                  <a:lnTo>
                    <a:pt x="357728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674232" y="3949019"/>
              <a:ext cx="358140" cy="220979"/>
            </a:xfrm>
            <a:custGeom>
              <a:avLst/>
              <a:gdLst/>
              <a:ahLst/>
              <a:cxnLst/>
              <a:rect l="l" t="t" r="r" b="b"/>
              <a:pathLst>
                <a:path w="358139" h="220979">
                  <a:moveTo>
                    <a:pt x="0" y="0"/>
                  </a:moveTo>
                  <a:lnTo>
                    <a:pt x="357728" y="0"/>
                  </a:lnTo>
                  <a:lnTo>
                    <a:pt x="357728" y="220949"/>
                  </a:lnTo>
                  <a:lnTo>
                    <a:pt x="0" y="220949"/>
                  </a:lnTo>
                  <a:lnTo>
                    <a:pt x="0" y="0"/>
                  </a:lnTo>
                  <a:close/>
                </a:path>
              </a:pathLst>
            </a:custGeom>
            <a:ln w="766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670628" y="3394773"/>
              <a:ext cx="358140" cy="222885"/>
            </a:xfrm>
            <a:custGeom>
              <a:avLst/>
              <a:gdLst/>
              <a:ahLst/>
              <a:cxnLst/>
              <a:rect l="l" t="t" r="r" b="b"/>
              <a:pathLst>
                <a:path w="358139" h="222885">
                  <a:moveTo>
                    <a:pt x="357558" y="0"/>
                  </a:moveTo>
                  <a:lnTo>
                    <a:pt x="0" y="0"/>
                  </a:lnTo>
                  <a:lnTo>
                    <a:pt x="0" y="222311"/>
                  </a:lnTo>
                  <a:lnTo>
                    <a:pt x="357558" y="222311"/>
                  </a:lnTo>
                  <a:lnTo>
                    <a:pt x="357558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670628" y="3394773"/>
              <a:ext cx="358140" cy="222885"/>
            </a:xfrm>
            <a:custGeom>
              <a:avLst/>
              <a:gdLst/>
              <a:ahLst/>
              <a:cxnLst/>
              <a:rect l="l" t="t" r="r" b="b"/>
              <a:pathLst>
                <a:path w="358139" h="222885">
                  <a:moveTo>
                    <a:pt x="0" y="0"/>
                  </a:moveTo>
                  <a:lnTo>
                    <a:pt x="357558" y="0"/>
                  </a:lnTo>
                  <a:lnTo>
                    <a:pt x="357558" y="222311"/>
                  </a:lnTo>
                  <a:lnTo>
                    <a:pt x="0" y="222311"/>
                  </a:lnTo>
                  <a:lnTo>
                    <a:pt x="0" y="0"/>
                  </a:lnTo>
                  <a:close/>
                </a:path>
              </a:pathLst>
            </a:custGeom>
            <a:ln w="766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677836" y="3394773"/>
              <a:ext cx="358140" cy="222885"/>
            </a:xfrm>
            <a:custGeom>
              <a:avLst/>
              <a:gdLst/>
              <a:ahLst/>
              <a:cxnLst/>
              <a:rect l="l" t="t" r="r" b="b"/>
              <a:pathLst>
                <a:path w="358139" h="222885">
                  <a:moveTo>
                    <a:pt x="357728" y="0"/>
                  </a:moveTo>
                  <a:lnTo>
                    <a:pt x="0" y="0"/>
                  </a:lnTo>
                  <a:lnTo>
                    <a:pt x="0" y="222311"/>
                  </a:lnTo>
                  <a:lnTo>
                    <a:pt x="357728" y="222311"/>
                  </a:lnTo>
                  <a:lnTo>
                    <a:pt x="357728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677836" y="3394773"/>
              <a:ext cx="358140" cy="222885"/>
            </a:xfrm>
            <a:custGeom>
              <a:avLst/>
              <a:gdLst/>
              <a:ahLst/>
              <a:cxnLst/>
              <a:rect l="l" t="t" r="r" b="b"/>
              <a:pathLst>
                <a:path w="358139" h="222885">
                  <a:moveTo>
                    <a:pt x="0" y="0"/>
                  </a:moveTo>
                  <a:lnTo>
                    <a:pt x="357728" y="0"/>
                  </a:lnTo>
                  <a:lnTo>
                    <a:pt x="357728" y="222311"/>
                  </a:lnTo>
                  <a:lnTo>
                    <a:pt x="0" y="222311"/>
                  </a:lnTo>
                  <a:lnTo>
                    <a:pt x="0" y="0"/>
                  </a:lnTo>
                  <a:close/>
                </a:path>
              </a:pathLst>
            </a:custGeom>
            <a:ln w="766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672569" y="3394773"/>
              <a:ext cx="358140" cy="222885"/>
            </a:xfrm>
            <a:custGeom>
              <a:avLst/>
              <a:gdLst/>
              <a:ahLst/>
              <a:cxnLst/>
              <a:rect l="l" t="t" r="r" b="b"/>
              <a:pathLst>
                <a:path w="358139" h="222885">
                  <a:moveTo>
                    <a:pt x="357677" y="0"/>
                  </a:moveTo>
                  <a:lnTo>
                    <a:pt x="0" y="0"/>
                  </a:lnTo>
                  <a:lnTo>
                    <a:pt x="0" y="222311"/>
                  </a:lnTo>
                  <a:lnTo>
                    <a:pt x="357677" y="222311"/>
                  </a:lnTo>
                  <a:lnTo>
                    <a:pt x="357677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672569" y="3394773"/>
              <a:ext cx="358140" cy="222885"/>
            </a:xfrm>
            <a:custGeom>
              <a:avLst/>
              <a:gdLst/>
              <a:ahLst/>
              <a:cxnLst/>
              <a:rect l="l" t="t" r="r" b="b"/>
              <a:pathLst>
                <a:path w="358139" h="222885">
                  <a:moveTo>
                    <a:pt x="0" y="0"/>
                  </a:moveTo>
                  <a:lnTo>
                    <a:pt x="357677" y="0"/>
                  </a:lnTo>
                  <a:lnTo>
                    <a:pt x="357677" y="222311"/>
                  </a:lnTo>
                  <a:lnTo>
                    <a:pt x="0" y="222311"/>
                  </a:lnTo>
                  <a:lnTo>
                    <a:pt x="0" y="0"/>
                  </a:lnTo>
                  <a:close/>
                </a:path>
              </a:pathLst>
            </a:custGeom>
            <a:ln w="766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548178" y="2969556"/>
              <a:ext cx="358140" cy="220979"/>
            </a:xfrm>
            <a:custGeom>
              <a:avLst/>
              <a:gdLst/>
              <a:ahLst/>
              <a:cxnLst/>
              <a:rect l="l" t="t" r="r" b="b"/>
              <a:pathLst>
                <a:path w="358140" h="220980">
                  <a:moveTo>
                    <a:pt x="357728" y="0"/>
                  </a:moveTo>
                  <a:lnTo>
                    <a:pt x="0" y="0"/>
                  </a:lnTo>
                  <a:lnTo>
                    <a:pt x="0" y="220949"/>
                  </a:lnTo>
                  <a:lnTo>
                    <a:pt x="357728" y="220949"/>
                  </a:lnTo>
                  <a:lnTo>
                    <a:pt x="357728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548178" y="2969556"/>
              <a:ext cx="358140" cy="220979"/>
            </a:xfrm>
            <a:custGeom>
              <a:avLst/>
              <a:gdLst/>
              <a:ahLst/>
              <a:cxnLst/>
              <a:rect l="l" t="t" r="r" b="b"/>
              <a:pathLst>
                <a:path w="358140" h="220980">
                  <a:moveTo>
                    <a:pt x="0" y="0"/>
                  </a:moveTo>
                  <a:lnTo>
                    <a:pt x="357728" y="0"/>
                  </a:lnTo>
                  <a:lnTo>
                    <a:pt x="357728" y="220949"/>
                  </a:lnTo>
                  <a:lnTo>
                    <a:pt x="0" y="220949"/>
                  </a:lnTo>
                  <a:lnTo>
                    <a:pt x="0" y="0"/>
                  </a:lnTo>
                  <a:close/>
                </a:path>
              </a:pathLst>
            </a:custGeom>
            <a:ln w="766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548178" y="3777945"/>
              <a:ext cx="358140" cy="222885"/>
            </a:xfrm>
            <a:custGeom>
              <a:avLst/>
              <a:gdLst/>
              <a:ahLst/>
              <a:cxnLst/>
              <a:rect l="l" t="t" r="r" b="b"/>
              <a:pathLst>
                <a:path w="358140" h="222885">
                  <a:moveTo>
                    <a:pt x="357728" y="0"/>
                  </a:moveTo>
                  <a:lnTo>
                    <a:pt x="0" y="0"/>
                  </a:lnTo>
                  <a:lnTo>
                    <a:pt x="0" y="222311"/>
                  </a:lnTo>
                  <a:lnTo>
                    <a:pt x="357728" y="222311"/>
                  </a:lnTo>
                  <a:lnTo>
                    <a:pt x="357728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548178" y="3777945"/>
              <a:ext cx="358140" cy="222885"/>
            </a:xfrm>
            <a:custGeom>
              <a:avLst/>
              <a:gdLst/>
              <a:ahLst/>
              <a:cxnLst/>
              <a:rect l="l" t="t" r="r" b="b"/>
              <a:pathLst>
                <a:path w="358140" h="222885">
                  <a:moveTo>
                    <a:pt x="0" y="0"/>
                  </a:moveTo>
                  <a:lnTo>
                    <a:pt x="357728" y="0"/>
                  </a:lnTo>
                  <a:lnTo>
                    <a:pt x="357728" y="222311"/>
                  </a:lnTo>
                  <a:lnTo>
                    <a:pt x="0" y="222311"/>
                  </a:lnTo>
                  <a:lnTo>
                    <a:pt x="0" y="0"/>
                  </a:lnTo>
                  <a:close/>
                </a:path>
              </a:pathLst>
            </a:custGeom>
            <a:ln w="766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031960" y="4076857"/>
              <a:ext cx="1575435" cy="237490"/>
            </a:xfrm>
            <a:custGeom>
              <a:avLst/>
              <a:gdLst/>
              <a:ahLst/>
              <a:cxnLst/>
              <a:rect l="l" t="t" r="r" b="b"/>
              <a:pathLst>
                <a:path w="1575434" h="237489">
                  <a:moveTo>
                    <a:pt x="1574959" y="237495"/>
                  </a:moveTo>
                  <a:lnTo>
                    <a:pt x="1574959" y="237495"/>
                  </a:lnTo>
                  <a:lnTo>
                    <a:pt x="0" y="0"/>
                  </a:lnTo>
                </a:path>
              </a:pathLst>
            </a:custGeom>
            <a:ln w="766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1" name="object 18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80985" y="4295202"/>
              <a:ext cx="274638" cy="84294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76056" y="4295202"/>
              <a:ext cx="107267" cy="81741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02563" y="4297755"/>
              <a:ext cx="65211" cy="81741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88207" y="4295202"/>
              <a:ext cx="63849" cy="81741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73681" y="4268374"/>
              <a:ext cx="421578" cy="111121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86093" y="4466344"/>
              <a:ext cx="68957" cy="112381"/>
            </a:xfrm>
            <a:prstGeom prst="rect">
              <a:avLst/>
            </a:prstGeom>
          </p:spPr>
        </p:pic>
        <p:sp>
          <p:nvSpPr>
            <p:cNvPr id="187" name="object 187"/>
            <p:cNvSpPr/>
            <p:nvPr/>
          </p:nvSpPr>
          <p:spPr>
            <a:xfrm>
              <a:off x="6774282" y="4466348"/>
              <a:ext cx="575310" cy="83185"/>
            </a:xfrm>
            <a:custGeom>
              <a:avLst/>
              <a:gdLst/>
              <a:ahLst/>
              <a:cxnLst/>
              <a:rect l="l" t="t" r="r" b="b"/>
              <a:pathLst>
                <a:path w="575309" h="83185">
                  <a:moveTo>
                    <a:pt x="38315" y="0"/>
                  </a:moveTo>
                  <a:lnTo>
                    <a:pt x="34391" y="0"/>
                  </a:lnTo>
                  <a:lnTo>
                    <a:pt x="28003" y="1143"/>
                  </a:lnTo>
                  <a:lnTo>
                    <a:pt x="22174" y="4305"/>
                  </a:lnTo>
                  <a:lnTo>
                    <a:pt x="17056" y="9156"/>
                  </a:lnTo>
                  <a:lnTo>
                    <a:pt x="12776" y="15316"/>
                  </a:lnTo>
                  <a:lnTo>
                    <a:pt x="12776" y="1282"/>
                  </a:lnTo>
                  <a:lnTo>
                    <a:pt x="0" y="1282"/>
                  </a:lnTo>
                  <a:lnTo>
                    <a:pt x="0" y="81724"/>
                  </a:lnTo>
                  <a:lnTo>
                    <a:pt x="12776" y="81724"/>
                  </a:lnTo>
                  <a:lnTo>
                    <a:pt x="12776" y="34467"/>
                  </a:lnTo>
                  <a:lnTo>
                    <a:pt x="14173" y="26428"/>
                  </a:lnTo>
                  <a:lnTo>
                    <a:pt x="18199" y="19951"/>
                  </a:lnTo>
                  <a:lnTo>
                    <a:pt x="24625" y="15621"/>
                  </a:lnTo>
                  <a:lnTo>
                    <a:pt x="26250" y="15316"/>
                  </a:lnTo>
                  <a:lnTo>
                    <a:pt x="33210" y="14046"/>
                  </a:lnTo>
                  <a:lnTo>
                    <a:pt x="38315" y="14046"/>
                  </a:lnTo>
                  <a:lnTo>
                    <a:pt x="38315" y="0"/>
                  </a:lnTo>
                  <a:close/>
                </a:path>
                <a:path w="575309" h="83185">
                  <a:moveTo>
                    <a:pt x="118846" y="40868"/>
                  </a:moveTo>
                  <a:lnTo>
                    <a:pt x="116471" y="25857"/>
                  </a:lnTo>
                  <a:lnTo>
                    <a:pt x="109423" y="12776"/>
                  </a:lnTo>
                  <a:lnTo>
                    <a:pt x="107810" y="11493"/>
                  </a:lnTo>
                  <a:lnTo>
                    <a:pt x="104711" y="9029"/>
                  </a:lnTo>
                  <a:lnTo>
                    <a:pt x="104711" y="40868"/>
                  </a:lnTo>
                  <a:lnTo>
                    <a:pt x="103835" y="50507"/>
                  </a:lnTo>
                  <a:lnTo>
                    <a:pt x="100444" y="60502"/>
                  </a:lnTo>
                  <a:lnTo>
                    <a:pt x="93433" y="68338"/>
                  </a:lnTo>
                  <a:lnTo>
                    <a:pt x="81724" y="71513"/>
                  </a:lnTo>
                  <a:lnTo>
                    <a:pt x="70027" y="68338"/>
                  </a:lnTo>
                  <a:lnTo>
                    <a:pt x="63017" y="60502"/>
                  </a:lnTo>
                  <a:lnTo>
                    <a:pt x="59626" y="50507"/>
                  </a:lnTo>
                  <a:lnTo>
                    <a:pt x="58750" y="40868"/>
                  </a:lnTo>
                  <a:lnTo>
                    <a:pt x="59626" y="31965"/>
                  </a:lnTo>
                  <a:lnTo>
                    <a:pt x="63017" y="22352"/>
                  </a:lnTo>
                  <a:lnTo>
                    <a:pt x="70027" y="14643"/>
                  </a:lnTo>
                  <a:lnTo>
                    <a:pt x="81724" y="11493"/>
                  </a:lnTo>
                  <a:lnTo>
                    <a:pt x="93433" y="14643"/>
                  </a:lnTo>
                  <a:lnTo>
                    <a:pt x="100444" y="22352"/>
                  </a:lnTo>
                  <a:lnTo>
                    <a:pt x="103835" y="31965"/>
                  </a:lnTo>
                  <a:lnTo>
                    <a:pt x="104711" y="40868"/>
                  </a:lnTo>
                  <a:lnTo>
                    <a:pt x="104711" y="9029"/>
                  </a:lnTo>
                  <a:lnTo>
                    <a:pt x="97802" y="3517"/>
                  </a:lnTo>
                  <a:lnTo>
                    <a:pt x="81724" y="0"/>
                  </a:lnTo>
                  <a:lnTo>
                    <a:pt x="65151" y="3517"/>
                  </a:lnTo>
                  <a:lnTo>
                    <a:pt x="53594" y="12776"/>
                  </a:lnTo>
                  <a:lnTo>
                    <a:pt x="46824" y="25857"/>
                  </a:lnTo>
                  <a:lnTo>
                    <a:pt x="44615" y="40868"/>
                  </a:lnTo>
                  <a:lnTo>
                    <a:pt x="46824" y="56616"/>
                  </a:lnTo>
                  <a:lnTo>
                    <a:pt x="53594" y="70078"/>
                  </a:lnTo>
                  <a:lnTo>
                    <a:pt x="65151" y="79476"/>
                  </a:lnTo>
                  <a:lnTo>
                    <a:pt x="81724" y="83007"/>
                  </a:lnTo>
                  <a:lnTo>
                    <a:pt x="97802" y="79476"/>
                  </a:lnTo>
                  <a:lnTo>
                    <a:pt x="107645" y="71513"/>
                  </a:lnTo>
                  <a:lnTo>
                    <a:pt x="109423" y="70078"/>
                  </a:lnTo>
                  <a:lnTo>
                    <a:pt x="116471" y="56616"/>
                  </a:lnTo>
                  <a:lnTo>
                    <a:pt x="118846" y="40868"/>
                  </a:lnTo>
                  <a:close/>
                </a:path>
                <a:path w="575309" h="83185">
                  <a:moveTo>
                    <a:pt x="196659" y="28092"/>
                  </a:moveTo>
                  <a:lnTo>
                    <a:pt x="194449" y="18313"/>
                  </a:lnTo>
                  <a:lnTo>
                    <a:pt x="189230" y="9258"/>
                  </a:lnTo>
                  <a:lnTo>
                    <a:pt x="180403" y="2590"/>
                  </a:lnTo>
                  <a:lnTo>
                    <a:pt x="167373" y="0"/>
                  </a:lnTo>
                  <a:lnTo>
                    <a:pt x="150037" y="3378"/>
                  </a:lnTo>
                  <a:lnTo>
                    <a:pt x="138125" y="12611"/>
                  </a:lnTo>
                  <a:lnTo>
                    <a:pt x="131267" y="26403"/>
                  </a:lnTo>
                  <a:lnTo>
                    <a:pt x="129070" y="43421"/>
                  </a:lnTo>
                  <a:lnTo>
                    <a:pt x="131419" y="59309"/>
                  </a:lnTo>
                  <a:lnTo>
                    <a:pt x="138328" y="71831"/>
                  </a:lnTo>
                  <a:lnTo>
                    <a:pt x="149542" y="80048"/>
                  </a:lnTo>
                  <a:lnTo>
                    <a:pt x="164820" y="83007"/>
                  </a:lnTo>
                  <a:lnTo>
                    <a:pt x="179324" y="80213"/>
                  </a:lnTo>
                  <a:lnTo>
                    <a:pt x="188912" y="73113"/>
                  </a:lnTo>
                  <a:lnTo>
                    <a:pt x="194411" y="63614"/>
                  </a:lnTo>
                  <a:lnTo>
                    <a:pt x="196659" y="53644"/>
                  </a:lnTo>
                  <a:lnTo>
                    <a:pt x="183896" y="53644"/>
                  </a:lnTo>
                  <a:lnTo>
                    <a:pt x="181076" y="61277"/>
                  </a:lnTo>
                  <a:lnTo>
                    <a:pt x="176720" y="66890"/>
                  </a:lnTo>
                  <a:lnTo>
                    <a:pt x="171170" y="70332"/>
                  </a:lnTo>
                  <a:lnTo>
                    <a:pt x="164820" y="71513"/>
                  </a:lnTo>
                  <a:lnTo>
                    <a:pt x="153873" y="68694"/>
                  </a:lnTo>
                  <a:lnTo>
                    <a:pt x="147218" y="61455"/>
                  </a:lnTo>
                  <a:lnTo>
                    <a:pt x="143916" y="51587"/>
                  </a:lnTo>
                  <a:lnTo>
                    <a:pt x="143027" y="40868"/>
                  </a:lnTo>
                  <a:lnTo>
                    <a:pt x="144081" y="30353"/>
                  </a:lnTo>
                  <a:lnTo>
                    <a:pt x="147662" y="20904"/>
                  </a:lnTo>
                  <a:lnTo>
                    <a:pt x="154381" y="14109"/>
                  </a:lnTo>
                  <a:lnTo>
                    <a:pt x="164820" y="11493"/>
                  </a:lnTo>
                  <a:lnTo>
                    <a:pt x="176225" y="11493"/>
                  </a:lnTo>
                  <a:lnTo>
                    <a:pt x="182702" y="17881"/>
                  </a:lnTo>
                  <a:lnTo>
                    <a:pt x="183896" y="28092"/>
                  </a:lnTo>
                  <a:lnTo>
                    <a:pt x="196659" y="28092"/>
                  </a:lnTo>
                  <a:close/>
                </a:path>
                <a:path w="575309" h="83185">
                  <a:moveTo>
                    <a:pt x="279755" y="45974"/>
                  </a:moveTo>
                  <a:lnTo>
                    <a:pt x="278587" y="35750"/>
                  </a:lnTo>
                  <a:lnTo>
                    <a:pt x="277583" y="26936"/>
                  </a:lnTo>
                  <a:lnTo>
                    <a:pt x="271081" y="12446"/>
                  </a:lnTo>
                  <a:lnTo>
                    <a:pt x="269963" y="11493"/>
                  </a:lnTo>
                  <a:lnTo>
                    <a:pt x="265620" y="7797"/>
                  </a:lnTo>
                  <a:lnTo>
                    <a:pt x="265620" y="35750"/>
                  </a:lnTo>
                  <a:lnTo>
                    <a:pt x="221005" y="35750"/>
                  </a:lnTo>
                  <a:lnTo>
                    <a:pt x="222783" y="26568"/>
                  </a:lnTo>
                  <a:lnTo>
                    <a:pt x="227545" y="18834"/>
                  </a:lnTo>
                  <a:lnTo>
                    <a:pt x="234442" y="13487"/>
                  </a:lnTo>
                  <a:lnTo>
                    <a:pt x="242633" y="11493"/>
                  </a:lnTo>
                  <a:lnTo>
                    <a:pt x="253098" y="13487"/>
                  </a:lnTo>
                  <a:lnTo>
                    <a:pt x="259930" y="18834"/>
                  </a:lnTo>
                  <a:lnTo>
                    <a:pt x="263867" y="26568"/>
                  </a:lnTo>
                  <a:lnTo>
                    <a:pt x="265620" y="35750"/>
                  </a:lnTo>
                  <a:lnTo>
                    <a:pt x="265620" y="7797"/>
                  </a:lnTo>
                  <a:lnTo>
                    <a:pt x="260286" y="3238"/>
                  </a:lnTo>
                  <a:lnTo>
                    <a:pt x="245186" y="0"/>
                  </a:lnTo>
                  <a:lnTo>
                    <a:pt x="227926" y="3378"/>
                  </a:lnTo>
                  <a:lnTo>
                    <a:pt x="216001" y="12611"/>
                  </a:lnTo>
                  <a:lnTo>
                    <a:pt x="209105" y="26403"/>
                  </a:lnTo>
                  <a:lnTo>
                    <a:pt x="206870" y="43421"/>
                  </a:lnTo>
                  <a:lnTo>
                    <a:pt x="209232" y="59309"/>
                  </a:lnTo>
                  <a:lnTo>
                    <a:pt x="216128" y="71831"/>
                  </a:lnTo>
                  <a:lnTo>
                    <a:pt x="227342" y="80048"/>
                  </a:lnTo>
                  <a:lnTo>
                    <a:pt x="242633" y="83007"/>
                  </a:lnTo>
                  <a:lnTo>
                    <a:pt x="255397" y="83007"/>
                  </a:lnTo>
                  <a:lnTo>
                    <a:pt x="260515" y="80454"/>
                  </a:lnTo>
                  <a:lnTo>
                    <a:pt x="264426" y="77901"/>
                  </a:lnTo>
                  <a:lnTo>
                    <a:pt x="270751" y="72351"/>
                  </a:lnTo>
                  <a:lnTo>
                    <a:pt x="271284" y="71513"/>
                  </a:lnTo>
                  <a:lnTo>
                    <a:pt x="274789" y="66090"/>
                  </a:lnTo>
                  <a:lnTo>
                    <a:pt x="277139" y="60299"/>
                  </a:lnTo>
                  <a:lnTo>
                    <a:pt x="278384" y="56197"/>
                  </a:lnTo>
                  <a:lnTo>
                    <a:pt x="264426" y="56197"/>
                  </a:lnTo>
                  <a:lnTo>
                    <a:pt x="263029" y="61277"/>
                  </a:lnTo>
                  <a:lnTo>
                    <a:pt x="259003" y="66243"/>
                  </a:lnTo>
                  <a:lnTo>
                    <a:pt x="252577" y="70015"/>
                  </a:lnTo>
                  <a:lnTo>
                    <a:pt x="243992" y="71513"/>
                  </a:lnTo>
                  <a:lnTo>
                    <a:pt x="233934" y="69862"/>
                  </a:lnTo>
                  <a:lnTo>
                    <a:pt x="226758" y="64973"/>
                  </a:lnTo>
                  <a:lnTo>
                    <a:pt x="222440" y="56972"/>
                  </a:lnTo>
                  <a:lnTo>
                    <a:pt x="221005" y="45974"/>
                  </a:lnTo>
                  <a:lnTo>
                    <a:pt x="279755" y="45974"/>
                  </a:lnTo>
                  <a:close/>
                </a:path>
                <a:path w="575309" h="83185">
                  <a:moveTo>
                    <a:pt x="356374" y="57467"/>
                  </a:moveTo>
                  <a:lnTo>
                    <a:pt x="320611" y="33197"/>
                  </a:lnTo>
                  <a:lnTo>
                    <a:pt x="310400" y="30645"/>
                  </a:lnTo>
                  <a:lnTo>
                    <a:pt x="306476" y="29362"/>
                  </a:lnTo>
                  <a:lnTo>
                    <a:pt x="306476" y="12763"/>
                  </a:lnTo>
                  <a:lnTo>
                    <a:pt x="318058" y="11493"/>
                  </a:lnTo>
                  <a:lnTo>
                    <a:pt x="339686" y="11493"/>
                  </a:lnTo>
                  <a:lnTo>
                    <a:pt x="341045" y="19151"/>
                  </a:lnTo>
                  <a:lnTo>
                    <a:pt x="341045" y="24257"/>
                  </a:lnTo>
                  <a:lnTo>
                    <a:pt x="353809" y="24257"/>
                  </a:lnTo>
                  <a:lnTo>
                    <a:pt x="353148" y="18846"/>
                  </a:lnTo>
                  <a:lnTo>
                    <a:pt x="349478" y="10693"/>
                  </a:lnTo>
                  <a:lnTo>
                    <a:pt x="340309" y="3251"/>
                  </a:lnTo>
                  <a:lnTo>
                    <a:pt x="323164" y="0"/>
                  </a:lnTo>
                  <a:lnTo>
                    <a:pt x="312102" y="1460"/>
                  </a:lnTo>
                  <a:lnTo>
                    <a:pt x="302691" y="5905"/>
                  </a:lnTo>
                  <a:lnTo>
                    <a:pt x="296164" y="13462"/>
                  </a:lnTo>
                  <a:lnTo>
                    <a:pt x="293712" y="24257"/>
                  </a:lnTo>
                  <a:lnTo>
                    <a:pt x="295071" y="31762"/>
                  </a:lnTo>
                  <a:lnTo>
                    <a:pt x="338493" y="51092"/>
                  </a:lnTo>
                  <a:lnTo>
                    <a:pt x="343598" y="53644"/>
                  </a:lnTo>
                  <a:lnTo>
                    <a:pt x="343598" y="67678"/>
                  </a:lnTo>
                  <a:lnTo>
                    <a:pt x="334581" y="71513"/>
                  </a:lnTo>
                  <a:lnTo>
                    <a:pt x="324358" y="71513"/>
                  </a:lnTo>
                  <a:lnTo>
                    <a:pt x="313626" y="70015"/>
                  </a:lnTo>
                  <a:lnTo>
                    <a:pt x="307441" y="66243"/>
                  </a:lnTo>
                  <a:lnTo>
                    <a:pt x="304609" y="61277"/>
                  </a:lnTo>
                  <a:lnTo>
                    <a:pt x="303923" y="56197"/>
                  </a:lnTo>
                  <a:lnTo>
                    <a:pt x="291160" y="56197"/>
                  </a:lnTo>
                  <a:lnTo>
                    <a:pt x="292061" y="64147"/>
                  </a:lnTo>
                  <a:lnTo>
                    <a:pt x="296430" y="72948"/>
                  </a:lnTo>
                  <a:lnTo>
                    <a:pt x="306819" y="80073"/>
                  </a:lnTo>
                  <a:lnTo>
                    <a:pt x="325716" y="83007"/>
                  </a:lnTo>
                  <a:lnTo>
                    <a:pt x="338048" y="81343"/>
                  </a:lnTo>
                  <a:lnTo>
                    <a:pt x="347751" y="76454"/>
                  </a:lnTo>
                  <a:lnTo>
                    <a:pt x="354088" y="68465"/>
                  </a:lnTo>
                  <a:lnTo>
                    <a:pt x="356374" y="57467"/>
                  </a:lnTo>
                  <a:close/>
                </a:path>
                <a:path w="575309" h="83185">
                  <a:moveTo>
                    <a:pt x="432993" y="57467"/>
                  </a:moveTo>
                  <a:lnTo>
                    <a:pt x="397230" y="33197"/>
                  </a:lnTo>
                  <a:lnTo>
                    <a:pt x="387019" y="30645"/>
                  </a:lnTo>
                  <a:lnTo>
                    <a:pt x="383273" y="29362"/>
                  </a:lnTo>
                  <a:lnTo>
                    <a:pt x="383273" y="12763"/>
                  </a:lnTo>
                  <a:lnTo>
                    <a:pt x="394677" y="11493"/>
                  </a:lnTo>
                  <a:lnTo>
                    <a:pt x="416471" y="11493"/>
                  </a:lnTo>
                  <a:lnTo>
                    <a:pt x="417664" y="19151"/>
                  </a:lnTo>
                  <a:lnTo>
                    <a:pt x="417664" y="24257"/>
                  </a:lnTo>
                  <a:lnTo>
                    <a:pt x="430441" y="24257"/>
                  </a:lnTo>
                  <a:lnTo>
                    <a:pt x="429793" y="18846"/>
                  </a:lnTo>
                  <a:lnTo>
                    <a:pt x="426161" y="10693"/>
                  </a:lnTo>
                  <a:lnTo>
                    <a:pt x="417004" y="3251"/>
                  </a:lnTo>
                  <a:lnTo>
                    <a:pt x="399783" y="0"/>
                  </a:lnTo>
                  <a:lnTo>
                    <a:pt x="388747" y="1460"/>
                  </a:lnTo>
                  <a:lnTo>
                    <a:pt x="379399" y="5905"/>
                  </a:lnTo>
                  <a:lnTo>
                    <a:pt x="372922" y="13462"/>
                  </a:lnTo>
                  <a:lnTo>
                    <a:pt x="370497" y="24257"/>
                  </a:lnTo>
                  <a:lnTo>
                    <a:pt x="371856" y="31762"/>
                  </a:lnTo>
                  <a:lnTo>
                    <a:pt x="415112" y="51092"/>
                  </a:lnTo>
                  <a:lnTo>
                    <a:pt x="420217" y="53644"/>
                  </a:lnTo>
                  <a:lnTo>
                    <a:pt x="420217" y="67678"/>
                  </a:lnTo>
                  <a:lnTo>
                    <a:pt x="411365" y="71513"/>
                  </a:lnTo>
                  <a:lnTo>
                    <a:pt x="401154" y="71513"/>
                  </a:lnTo>
                  <a:lnTo>
                    <a:pt x="390410" y="70015"/>
                  </a:lnTo>
                  <a:lnTo>
                    <a:pt x="384225" y="66243"/>
                  </a:lnTo>
                  <a:lnTo>
                    <a:pt x="381393" y="61277"/>
                  </a:lnTo>
                  <a:lnTo>
                    <a:pt x="380720" y="56197"/>
                  </a:lnTo>
                  <a:lnTo>
                    <a:pt x="367779" y="56197"/>
                  </a:lnTo>
                  <a:lnTo>
                    <a:pt x="368706" y="64147"/>
                  </a:lnTo>
                  <a:lnTo>
                    <a:pt x="373113" y="72948"/>
                  </a:lnTo>
                  <a:lnTo>
                    <a:pt x="383514" y="80073"/>
                  </a:lnTo>
                  <a:lnTo>
                    <a:pt x="402336" y="83007"/>
                  </a:lnTo>
                  <a:lnTo>
                    <a:pt x="414667" y="81343"/>
                  </a:lnTo>
                  <a:lnTo>
                    <a:pt x="424370" y="76454"/>
                  </a:lnTo>
                  <a:lnTo>
                    <a:pt x="430720" y="68465"/>
                  </a:lnTo>
                  <a:lnTo>
                    <a:pt x="432993" y="57467"/>
                  </a:lnTo>
                  <a:close/>
                </a:path>
                <a:path w="575309" h="83185">
                  <a:moveTo>
                    <a:pt x="518629" y="40868"/>
                  </a:moveTo>
                  <a:lnTo>
                    <a:pt x="516420" y="25857"/>
                  </a:lnTo>
                  <a:lnTo>
                    <a:pt x="509651" y="12776"/>
                  </a:lnTo>
                  <a:lnTo>
                    <a:pt x="508050" y="11493"/>
                  </a:lnTo>
                  <a:lnTo>
                    <a:pt x="504494" y="8648"/>
                  </a:lnTo>
                  <a:lnTo>
                    <a:pt x="504494" y="40868"/>
                  </a:lnTo>
                  <a:lnTo>
                    <a:pt x="503618" y="50507"/>
                  </a:lnTo>
                  <a:lnTo>
                    <a:pt x="500227" y="60502"/>
                  </a:lnTo>
                  <a:lnTo>
                    <a:pt x="493217" y="68338"/>
                  </a:lnTo>
                  <a:lnTo>
                    <a:pt x="481520" y="71513"/>
                  </a:lnTo>
                  <a:lnTo>
                    <a:pt x="469874" y="68338"/>
                  </a:lnTo>
                  <a:lnTo>
                    <a:pt x="462876" y="60502"/>
                  </a:lnTo>
                  <a:lnTo>
                    <a:pt x="459435" y="50507"/>
                  </a:lnTo>
                  <a:lnTo>
                    <a:pt x="458533" y="40868"/>
                  </a:lnTo>
                  <a:lnTo>
                    <a:pt x="459435" y="31965"/>
                  </a:lnTo>
                  <a:lnTo>
                    <a:pt x="462876" y="22352"/>
                  </a:lnTo>
                  <a:lnTo>
                    <a:pt x="469874" y="14643"/>
                  </a:lnTo>
                  <a:lnTo>
                    <a:pt x="481520" y="11493"/>
                  </a:lnTo>
                  <a:lnTo>
                    <a:pt x="493217" y="14643"/>
                  </a:lnTo>
                  <a:lnTo>
                    <a:pt x="500227" y="22352"/>
                  </a:lnTo>
                  <a:lnTo>
                    <a:pt x="503618" y="31965"/>
                  </a:lnTo>
                  <a:lnTo>
                    <a:pt x="504494" y="40868"/>
                  </a:lnTo>
                  <a:lnTo>
                    <a:pt x="504494" y="8648"/>
                  </a:lnTo>
                  <a:lnTo>
                    <a:pt x="498094" y="3517"/>
                  </a:lnTo>
                  <a:lnTo>
                    <a:pt x="481520" y="0"/>
                  </a:lnTo>
                  <a:lnTo>
                    <a:pt x="464972" y="3517"/>
                  </a:lnTo>
                  <a:lnTo>
                    <a:pt x="453466" y="12776"/>
                  </a:lnTo>
                  <a:lnTo>
                    <a:pt x="446747" y="25857"/>
                  </a:lnTo>
                  <a:lnTo>
                    <a:pt x="444563" y="40868"/>
                  </a:lnTo>
                  <a:lnTo>
                    <a:pt x="446747" y="56616"/>
                  </a:lnTo>
                  <a:lnTo>
                    <a:pt x="453466" y="70078"/>
                  </a:lnTo>
                  <a:lnTo>
                    <a:pt x="464972" y="79476"/>
                  </a:lnTo>
                  <a:lnTo>
                    <a:pt x="481520" y="83007"/>
                  </a:lnTo>
                  <a:lnTo>
                    <a:pt x="498094" y="79476"/>
                  </a:lnTo>
                  <a:lnTo>
                    <a:pt x="507885" y="71513"/>
                  </a:lnTo>
                  <a:lnTo>
                    <a:pt x="509651" y="70078"/>
                  </a:lnTo>
                  <a:lnTo>
                    <a:pt x="516420" y="56616"/>
                  </a:lnTo>
                  <a:lnTo>
                    <a:pt x="518629" y="40868"/>
                  </a:lnTo>
                  <a:close/>
                </a:path>
                <a:path w="575309" h="83185">
                  <a:moveTo>
                    <a:pt x="574814" y="0"/>
                  </a:moveTo>
                  <a:lnTo>
                    <a:pt x="570903" y="0"/>
                  </a:lnTo>
                  <a:lnTo>
                    <a:pt x="564515" y="1143"/>
                  </a:lnTo>
                  <a:lnTo>
                    <a:pt x="558685" y="4305"/>
                  </a:lnTo>
                  <a:lnTo>
                    <a:pt x="553567" y="9156"/>
                  </a:lnTo>
                  <a:lnTo>
                    <a:pt x="549275" y="15316"/>
                  </a:lnTo>
                  <a:lnTo>
                    <a:pt x="549275" y="1282"/>
                  </a:lnTo>
                  <a:lnTo>
                    <a:pt x="536511" y="1282"/>
                  </a:lnTo>
                  <a:lnTo>
                    <a:pt x="536511" y="81724"/>
                  </a:lnTo>
                  <a:lnTo>
                    <a:pt x="549275" y="81724"/>
                  </a:lnTo>
                  <a:lnTo>
                    <a:pt x="549275" y="34467"/>
                  </a:lnTo>
                  <a:lnTo>
                    <a:pt x="550849" y="26428"/>
                  </a:lnTo>
                  <a:lnTo>
                    <a:pt x="555155" y="19951"/>
                  </a:lnTo>
                  <a:lnTo>
                    <a:pt x="561632" y="15621"/>
                  </a:lnTo>
                  <a:lnTo>
                    <a:pt x="563168" y="15316"/>
                  </a:lnTo>
                  <a:lnTo>
                    <a:pt x="569709" y="14046"/>
                  </a:lnTo>
                  <a:lnTo>
                    <a:pt x="574814" y="14046"/>
                  </a:lnTo>
                  <a:lnTo>
                    <a:pt x="574814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8" name="object 18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88258" y="2342454"/>
              <a:ext cx="274637" cy="84260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83327" y="2342454"/>
              <a:ext cx="107301" cy="81707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09801" y="2345008"/>
              <a:ext cx="63866" cy="81707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94099" y="2342454"/>
              <a:ext cx="65143" cy="81707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79692" y="2315559"/>
              <a:ext cx="422804" cy="111155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85881" y="2513529"/>
              <a:ext cx="145628" cy="84260"/>
            </a:xfrm>
            <a:prstGeom prst="rect">
              <a:avLst/>
            </a:prstGeom>
          </p:spPr>
        </p:pic>
        <p:sp>
          <p:nvSpPr>
            <p:cNvPr id="194" name="object 194"/>
            <p:cNvSpPr/>
            <p:nvPr/>
          </p:nvSpPr>
          <p:spPr>
            <a:xfrm>
              <a:off x="2350655" y="2485453"/>
              <a:ext cx="552450" cy="142240"/>
            </a:xfrm>
            <a:custGeom>
              <a:avLst/>
              <a:gdLst/>
              <a:ahLst/>
              <a:cxnLst/>
              <a:rect l="l" t="t" r="r" b="b"/>
              <a:pathLst>
                <a:path w="552450" h="142239">
                  <a:moveTo>
                    <a:pt x="70269" y="67741"/>
                  </a:moveTo>
                  <a:lnTo>
                    <a:pt x="68135" y="51854"/>
                  </a:lnTo>
                  <a:lnTo>
                    <a:pt x="61798" y="39293"/>
                  </a:lnTo>
                  <a:lnTo>
                    <a:pt x="56210" y="34874"/>
                  </a:lnTo>
                  <a:lnTo>
                    <a:pt x="56210" y="68935"/>
                  </a:lnTo>
                  <a:lnTo>
                    <a:pt x="54965" y="81267"/>
                  </a:lnTo>
                  <a:lnTo>
                    <a:pt x="51104" y="90957"/>
                  </a:lnTo>
                  <a:lnTo>
                    <a:pt x="44361" y="97307"/>
                  </a:lnTo>
                  <a:lnTo>
                    <a:pt x="34493" y="99580"/>
                  </a:lnTo>
                  <a:lnTo>
                    <a:pt x="27876" y="98463"/>
                  </a:lnTo>
                  <a:lnTo>
                    <a:pt x="20777" y="94462"/>
                  </a:lnTo>
                  <a:lnTo>
                    <a:pt x="15100" y="86652"/>
                  </a:lnTo>
                  <a:lnTo>
                    <a:pt x="12788" y="74041"/>
                  </a:lnTo>
                  <a:lnTo>
                    <a:pt x="13487" y="62776"/>
                  </a:lnTo>
                  <a:lnTo>
                    <a:pt x="16459" y="51612"/>
                  </a:lnTo>
                  <a:lnTo>
                    <a:pt x="23025" y="43065"/>
                  </a:lnTo>
                  <a:lnTo>
                    <a:pt x="34493" y="39662"/>
                  </a:lnTo>
                  <a:lnTo>
                    <a:pt x="46507" y="42799"/>
                  </a:lnTo>
                  <a:lnTo>
                    <a:pt x="53009" y="50469"/>
                  </a:lnTo>
                  <a:lnTo>
                    <a:pt x="55689" y="60045"/>
                  </a:lnTo>
                  <a:lnTo>
                    <a:pt x="56210" y="68935"/>
                  </a:lnTo>
                  <a:lnTo>
                    <a:pt x="56210" y="34874"/>
                  </a:lnTo>
                  <a:lnTo>
                    <a:pt x="51396" y="31051"/>
                  </a:lnTo>
                  <a:lnTo>
                    <a:pt x="37058" y="28079"/>
                  </a:lnTo>
                  <a:lnTo>
                    <a:pt x="30594" y="28816"/>
                  </a:lnTo>
                  <a:lnTo>
                    <a:pt x="24599" y="31000"/>
                  </a:lnTo>
                  <a:lnTo>
                    <a:pt x="19100" y="34620"/>
                  </a:lnTo>
                  <a:lnTo>
                    <a:pt x="14071" y="39662"/>
                  </a:lnTo>
                  <a:lnTo>
                    <a:pt x="14071" y="0"/>
                  </a:lnTo>
                  <a:lnTo>
                    <a:pt x="0" y="0"/>
                  </a:lnTo>
                  <a:lnTo>
                    <a:pt x="0" y="109791"/>
                  </a:lnTo>
                  <a:lnTo>
                    <a:pt x="12788" y="109791"/>
                  </a:lnTo>
                  <a:lnTo>
                    <a:pt x="12788" y="99580"/>
                  </a:lnTo>
                  <a:lnTo>
                    <a:pt x="16027" y="103225"/>
                  </a:lnTo>
                  <a:lnTo>
                    <a:pt x="20447" y="107429"/>
                  </a:lnTo>
                  <a:lnTo>
                    <a:pt x="26797" y="110896"/>
                  </a:lnTo>
                  <a:lnTo>
                    <a:pt x="35775" y="112344"/>
                  </a:lnTo>
                  <a:lnTo>
                    <a:pt x="52489" y="108051"/>
                  </a:lnTo>
                  <a:lnTo>
                    <a:pt x="63080" y="97193"/>
                  </a:lnTo>
                  <a:lnTo>
                    <a:pt x="68656" y="82753"/>
                  </a:lnTo>
                  <a:lnTo>
                    <a:pt x="70269" y="67741"/>
                  </a:lnTo>
                  <a:close/>
                </a:path>
                <a:path w="552450" h="142239">
                  <a:moveTo>
                    <a:pt x="146913" y="85623"/>
                  </a:moveTo>
                  <a:lnTo>
                    <a:pt x="111137" y="61277"/>
                  </a:lnTo>
                  <a:lnTo>
                    <a:pt x="100914" y="58724"/>
                  </a:lnTo>
                  <a:lnTo>
                    <a:pt x="97091" y="57531"/>
                  </a:lnTo>
                  <a:lnTo>
                    <a:pt x="97091" y="40843"/>
                  </a:lnTo>
                  <a:lnTo>
                    <a:pt x="108585" y="39662"/>
                  </a:lnTo>
                  <a:lnTo>
                    <a:pt x="130302" y="39662"/>
                  </a:lnTo>
                  <a:lnTo>
                    <a:pt x="131584" y="47320"/>
                  </a:lnTo>
                  <a:lnTo>
                    <a:pt x="131584" y="52425"/>
                  </a:lnTo>
                  <a:lnTo>
                    <a:pt x="144348" y="52425"/>
                  </a:lnTo>
                  <a:lnTo>
                    <a:pt x="143713" y="46964"/>
                  </a:lnTo>
                  <a:lnTo>
                    <a:pt x="140208" y="38785"/>
                  </a:lnTo>
                  <a:lnTo>
                    <a:pt x="131419" y="31330"/>
                  </a:lnTo>
                  <a:lnTo>
                    <a:pt x="114960" y="28079"/>
                  </a:lnTo>
                  <a:lnTo>
                    <a:pt x="103174" y="29552"/>
                  </a:lnTo>
                  <a:lnTo>
                    <a:pt x="93421" y="34150"/>
                  </a:lnTo>
                  <a:lnTo>
                    <a:pt x="86779" y="42087"/>
                  </a:lnTo>
                  <a:lnTo>
                    <a:pt x="84315" y="53619"/>
                  </a:lnTo>
                  <a:lnTo>
                    <a:pt x="85674" y="60566"/>
                  </a:lnTo>
                  <a:lnTo>
                    <a:pt x="89420" y="66103"/>
                  </a:lnTo>
                  <a:lnTo>
                    <a:pt x="95097" y="70205"/>
                  </a:lnTo>
                  <a:lnTo>
                    <a:pt x="102196" y="72847"/>
                  </a:lnTo>
                  <a:lnTo>
                    <a:pt x="118808" y="76593"/>
                  </a:lnTo>
                  <a:lnTo>
                    <a:pt x="129032" y="79146"/>
                  </a:lnTo>
                  <a:lnTo>
                    <a:pt x="134137" y="81699"/>
                  </a:lnTo>
                  <a:lnTo>
                    <a:pt x="134137" y="97028"/>
                  </a:lnTo>
                  <a:lnTo>
                    <a:pt x="125196" y="99580"/>
                  </a:lnTo>
                  <a:lnTo>
                    <a:pt x="116255" y="99580"/>
                  </a:lnTo>
                  <a:lnTo>
                    <a:pt x="104775" y="98094"/>
                  </a:lnTo>
                  <a:lnTo>
                    <a:pt x="98209" y="94335"/>
                  </a:lnTo>
                  <a:lnTo>
                    <a:pt x="95237" y="89382"/>
                  </a:lnTo>
                  <a:lnTo>
                    <a:pt x="94538" y="84251"/>
                  </a:lnTo>
                  <a:lnTo>
                    <a:pt x="81762" y="84251"/>
                  </a:lnTo>
                  <a:lnTo>
                    <a:pt x="82664" y="92456"/>
                  </a:lnTo>
                  <a:lnTo>
                    <a:pt x="87033" y="101676"/>
                  </a:lnTo>
                  <a:lnTo>
                    <a:pt x="97396" y="109220"/>
                  </a:lnTo>
                  <a:lnTo>
                    <a:pt x="116255" y="112344"/>
                  </a:lnTo>
                  <a:lnTo>
                    <a:pt x="128587" y="110490"/>
                  </a:lnTo>
                  <a:lnTo>
                    <a:pt x="138290" y="105168"/>
                  </a:lnTo>
                  <a:lnTo>
                    <a:pt x="144627" y="96761"/>
                  </a:lnTo>
                  <a:lnTo>
                    <a:pt x="146913" y="85623"/>
                  </a:lnTo>
                  <a:close/>
                </a:path>
                <a:path w="552450" h="142239">
                  <a:moveTo>
                    <a:pt x="227393" y="30632"/>
                  </a:moveTo>
                  <a:lnTo>
                    <a:pt x="213334" y="30632"/>
                  </a:lnTo>
                  <a:lnTo>
                    <a:pt x="191617" y="94462"/>
                  </a:lnTo>
                  <a:lnTo>
                    <a:pt x="169887" y="30632"/>
                  </a:lnTo>
                  <a:lnTo>
                    <a:pt x="154571" y="30632"/>
                  </a:lnTo>
                  <a:lnTo>
                    <a:pt x="185229" y="111150"/>
                  </a:lnTo>
                  <a:lnTo>
                    <a:pt x="178854" y="127660"/>
                  </a:lnTo>
                  <a:lnTo>
                    <a:pt x="177571" y="130213"/>
                  </a:lnTo>
                  <a:lnTo>
                    <a:pt x="167335" y="130213"/>
                  </a:lnTo>
                  <a:lnTo>
                    <a:pt x="163512" y="129019"/>
                  </a:lnTo>
                  <a:lnTo>
                    <a:pt x="162229" y="129019"/>
                  </a:lnTo>
                  <a:lnTo>
                    <a:pt x="162229" y="140601"/>
                  </a:lnTo>
                  <a:lnTo>
                    <a:pt x="164782" y="141795"/>
                  </a:lnTo>
                  <a:lnTo>
                    <a:pt x="168617" y="141795"/>
                  </a:lnTo>
                  <a:lnTo>
                    <a:pt x="178625" y="141109"/>
                  </a:lnTo>
                  <a:lnTo>
                    <a:pt x="185394" y="137198"/>
                  </a:lnTo>
                  <a:lnTo>
                    <a:pt x="191439" y="127279"/>
                  </a:lnTo>
                  <a:lnTo>
                    <a:pt x="199288" y="108597"/>
                  </a:lnTo>
                  <a:lnTo>
                    <a:pt x="213804" y="69100"/>
                  </a:lnTo>
                  <a:lnTo>
                    <a:pt x="227393" y="30632"/>
                  </a:lnTo>
                  <a:close/>
                </a:path>
                <a:path w="552450" h="142239">
                  <a:moveTo>
                    <a:pt x="300202" y="85623"/>
                  </a:moveTo>
                  <a:lnTo>
                    <a:pt x="264426" y="61277"/>
                  </a:lnTo>
                  <a:lnTo>
                    <a:pt x="254215" y="58724"/>
                  </a:lnTo>
                  <a:lnTo>
                    <a:pt x="250380" y="57531"/>
                  </a:lnTo>
                  <a:lnTo>
                    <a:pt x="250380" y="40843"/>
                  </a:lnTo>
                  <a:lnTo>
                    <a:pt x="261874" y="39662"/>
                  </a:lnTo>
                  <a:lnTo>
                    <a:pt x="283603" y="39662"/>
                  </a:lnTo>
                  <a:lnTo>
                    <a:pt x="284873" y="47320"/>
                  </a:lnTo>
                  <a:lnTo>
                    <a:pt x="284873" y="52425"/>
                  </a:lnTo>
                  <a:lnTo>
                    <a:pt x="297649" y="52425"/>
                  </a:lnTo>
                  <a:lnTo>
                    <a:pt x="297002" y="46964"/>
                  </a:lnTo>
                  <a:lnTo>
                    <a:pt x="293497" y="38785"/>
                  </a:lnTo>
                  <a:lnTo>
                    <a:pt x="284708" y="31330"/>
                  </a:lnTo>
                  <a:lnTo>
                    <a:pt x="268262" y="28079"/>
                  </a:lnTo>
                  <a:lnTo>
                    <a:pt x="256463" y="29552"/>
                  </a:lnTo>
                  <a:lnTo>
                    <a:pt x="246710" y="34150"/>
                  </a:lnTo>
                  <a:lnTo>
                    <a:pt x="240068" y="42087"/>
                  </a:lnTo>
                  <a:lnTo>
                    <a:pt x="237604" y="53619"/>
                  </a:lnTo>
                  <a:lnTo>
                    <a:pt x="238963" y="60566"/>
                  </a:lnTo>
                  <a:lnTo>
                    <a:pt x="242722" y="66103"/>
                  </a:lnTo>
                  <a:lnTo>
                    <a:pt x="248386" y="70205"/>
                  </a:lnTo>
                  <a:lnTo>
                    <a:pt x="255485" y="72847"/>
                  </a:lnTo>
                  <a:lnTo>
                    <a:pt x="272084" y="76593"/>
                  </a:lnTo>
                  <a:lnTo>
                    <a:pt x="282321" y="79146"/>
                  </a:lnTo>
                  <a:lnTo>
                    <a:pt x="287426" y="81699"/>
                  </a:lnTo>
                  <a:lnTo>
                    <a:pt x="287426" y="97028"/>
                  </a:lnTo>
                  <a:lnTo>
                    <a:pt x="278472" y="99580"/>
                  </a:lnTo>
                  <a:lnTo>
                    <a:pt x="269532" y="99580"/>
                  </a:lnTo>
                  <a:lnTo>
                    <a:pt x="258064" y="98094"/>
                  </a:lnTo>
                  <a:lnTo>
                    <a:pt x="251498" y="94335"/>
                  </a:lnTo>
                  <a:lnTo>
                    <a:pt x="248526" y="89382"/>
                  </a:lnTo>
                  <a:lnTo>
                    <a:pt x="247827" y="84251"/>
                  </a:lnTo>
                  <a:lnTo>
                    <a:pt x="235051" y="84251"/>
                  </a:lnTo>
                  <a:lnTo>
                    <a:pt x="235953" y="92456"/>
                  </a:lnTo>
                  <a:lnTo>
                    <a:pt x="240322" y="101676"/>
                  </a:lnTo>
                  <a:lnTo>
                    <a:pt x="250672" y="109220"/>
                  </a:lnTo>
                  <a:lnTo>
                    <a:pt x="269532" y="112344"/>
                  </a:lnTo>
                  <a:lnTo>
                    <a:pt x="281876" y="110490"/>
                  </a:lnTo>
                  <a:lnTo>
                    <a:pt x="291579" y="105168"/>
                  </a:lnTo>
                  <a:lnTo>
                    <a:pt x="297929" y="96761"/>
                  </a:lnTo>
                  <a:lnTo>
                    <a:pt x="300202" y="85623"/>
                  </a:lnTo>
                  <a:close/>
                </a:path>
                <a:path w="552450" h="142239">
                  <a:moveTo>
                    <a:pt x="346189" y="30632"/>
                  </a:moveTo>
                  <a:lnTo>
                    <a:pt x="333400" y="30632"/>
                  </a:lnTo>
                  <a:lnTo>
                    <a:pt x="333400" y="7658"/>
                  </a:lnTo>
                  <a:lnTo>
                    <a:pt x="319354" y="7658"/>
                  </a:lnTo>
                  <a:lnTo>
                    <a:pt x="319354" y="30632"/>
                  </a:lnTo>
                  <a:lnTo>
                    <a:pt x="309143" y="30632"/>
                  </a:lnTo>
                  <a:lnTo>
                    <a:pt x="309143" y="40843"/>
                  </a:lnTo>
                  <a:lnTo>
                    <a:pt x="319354" y="40843"/>
                  </a:lnTo>
                  <a:lnTo>
                    <a:pt x="319354" y="103492"/>
                  </a:lnTo>
                  <a:lnTo>
                    <a:pt x="323189" y="111150"/>
                  </a:lnTo>
                  <a:lnTo>
                    <a:pt x="337248" y="111150"/>
                  </a:lnTo>
                  <a:lnTo>
                    <a:pt x="341083" y="109791"/>
                  </a:lnTo>
                  <a:lnTo>
                    <a:pt x="346189" y="109791"/>
                  </a:lnTo>
                  <a:lnTo>
                    <a:pt x="346189" y="99580"/>
                  </a:lnTo>
                  <a:lnTo>
                    <a:pt x="333400" y="99580"/>
                  </a:lnTo>
                  <a:lnTo>
                    <a:pt x="333400" y="40843"/>
                  </a:lnTo>
                  <a:lnTo>
                    <a:pt x="346189" y="40843"/>
                  </a:lnTo>
                  <a:lnTo>
                    <a:pt x="346189" y="30632"/>
                  </a:lnTo>
                  <a:close/>
                </a:path>
                <a:path w="552450" h="142239">
                  <a:moveTo>
                    <a:pt x="427926" y="74041"/>
                  </a:moveTo>
                  <a:lnTo>
                    <a:pt x="426770" y="63830"/>
                  </a:lnTo>
                  <a:lnTo>
                    <a:pt x="425780" y="55016"/>
                  </a:lnTo>
                  <a:lnTo>
                    <a:pt x="419315" y="40525"/>
                  </a:lnTo>
                  <a:lnTo>
                    <a:pt x="418287" y="39662"/>
                  </a:lnTo>
                  <a:lnTo>
                    <a:pt x="413880" y="35902"/>
                  </a:lnTo>
                  <a:lnTo>
                    <a:pt x="413880" y="63830"/>
                  </a:lnTo>
                  <a:lnTo>
                    <a:pt x="369176" y="63830"/>
                  </a:lnTo>
                  <a:lnTo>
                    <a:pt x="370967" y="54660"/>
                  </a:lnTo>
                  <a:lnTo>
                    <a:pt x="375881" y="46951"/>
                  </a:lnTo>
                  <a:lnTo>
                    <a:pt x="383184" y="41643"/>
                  </a:lnTo>
                  <a:lnTo>
                    <a:pt x="392176" y="39662"/>
                  </a:lnTo>
                  <a:lnTo>
                    <a:pt x="402031" y="41643"/>
                  </a:lnTo>
                  <a:lnTo>
                    <a:pt x="408774" y="46951"/>
                  </a:lnTo>
                  <a:lnTo>
                    <a:pt x="412572" y="54508"/>
                  </a:lnTo>
                  <a:lnTo>
                    <a:pt x="412699" y="55016"/>
                  </a:lnTo>
                  <a:lnTo>
                    <a:pt x="413880" y="63830"/>
                  </a:lnTo>
                  <a:lnTo>
                    <a:pt x="413880" y="35902"/>
                  </a:lnTo>
                  <a:lnTo>
                    <a:pt x="408533" y="31318"/>
                  </a:lnTo>
                  <a:lnTo>
                    <a:pt x="393458" y="28079"/>
                  </a:lnTo>
                  <a:lnTo>
                    <a:pt x="376682" y="31470"/>
                  </a:lnTo>
                  <a:lnTo>
                    <a:pt x="364705" y="40716"/>
                  </a:lnTo>
                  <a:lnTo>
                    <a:pt x="357517" y="54508"/>
                  </a:lnTo>
                  <a:lnTo>
                    <a:pt x="355130" y="71488"/>
                  </a:lnTo>
                  <a:lnTo>
                    <a:pt x="357657" y="87566"/>
                  </a:lnTo>
                  <a:lnTo>
                    <a:pt x="364858" y="100533"/>
                  </a:lnTo>
                  <a:lnTo>
                    <a:pt x="376135" y="109194"/>
                  </a:lnTo>
                  <a:lnTo>
                    <a:pt x="390880" y="112344"/>
                  </a:lnTo>
                  <a:lnTo>
                    <a:pt x="403669" y="112344"/>
                  </a:lnTo>
                  <a:lnTo>
                    <a:pt x="408774" y="108597"/>
                  </a:lnTo>
                  <a:lnTo>
                    <a:pt x="412610" y="106045"/>
                  </a:lnTo>
                  <a:lnTo>
                    <a:pt x="419112" y="100457"/>
                  </a:lnTo>
                  <a:lnTo>
                    <a:pt x="419722" y="99580"/>
                  </a:lnTo>
                  <a:lnTo>
                    <a:pt x="423468" y="94195"/>
                  </a:lnTo>
                  <a:lnTo>
                    <a:pt x="425894" y="88404"/>
                  </a:lnTo>
                  <a:lnTo>
                    <a:pt x="426656" y="84251"/>
                  </a:lnTo>
                  <a:lnTo>
                    <a:pt x="413880" y="84251"/>
                  </a:lnTo>
                  <a:lnTo>
                    <a:pt x="411772" y="89382"/>
                  </a:lnTo>
                  <a:lnTo>
                    <a:pt x="407504" y="94335"/>
                  </a:lnTo>
                  <a:lnTo>
                    <a:pt x="401320" y="98094"/>
                  </a:lnTo>
                  <a:lnTo>
                    <a:pt x="393458" y="99580"/>
                  </a:lnTo>
                  <a:lnTo>
                    <a:pt x="383184" y="97929"/>
                  </a:lnTo>
                  <a:lnTo>
                    <a:pt x="375564" y="93065"/>
                  </a:lnTo>
                  <a:lnTo>
                    <a:pt x="370814" y="85064"/>
                  </a:lnTo>
                  <a:lnTo>
                    <a:pt x="369176" y="74041"/>
                  </a:lnTo>
                  <a:lnTo>
                    <a:pt x="427926" y="74041"/>
                  </a:lnTo>
                  <a:close/>
                </a:path>
                <a:path w="552450" h="142239">
                  <a:moveTo>
                    <a:pt x="551840" y="54978"/>
                  </a:moveTo>
                  <a:lnTo>
                    <a:pt x="526300" y="28079"/>
                  </a:lnTo>
                  <a:lnTo>
                    <a:pt x="518731" y="28994"/>
                  </a:lnTo>
                  <a:lnTo>
                    <a:pt x="512724" y="31597"/>
                  </a:lnTo>
                  <a:lnTo>
                    <a:pt x="507428" y="35623"/>
                  </a:lnTo>
                  <a:lnTo>
                    <a:pt x="502018" y="40843"/>
                  </a:lnTo>
                  <a:lnTo>
                    <a:pt x="501611" y="39662"/>
                  </a:lnTo>
                  <a:lnTo>
                    <a:pt x="500735" y="37109"/>
                  </a:lnTo>
                  <a:lnTo>
                    <a:pt x="495630" y="28079"/>
                  </a:lnTo>
                  <a:lnTo>
                    <a:pt x="481584" y="28079"/>
                  </a:lnTo>
                  <a:lnTo>
                    <a:pt x="472224" y="29552"/>
                  </a:lnTo>
                  <a:lnTo>
                    <a:pt x="465137" y="33058"/>
                  </a:lnTo>
                  <a:lnTo>
                    <a:pt x="460209" y="37274"/>
                  </a:lnTo>
                  <a:lnTo>
                    <a:pt x="457314" y="40843"/>
                  </a:lnTo>
                  <a:lnTo>
                    <a:pt x="457314" y="30632"/>
                  </a:lnTo>
                  <a:lnTo>
                    <a:pt x="444538" y="30632"/>
                  </a:lnTo>
                  <a:lnTo>
                    <a:pt x="444538" y="109791"/>
                  </a:lnTo>
                  <a:lnTo>
                    <a:pt x="457314" y="109791"/>
                  </a:lnTo>
                  <a:lnTo>
                    <a:pt x="457314" y="66382"/>
                  </a:lnTo>
                  <a:lnTo>
                    <a:pt x="459638" y="53086"/>
                  </a:lnTo>
                  <a:lnTo>
                    <a:pt x="465302" y="44907"/>
                  </a:lnTo>
                  <a:lnTo>
                    <a:pt x="472313" y="40843"/>
                  </a:lnTo>
                  <a:lnTo>
                    <a:pt x="479031" y="39662"/>
                  </a:lnTo>
                  <a:lnTo>
                    <a:pt x="489242" y="39662"/>
                  </a:lnTo>
                  <a:lnTo>
                    <a:pt x="491794" y="47320"/>
                  </a:lnTo>
                  <a:lnTo>
                    <a:pt x="491794" y="109791"/>
                  </a:lnTo>
                  <a:lnTo>
                    <a:pt x="504583" y="109791"/>
                  </a:lnTo>
                  <a:lnTo>
                    <a:pt x="504583" y="61277"/>
                  </a:lnTo>
                  <a:lnTo>
                    <a:pt x="505968" y="53086"/>
                  </a:lnTo>
                  <a:lnTo>
                    <a:pt x="509854" y="46189"/>
                  </a:lnTo>
                  <a:lnTo>
                    <a:pt x="515899" y="41427"/>
                  </a:lnTo>
                  <a:lnTo>
                    <a:pt x="518477" y="40843"/>
                  </a:lnTo>
                  <a:lnTo>
                    <a:pt x="523735" y="39662"/>
                  </a:lnTo>
                  <a:lnTo>
                    <a:pt x="535228" y="39662"/>
                  </a:lnTo>
                  <a:lnTo>
                    <a:pt x="537781" y="47320"/>
                  </a:lnTo>
                  <a:lnTo>
                    <a:pt x="537781" y="109791"/>
                  </a:lnTo>
                  <a:lnTo>
                    <a:pt x="551840" y="109791"/>
                  </a:lnTo>
                  <a:lnTo>
                    <a:pt x="551840" y="54978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5" name="object 19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07982" y="3450947"/>
              <a:ext cx="86852" cy="108602"/>
            </a:xfrm>
            <a:prstGeom prst="rect">
              <a:avLst/>
            </a:prstGeom>
          </p:spPr>
        </p:pic>
        <p:pic>
          <p:nvPicPr>
            <p:cNvPr id="196" name="object 19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82347" y="3024368"/>
              <a:ext cx="86835" cy="109964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82347" y="3834119"/>
              <a:ext cx="86835" cy="108602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352259" y="4517428"/>
              <a:ext cx="287408" cy="84294"/>
            </a:xfrm>
            <a:prstGeom prst="rect">
              <a:avLst/>
            </a:prstGeom>
          </p:spPr>
        </p:pic>
        <p:sp>
          <p:nvSpPr>
            <p:cNvPr id="199" name="object 199"/>
            <p:cNvSpPr/>
            <p:nvPr/>
          </p:nvSpPr>
          <p:spPr>
            <a:xfrm>
              <a:off x="4690910" y="4517440"/>
              <a:ext cx="685165" cy="113664"/>
            </a:xfrm>
            <a:custGeom>
              <a:avLst/>
              <a:gdLst/>
              <a:ahLst/>
              <a:cxnLst/>
              <a:rect l="l" t="t" r="r" b="b"/>
              <a:pathLst>
                <a:path w="685164" h="113664">
                  <a:moveTo>
                    <a:pt x="70154" y="39585"/>
                  </a:moveTo>
                  <a:lnTo>
                    <a:pt x="68033" y="24231"/>
                  </a:lnTo>
                  <a:lnTo>
                    <a:pt x="62280" y="12763"/>
                  </a:lnTo>
                  <a:lnTo>
                    <a:pt x="61722" y="11645"/>
                  </a:lnTo>
                  <a:lnTo>
                    <a:pt x="56184" y="7112"/>
                  </a:lnTo>
                  <a:lnTo>
                    <a:pt x="56184" y="42138"/>
                  </a:lnTo>
                  <a:lnTo>
                    <a:pt x="54940" y="54470"/>
                  </a:lnTo>
                  <a:lnTo>
                    <a:pt x="51041" y="64160"/>
                  </a:lnTo>
                  <a:lnTo>
                    <a:pt x="44259" y="70510"/>
                  </a:lnTo>
                  <a:lnTo>
                    <a:pt x="34391" y="72783"/>
                  </a:lnTo>
                  <a:lnTo>
                    <a:pt x="27787" y="71640"/>
                  </a:lnTo>
                  <a:lnTo>
                    <a:pt x="20713" y="67513"/>
                  </a:lnTo>
                  <a:lnTo>
                    <a:pt x="15074" y="59321"/>
                  </a:lnTo>
                  <a:lnTo>
                    <a:pt x="12776" y="45974"/>
                  </a:lnTo>
                  <a:lnTo>
                    <a:pt x="13474" y="35394"/>
                  </a:lnTo>
                  <a:lnTo>
                    <a:pt x="16433" y="24574"/>
                  </a:lnTo>
                  <a:lnTo>
                    <a:pt x="22974" y="16154"/>
                  </a:lnTo>
                  <a:lnTo>
                    <a:pt x="30099" y="14033"/>
                  </a:lnTo>
                  <a:lnTo>
                    <a:pt x="34391" y="12763"/>
                  </a:lnTo>
                  <a:lnTo>
                    <a:pt x="46418" y="15913"/>
                  </a:lnTo>
                  <a:lnTo>
                    <a:pt x="52959" y="23609"/>
                  </a:lnTo>
                  <a:lnTo>
                    <a:pt x="55651" y="33235"/>
                  </a:lnTo>
                  <a:lnTo>
                    <a:pt x="56184" y="42138"/>
                  </a:lnTo>
                  <a:lnTo>
                    <a:pt x="56184" y="7112"/>
                  </a:lnTo>
                  <a:lnTo>
                    <a:pt x="51333" y="3124"/>
                  </a:lnTo>
                  <a:lnTo>
                    <a:pt x="36944" y="0"/>
                  </a:lnTo>
                  <a:lnTo>
                    <a:pt x="27813" y="1473"/>
                  </a:lnTo>
                  <a:lnTo>
                    <a:pt x="21031" y="5105"/>
                  </a:lnTo>
                  <a:lnTo>
                    <a:pt x="16167" y="9690"/>
                  </a:lnTo>
                  <a:lnTo>
                    <a:pt x="12776" y="14033"/>
                  </a:lnTo>
                  <a:lnTo>
                    <a:pt x="12776" y="2552"/>
                  </a:lnTo>
                  <a:lnTo>
                    <a:pt x="0" y="2552"/>
                  </a:lnTo>
                  <a:lnTo>
                    <a:pt x="0" y="113652"/>
                  </a:lnTo>
                  <a:lnTo>
                    <a:pt x="13957" y="113652"/>
                  </a:lnTo>
                  <a:lnTo>
                    <a:pt x="13957" y="74053"/>
                  </a:lnTo>
                  <a:lnTo>
                    <a:pt x="17881" y="79184"/>
                  </a:lnTo>
                  <a:lnTo>
                    <a:pt x="24180" y="84289"/>
                  </a:lnTo>
                  <a:lnTo>
                    <a:pt x="35763" y="84289"/>
                  </a:lnTo>
                  <a:lnTo>
                    <a:pt x="52412" y="79997"/>
                  </a:lnTo>
                  <a:lnTo>
                    <a:pt x="58178" y="74053"/>
                  </a:lnTo>
                  <a:lnTo>
                    <a:pt x="59423" y="72783"/>
                  </a:lnTo>
                  <a:lnTo>
                    <a:pt x="62979" y="69113"/>
                  </a:lnTo>
                  <a:lnTo>
                    <a:pt x="68541" y="54648"/>
                  </a:lnTo>
                  <a:lnTo>
                    <a:pt x="70154" y="39585"/>
                  </a:lnTo>
                  <a:close/>
                </a:path>
                <a:path w="685164" h="113664">
                  <a:moveTo>
                    <a:pt x="127698" y="1270"/>
                  </a:moveTo>
                  <a:lnTo>
                    <a:pt x="126339" y="0"/>
                  </a:lnTo>
                  <a:lnTo>
                    <a:pt x="123786" y="0"/>
                  </a:lnTo>
                  <a:lnTo>
                    <a:pt x="116789" y="1130"/>
                  </a:lnTo>
                  <a:lnTo>
                    <a:pt x="110883" y="4305"/>
                  </a:lnTo>
                  <a:lnTo>
                    <a:pt x="105689" y="9144"/>
                  </a:lnTo>
                  <a:lnTo>
                    <a:pt x="100799" y="15316"/>
                  </a:lnTo>
                  <a:lnTo>
                    <a:pt x="100799" y="2552"/>
                  </a:lnTo>
                  <a:lnTo>
                    <a:pt x="88023" y="2552"/>
                  </a:lnTo>
                  <a:lnTo>
                    <a:pt x="88023" y="81737"/>
                  </a:lnTo>
                  <a:lnTo>
                    <a:pt x="102158" y="81737"/>
                  </a:lnTo>
                  <a:lnTo>
                    <a:pt x="102158" y="35763"/>
                  </a:lnTo>
                  <a:lnTo>
                    <a:pt x="103555" y="27711"/>
                  </a:lnTo>
                  <a:lnTo>
                    <a:pt x="107594" y="21221"/>
                  </a:lnTo>
                  <a:lnTo>
                    <a:pt x="114007" y="16891"/>
                  </a:lnTo>
                  <a:lnTo>
                    <a:pt x="122593" y="15316"/>
                  </a:lnTo>
                  <a:lnTo>
                    <a:pt x="127698" y="15316"/>
                  </a:lnTo>
                  <a:lnTo>
                    <a:pt x="127698" y="1270"/>
                  </a:lnTo>
                  <a:close/>
                </a:path>
                <a:path w="685164" h="113664">
                  <a:moveTo>
                    <a:pt x="206870" y="42138"/>
                  </a:moveTo>
                  <a:lnTo>
                    <a:pt x="204660" y="26936"/>
                  </a:lnTo>
                  <a:lnTo>
                    <a:pt x="197891" y="13398"/>
                  </a:lnTo>
                  <a:lnTo>
                    <a:pt x="195605" y="11480"/>
                  </a:lnTo>
                  <a:lnTo>
                    <a:pt x="192747" y="9093"/>
                  </a:lnTo>
                  <a:lnTo>
                    <a:pt x="192747" y="42138"/>
                  </a:lnTo>
                  <a:lnTo>
                    <a:pt x="191858" y="51777"/>
                  </a:lnTo>
                  <a:lnTo>
                    <a:pt x="188468" y="61772"/>
                  </a:lnTo>
                  <a:lnTo>
                    <a:pt x="181470" y="69608"/>
                  </a:lnTo>
                  <a:lnTo>
                    <a:pt x="169760" y="72783"/>
                  </a:lnTo>
                  <a:lnTo>
                    <a:pt x="158115" y="69608"/>
                  </a:lnTo>
                  <a:lnTo>
                    <a:pt x="151117" y="61772"/>
                  </a:lnTo>
                  <a:lnTo>
                    <a:pt x="147675" y="51777"/>
                  </a:lnTo>
                  <a:lnTo>
                    <a:pt x="146773" y="42138"/>
                  </a:lnTo>
                  <a:lnTo>
                    <a:pt x="147675" y="33032"/>
                  </a:lnTo>
                  <a:lnTo>
                    <a:pt x="151117" y="22974"/>
                  </a:lnTo>
                  <a:lnTo>
                    <a:pt x="158115" y="14833"/>
                  </a:lnTo>
                  <a:lnTo>
                    <a:pt x="169760" y="11480"/>
                  </a:lnTo>
                  <a:lnTo>
                    <a:pt x="181470" y="14833"/>
                  </a:lnTo>
                  <a:lnTo>
                    <a:pt x="188468" y="22974"/>
                  </a:lnTo>
                  <a:lnTo>
                    <a:pt x="191858" y="33032"/>
                  </a:lnTo>
                  <a:lnTo>
                    <a:pt x="192747" y="42138"/>
                  </a:lnTo>
                  <a:lnTo>
                    <a:pt x="192747" y="9093"/>
                  </a:lnTo>
                  <a:lnTo>
                    <a:pt x="186334" y="3708"/>
                  </a:lnTo>
                  <a:lnTo>
                    <a:pt x="169760" y="0"/>
                  </a:lnTo>
                  <a:lnTo>
                    <a:pt x="153212" y="3708"/>
                  </a:lnTo>
                  <a:lnTo>
                    <a:pt x="141706" y="13398"/>
                  </a:lnTo>
                  <a:lnTo>
                    <a:pt x="134988" y="26936"/>
                  </a:lnTo>
                  <a:lnTo>
                    <a:pt x="132803" y="42138"/>
                  </a:lnTo>
                  <a:lnTo>
                    <a:pt x="134988" y="57340"/>
                  </a:lnTo>
                  <a:lnTo>
                    <a:pt x="141706" y="70878"/>
                  </a:lnTo>
                  <a:lnTo>
                    <a:pt x="153212" y="80581"/>
                  </a:lnTo>
                  <a:lnTo>
                    <a:pt x="169760" y="84289"/>
                  </a:lnTo>
                  <a:lnTo>
                    <a:pt x="186334" y="80581"/>
                  </a:lnTo>
                  <a:lnTo>
                    <a:pt x="195618" y="72783"/>
                  </a:lnTo>
                  <a:lnTo>
                    <a:pt x="197891" y="70878"/>
                  </a:lnTo>
                  <a:lnTo>
                    <a:pt x="204660" y="57340"/>
                  </a:lnTo>
                  <a:lnTo>
                    <a:pt x="206870" y="42138"/>
                  </a:lnTo>
                  <a:close/>
                </a:path>
                <a:path w="685164" h="113664">
                  <a:moveTo>
                    <a:pt x="286042" y="29362"/>
                  </a:moveTo>
                  <a:lnTo>
                    <a:pt x="283819" y="18846"/>
                  </a:lnTo>
                  <a:lnTo>
                    <a:pt x="278447" y="9410"/>
                  </a:lnTo>
                  <a:lnTo>
                    <a:pt x="269214" y="2603"/>
                  </a:lnTo>
                  <a:lnTo>
                    <a:pt x="255397" y="0"/>
                  </a:lnTo>
                  <a:lnTo>
                    <a:pt x="238645" y="3568"/>
                  </a:lnTo>
                  <a:lnTo>
                    <a:pt x="226669" y="13246"/>
                  </a:lnTo>
                  <a:lnTo>
                    <a:pt x="219481" y="27470"/>
                  </a:lnTo>
                  <a:lnTo>
                    <a:pt x="217093" y="44691"/>
                  </a:lnTo>
                  <a:lnTo>
                    <a:pt x="219608" y="60579"/>
                  </a:lnTo>
                  <a:lnTo>
                    <a:pt x="226796" y="73113"/>
                  </a:lnTo>
                  <a:lnTo>
                    <a:pt x="238061" y="81330"/>
                  </a:lnTo>
                  <a:lnTo>
                    <a:pt x="252844" y="84289"/>
                  </a:lnTo>
                  <a:lnTo>
                    <a:pt x="268135" y="81292"/>
                  </a:lnTo>
                  <a:lnTo>
                    <a:pt x="278130" y="73748"/>
                  </a:lnTo>
                  <a:lnTo>
                    <a:pt x="283781" y="63804"/>
                  </a:lnTo>
                  <a:lnTo>
                    <a:pt x="286042" y="53632"/>
                  </a:lnTo>
                  <a:lnTo>
                    <a:pt x="273278" y="53632"/>
                  </a:lnTo>
                  <a:lnTo>
                    <a:pt x="270471" y="62014"/>
                  </a:lnTo>
                  <a:lnTo>
                    <a:pt x="266103" y="67995"/>
                  </a:lnTo>
                  <a:lnTo>
                    <a:pt x="260565" y="71589"/>
                  </a:lnTo>
                  <a:lnTo>
                    <a:pt x="254203" y="72783"/>
                  </a:lnTo>
                  <a:lnTo>
                    <a:pt x="242684" y="69964"/>
                  </a:lnTo>
                  <a:lnTo>
                    <a:pt x="236093" y="62725"/>
                  </a:lnTo>
                  <a:lnTo>
                    <a:pt x="233108" y="52857"/>
                  </a:lnTo>
                  <a:lnTo>
                    <a:pt x="232410" y="42138"/>
                  </a:lnTo>
                  <a:lnTo>
                    <a:pt x="233476" y="31623"/>
                  </a:lnTo>
                  <a:lnTo>
                    <a:pt x="237058" y="22174"/>
                  </a:lnTo>
                  <a:lnTo>
                    <a:pt x="243763" y="15379"/>
                  </a:lnTo>
                  <a:lnTo>
                    <a:pt x="254203" y="12763"/>
                  </a:lnTo>
                  <a:lnTo>
                    <a:pt x="265620" y="12763"/>
                  </a:lnTo>
                  <a:lnTo>
                    <a:pt x="270725" y="19138"/>
                  </a:lnTo>
                  <a:lnTo>
                    <a:pt x="273278" y="29362"/>
                  </a:lnTo>
                  <a:lnTo>
                    <a:pt x="286042" y="29362"/>
                  </a:lnTo>
                  <a:close/>
                </a:path>
                <a:path w="685164" h="113664">
                  <a:moveTo>
                    <a:pt x="367779" y="47244"/>
                  </a:moveTo>
                  <a:lnTo>
                    <a:pt x="366509" y="35763"/>
                  </a:lnTo>
                  <a:lnTo>
                    <a:pt x="365658" y="28003"/>
                  </a:lnTo>
                  <a:lnTo>
                    <a:pt x="359346" y="13081"/>
                  </a:lnTo>
                  <a:lnTo>
                    <a:pt x="359003" y="12763"/>
                  </a:lnTo>
                  <a:lnTo>
                    <a:pt x="353809" y="7937"/>
                  </a:lnTo>
                  <a:lnTo>
                    <a:pt x="353809" y="35763"/>
                  </a:lnTo>
                  <a:lnTo>
                    <a:pt x="310400" y="35763"/>
                  </a:lnTo>
                  <a:lnTo>
                    <a:pt x="311975" y="27305"/>
                  </a:lnTo>
                  <a:lnTo>
                    <a:pt x="316420" y="19939"/>
                  </a:lnTo>
                  <a:lnTo>
                    <a:pt x="323253" y="14732"/>
                  </a:lnTo>
                  <a:lnTo>
                    <a:pt x="332016" y="12763"/>
                  </a:lnTo>
                  <a:lnTo>
                    <a:pt x="342468" y="14732"/>
                  </a:lnTo>
                  <a:lnTo>
                    <a:pt x="349173" y="19939"/>
                  </a:lnTo>
                  <a:lnTo>
                    <a:pt x="352755" y="27305"/>
                  </a:lnTo>
                  <a:lnTo>
                    <a:pt x="353809" y="35763"/>
                  </a:lnTo>
                  <a:lnTo>
                    <a:pt x="353809" y="7937"/>
                  </a:lnTo>
                  <a:lnTo>
                    <a:pt x="348957" y="3429"/>
                  </a:lnTo>
                  <a:lnTo>
                    <a:pt x="334568" y="0"/>
                  </a:lnTo>
                  <a:lnTo>
                    <a:pt x="317309" y="3568"/>
                  </a:lnTo>
                  <a:lnTo>
                    <a:pt x="305396" y="13246"/>
                  </a:lnTo>
                  <a:lnTo>
                    <a:pt x="298488" y="27470"/>
                  </a:lnTo>
                  <a:lnTo>
                    <a:pt x="296265" y="44691"/>
                  </a:lnTo>
                  <a:lnTo>
                    <a:pt x="298602" y="60579"/>
                  </a:lnTo>
                  <a:lnTo>
                    <a:pt x="305371" y="73113"/>
                  </a:lnTo>
                  <a:lnTo>
                    <a:pt x="316230" y="81330"/>
                  </a:lnTo>
                  <a:lnTo>
                    <a:pt x="330822" y="84289"/>
                  </a:lnTo>
                  <a:lnTo>
                    <a:pt x="343598" y="84289"/>
                  </a:lnTo>
                  <a:lnTo>
                    <a:pt x="349897" y="81737"/>
                  </a:lnTo>
                  <a:lnTo>
                    <a:pt x="352450" y="79184"/>
                  </a:lnTo>
                  <a:lnTo>
                    <a:pt x="358965" y="73621"/>
                  </a:lnTo>
                  <a:lnTo>
                    <a:pt x="359562" y="72783"/>
                  </a:lnTo>
                  <a:lnTo>
                    <a:pt x="363347" y="67360"/>
                  </a:lnTo>
                  <a:lnTo>
                    <a:pt x="365810" y="61569"/>
                  </a:lnTo>
                  <a:lnTo>
                    <a:pt x="366585" y="57454"/>
                  </a:lnTo>
                  <a:lnTo>
                    <a:pt x="353809" y="57454"/>
                  </a:lnTo>
                  <a:lnTo>
                    <a:pt x="352412" y="62014"/>
                  </a:lnTo>
                  <a:lnTo>
                    <a:pt x="348386" y="67030"/>
                  </a:lnTo>
                  <a:lnTo>
                    <a:pt x="341960" y="71107"/>
                  </a:lnTo>
                  <a:lnTo>
                    <a:pt x="333387" y="72783"/>
                  </a:lnTo>
                  <a:lnTo>
                    <a:pt x="323329" y="71120"/>
                  </a:lnTo>
                  <a:lnTo>
                    <a:pt x="316141" y="66243"/>
                  </a:lnTo>
                  <a:lnTo>
                    <a:pt x="311835" y="58242"/>
                  </a:lnTo>
                  <a:lnTo>
                    <a:pt x="310400" y="47244"/>
                  </a:lnTo>
                  <a:lnTo>
                    <a:pt x="367779" y="47244"/>
                  </a:lnTo>
                  <a:close/>
                </a:path>
                <a:path w="685164" h="113664">
                  <a:moveTo>
                    <a:pt x="445757" y="58737"/>
                  </a:moveTo>
                  <a:lnTo>
                    <a:pt x="410006" y="34480"/>
                  </a:lnTo>
                  <a:lnTo>
                    <a:pt x="399783" y="31915"/>
                  </a:lnTo>
                  <a:lnTo>
                    <a:pt x="395871" y="29362"/>
                  </a:lnTo>
                  <a:lnTo>
                    <a:pt x="395871" y="12763"/>
                  </a:lnTo>
                  <a:lnTo>
                    <a:pt x="407454" y="11480"/>
                  </a:lnTo>
                  <a:lnTo>
                    <a:pt x="427875" y="11480"/>
                  </a:lnTo>
                  <a:lnTo>
                    <a:pt x="430428" y="20421"/>
                  </a:lnTo>
                  <a:lnTo>
                    <a:pt x="430428" y="25527"/>
                  </a:lnTo>
                  <a:lnTo>
                    <a:pt x="443204" y="25527"/>
                  </a:lnTo>
                  <a:lnTo>
                    <a:pt x="442366" y="19926"/>
                  </a:lnTo>
                  <a:lnTo>
                    <a:pt x="438416" y="11328"/>
                  </a:lnTo>
                  <a:lnTo>
                    <a:pt x="429196" y="3441"/>
                  </a:lnTo>
                  <a:lnTo>
                    <a:pt x="412559" y="0"/>
                  </a:lnTo>
                  <a:lnTo>
                    <a:pt x="401307" y="1651"/>
                  </a:lnTo>
                  <a:lnTo>
                    <a:pt x="391490" y="6540"/>
                  </a:lnTo>
                  <a:lnTo>
                    <a:pt x="384543" y="14541"/>
                  </a:lnTo>
                  <a:lnTo>
                    <a:pt x="381901" y="25527"/>
                  </a:lnTo>
                  <a:lnTo>
                    <a:pt x="383286" y="33020"/>
                  </a:lnTo>
                  <a:lnTo>
                    <a:pt x="387159" y="38468"/>
                  </a:lnTo>
                  <a:lnTo>
                    <a:pt x="393179" y="42240"/>
                  </a:lnTo>
                  <a:lnTo>
                    <a:pt x="400977" y="44691"/>
                  </a:lnTo>
                  <a:lnTo>
                    <a:pt x="416306" y="48526"/>
                  </a:lnTo>
                  <a:lnTo>
                    <a:pt x="431622" y="53632"/>
                  </a:lnTo>
                  <a:lnTo>
                    <a:pt x="431622" y="68948"/>
                  </a:lnTo>
                  <a:lnTo>
                    <a:pt x="423964" y="72783"/>
                  </a:lnTo>
                  <a:lnTo>
                    <a:pt x="413753" y="72783"/>
                  </a:lnTo>
                  <a:lnTo>
                    <a:pt x="402513" y="71081"/>
                  </a:lnTo>
                  <a:lnTo>
                    <a:pt x="396379" y="66878"/>
                  </a:lnTo>
                  <a:lnTo>
                    <a:pt x="393827" y="61468"/>
                  </a:lnTo>
                  <a:lnTo>
                    <a:pt x="393319" y="56184"/>
                  </a:lnTo>
                  <a:lnTo>
                    <a:pt x="379349" y="56184"/>
                  </a:lnTo>
                  <a:lnTo>
                    <a:pt x="380923" y="64884"/>
                  </a:lnTo>
                  <a:lnTo>
                    <a:pt x="385508" y="74066"/>
                  </a:lnTo>
                  <a:lnTo>
                    <a:pt x="395617" y="81330"/>
                  </a:lnTo>
                  <a:lnTo>
                    <a:pt x="413753" y="84289"/>
                  </a:lnTo>
                  <a:lnTo>
                    <a:pt x="426288" y="82448"/>
                  </a:lnTo>
                  <a:lnTo>
                    <a:pt x="436460" y="77254"/>
                  </a:lnTo>
                  <a:lnTo>
                    <a:pt x="443268" y="69189"/>
                  </a:lnTo>
                  <a:lnTo>
                    <a:pt x="445757" y="58737"/>
                  </a:lnTo>
                  <a:close/>
                </a:path>
                <a:path w="685164" h="113664">
                  <a:moveTo>
                    <a:pt x="522376" y="58737"/>
                  </a:moveTo>
                  <a:lnTo>
                    <a:pt x="486625" y="34480"/>
                  </a:lnTo>
                  <a:lnTo>
                    <a:pt x="476402" y="31915"/>
                  </a:lnTo>
                  <a:lnTo>
                    <a:pt x="472490" y="29362"/>
                  </a:lnTo>
                  <a:lnTo>
                    <a:pt x="472490" y="12763"/>
                  </a:lnTo>
                  <a:lnTo>
                    <a:pt x="484073" y="11480"/>
                  </a:lnTo>
                  <a:lnTo>
                    <a:pt x="504494" y="11480"/>
                  </a:lnTo>
                  <a:lnTo>
                    <a:pt x="507047" y="20421"/>
                  </a:lnTo>
                  <a:lnTo>
                    <a:pt x="507047" y="25527"/>
                  </a:lnTo>
                  <a:lnTo>
                    <a:pt x="519823" y="25527"/>
                  </a:lnTo>
                  <a:lnTo>
                    <a:pt x="518985" y="19926"/>
                  </a:lnTo>
                  <a:lnTo>
                    <a:pt x="515035" y="11328"/>
                  </a:lnTo>
                  <a:lnTo>
                    <a:pt x="505815" y="3441"/>
                  </a:lnTo>
                  <a:lnTo>
                    <a:pt x="489178" y="0"/>
                  </a:lnTo>
                  <a:lnTo>
                    <a:pt x="477926" y="1651"/>
                  </a:lnTo>
                  <a:lnTo>
                    <a:pt x="468109" y="6540"/>
                  </a:lnTo>
                  <a:lnTo>
                    <a:pt x="461162" y="14541"/>
                  </a:lnTo>
                  <a:lnTo>
                    <a:pt x="458533" y="25527"/>
                  </a:lnTo>
                  <a:lnTo>
                    <a:pt x="459905" y="33020"/>
                  </a:lnTo>
                  <a:lnTo>
                    <a:pt x="463778" y="38468"/>
                  </a:lnTo>
                  <a:lnTo>
                    <a:pt x="469811" y="42240"/>
                  </a:lnTo>
                  <a:lnTo>
                    <a:pt x="477596" y="44691"/>
                  </a:lnTo>
                  <a:lnTo>
                    <a:pt x="492925" y="48526"/>
                  </a:lnTo>
                  <a:lnTo>
                    <a:pt x="508241" y="53632"/>
                  </a:lnTo>
                  <a:lnTo>
                    <a:pt x="508241" y="68948"/>
                  </a:lnTo>
                  <a:lnTo>
                    <a:pt x="500583" y="72783"/>
                  </a:lnTo>
                  <a:lnTo>
                    <a:pt x="490372" y="72783"/>
                  </a:lnTo>
                  <a:lnTo>
                    <a:pt x="479132" y="71081"/>
                  </a:lnTo>
                  <a:lnTo>
                    <a:pt x="472998" y="66878"/>
                  </a:lnTo>
                  <a:lnTo>
                    <a:pt x="470446" y="61468"/>
                  </a:lnTo>
                  <a:lnTo>
                    <a:pt x="469938" y="56184"/>
                  </a:lnTo>
                  <a:lnTo>
                    <a:pt x="455968" y="56184"/>
                  </a:lnTo>
                  <a:lnTo>
                    <a:pt x="457542" y="64884"/>
                  </a:lnTo>
                  <a:lnTo>
                    <a:pt x="462127" y="74066"/>
                  </a:lnTo>
                  <a:lnTo>
                    <a:pt x="472236" y="81330"/>
                  </a:lnTo>
                  <a:lnTo>
                    <a:pt x="490372" y="84289"/>
                  </a:lnTo>
                  <a:lnTo>
                    <a:pt x="502907" y="82448"/>
                  </a:lnTo>
                  <a:lnTo>
                    <a:pt x="513080" y="77254"/>
                  </a:lnTo>
                  <a:lnTo>
                    <a:pt x="519887" y="69189"/>
                  </a:lnTo>
                  <a:lnTo>
                    <a:pt x="522376" y="58737"/>
                  </a:lnTo>
                  <a:close/>
                </a:path>
                <a:path w="685164" h="113664">
                  <a:moveTo>
                    <a:pt x="606653" y="47244"/>
                  </a:moveTo>
                  <a:lnTo>
                    <a:pt x="605383" y="35763"/>
                  </a:lnTo>
                  <a:lnTo>
                    <a:pt x="604520" y="28003"/>
                  </a:lnTo>
                  <a:lnTo>
                    <a:pt x="598081" y="13081"/>
                  </a:lnTo>
                  <a:lnTo>
                    <a:pt x="597725" y="12763"/>
                  </a:lnTo>
                  <a:lnTo>
                    <a:pt x="592696" y="8255"/>
                  </a:lnTo>
                  <a:lnTo>
                    <a:pt x="592696" y="35763"/>
                  </a:lnTo>
                  <a:lnTo>
                    <a:pt x="549275" y="35763"/>
                  </a:lnTo>
                  <a:lnTo>
                    <a:pt x="581342" y="14732"/>
                  </a:lnTo>
                  <a:lnTo>
                    <a:pt x="592696" y="35763"/>
                  </a:lnTo>
                  <a:lnTo>
                    <a:pt x="592696" y="8255"/>
                  </a:lnTo>
                  <a:lnTo>
                    <a:pt x="587336" y="3429"/>
                  </a:lnTo>
                  <a:lnTo>
                    <a:pt x="572262" y="0"/>
                  </a:lnTo>
                  <a:lnTo>
                    <a:pt x="555510" y="3568"/>
                  </a:lnTo>
                  <a:lnTo>
                    <a:pt x="543534" y="13246"/>
                  </a:lnTo>
                  <a:lnTo>
                    <a:pt x="536346" y="27470"/>
                  </a:lnTo>
                  <a:lnTo>
                    <a:pt x="533958" y="44691"/>
                  </a:lnTo>
                  <a:lnTo>
                    <a:pt x="536473" y="60579"/>
                  </a:lnTo>
                  <a:lnTo>
                    <a:pt x="543661" y="73113"/>
                  </a:lnTo>
                  <a:lnTo>
                    <a:pt x="554926" y="81330"/>
                  </a:lnTo>
                  <a:lnTo>
                    <a:pt x="569709" y="84289"/>
                  </a:lnTo>
                  <a:lnTo>
                    <a:pt x="582485" y="84289"/>
                  </a:lnTo>
                  <a:lnTo>
                    <a:pt x="605472" y="57454"/>
                  </a:lnTo>
                  <a:lnTo>
                    <a:pt x="592696" y="57454"/>
                  </a:lnTo>
                  <a:lnTo>
                    <a:pt x="590727" y="62014"/>
                  </a:lnTo>
                  <a:lnTo>
                    <a:pt x="586765" y="67030"/>
                  </a:lnTo>
                  <a:lnTo>
                    <a:pt x="580656" y="71107"/>
                  </a:lnTo>
                  <a:lnTo>
                    <a:pt x="572262" y="72783"/>
                  </a:lnTo>
                  <a:lnTo>
                    <a:pt x="562203" y="71120"/>
                  </a:lnTo>
                  <a:lnTo>
                    <a:pt x="555028" y="66243"/>
                  </a:lnTo>
                  <a:lnTo>
                    <a:pt x="550710" y="58242"/>
                  </a:lnTo>
                  <a:lnTo>
                    <a:pt x="549275" y="47244"/>
                  </a:lnTo>
                  <a:lnTo>
                    <a:pt x="606653" y="47244"/>
                  </a:lnTo>
                  <a:close/>
                </a:path>
                <a:path w="685164" h="113664">
                  <a:moveTo>
                    <a:pt x="684644" y="58737"/>
                  </a:moveTo>
                  <a:lnTo>
                    <a:pt x="648881" y="34480"/>
                  </a:lnTo>
                  <a:lnTo>
                    <a:pt x="637311" y="31915"/>
                  </a:lnTo>
                  <a:lnTo>
                    <a:pt x="633564" y="29362"/>
                  </a:lnTo>
                  <a:lnTo>
                    <a:pt x="633564" y="12763"/>
                  </a:lnTo>
                  <a:lnTo>
                    <a:pt x="644969" y="11480"/>
                  </a:lnTo>
                  <a:lnTo>
                    <a:pt x="666762" y="11480"/>
                  </a:lnTo>
                  <a:lnTo>
                    <a:pt x="667956" y="20421"/>
                  </a:lnTo>
                  <a:lnTo>
                    <a:pt x="667956" y="25527"/>
                  </a:lnTo>
                  <a:lnTo>
                    <a:pt x="682091" y="25527"/>
                  </a:lnTo>
                  <a:lnTo>
                    <a:pt x="681253" y="19926"/>
                  </a:lnTo>
                  <a:lnTo>
                    <a:pt x="677303" y="11328"/>
                  </a:lnTo>
                  <a:lnTo>
                    <a:pt x="668083" y="3441"/>
                  </a:lnTo>
                  <a:lnTo>
                    <a:pt x="651433" y="0"/>
                  </a:lnTo>
                  <a:lnTo>
                    <a:pt x="639610" y="1651"/>
                  </a:lnTo>
                  <a:lnTo>
                    <a:pt x="629856" y="6540"/>
                  </a:lnTo>
                  <a:lnTo>
                    <a:pt x="623227" y="14541"/>
                  </a:lnTo>
                  <a:lnTo>
                    <a:pt x="620788" y="25527"/>
                  </a:lnTo>
                  <a:lnTo>
                    <a:pt x="622160" y="33020"/>
                  </a:lnTo>
                  <a:lnTo>
                    <a:pt x="626046" y="38468"/>
                  </a:lnTo>
                  <a:lnTo>
                    <a:pt x="632066" y="42240"/>
                  </a:lnTo>
                  <a:lnTo>
                    <a:pt x="639864" y="44691"/>
                  </a:lnTo>
                  <a:lnTo>
                    <a:pt x="655180" y="48526"/>
                  </a:lnTo>
                  <a:lnTo>
                    <a:pt x="670509" y="53632"/>
                  </a:lnTo>
                  <a:lnTo>
                    <a:pt x="670509" y="68948"/>
                  </a:lnTo>
                  <a:lnTo>
                    <a:pt x="661657" y="72783"/>
                  </a:lnTo>
                  <a:lnTo>
                    <a:pt x="652627" y="72783"/>
                  </a:lnTo>
                  <a:lnTo>
                    <a:pt x="641375" y="71081"/>
                  </a:lnTo>
                  <a:lnTo>
                    <a:pt x="635114" y="66878"/>
                  </a:lnTo>
                  <a:lnTo>
                    <a:pt x="632206" y="61468"/>
                  </a:lnTo>
                  <a:lnTo>
                    <a:pt x="631012" y="56184"/>
                  </a:lnTo>
                  <a:lnTo>
                    <a:pt x="618236" y="56184"/>
                  </a:lnTo>
                  <a:lnTo>
                    <a:pt x="619137" y="64884"/>
                  </a:lnTo>
                  <a:lnTo>
                    <a:pt x="623493" y="74066"/>
                  </a:lnTo>
                  <a:lnTo>
                    <a:pt x="633818" y="81330"/>
                  </a:lnTo>
                  <a:lnTo>
                    <a:pt x="652627" y="84289"/>
                  </a:lnTo>
                  <a:lnTo>
                    <a:pt x="665175" y="82448"/>
                  </a:lnTo>
                  <a:lnTo>
                    <a:pt x="675335" y="77254"/>
                  </a:lnTo>
                  <a:lnTo>
                    <a:pt x="682155" y="69189"/>
                  </a:lnTo>
                  <a:lnTo>
                    <a:pt x="684644" y="58737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0" name="object 20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52259" y="1450996"/>
              <a:ext cx="1023297" cy="113708"/>
            </a:xfrm>
            <a:prstGeom prst="rect">
              <a:avLst/>
            </a:prstGeom>
          </p:spPr>
        </p:pic>
        <p:sp>
          <p:nvSpPr>
            <p:cNvPr id="201" name="object 201"/>
            <p:cNvSpPr/>
            <p:nvPr/>
          </p:nvSpPr>
          <p:spPr>
            <a:xfrm>
              <a:off x="2868015" y="4453572"/>
              <a:ext cx="526415" cy="111125"/>
            </a:xfrm>
            <a:custGeom>
              <a:avLst/>
              <a:gdLst/>
              <a:ahLst/>
              <a:cxnLst/>
              <a:rect l="l" t="t" r="r" b="b"/>
              <a:pathLst>
                <a:path w="526414" h="111125">
                  <a:moveTo>
                    <a:pt x="63868" y="54927"/>
                  </a:moveTo>
                  <a:lnTo>
                    <a:pt x="61290" y="40868"/>
                  </a:lnTo>
                  <a:lnTo>
                    <a:pt x="60337" y="39585"/>
                  </a:lnTo>
                  <a:lnTo>
                    <a:pt x="54762" y="32245"/>
                  </a:lnTo>
                  <a:lnTo>
                    <a:pt x="46075" y="27978"/>
                  </a:lnTo>
                  <a:lnTo>
                    <a:pt x="37033" y="26822"/>
                  </a:lnTo>
                  <a:lnTo>
                    <a:pt x="27673" y="28295"/>
                  </a:lnTo>
                  <a:lnTo>
                    <a:pt x="20586" y="31927"/>
                  </a:lnTo>
                  <a:lnTo>
                    <a:pt x="15659" y="36512"/>
                  </a:lnTo>
                  <a:lnTo>
                    <a:pt x="12763" y="40868"/>
                  </a:lnTo>
                  <a:lnTo>
                    <a:pt x="12763" y="29375"/>
                  </a:lnTo>
                  <a:lnTo>
                    <a:pt x="0" y="29375"/>
                  </a:lnTo>
                  <a:lnTo>
                    <a:pt x="0" y="108559"/>
                  </a:lnTo>
                  <a:lnTo>
                    <a:pt x="12763" y="108559"/>
                  </a:lnTo>
                  <a:lnTo>
                    <a:pt x="12763" y="65138"/>
                  </a:lnTo>
                  <a:lnTo>
                    <a:pt x="15074" y="51981"/>
                  </a:lnTo>
                  <a:lnTo>
                    <a:pt x="20751" y="44221"/>
                  </a:lnTo>
                  <a:lnTo>
                    <a:pt x="27203" y="40868"/>
                  </a:lnTo>
                  <a:lnTo>
                    <a:pt x="27851" y="40525"/>
                  </a:lnTo>
                  <a:lnTo>
                    <a:pt x="51092" y="60032"/>
                  </a:lnTo>
                  <a:lnTo>
                    <a:pt x="51092" y="108559"/>
                  </a:lnTo>
                  <a:lnTo>
                    <a:pt x="63868" y="108559"/>
                  </a:lnTo>
                  <a:lnTo>
                    <a:pt x="63868" y="54927"/>
                  </a:lnTo>
                  <a:close/>
                </a:path>
                <a:path w="526414" h="111125">
                  <a:moveTo>
                    <a:pt x="153289" y="72796"/>
                  </a:moveTo>
                  <a:lnTo>
                    <a:pt x="139217" y="34620"/>
                  </a:lnTo>
                  <a:lnTo>
                    <a:pt x="139217" y="62585"/>
                  </a:lnTo>
                  <a:lnTo>
                    <a:pt x="95783" y="62585"/>
                  </a:lnTo>
                  <a:lnTo>
                    <a:pt x="97383" y="53594"/>
                  </a:lnTo>
                  <a:lnTo>
                    <a:pt x="101866" y="46291"/>
                  </a:lnTo>
                  <a:lnTo>
                    <a:pt x="108737" y="41389"/>
                  </a:lnTo>
                  <a:lnTo>
                    <a:pt x="117513" y="39585"/>
                  </a:lnTo>
                  <a:lnTo>
                    <a:pt x="127914" y="41389"/>
                  </a:lnTo>
                  <a:lnTo>
                    <a:pt x="134594" y="46291"/>
                  </a:lnTo>
                  <a:lnTo>
                    <a:pt x="138163" y="53594"/>
                  </a:lnTo>
                  <a:lnTo>
                    <a:pt x="139217" y="62585"/>
                  </a:lnTo>
                  <a:lnTo>
                    <a:pt x="139217" y="34620"/>
                  </a:lnTo>
                  <a:lnTo>
                    <a:pt x="133883" y="30048"/>
                  </a:lnTo>
                  <a:lnTo>
                    <a:pt x="118795" y="26822"/>
                  </a:lnTo>
                  <a:lnTo>
                    <a:pt x="102019" y="30213"/>
                  </a:lnTo>
                  <a:lnTo>
                    <a:pt x="90043" y="39585"/>
                  </a:lnTo>
                  <a:lnTo>
                    <a:pt x="82854" y="53759"/>
                  </a:lnTo>
                  <a:lnTo>
                    <a:pt x="80467" y="71526"/>
                  </a:lnTo>
                  <a:lnTo>
                    <a:pt x="82994" y="87401"/>
                  </a:lnTo>
                  <a:lnTo>
                    <a:pt x="90208" y="99936"/>
                  </a:lnTo>
                  <a:lnTo>
                    <a:pt x="101485" y="108165"/>
                  </a:lnTo>
                  <a:lnTo>
                    <a:pt x="116230" y="111112"/>
                  </a:lnTo>
                  <a:lnTo>
                    <a:pt x="129006" y="111112"/>
                  </a:lnTo>
                  <a:lnTo>
                    <a:pt x="152006" y="84289"/>
                  </a:lnTo>
                  <a:lnTo>
                    <a:pt x="139217" y="84289"/>
                  </a:lnTo>
                  <a:lnTo>
                    <a:pt x="137287" y="88836"/>
                  </a:lnTo>
                  <a:lnTo>
                    <a:pt x="133311" y="93878"/>
                  </a:lnTo>
                  <a:lnTo>
                    <a:pt x="127190" y="97942"/>
                  </a:lnTo>
                  <a:lnTo>
                    <a:pt x="118795" y="99631"/>
                  </a:lnTo>
                  <a:lnTo>
                    <a:pt x="108737" y="97764"/>
                  </a:lnTo>
                  <a:lnTo>
                    <a:pt x="101536" y="92430"/>
                  </a:lnTo>
                  <a:lnTo>
                    <a:pt x="97231" y="83997"/>
                  </a:lnTo>
                  <a:lnTo>
                    <a:pt x="95783" y="72796"/>
                  </a:lnTo>
                  <a:lnTo>
                    <a:pt x="153289" y="72796"/>
                  </a:lnTo>
                  <a:close/>
                </a:path>
                <a:path w="526414" h="111125">
                  <a:moveTo>
                    <a:pt x="199263" y="29375"/>
                  </a:moveTo>
                  <a:lnTo>
                    <a:pt x="186486" y="29375"/>
                  </a:lnTo>
                  <a:lnTo>
                    <a:pt x="186486" y="7670"/>
                  </a:lnTo>
                  <a:lnTo>
                    <a:pt x="173723" y="7670"/>
                  </a:lnTo>
                  <a:lnTo>
                    <a:pt x="173723" y="29375"/>
                  </a:lnTo>
                  <a:lnTo>
                    <a:pt x="162229" y="29375"/>
                  </a:lnTo>
                  <a:lnTo>
                    <a:pt x="162229" y="40868"/>
                  </a:lnTo>
                  <a:lnTo>
                    <a:pt x="173723" y="40868"/>
                  </a:lnTo>
                  <a:lnTo>
                    <a:pt x="173723" y="102184"/>
                  </a:lnTo>
                  <a:lnTo>
                    <a:pt x="176276" y="109842"/>
                  </a:lnTo>
                  <a:lnTo>
                    <a:pt x="190322" y="109842"/>
                  </a:lnTo>
                  <a:lnTo>
                    <a:pt x="194144" y="108559"/>
                  </a:lnTo>
                  <a:lnTo>
                    <a:pt x="199263" y="108559"/>
                  </a:lnTo>
                  <a:lnTo>
                    <a:pt x="199263" y="98348"/>
                  </a:lnTo>
                  <a:lnTo>
                    <a:pt x="186486" y="98348"/>
                  </a:lnTo>
                  <a:lnTo>
                    <a:pt x="186486" y="40868"/>
                  </a:lnTo>
                  <a:lnTo>
                    <a:pt x="199263" y="40868"/>
                  </a:lnTo>
                  <a:lnTo>
                    <a:pt x="199263" y="29375"/>
                  </a:lnTo>
                  <a:close/>
                </a:path>
                <a:path w="526414" h="111125">
                  <a:moveTo>
                    <a:pt x="310388" y="29375"/>
                  </a:moveTo>
                  <a:lnTo>
                    <a:pt x="297624" y="29375"/>
                  </a:lnTo>
                  <a:lnTo>
                    <a:pt x="281025" y="91948"/>
                  </a:lnTo>
                  <a:lnTo>
                    <a:pt x="270078" y="47244"/>
                  </a:lnTo>
                  <a:lnTo>
                    <a:pt x="265696" y="29375"/>
                  </a:lnTo>
                  <a:lnTo>
                    <a:pt x="250355" y="29375"/>
                  </a:lnTo>
                  <a:lnTo>
                    <a:pt x="235026" y="91948"/>
                  </a:lnTo>
                  <a:lnTo>
                    <a:pt x="219710" y="29375"/>
                  </a:lnTo>
                  <a:lnTo>
                    <a:pt x="204368" y="29375"/>
                  </a:lnTo>
                  <a:lnTo>
                    <a:pt x="227368" y="108559"/>
                  </a:lnTo>
                  <a:lnTo>
                    <a:pt x="241414" y="108559"/>
                  </a:lnTo>
                  <a:lnTo>
                    <a:pt x="245567" y="91948"/>
                  </a:lnTo>
                  <a:lnTo>
                    <a:pt x="256743" y="47244"/>
                  </a:lnTo>
                  <a:lnTo>
                    <a:pt x="258013" y="47244"/>
                  </a:lnTo>
                  <a:lnTo>
                    <a:pt x="273354" y="108559"/>
                  </a:lnTo>
                  <a:lnTo>
                    <a:pt x="287401" y="108559"/>
                  </a:lnTo>
                  <a:lnTo>
                    <a:pt x="292227" y="91948"/>
                  </a:lnTo>
                  <a:lnTo>
                    <a:pt x="310388" y="29375"/>
                  </a:lnTo>
                  <a:close/>
                </a:path>
                <a:path w="526414" h="111125">
                  <a:moveTo>
                    <a:pt x="390880" y="68973"/>
                  </a:moveTo>
                  <a:lnTo>
                    <a:pt x="388683" y="53759"/>
                  </a:lnTo>
                  <a:lnTo>
                    <a:pt x="381939" y="40233"/>
                  </a:lnTo>
                  <a:lnTo>
                    <a:pt x="379653" y="38315"/>
                  </a:lnTo>
                  <a:lnTo>
                    <a:pt x="376834" y="35953"/>
                  </a:lnTo>
                  <a:lnTo>
                    <a:pt x="376834" y="68973"/>
                  </a:lnTo>
                  <a:lnTo>
                    <a:pt x="375932" y="78066"/>
                  </a:lnTo>
                  <a:lnTo>
                    <a:pt x="372516" y="88125"/>
                  </a:lnTo>
                  <a:lnTo>
                    <a:pt x="365506" y="96266"/>
                  </a:lnTo>
                  <a:lnTo>
                    <a:pt x="353822" y="99631"/>
                  </a:lnTo>
                  <a:lnTo>
                    <a:pt x="342150" y="96266"/>
                  </a:lnTo>
                  <a:lnTo>
                    <a:pt x="335153" y="88125"/>
                  </a:lnTo>
                  <a:lnTo>
                    <a:pt x="331736" y="78066"/>
                  </a:lnTo>
                  <a:lnTo>
                    <a:pt x="330835" y="68973"/>
                  </a:lnTo>
                  <a:lnTo>
                    <a:pt x="331736" y="59867"/>
                  </a:lnTo>
                  <a:lnTo>
                    <a:pt x="335153" y="49809"/>
                  </a:lnTo>
                  <a:lnTo>
                    <a:pt x="342150" y="41668"/>
                  </a:lnTo>
                  <a:lnTo>
                    <a:pt x="353822" y="38315"/>
                  </a:lnTo>
                  <a:lnTo>
                    <a:pt x="365506" y="41668"/>
                  </a:lnTo>
                  <a:lnTo>
                    <a:pt x="372516" y="49809"/>
                  </a:lnTo>
                  <a:lnTo>
                    <a:pt x="375932" y="59867"/>
                  </a:lnTo>
                  <a:lnTo>
                    <a:pt x="376834" y="68973"/>
                  </a:lnTo>
                  <a:lnTo>
                    <a:pt x="376834" y="35953"/>
                  </a:lnTo>
                  <a:lnTo>
                    <a:pt x="370395" y="30530"/>
                  </a:lnTo>
                  <a:lnTo>
                    <a:pt x="353822" y="26822"/>
                  </a:lnTo>
                  <a:lnTo>
                    <a:pt x="337261" y="30530"/>
                  </a:lnTo>
                  <a:lnTo>
                    <a:pt x="325716" y="40233"/>
                  </a:lnTo>
                  <a:lnTo>
                    <a:pt x="318973" y="53759"/>
                  </a:lnTo>
                  <a:lnTo>
                    <a:pt x="316776" y="68973"/>
                  </a:lnTo>
                  <a:lnTo>
                    <a:pt x="318973" y="84175"/>
                  </a:lnTo>
                  <a:lnTo>
                    <a:pt x="325716" y="97701"/>
                  </a:lnTo>
                  <a:lnTo>
                    <a:pt x="337261" y="107403"/>
                  </a:lnTo>
                  <a:lnTo>
                    <a:pt x="353822" y="111112"/>
                  </a:lnTo>
                  <a:lnTo>
                    <a:pt x="370395" y="107403"/>
                  </a:lnTo>
                  <a:lnTo>
                    <a:pt x="379641" y="99631"/>
                  </a:lnTo>
                  <a:lnTo>
                    <a:pt x="381939" y="97701"/>
                  </a:lnTo>
                  <a:lnTo>
                    <a:pt x="388683" y="84175"/>
                  </a:lnTo>
                  <a:lnTo>
                    <a:pt x="390880" y="68973"/>
                  </a:lnTo>
                  <a:close/>
                </a:path>
                <a:path w="526414" h="111125">
                  <a:moveTo>
                    <a:pt x="447078" y="26822"/>
                  </a:moveTo>
                  <a:lnTo>
                    <a:pt x="444525" y="26822"/>
                  </a:lnTo>
                  <a:lnTo>
                    <a:pt x="437337" y="27952"/>
                  </a:lnTo>
                  <a:lnTo>
                    <a:pt x="431114" y="31127"/>
                  </a:lnTo>
                  <a:lnTo>
                    <a:pt x="425831" y="35979"/>
                  </a:lnTo>
                  <a:lnTo>
                    <a:pt x="421525" y="42138"/>
                  </a:lnTo>
                  <a:lnTo>
                    <a:pt x="421525" y="29375"/>
                  </a:lnTo>
                  <a:lnTo>
                    <a:pt x="408749" y="29375"/>
                  </a:lnTo>
                  <a:lnTo>
                    <a:pt x="408749" y="108559"/>
                  </a:lnTo>
                  <a:lnTo>
                    <a:pt x="422795" y="108559"/>
                  </a:lnTo>
                  <a:lnTo>
                    <a:pt x="422795" y="62585"/>
                  </a:lnTo>
                  <a:lnTo>
                    <a:pt x="424205" y="54343"/>
                  </a:lnTo>
                  <a:lnTo>
                    <a:pt x="428231" y="47409"/>
                  </a:lnTo>
                  <a:lnTo>
                    <a:pt x="434670" y="42646"/>
                  </a:lnTo>
                  <a:lnTo>
                    <a:pt x="437083" y="42138"/>
                  </a:lnTo>
                  <a:lnTo>
                    <a:pt x="443242" y="40868"/>
                  </a:lnTo>
                  <a:lnTo>
                    <a:pt x="447078" y="40868"/>
                  </a:lnTo>
                  <a:lnTo>
                    <a:pt x="447078" y="26822"/>
                  </a:lnTo>
                  <a:close/>
                </a:path>
                <a:path w="526414" h="111125">
                  <a:moveTo>
                    <a:pt x="526275" y="108559"/>
                  </a:moveTo>
                  <a:lnTo>
                    <a:pt x="494347" y="58750"/>
                  </a:lnTo>
                  <a:lnTo>
                    <a:pt x="524992" y="29375"/>
                  </a:lnTo>
                  <a:lnTo>
                    <a:pt x="508393" y="29375"/>
                  </a:lnTo>
                  <a:lnTo>
                    <a:pt x="473900" y="62585"/>
                  </a:lnTo>
                  <a:lnTo>
                    <a:pt x="473900" y="0"/>
                  </a:lnTo>
                  <a:lnTo>
                    <a:pt x="461124" y="0"/>
                  </a:lnTo>
                  <a:lnTo>
                    <a:pt x="461124" y="108559"/>
                  </a:lnTo>
                  <a:lnTo>
                    <a:pt x="473900" y="108559"/>
                  </a:lnTo>
                  <a:lnTo>
                    <a:pt x="473900" y="79184"/>
                  </a:lnTo>
                  <a:lnTo>
                    <a:pt x="485406" y="68973"/>
                  </a:lnTo>
                  <a:lnTo>
                    <a:pt x="509663" y="108559"/>
                  </a:lnTo>
                  <a:lnTo>
                    <a:pt x="526275" y="108559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2" name="object 20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47943" y="4453560"/>
              <a:ext cx="275864" cy="111121"/>
            </a:xfrm>
            <a:prstGeom prst="rect">
              <a:avLst/>
            </a:prstGeom>
          </p:spPr>
        </p:pic>
        <p:sp>
          <p:nvSpPr>
            <p:cNvPr id="203" name="object 203"/>
            <p:cNvSpPr/>
            <p:nvPr/>
          </p:nvSpPr>
          <p:spPr>
            <a:xfrm>
              <a:off x="6005195" y="1398574"/>
              <a:ext cx="527685" cy="113030"/>
            </a:xfrm>
            <a:custGeom>
              <a:avLst/>
              <a:gdLst/>
              <a:ahLst/>
              <a:cxnLst/>
              <a:rect l="l" t="t" r="r" b="b"/>
              <a:pathLst>
                <a:path w="527684" h="113030">
                  <a:moveTo>
                    <a:pt x="65214" y="56172"/>
                  </a:moveTo>
                  <a:lnTo>
                    <a:pt x="37122" y="28092"/>
                  </a:lnTo>
                  <a:lnTo>
                    <a:pt x="27711" y="29552"/>
                  </a:lnTo>
                  <a:lnTo>
                    <a:pt x="20599" y="33070"/>
                  </a:lnTo>
                  <a:lnTo>
                    <a:pt x="15659" y="37274"/>
                  </a:lnTo>
                  <a:lnTo>
                    <a:pt x="12763" y="40855"/>
                  </a:lnTo>
                  <a:lnTo>
                    <a:pt x="12763" y="30645"/>
                  </a:lnTo>
                  <a:lnTo>
                    <a:pt x="0" y="30645"/>
                  </a:lnTo>
                  <a:lnTo>
                    <a:pt x="0" y="109969"/>
                  </a:lnTo>
                  <a:lnTo>
                    <a:pt x="12763" y="109969"/>
                  </a:lnTo>
                  <a:lnTo>
                    <a:pt x="12763" y="66382"/>
                  </a:lnTo>
                  <a:lnTo>
                    <a:pt x="15100" y="53086"/>
                  </a:lnTo>
                  <a:lnTo>
                    <a:pt x="20789" y="44919"/>
                  </a:lnTo>
                  <a:lnTo>
                    <a:pt x="27825" y="40855"/>
                  </a:lnTo>
                  <a:lnTo>
                    <a:pt x="51244" y="61277"/>
                  </a:lnTo>
                  <a:lnTo>
                    <a:pt x="51244" y="109969"/>
                  </a:lnTo>
                  <a:lnTo>
                    <a:pt x="65214" y="109969"/>
                  </a:lnTo>
                  <a:lnTo>
                    <a:pt x="65214" y="56172"/>
                  </a:lnTo>
                  <a:close/>
                </a:path>
                <a:path w="527684" h="113030">
                  <a:moveTo>
                    <a:pt x="153403" y="74041"/>
                  </a:moveTo>
                  <a:lnTo>
                    <a:pt x="140639" y="36271"/>
                  </a:lnTo>
                  <a:lnTo>
                    <a:pt x="140639" y="63830"/>
                  </a:lnTo>
                  <a:lnTo>
                    <a:pt x="95859" y="63830"/>
                  </a:lnTo>
                  <a:lnTo>
                    <a:pt x="97637" y="54673"/>
                  </a:lnTo>
                  <a:lnTo>
                    <a:pt x="102412" y="46964"/>
                  </a:lnTo>
                  <a:lnTo>
                    <a:pt x="109359" y="41643"/>
                  </a:lnTo>
                  <a:lnTo>
                    <a:pt x="117652" y="39662"/>
                  </a:lnTo>
                  <a:lnTo>
                    <a:pt x="128016" y="41643"/>
                  </a:lnTo>
                  <a:lnTo>
                    <a:pt x="134823" y="46964"/>
                  </a:lnTo>
                  <a:lnTo>
                    <a:pt x="138798" y="54673"/>
                  </a:lnTo>
                  <a:lnTo>
                    <a:pt x="140639" y="63830"/>
                  </a:lnTo>
                  <a:lnTo>
                    <a:pt x="140639" y="36271"/>
                  </a:lnTo>
                  <a:lnTo>
                    <a:pt x="135089" y="31318"/>
                  </a:lnTo>
                  <a:lnTo>
                    <a:pt x="120205" y="28092"/>
                  </a:lnTo>
                  <a:lnTo>
                    <a:pt x="102870" y="31496"/>
                  </a:lnTo>
                  <a:lnTo>
                    <a:pt x="90957" y="40894"/>
                  </a:lnTo>
                  <a:lnTo>
                    <a:pt x="84099" y="55092"/>
                  </a:lnTo>
                  <a:lnTo>
                    <a:pt x="81902" y="72859"/>
                  </a:lnTo>
                  <a:lnTo>
                    <a:pt x="84251" y="88747"/>
                  </a:lnTo>
                  <a:lnTo>
                    <a:pt x="91160" y="101307"/>
                  </a:lnTo>
                  <a:lnTo>
                    <a:pt x="102374" y="109550"/>
                  </a:lnTo>
                  <a:lnTo>
                    <a:pt x="117652" y="112522"/>
                  </a:lnTo>
                  <a:lnTo>
                    <a:pt x="130416" y="112522"/>
                  </a:lnTo>
                  <a:lnTo>
                    <a:pt x="135534" y="108597"/>
                  </a:lnTo>
                  <a:lnTo>
                    <a:pt x="138087" y="106045"/>
                  </a:lnTo>
                  <a:lnTo>
                    <a:pt x="144119" y="100939"/>
                  </a:lnTo>
                  <a:lnTo>
                    <a:pt x="144602" y="100533"/>
                  </a:lnTo>
                  <a:lnTo>
                    <a:pt x="149072" y="94259"/>
                  </a:lnTo>
                  <a:lnTo>
                    <a:pt x="151879" y="88430"/>
                  </a:lnTo>
                  <a:lnTo>
                    <a:pt x="153403" y="84264"/>
                  </a:lnTo>
                  <a:lnTo>
                    <a:pt x="139280" y="84264"/>
                  </a:lnTo>
                  <a:lnTo>
                    <a:pt x="137883" y="89598"/>
                  </a:lnTo>
                  <a:lnTo>
                    <a:pt x="133845" y="95021"/>
                  </a:lnTo>
                  <a:lnTo>
                    <a:pt x="127419" y="99250"/>
                  </a:lnTo>
                  <a:lnTo>
                    <a:pt x="118846" y="100939"/>
                  </a:lnTo>
                  <a:lnTo>
                    <a:pt x="108788" y="99085"/>
                  </a:lnTo>
                  <a:lnTo>
                    <a:pt x="101600" y="93751"/>
                  </a:lnTo>
                  <a:lnTo>
                    <a:pt x="97294" y="85280"/>
                  </a:lnTo>
                  <a:lnTo>
                    <a:pt x="95859" y="74041"/>
                  </a:lnTo>
                  <a:lnTo>
                    <a:pt x="153403" y="74041"/>
                  </a:lnTo>
                  <a:close/>
                </a:path>
                <a:path w="527684" h="113030">
                  <a:moveTo>
                    <a:pt x="199377" y="30645"/>
                  </a:moveTo>
                  <a:lnTo>
                    <a:pt x="186613" y="30645"/>
                  </a:lnTo>
                  <a:lnTo>
                    <a:pt x="186613" y="7658"/>
                  </a:lnTo>
                  <a:lnTo>
                    <a:pt x="173837" y="7658"/>
                  </a:lnTo>
                  <a:lnTo>
                    <a:pt x="173837" y="30645"/>
                  </a:lnTo>
                  <a:lnTo>
                    <a:pt x="162267" y="30645"/>
                  </a:lnTo>
                  <a:lnTo>
                    <a:pt x="162267" y="40855"/>
                  </a:lnTo>
                  <a:lnTo>
                    <a:pt x="173837" y="40855"/>
                  </a:lnTo>
                  <a:lnTo>
                    <a:pt x="173837" y="103492"/>
                  </a:lnTo>
                  <a:lnTo>
                    <a:pt x="176390" y="111150"/>
                  </a:lnTo>
                  <a:lnTo>
                    <a:pt x="191719" y="111150"/>
                  </a:lnTo>
                  <a:lnTo>
                    <a:pt x="194271" y="109969"/>
                  </a:lnTo>
                  <a:lnTo>
                    <a:pt x="199377" y="109969"/>
                  </a:lnTo>
                  <a:lnTo>
                    <a:pt x="199377" y="99745"/>
                  </a:lnTo>
                  <a:lnTo>
                    <a:pt x="186613" y="99745"/>
                  </a:lnTo>
                  <a:lnTo>
                    <a:pt x="186613" y="40855"/>
                  </a:lnTo>
                  <a:lnTo>
                    <a:pt x="199377" y="40855"/>
                  </a:lnTo>
                  <a:lnTo>
                    <a:pt x="199377" y="30645"/>
                  </a:lnTo>
                  <a:close/>
                </a:path>
                <a:path w="527684" h="113030">
                  <a:moveTo>
                    <a:pt x="310565" y="30645"/>
                  </a:moveTo>
                  <a:lnTo>
                    <a:pt x="297624" y="30645"/>
                  </a:lnTo>
                  <a:lnTo>
                    <a:pt x="281101" y="93281"/>
                  </a:lnTo>
                  <a:lnTo>
                    <a:pt x="270154" y="48514"/>
                  </a:lnTo>
                  <a:lnTo>
                    <a:pt x="265785" y="30645"/>
                  </a:lnTo>
                  <a:lnTo>
                    <a:pt x="250456" y="30645"/>
                  </a:lnTo>
                  <a:lnTo>
                    <a:pt x="235140" y="93281"/>
                  </a:lnTo>
                  <a:lnTo>
                    <a:pt x="219811" y="30645"/>
                  </a:lnTo>
                  <a:lnTo>
                    <a:pt x="205676" y="30645"/>
                  </a:lnTo>
                  <a:lnTo>
                    <a:pt x="228663" y="109969"/>
                  </a:lnTo>
                  <a:lnTo>
                    <a:pt x="242798" y="109969"/>
                  </a:lnTo>
                  <a:lnTo>
                    <a:pt x="246964" y="93281"/>
                  </a:lnTo>
                  <a:lnTo>
                    <a:pt x="258127" y="48514"/>
                  </a:lnTo>
                  <a:lnTo>
                    <a:pt x="274637" y="109969"/>
                  </a:lnTo>
                  <a:lnTo>
                    <a:pt x="287413" y="109969"/>
                  </a:lnTo>
                  <a:lnTo>
                    <a:pt x="292277" y="93281"/>
                  </a:lnTo>
                  <a:lnTo>
                    <a:pt x="310565" y="30645"/>
                  </a:lnTo>
                  <a:close/>
                </a:path>
                <a:path w="527684" h="113030">
                  <a:moveTo>
                    <a:pt x="392290" y="70307"/>
                  </a:moveTo>
                  <a:lnTo>
                    <a:pt x="389915" y="55092"/>
                  </a:lnTo>
                  <a:lnTo>
                    <a:pt x="382866" y="41529"/>
                  </a:lnTo>
                  <a:lnTo>
                    <a:pt x="380631" y="39662"/>
                  </a:lnTo>
                  <a:lnTo>
                    <a:pt x="378155" y="37592"/>
                  </a:lnTo>
                  <a:lnTo>
                    <a:pt x="378155" y="70307"/>
                  </a:lnTo>
                  <a:lnTo>
                    <a:pt x="377278" y="79400"/>
                  </a:lnTo>
                  <a:lnTo>
                    <a:pt x="373875" y="89446"/>
                  </a:lnTo>
                  <a:lnTo>
                    <a:pt x="366877" y="97586"/>
                  </a:lnTo>
                  <a:lnTo>
                    <a:pt x="355168" y="100939"/>
                  </a:lnTo>
                  <a:lnTo>
                    <a:pt x="343535" y="97586"/>
                  </a:lnTo>
                  <a:lnTo>
                    <a:pt x="336524" y="89446"/>
                  </a:lnTo>
                  <a:lnTo>
                    <a:pt x="333095" y="79400"/>
                  </a:lnTo>
                  <a:lnTo>
                    <a:pt x="332193" y="70307"/>
                  </a:lnTo>
                  <a:lnTo>
                    <a:pt x="333095" y="60629"/>
                  </a:lnTo>
                  <a:lnTo>
                    <a:pt x="366877" y="42824"/>
                  </a:lnTo>
                  <a:lnTo>
                    <a:pt x="378155" y="70307"/>
                  </a:lnTo>
                  <a:lnTo>
                    <a:pt x="378155" y="37592"/>
                  </a:lnTo>
                  <a:lnTo>
                    <a:pt x="371246" y="31813"/>
                  </a:lnTo>
                  <a:lnTo>
                    <a:pt x="355168" y="28092"/>
                  </a:lnTo>
                  <a:lnTo>
                    <a:pt x="338620" y="31813"/>
                  </a:lnTo>
                  <a:lnTo>
                    <a:pt x="327126" y="41529"/>
                  </a:lnTo>
                  <a:lnTo>
                    <a:pt x="320408" y="55092"/>
                  </a:lnTo>
                  <a:lnTo>
                    <a:pt x="318223" y="70307"/>
                  </a:lnTo>
                  <a:lnTo>
                    <a:pt x="320408" y="85509"/>
                  </a:lnTo>
                  <a:lnTo>
                    <a:pt x="327126" y="99072"/>
                  </a:lnTo>
                  <a:lnTo>
                    <a:pt x="338620" y="108788"/>
                  </a:lnTo>
                  <a:lnTo>
                    <a:pt x="355168" y="112522"/>
                  </a:lnTo>
                  <a:lnTo>
                    <a:pt x="371246" y="108788"/>
                  </a:lnTo>
                  <a:lnTo>
                    <a:pt x="380631" y="100939"/>
                  </a:lnTo>
                  <a:lnTo>
                    <a:pt x="382866" y="99072"/>
                  </a:lnTo>
                  <a:lnTo>
                    <a:pt x="389915" y="85509"/>
                  </a:lnTo>
                  <a:lnTo>
                    <a:pt x="392290" y="70307"/>
                  </a:lnTo>
                  <a:close/>
                </a:path>
                <a:path w="527684" h="113030">
                  <a:moveTo>
                    <a:pt x="448475" y="28092"/>
                  </a:moveTo>
                  <a:lnTo>
                    <a:pt x="444563" y="28092"/>
                  </a:lnTo>
                  <a:lnTo>
                    <a:pt x="437591" y="29235"/>
                  </a:lnTo>
                  <a:lnTo>
                    <a:pt x="431838" y="32423"/>
                  </a:lnTo>
                  <a:lnTo>
                    <a:pt x="427037" y="37274"/>
                  </a:lnTo>
                  <a:lnTo>
                    <a:pt x="422935" y="43408"/>
                  </a:lnTo>
                  <a:lnTo>
                    <a:pt x="421576" y="43408"/>
                  </a:lnTo>
                  <a:lnTo>
                    <a:pt x="421576" y="30645"/>
                  </a:lnTo>
                  <a:lnTo>
                    <a:pt x="408813" y="30645"/>
                  </a:lnTo>
                  <a:lnTo>
                    <a:pt x="408813" y="109969"/>
                  </a:lnTo>
                  <a:lnTo>
                    <a:pt x="422935" y="109969"/>
                  </a:lnTo>
                  <a:lnTo>
                    <a:pt x="422935" y="63830"/>
                  </a:lnTo>
                  <a:lnTo>
                    <a:pt x="424332" y="55638"/>
                  </a:lnTo>
                  <a:lnTo>
                    <a:pt x="428371" y="48742"/>
                  </a:lnTo>
                  <a:lnTo>
                    <a:pt x="434797" y="43992"/>
                  </a:lnTo>
                  <a:lnTo>
                    <a:pt x="443369" y="42214"/>
                  </a:lnTo>
                  <a:lnTo>
                    <a:pt x="448475" y="42214"/>
                  </a:lnTo>
                  <a:lnTo>
                    <a:pt x="448475" y="28092"/>
                  </a:lnTo>
                  <a:close/>
                </a:path>
                <a:path w="527684" h="113030">
                  <a:moveTo>
                    <a:pt x="527646" y="109969"/>
                  </a:moveTo>
                  <a:lnTo>
                    <a:pt x="494449" y="60083"/>
                  </a:lnTo>
                  <a:lnTo>
                    <a:pt x="525094" y="30645"/>
                  </a:lnTo>
                  <a:lnTo>
                    <a:pt x="508406" y="30645"/>
                  </a:lnTo>
                  <a:lnTo>
                    <a:pt x="474014" y="63830"/>
                  </a:lnTo>
                  <a:lnTo>
                    <a:pt x="474014" y="0"/>
                  </a:lnTo>
                  <a:lnTo>
                    <a:pt x="461251" y="0"/>
                  </a:lnTo>
                  <a:lnTo>
                    <a:pt x="461251" y="109969"/>
                  </a:lnTo>
                  <a:lnTo>
                    <a:pt x="474014" y="109969"/>
                  </a:lnTo>
                  <a:lnTo>
                    <a:pt x="474014" y="79159"/>
                  </a:lnTo>
                  <a:lnTo>
                    <a:pt x="485432" y="70307"/>
                  </a:lnTo>
                  <a:lnTo>
                    <a:pt x="509778" y="109969"/>
                  </a:lnTo>
                  <a:lnTo>
                    <a:pt x="527646" y="109969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4" name="object 20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585126" y="1398568"/>
              <a:ext cx="276000" cy="112517"/>
            </a:xfrm>
            <a:prstGeom prst="rect">
              <a:avLst/>
            </a:prstGeom>
          </p:spPr>
        </p:pic>
        <p:pic>
          <p:nvPicPr>
            <p:cNvPr id="205" name="object 20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109630" y="2241512"/>
              <a:ext cx="276000" cy="111155"/>
            </a:xfrm>
            <a:prstGeom prst="rect">
              <a:avLst/>
            </a:prstGeom>
          </p:spPr>
        </p:pic>
        <p:pic>
          <p:nvPicPr>
            <p:cNvPr id="206" name="object 20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437903" y="2269599"/>
              <a:ext cx="242799" cy="112347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699772" y="2241512"/>
              <a:ext cx="188995" cy="111155"/>
            </a:xfrm>
            <a:prstGeom prst="rect">
              <a:avLst/>
            </a:prstGeom>
          </p:spPr>
        </p:pic>
        <p:pic>
          <p:nvPicPr>
            <p:cNvPr id="208" name="object 20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909199" y="2269599"/>
              <a:ext cx="150855" cy="114900"/>
            </a:xfrm>
            <a:prstGeom prst="rect">
              <a:avLst/>
            </a:prstGeom>
          </p:spPr>
        </p:pic>
        <p:pic>
          <p:nvPicPr>
            <p:cNvPr id="209" name="object 20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117434" y="2249172"/>
              <a:ext cx="468912" cy="134135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753405" y="4001448"/>
              <a:ext cx="97051" cy="114900"/>
            </a:xfrm>
            <a:prstGeom prst="rect">
              <a:avLst/>
            </a:prstGeom>
          </p:spPr>
        </p:pic>
        <p:pic>
          <p:nvPicPr>
            <p:cNvPr id="211" name="object 21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869697" y="4004001"/>
              <a:ext cx="81727" cy="109793"/>
            </a:xfrm>
            <a:prstGeom prst="rect">
              <a:avLst/>
            </a:prstGeom>
          </p:spPr>
        </p:pic>
        <p:pic>
          <p:nvPicPr>
            <p:cNvPr id="212" name="object 21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753405" y="2919681"/>
              <a:ext cx="97051" cy="114900"/>
            </a:xfrm>
            <a:prstGeom prst="rect">
              <a:avLst/>
            </a:prstGeom>
          </p:spPr>
        </p:pic>
        <p:pic>
          <p:nvPicPr>
            <p:cNvPr id="213" name="object 21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869697" y="2922234"/>
              <a:ext cx="81727" cy="109793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749801" y="3448393"/>
              <a:ext cx="97051" cy="115070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866093" y="3450947"/>
              <a:ext cx="81727" cy="108602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757010" y="3448393"/>
              <a:ext cx="97221" cy="115070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873301" y="3450947"/>
              <a:ext cx="81727" cy="108602"/>
            </a:xfrm>
            <a:prstGeom prst="rect">
              <a:avLst/>
            </a:prstGeom>
          </p:spPr>
        </p:pic>
      </p:grpSp>
      <p:pic>
        <p:nvPicPr>
          <p:cNvPr id="218" name="object 218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817255" y="1148340"/>
            <a:ext cx="86835" cy="108602"/>
          </a:xfrm>
          <a:prstGeom prst="rect">
            <a:avLst/>
          </a:prstGeom>
        </p:spPr>
      </p:pic>
      <p:pic>
        <p:nvPicPr>
          <p:cNvPr id="219" name="object 219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817255" y="5753706"/>
            <a:ext cx="86835" cy="1085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050" y="394386"/>
            <a:ext cx="532955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/>
              <a:t>Communication</a:t>
            </a:r>
            <a:r>
              <a:rPr b="1" spc="-55" dirty="0"/>
              <a:t> </a:t>
            </a:r>
            <a:r>
              <a:rPr b="1" spc="-15" dirty="0"/>
              <a:t>Structure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78966" y="2067560"/>
            <a:ext cx="7003034" cy="3559116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54965" algn="l"/>
                <a:tab pos="355600" algn="l"/>
                <a:tab pos="4827905" algn="l"/>
              </a:tabLst>
            </a:pPr>
            <a:r>
              <a:rPr sz="2700" b="1" spc="-5" dirty="0">
                <a:latin typeface="Calibri"/>
                <a:cs typeface="Calibri"/>
              </a:rPr>
              <a:t>Naming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and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name</a:t>
            </a:r>
            <a:r>
              <a:rPr sz="2700" b="1" spc="1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resolution</a:t>
            </a:r>
            <a:r>
              <a:rPr sz="2700" b="1" spc="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-	</a:t>
            </a:r>
            <a:r>
              <a:rPr sz="2700" spc="-5" dirty="0">
                <a:latin typeface="Calibri"/>
                <a:cs typeface="Calibri"/>
              </a:rPr>
              <a:t>How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do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two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processes locate </a:t>
            </a:r>
            <a:r>
              <a:rPr sz="2700" dirty="0">
                <a:latin typeface="Calibri"/>
                <a:cs typeface="Calibri"/>
              </a:rPr>
              <a:t>each </a:t>
            </a:r>
            <a:r>
              <a:rPr sz="2700" spc="-5" dirty="0">
                <a:latin typeface="Calibri"/>
                <a:cs typeface="Calibri"/>
              </a:rPr>
              <a:t>other </a:t>
            </a:r>
            <a:r>
              <a:rPr sz="2700" spc="-15" dirty="0">
                <a:latin typeface="Calibri"/>
                <a:cs typeface="Calibri"/>
              </a:rPr>
              <a:t>to communicate?</a:t>
            </a:r>
            <a:endParaRPr sz="2700" dirty="0">
              <a:latin typeface="Calibri"/>
              <a:cs typeface="Calibri"/>
            </a:endParaRPr>
          </a:p>
          <a:p>
            <a:pPr marL="355600" marR="17145" indent="-342900">
              <a:lnSpc>
                <a:spcPts val="259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54965" algn="l"/>
                <a:tab pos="355600" algn="l"/>
                <a:tab pos="3251200" algn="l"/>
              </a:tabLst>
            </a:pPr>
            <a:r>
              <a:rPr sz="2700" b="1" spc="-10" dirty="0">
                <a:latin typeface="Calibri"/>
                <a:cs typeface="Calibri"/>
              </a:rPr>
              <a:t>Routing</a:t>
            </a:r>
            <a:r>
              <a:rPr sz="2700" b="1" spc="-15" dirty="0">
                <a:latin typeface="Calibri"/>
                <a:cs typeface="Calibri"/>
              </a:rPr>
              <a:t> </a:t>
            </a:r>
            <a:r>
              <a:rPr sz="2700" b="1" spc="-20" dirty="0">
                <a:latin typeface="Calibri"/>
                <a:cs typeface="Calibri"/>
              </a:rPr>
              <a:t>strategies</a:t>
            </a:r>
            <a:r>
              <a:rPr sz="2700" b="1" spc="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-	</a:t>
            </a:r>
            <a:r>
              <a:rPr sz="2700" spc="-5" dirty="0">
                <a:latin typeface="Calibri"/>
                <a:cs typeface="Calibri"/>
              </a:rPr>
              <a:t>How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are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messages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sent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through</a:t>
            </a:r>
            <a:r>
              <a:rPr sz="2700" spc="-10" dirty="0">
                <a:latin typeface="Calibri"/>
                <a:cs typeface="Calibri"/>
              </a:rPr>
              <a:t> 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network?</a:t>
            </a:r>
            <a:endParaRPr sz="2700" dirty="0">
              <a:latin typeface="Calibri"/>
              <a:cs typeface="Calibri"/>
            </a:endParaRPr>
          </a:p>
          <a:p>
            <a:pPr marL="355600" marR="490220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54965" algn="l"/>
                <a:tab pos="355600" algn="l"/>
                <a:tab pos="3768090" algn="l"/>
              </a:tabLst>
            </a:pPr>
            <a:r>
              <a:rPr sz="2700" b="1" spc="-5" dirty="0">
                <a:latin typeface="Calibri"/>
                <a:cs typeface="Calibri"/>
              </a:rPr>
              <a:t>Connection</a:t>
            </a:r>
            <a:r>
              <a:rPr sz="2700" b="1" spc="-10" dirty="0">
                <a:latin typeface="Calibri"/>
                <a:cs typeface="Calibri"/>
              </a:rPr>
              <a:t> </a:t>
            </a:r>
            <a:r>
              <a:rPr sz="2700" b="1" spc="-20" dirty="0">
                <a:latin typeface="Calibri"/>
                <a:cs typeface="Calibri"/>
              </a:rPr>
              <a:t>strategies</a:t>
            </a:r>
            <a:r>
              <a:rPr sz="2700" b="1" spc="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-	</a:t>
            </a:r>
            <a:r>
              <a:rPr sz="2700" spc="-10" dirty="0">
                <a:latin typeface="Calibri"/>
                <a:cs typeface="Calibri"/>
              </a:rPr>
              <a:t>How </a:t>
            </a:r>
            <a:r>
              <a:rPr sz="2700" spc="-5" dirty="0">
                <a:latin typeface="Calibri"/>
                <a:cs typeface="Calibri"/>
              </a:rPr>
              <a:t>do </a:t>
            </a:r>
            <a:r>
              <a:rPr sz="2700" spc="-10" dirty="0">
                <a:latin typeface="Calibri"/>
                <a:cs typeface="Calibri"/>
              </a:rPr>
              <a:t>two 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processes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send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sequence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messages?</a:t>
            </a:r>
            <a:endParaRPr sz="2700" dirty="0">
              <a:latin typeface="Calibri"/>
              <a:cs typeface="Calibri"/>
            </a:endParaRPr>
          </a:p>
          <a:p>
            <a:pPr marL="355600" marR="274955" indent="-3429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54965" algn="l"/>
                <a:tab pos="355600" algn="l"/>
                <a:tab pos="2279015" algn="l"/>
              </a:tabLst>
            </a:pPr>
            <a:r>
              <a:rPr sz="2700" b="1" spc="-15" dirty="0">
                <a:latin typeface="Calibri"/>
                <a:cs typeface="Calibri"/>
              </a:rPr>
              <a:t>Contention</a:t>
            </a:r>
            <a:r>
              <a:rPr sz="2700" b="1" dirty="0">
                <a:latin typeface="Calibri"/>
                <a:cs typeface="Calibri"/>
              </a:rPr>
              <a:t> -	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network </a:t>
            </a:r>
            <a:r>
              <a:rPr sz="2700" dirty="0">
                <a:latin typeface="Calibri"/>
                <a:cs typeface="Calibri"/>
              </a:rPr>
              <a:t>is a </a:t>
            </a:r>
            <a:r>
              <a:rPr sz="2700" spc="-10" dirty="0">
                <a:latin typeface="Calibri"/>
                <a:cs typeface="Calibri"/>
              </a:rPr>
              <a:t>shared 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resource,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so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how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do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we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resolve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conflicting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demands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for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use?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5565" y="1330325"/>
            <a:ext cx="6555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design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communication</a:t>
            </a:r>
            <a:r>
              <a:rPr sz="1800" spc="-10" dirty="0">
                <a:latin typeface="Arial MT"/>
                <a:cs typeface="Arial MT"/>
              </a:rPr>
              <a:t> network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must </a:t>
            </a:r>
            <a:r>
              <a:rPr sz="1800" spc="-5" dirty="0">
                <a:latin typeface="Arial MT"/>
                <a:cs typeface="Arial MT"/>
              </a:rPr>
              <a:t>address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four </a:t>
            </a:r>
            <a:r>
              <a:rPr sz="1800" spc="-5" dirty="0">
                <a:latin typeface="Arial MT"/>
                <a:cs typeface="Arial MT"/>
              </a:rPr>
              <a:t>basic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issues: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0982" y="394386"/>
            <a:ext cx="616966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/>
              <a:t>Naming</a:t>
            </a:r>
            <a:r>
              <a:rPr b="1" spc="-15" dirty="0"/>
              <a:t> </a:t>
            </a:r>
            <a:r>
              <a:rPr b="1" spc="-5" dirty="0"/>
              <a:t>and</a:t>
            </a:r>
            <a:r>
              <a:rPr b="1" spc="-20" dirty="0"/>
              <a:t> </a:t>
            </a:r>
            <a:r>
              <a:rPr b="1" spc="-5" dirty="0"/>
              <a:t>Name</a:t>
            </a:r>
            <a:r>
              <a:rPr b="1" spc="-15" dirty="0"/>
              <a:t> </a:t>
            </a:r>
            <a:r>
              <a:rPr b="1" spc="-10" dirty="0"/>
              <a:t>Resolution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891" y="1624758"/>
            <a:ext cx="7016751" cy="2871042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Name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systems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network</a:t>
            </a:r>
            <a:endParaRPr sz="2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Address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messages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with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process-id</a:t>
            </a:r>
            <a:endParaRPr sz="2700" dirty="0">
              <a:latin typeface="Calibri"/>
              <a:cs typeface="Calibri"/>
            </a:endParaRPr>
          </a:p>
          <a:p>
            <a:pPr marL="355600" marR="271780" indent="-342900">
              <a:lnSpc>
                <a:spcPts val="2920"/>
              </a:lnSpc>
              <a:spcBef>
                <a:spcPts val="6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Identify </a:t>
            </a:r>
            <a:r>
              <a:rPr sz="2700" spc="-15" dirty="0">
                <a:latin typeface="Calibri"/>
                <a:cs typeface="Calibri"/>
              </a:rPr>
              <a:t>processes </a:t>
            </a:r>
            <a:r>
              <a:rPr sz="2700" spc="-5" dirty="0">
                <a:latin typeface="Calibri"/>
                <a:cs typeface="Calibri"/>
              </a:rPr>
              <a:t>on </a:t>
            </a:r>
            <a:r>
              <a:rPr sz="2700" spc="-15" dirty="0">
                <a:latin typeface="Calibri"/>
                <a:cs typeface="Calibri"/>
              </a:rPr>
              <a:t>remote </a:t>
            </a:r>
            <a:r>
              <a:rPr sz="2700" spc="-25" dirty="0">
                <a:latin typeface="Calibri"/>
                <a:cs typeface="Calibri"/>
              </a:rPr>
              <a:t>systems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by</a:t>
            </a:r>
            <a:endParaRPr sz="2700" dirty="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  <a:spcBef>
                <a:spcPts val="225"/>
              </a:spcBef>
            </a:pPr>
            <a:r>
              <a:rPr sz="1700" spc="-5" dirty="0">
                <a:latin typeface="Calibri"/>
                <a:cs typeface="Calibri"/>
              </a:rPr>
              <a:t>&lt;</a:t>
            </a:r>
            <a:r>
              <a:rPr sz="1700" b="1" spc="-5" dirty="0">
                <a:solidFill>
                  <a:srgbClr val="3366FF"/>
                </a:solidFill>
                <a:latin typeface="Calibri"/>
                <a:cs typeface="Calibri"/>
              </a:rPr>
              <a:t>host-name</a:t>
            </a:r>
            <a:r>
              <a:rPr sz="1700" spc="-5" dirty="0">
                <a:latin typeface="Calibri"/>
                <a:cs typeface="Calibri"/>
              </a:rPr>
              <a:t>,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3366FF"/>
                </a:solidFill>
                <a:latin typeface="Calibri"/>
                <a:cs typeface="Calibri"/>
              </a:rPr>
              <a:t>identifier</a:t>
            </a:r>
            <a:r>
              <a:rPr sz="1700" spc="-5" dirty="0">
                <a:latin typeface="Calibri"/>
                <a:cs typeface="Calibri"/>
              </a:rPr>
              <a:t>&gt;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pair</a:t>
            </a:r>
          </a:p>
          <a:p>
            <a:pPr marL="355600" marR="5080" indent="-342900">
              <a:lnSpc>
                <a:spcPct val="9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b="1" spc="-5" dirty="0">
                <a:solidFill>
                  <a:srgbClr val="3366FF"/>
                </a:solidFill>
                <a:latin typeface="Calibri"/>
                <a:cs typeface="Calibri"/>
              </a:rPr>
              <a:t>Domain </a:t>
            </a:r>
            <a:r>
              <a:rPr sz="2700" b="1" dirty="0">
                <a:solidFill>
                  <a:srgbClr val="3366FF"/>
                </a:solidFill>
                <a:latin typeface="Calibri"/>
                <a:cs typeface="Calibri"/>
              </a:rPr>
              <a:t>name </a:t>
            </a:r>
            <a:r>
              <a:rPr sz="2700" b="1" spc="-20" dirty="0">
                <a:solidFill>
                  <a:srgbClr val="3366FF"/>
                </a:solidFill>
                <a:latin typeface="Calibri"/>
                <a:cs typeface="Calibri"/>
              </a:rPr>
              <a:t>system </a:t>
            </a:r>
            <a:r>
              <a:rPr sz="2700" spc="-5" dirty="0">
                <a:latin typeface="Calibri"/>
                <a:cs typeface="Calibri"/>
              </a:rPr>
              <a:t>(</a:t>
            </a:r>
            <a:r>
              <a:rPr sz="2700" b="1" spc="-5" dirty="0">
                <a:solidFill>
                  <a:srgbClr val="3366FF"/>
                </a:solidFill>
                <a:latin typeface="Calibri"/>
                <a:cs typeface="Calibri"/>
              </a:rPr>
              <a:t>DNS</a:t>
            </a:r>
            <a:r>
              <a:rPr sz="2700" spc="-5" dirty="0">
                <a:latin typeface="Calibri"/>
                <a:cs typeface="Calibri"/>
              </a:rPr>
              <a:t>) </a:t>
            </a:r>
            <a:r>
              <a:rPr sz="2700" dirty="0">
                <a:latin typeface="Calibri"/>
                <a:cs typeface="Calibri"/>
              </a:rPr>
              <a:t>– </a:t>
            </a:r>
            <a:r>
              <a:rPr sz="2700" spc="-5" dirty="0">
                <a:latin typeface="Calibri"/>
                <a:cs typeface="Calibri"/>
              </a:rPr>
              <a:t>specifies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naming </a:t>
            </a:r>
            <a:r>
              <a:rPr sz="2700" spc="-15" dirty="0">
                <a:latin typeface="Calibri"/>
                <a:cs typeface="Calibri"/>
              </a:rPr>
              <a:t>structure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hosts, </a:t>
            </a:r>
            <a:r>
              <a:rPr sz="2700" dirty="0">
                <a:latin typeface="Calibri"/>
                <a:cs typeface="Calibri"/>
              </a:rPr>
              <a:t>as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well </a:t>
            </a:r>
            <a:r>
              <a:rPr sz="2700" dirty="0">
                <a:latin typeface="Calibri"/>
                <a:cs typeface="Calibri"/>
              </a:rPr>
              <a:t>as </a:t>
            </a:r>
            <a:r>
              <a:rPr sz="2700" spc="-5" dirty="0">
                <a:latin typeface="Calibri"/>
                <a:cs typeface="Calibri"/>
              </a:rPr>
              <a:t>name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10" dirty="0">
                <a:latin typeface="Calibri"/>
                <a:cs typeface="Calibri"/>
              </a:rPr>
              <a:t>address </a:t>
            </a:r>
            <a:r>
              <a:rPr sz="2700" b="1" spc="-10" dirty="0">
                <a:solidFill>
                  <a:srgbClr val="3366FF"/>
                </a:solidFill>
                <a:latin typeface="Calibri"/>
                <a:cs typeface="Calibri"/>
              </a:rPr>
              <a:t>resolution </a:t>
            </a:r>
            <a:r>
              <a:rPr sz="2700" b="1" spc="-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(Internet)</a:t>
            </a:r>
            <a:endParaRPr sz="2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622" y="394386"/>
            <a:ext cx="376682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/>
              <a:t>Routing</a:t>
            </a:r>
            <a:r>
              <a:rPr b="1" spc="-65" dirty="0"/>
              <a:t> </a:t>
            </a:r>
            <a:r>
              <a:rPr b="1" spc="-20" dirty="0"/>
              <a:t>Strategies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28216" y="1301115"/>
            <a:ext cx="7606183" cy="4513928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347980" indent="-343535" algn="just">
              <a:lnSpc>
                <a:spcPct val="80000"/>
              </a:lnSpc>
              <a:spcBef>
                <a:spcPts val="695"/>
              </a:spcBef>
              <a:buFont typeface="Arial MT"/>
              <a:buChar char="•"/>
              <a:tabLst>
                <a:tab pos="356235" algn="l"/>
              </a:tabLst>
            </a:pPr>
            <a:r>
              <a:rPr sz="2500" b="1" spc="-20" dirty="0">
                <a:solidFill>
                  <a:srgbClr val="3366FF"/>
                </a:solidFill>
                <a:latin typeface="Calibri"/>
                <a:cs typeface="Calibri"/>
              </a:rPr>
              <a:t>Fixed </a:t>
            </a:r>
            <a:r>
              <a:rPr sz="2500" b="1" spc="-10" dirty="0">
                <a:solidFill>
                  <a:srgbClr val="3366FF"/>
                </a:solidFill>
                <a:latin typeface="Calibri"/>
                <a:cs typeface="Calibri"/>
              </a:rPr>
              <a:t>routing </a:t>
            </a:r>
            <a:r>
              <a:rPr sz="2500" spc="-5" dirty="0">
                <a:latin typeface="Calibri"/>
                <a:cs typeface="Calibri"/>
              </a:rPr>
              <a:t>- A </a:t>
            </a:r>
            <a:r>
              <a:rPr sz="2500" spc="-10" dirty="0">
                <a:latin typeface="Calibri"/>
                <a:cs typeface="Calibri"/>
              </a:rPr>
              <a:t>path </a:t>
            </a:r>
            <a:r>
              <a:rPr sz="2500" spc="-15" dirty="0">
                <a:latin typeface="Calibri"/>
                <a:cs typeface="Calibri"/>
              </a:rPr>
              <a:t>from </a:t>
            </a:r>
            <a:r>
              <a:rPr sz="2500" i="1" spc="-5" dirty="0">
                <a:latin typeface="Calibri"/>
                <a:cs typeface="Calibri"/>
              </a:rPr>
              <a:t>A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i="1" spc="-5" dirty="0">
                <a:latin typeface="Calibri"/>
                <a:cs typeface="Calibri"/>
              </a:rPr>
              <a:t>B </a:t>
            </a:r>
            <a:r>
              <a:rPr sz="2500" spc="-5" dirty="0">
                <a:latin typeface="Calibri"/>
                <a:cs typeface="Calibri"/>
              </a:rPr>
              <a:t>is specified in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advance; path </a:t>
            </a:r>
            <a:r>
              <a:rPr sz="2500" spc="-5" dirty="0">
                <a:latin typeface="Calibri"/>
                <a:cs typeface="Calibri"/>
              </a:rPr>
              <a:t>changes only if a </a:t>
            </a:r>
            <a:r>
              <a:rPr sz="2500" spc="-15" dirty="0">
                <a:latin typeface="Calibri"/>
                <a:cs typeface="Calibri"/>
              </a:rPr>
              <a:t>hardware failure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disables </a:t>
            </a:r>
            <a:r>
              <a:rPr sz="2500" spc="-5" dirty="0">
                <a:latin typeface="Calibri"/>
                <a:cs typeface="Calibri"/>
              </a:rPr>
              <a:t>it</a:t>
            </a:r>
            <a:endParaRPr sz="2500" dirty="0">
              <a:latin typeface="Calibri"/>
              <a:cs typeface="Calibri"/>
            </a:endParaRPr>
          </a:p>
          <a:p>
            <a:pPr marL="756285" marR="1529715" lvl="1" indent="-287020">
              <a:lnSpc>
                <a:spcPct val="80000"/>
              </a:lnSpc>
              <a:spcBef>
                <a:spcPts val="54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Since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shortest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path</a:t>
            </a:r>
            <a:r>
              <a:rPr sz="2200" spc="-5" dirty="0">
                <a:latin typeface="Calibri"/>
                <a:cs typeface="Calibri"/>
              </a:rPr>
              <a:t> 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usually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chosen,</a:t>
            </a:r>
            <a:r>
              <a:rPr lang="en-US"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communication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costs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minimized</a:t>
            </a:r>
            <a:endParaRPr sz="2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20" dirty="0">
                <a:latin typeface="Calibri"/>
                <a:cs typeface="Calibri"/>
              </a:rPr>
              <a:t>Fixed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routing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cannot</a:t>
            </a:r>
            <a:r>
              <a:rPr sz="2200" spc="-5" dirty="0">
                <a:latin typeface="Calibri"/>
                <a:cs typeface="Calibri"/>
              </a:rPr>
              <a:t> adapt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load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changes</a:t>
            </a:r>
            <a:endParaRPr sz="2200" dirty="0">
              <a:latin typeface="Calibri"/>
              <a:cs typeface="Calibri"/>
            </a:endParaRPr>
          </a:p>
          <a:p>
            <a:pPr marL="756285" marR="5715" lvl="1" indent="-287020">
              <a:lnSpc>
                <a:spcPts val="2110"/>
              </a:lnSpc>
              <a:spcBef>
                <a:spcPts val="51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Ensures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messages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 be </a:t>
            </a:r>
            <a:r>
              <a:rPr sz="2200" spc="-10" dirty="0">
                <a:latin typeface="Calibri"/>
                <a:cs typeface="Calibri"/>
              </a:rPr>
              <a:t>delivered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order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they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were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sent</a:t>
            </a:r>
            <a:endParaRPr sz="2200" dirty="0">
              <a:latin typeface="Calibri"/>
              <a:cs typeface="Calibri"/>
            </a:endParaRPr>
          </a:p>
          <a:p>
            <a:pPr marL="355600" marR="86360" indent="-343535">
              <a:lnSpc>
                <a:spcPct val="80000"/>
              </a:lnSpc>
              <a:spcBef>
                <a:spcPts val="605"/>
              </a:spcBef>
              <a:buFont typeface="Arial MT"/>
              <a:buChar char="•"/>
              <a:tabLst>
                <a:tab pos="354965" algn="l"/>
                <a:tab pos="356235" algn="l"/>
                <a:tab pos="2515235" algn="l"/>
                <a:tab pos="3582035" algn="l"/>
              </a:tabLst>
            </a:pPr>
            <a:r>
              <a:rPr sz="2500" b="1" spc="-10" dirty="0">
                <a:solidFill>
                  <a:srgbClr val="3366FF"/>
                </a:solidFill>
                <a:latin typeface="Calibri"/>
                <a:cs typeface="Calibri"/>
              </a:rPr>
              <a:t>Virtual </a:t>
            </a:r>
            <a:r>
              <a:rPr sz="2500" b="1" spc="-5" dirty="0">
                <a:solidFill>
                  <a:srgbClr val="3366FF"/>
                </a:solidFill>
                <a:latin typeface="Calibri"/>
                <a:cs typeface="Calibri"/>
              </a:rPr>
              <a:t>routing</a:t>
            </a:r>
            <a:r>
              <a:rPr sz="2500" spc="-5" dirty="0">
                <a:latin typeface="Calibri"/>
                <a:cs typeface="Calibri"/>
              </a:rPr>
              <a:t>-	A </a:t>
            </a:r>
            <a:r>
              <a:rPr sz="2500" spc="-10" dirty="0">
                <a:latin typeface="Calibri"/>
                <a:cs typeface="Calibri"/>
              </a:rPr>
              <a:t>path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from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i="1" spc="-5" dirty="0">
                <a:latin typeface="Calibri"/>
                <a:cs typeface="Calibri"/>
              </a:rPr>
              <a:t>A</a:t>
            </a:r>
            <a:r>
              <a:rPr sz="2500" i="1" spc="-1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i="1" spc="-5" dirty="0">
                <a:latin typeface="Calibri"/>
                <a:cs typeface="Calibri"/>
              </a:rPr>
              <a:t>B</a:t>
            </a:r>
            <a:r>
              <a:rPr sz="2500" i="1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spc="-20" dirty="0">
                <a:latin typeface="Calibri"/>
                <a:cs typeface="Calibri"/>
              </a:rPr>
              <a:t>fixed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for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duration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one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session.	</a:t>
            </a:r>
            <a:r>
              <a:rPr sz="2500" spc="-20" dirty="0">
                <a:latin typeface="Calibri"/>
                <a:cs typeface="Calibri"/>
              </a:rPr>
              <a:t>Different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sessions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involving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messages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from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i="1" spc="-5" dirty="0">
                <a:latin typeface="Calibri"/>
                <a:cs typeface="Calibri"/>
              </a:rPr>
              <a:t>A</a:t>
            </a:r>
            <a:r>
              <a:rPr sz="2500" i="1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i="1" spc="-5" dirty="0">
                <a:latin typeface="Calibri"/>
                <a:cs typeface="Calibri"/>
              </a:rPr>
              <a:t>B</a:t>
            </a:r>
            <a:r>
              <a:rPr sz="2500" i="1" spc="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may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have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different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paths</a:t>
            </a:r>
            <a:endParaRPr sz="25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Partial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remedy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adapting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load</a:t>
            </a:r>
            <a:r>
              <a:rPr sz="2200" spc="-10" dirty="0">
                <a:latin typeface="Calibri"/>
                <a:cs typeface="Calibri"/>
              </a:rPr>
              <a:t> changes</a:t>
            </a:r>
            <a:endParaRPr sz="2200" dirty="0">
              <a:latin typeface="Calibri"/>
              <a:cs typeface="Calibri"/>
            </a:endParaRPr>
          </a:p>
          <a:p>
            <a:pPr marL="756285" lvl="1" indent="-287020">
              <a:lnSpc>
                <a:spcPts val="237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Ensures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messages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 be </a:t>
            </a:r>
            <a:r>
              <a:rPr sz="2200" spc="-10" dirty="0">
                <a:latin typeface="Calibri"/>
                <a:cs typeface="Calibri"/>
              </a:rPr>
              <a:t>delivered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order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endParaRPr sz="2200" dirty="0">
              <a:latin typeface="Calibri"/>
              <a:cs typeface="Calibri"/>
            </a:endParaRPr>
          </a:p>
          <a:p>
            <a:pPr marL="756285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sent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705" y="394386"/>
            <a:ext cx="528701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-15" dirty="0"/>
              <a:t>Routing</a:t>
            </a:r>
            <a:r>
              <a:rPr b="1" spc="-55" dirty="0"/>
              <a:t> </a:t>
            </a:r>
            <a:r>
              <a:rPr b="1" spc="-20" dirty="0"/>
              <a:t>Strategies</a:t>
            </a:r>
            <a:endParaRPr b="1"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282700"/>
            <a:ext cx="7529983" cy="47371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137160" indent="-343535">
              <a:lnSpc>
                <a:spcPct val="8000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  <a:tab pos="356235" algn="l"/>
                <a:tab pos="2842895" algn="l"/>
              </a:tabLst>
            </a:pPr>
            <a:r>
              <a:rPr sz="2500" b="1" spc="-5" dirty="0">
                <a:solidFill>
                  <a:srgbClr val="3366FF"/>
                </a:solidFill>
                <a:latin typeface="Calibri"/>
                <a:cs typeface="Calibri"/>
              </a:rPr>
              <a:t>Dynamic</a:t>
            </a:r>
            <a:r>
              <a:rPr sz="2500" b="1" spc="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3366FF"/>
                </a:solidFill>
                <a:latin typeface="Calibri"/>
                <a:cs typeface="Calibri"/>
              </a:rPr>
              <a:t>routing</a:t>
            </a:r>
            <a:r>
              <a:rPr sz="2500" b="1" spc="1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-	</a:t>
            </a:r>
            <a:r>
              <a:rPr sz="2500" spc="-10" dirty="0">
                <a:latin typeface="Calibri"/>
                <a:cs typeface="Calibri"/>
              </a:rPr>
              <a:t>The path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used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10" dirty="0">
                <a:latin typeface="Calibri"/>
                <a:cs typeface="Calibri"/>
              </a:rPr>
              <a:t>send</a:t>
            </a:r>
            <a:r>
              <a:rPr sz="2500" spc="-5" dirty="0">
                <a:latin typeface="Calibri"/>
                <a:cs typeface="Calibri"/>
              </a:rPr>
              <a:t> a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message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form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site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i="1" spc="-5" dirty="0">
                <a:latin typeface="Calibri"/>
                <a:cs typeface="Calibri"/>
              </a:rPr>
              <a:t>A</a:t>
            </a:r>
            <a:r>
              <a:rPr sz="2500" i="1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 site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i="1" spc="-5" dirty="0">
                <a:latin typeface="Calibri"/>
                <a:cs typeface="Calibri"/>
              </a:rPr>
              <a:t>B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chosen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only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when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message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sent</a:t>
            </a:r>
            <a:endParaRPr sz="2500" dirty="0">
              <a:latin typeface="Calibri"/>
              <a:cs typeface="Calibri"/>
            </a:endParaRPr>
          </a:p>
          <a:p>
            <a:pPr marL="756285" marR="139700" lvl="1" indent="-287020">
              <a:lnSpc>
                <a:spcPct val="80000"/>
              </a:lnSpc>
              <a:spcBef>
                <a:spcPts val="54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Usually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site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sends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message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another </a:t>
            </a:r>
            <a:r>
              <a:rPr sz="2200" spc="-15" dirty="0">
                <a:latin typeface="Calibri"/>
                <a:cs typeface="Calibri"/>
              </a:rPr>
              <a:t>site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link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least</a:t>
            </a:r>
            <a:r>
              <a:rPr sz="2200" spc="-5" dirty="0">
                <a:latin typeface="Calibri"/>
                <a:cs typeface="Calibri"/>
              </a:rPr>
              <a:t> used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-5" dirty="0">
                <a:latin typeface="Calibri"/>
                <a:cs typeface="Calibri"/>
              </a:rPr>
              <a:t> particular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</a:t>
            </a:r>
            <a:endParaRPr sz="2200" dirty="0">
              <a:latin typeface="Calibri"/>
              <a:cs typeface="Calibri"/>
            </a:endParaRPr>
          </a:p>
          <a:p>
            <a:pPr marL="756285" lvl="1" indent="-287020">
              <a:lnSpc>
                <a:spcPts val="237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Adapts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load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changes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avoiding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routing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messages</a:t>
            </a:r>
            <a:endParaRPr sz="2200" dirty="0">
              <a:latin typeface="Calibri"/>
              <a:cs typeface="Calibri"/>
            </a:endParaRPr>
          </a:p>
          <a:p>
            <a:pPr marL="756285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heavily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path</a:t>
            </a:r>
            <a:endParaRPr sz="2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Messages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arrive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order</a:t>
            </a:r>
            <a:endParaRPr sz="2200" dirty="0">
              <a:latin typeface="Calibri"/>
              <a:cs typeface="Calibri"/>
            </a:endParaRPr>
          </a:p>
          <a:p>
            <a:pPr marL="1155700" lvl="2" indent="-229235">
              <a:lnSpc>
                <a:spcPts val="2055"/>
              </a:lnSpc>
              <a:spcBef>
                <a:spcPts val="1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10" dirty="0">
                <a:latin typeface="Calibri"/>
                <a:cs typeface="Calibri"/>
              </a:rPr>
              <a:t>This </a:t>
            </a:r>
            <a:r>
              <a:rPr sz="1900" spc="-15" dirty="0">
                <a:latin typeface="Calibri"/>
                <a:cs typeface="Calibri"/>
              </a:rPr>
              <a:t>problem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can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remedied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by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appending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sequence</a:t>
            </a:r>
            <a:endParaRPr sz="1900" dirty="0">
              <a:latin typeface="Calibri"/>
              <a:cs typeface="Calibri"/>
            </a:endParaRPr>
          </a:p>
          <a:p>
            <a:pPr marL="1155700">
              <a:lnSpc>
                <a:spcPts val="2045"/>
              </a:lnSpc>
            </a:pPr>
            <a:r>
              <a:rPr sz="1900" spc="-10" dirty="0">
                <a:latin typeface="Calibri"/>
                <a:cs typeface="Calibri"/>
              </a:rPr>
              <a:t>number</a:t>
            </a:r>
            <a:r>
              <a:rPr sz="1900" spc="-15" dirty="0">
                <a:latin typeface="Calibri"/>
                <a:cs typeface="Calibri"/>
              </a:rPr>
              <a:t> to </a:t>
            </a:r>
            <a:r>
              <a:rPr sz="1900" spc="-5" dirty="0">
                <a:latin typeface="Calibri"/>
                <a:cs typeface="Calibri"/>
              </a:rPr>
              <a:t>each message</a:t>
            </a:r>
            <a:endParaRPr sz="1900" dirty="0">
              <a:latin typeface="Calibri"/>
              <a:cs typeface="Calibri"/>
            </a:endParaRPr>
          </a:p>
          <a:p>
            <a:pPr marL="756285" lvl="1" indent="-287020">
              <a:lnSpc>
                <a:spcPts val="263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Most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complex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up</a:t>
            </a:r>
            <a:endParaRPr sz="2200" dirty="0">
              <a:latin typeface="Calibri"/>
              <a:cs typeface="Calibri"/>
            </a:endParaRPr>
          </a:p>
          <a:p>
            <a:pPr marL="355600" indent="-343535">
              <a:lnSpc>
                <a:spcPts val="2995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500" spc="-35" dirty="0">
                <a:latin typeface="Calibri"/>
                <a:cs typeface="Calibri"/>
              </a:rPr>
              <a:t>Tradeoffs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mean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all methods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are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used</a:t>
            </a:r>
            <a:endParaRPr sz="25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UNIX</a:t>
            </a:r>
            <a:r>
              <a:rPr sz="2200" spc="-10" dirty="0">
                <a:latin typeface="Calibri"/>
                <a:cs typeface="Calibri"/>
              </a:rPr>
              <a:t> provides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ability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mix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fixed</a:t>
            </a:r>
            <a:r>
              <a:rPr sz="2200" spc="-5" dirty="0">
                <a:latin typeface="Calibri"/>
                <a:cs typeface="Calibri"/>
              </a:rPr>
              <a:t> and dynamic</a:t>
            </a:r>
            <a:endParaRPr sz="2200" dirty="0">
              <a:latin typeface="Calibri"/>
              <a:cs typeface="Calibri"/>
            </a:endParaRPr>
          </a:p>
          <a:p>
            <a:pPr marL="756285" lvl="1" indent="-287020">
              <a:lnSpc>
                <a:spcPts val="2375"/>
              </a:lnSpc>
              <a:spcBef>
                <a:spcPts val="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Hosts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may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have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fixed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routes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spc="-30" dirty="0">
                <a:solidFill>
                  <a:srgbClr val="3366FF"/>
                </a:solidFill>
                <a:latin typeface="Calibri"/>
                <a:cs typeface="Calibri"/>
              </a:rPr>
              <a:t>gateways</a:t>
            </a:r>
            <a:r>
              <a:rPr sz="2200" b="1" spc="2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connecting</a:t>
            </a:r>
            <a:endParaRPr sz="2200" dirty="0">
              <a:latin typeface="Calibri"/>
              <a:cs typeface="Calibri"/>
            </a:endParaRPr>
          </a:p>
          <a:p>
            <a:pPr marL="756285">
              <a:lnSpc>
                <a:spcPts val="2375"/>
              </a:lnSpc>
            </a:pPr>
            <a:r>
              <a:rPr sz="2200" spc="-15" dirty="0">
                <a:latin typeface="Calibri"/>
                <a:cs typeface="Calibri"/>
              </a:rPr>
              <a:t>networks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together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have</a:t>
            </a:r>
            <a:r>
              <a:rPr sz="2200" spc="-5" dirty="0">
                <a:latin typeface="Calibri"/>
                <a:cs typeface="Calibri"/>
              </a:rPr>
              <a:t> dynamic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routes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0998" y="366224"/>
            <a:ext cx="528510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-20" dirty="0"/>
              <a:t>Routing</a:t>
            </a:r>
            <a:r>
              <a:rPr b="1" spc="-25" dirty="0"/>
              <a:t> </a:t>
            </a:r>
            <a:r>
              <a:rPr b="1" spc="-20" dirty="0"/>
              <a:t>Strategies</a:t>
            </a:r>
            <a:endParaRPr b="1"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299265"/>
            <a:ext cx="8077200" cy="449193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354965" algn="l"/>
                <a:tab pos="355600" algn="l"/>
                <a:tab pos="1849120" algn="l"/>
                <a:tab pos="2452370" algn="l"/>
                <a:tab pos="5327650" algn="l"/>
              </a:tabLst>
            </a:pP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Route</a:t>
            </a:r>
            <a:r>
              <a:rPr sz="2400" b="1" dirty="0">
                <a:solidFill>
                  <a:srgbClr val="3366FF"/>
                </a:solidFill>
                <a:latin typeface="Times New Roman"/>
                <a:cs typeface="Times New Roman"/>
              </a:rPr>
              <a:t>r	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	c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unica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ions	processor  </a:t>
            </a:r>
            <a:r>
              <a:rPr sz="2400" spc="-5" dirty="0">
                <a:latin typeface="Times New Roman"/>
                <a:cs typeface="Times New Roman"/>
              </a:rPr>
              <a:t>responsible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routing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messages</a:t>
            </a:r>
            <a:endParaRPr sz="24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3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Must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 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least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 network </a:t>
            </a:r>
            <a:r>
              <a:rPr sz="2400" spc="-5" dirty="0">
                <a:latin typeface="Times New Roman"/>
                <a:cs typeface="Times New Roman"/>
              </a:rPr>
              <a:t>connections</a:t>
            </a:r>
            <a:endParaRPr sz="2400" dirty="0">
              <a:latin typeface="Times New Roman"/>
              <a:cs typeface="Times New Roman"/>
            </a:endParaRPr>
          </a:p>
          <a:p>
            <a:pPr marL="812800" marR="6985" lvl="1" indent="-342900">
              <a:lnSpc>
                <a:spcPts val="324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  <a:tab pos="1606550" algn="l"/>
                <a:tab pos="2860040" algn="l"/>
                <a:tab pos="4260215" algn="l"/>
                <a:tab pos="4770755" algn="l"/>
                <a:tab pos="5513070" algn="l"/>
              </a:tabLst>
            </a:pPr>
            <a:r>
              <a:rPr sz="2400" spc="-5" dirty="0">
                <a:latin typeface="Times New Roman"/>
                <a:cs typeface="Times New Roman"/>
              </a:rPr>
              <a:t>May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spe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ial	p</a:t>
            </a:r>
            <a:r>
              <a:rPr sz="2400" spc="5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rpose	or	ju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</a:t>
            </a:r>
            <a:r>
              <a:rPr sz="2400" spc="5" dirty="0">
                <a:latin typeface="Times New Roman"/>
                <a:cs typeface="Times New Roman"/>
              </a:rPr>
              <a:t>nc</a:t>
            </a:r>
            <a:r>
              <a:rPr sz="2400" dirty="0">
                <a:latin typeface="Times New Roman"/>
                <a:cs typeface="Times New Roman"/>
              </a:rPr>
              <a:t>tion  </a:t>
            </a:r>
            <a:r>
              <a:rPr sz="2400" spc="-5" dirty="0">
                <a:latin typeface="Times New Roman"/>
                <a:cs typeface="Times New Roman"/>
              </a:rPr>
              <a:t>running</a:t>
            </a:r>
            <a:r>
              <a:rPr sz="2400" dirty="0">
                <a:latin typeface="Times New Roman"/>
                <a:cs typeface="Times New Roman"/>
              </a:rPr>
              <a:t> 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host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 marL="812800" marR="6985" lvl="1" indent="-342900">
              <a:lnSpc>
                <a:spcPts val="324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  <a:tab pos="1606550" algn="l"/>
                <a:tab pos="2860040" algn="l"/>
                <a:tab pos="4260215" algn="l"/>
                <a:tab pos="4770755" algn="l"/>
                <a:tab pos="551307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Checks its tables to determine where destination host is, where to send messages.</a:t>
            </a:r>
          </a:p>
          <a:p>
            <a:pPr marL="299085" indent="-287020">
              <a:lnSpc>
                <a:spcPct val="100000"/>
              </a:lnSpc>
              <a:spcBef>
                <a:spcPts val="409"/>
              </a:spcBef>
              <a:buFont typeface="Arial MT"/>
              <a:buChar char="–"/>
              <a:tabLst>
                <a:tab pos="29972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Static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routing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–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table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only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changed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manually</a:t>
            </a:r>
          </a:p>
          <a:p>
            <a:pPr marL="299085" marR="5080" indent="-287020">
              <a:lnSpc>
                <a:spcPts val="2810"/>
              </a:lnSpc>
              <a:spcBef>
                <a:spcPts val="665"/>
              </a:spcBef>
              <a:buFont typeface="Arial MT"/>
              <a:buChar char="–"/>
              <a:tabLst>
                <a:tab pos="29972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Dynamic</a:t>
            </a:r>
            <a:r>
              <a:rPr lang="en-US" sz="2400" spc="3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routing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–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table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changed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via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b="1" spc="-10" dirty="0">
                <a:solidFill>
                  <a:srgbClr val="3366FF"/>
                </a:solidFill>
                <a:latin typeface="Times New Roman"/>
                <a:cs typeface="Times New Roman"/>
              </a:rPr>
              <a:t>routing </a:t>
            </a:r>
            <a:r>
              <a:rPr lang="en-US" sz="2400" b="1" spc="-63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protocol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marR="6985" indent="-342900">
              <a:lnSpc>
                <a:spcPts val="324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  <a:tab pos="1606550" algn="l"/>
                <a:tab pos="2860040" algn="l"/>
                <a:tab pos="4260215" algn="l"/>
                <a:tab pos="4770755" algn="l"/>
                <a:tab pos="551307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394386"/>
            <a:ext cx="528510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-20" dirty="0"/>
              <a:t>Routing</a:t>
            </a:r>
            <a:r>
              <a:rPr b="1" spc="-25" dirty="0"/>
              <a:t> </a:t>
            </a:r>
            <a:r>
              <a:rPr b="1" spc="-20" dirty="0"/>
              <a:t>Strategies</a:t>
            </a:r>
            <a:endParaRPr b="1"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223268"/>
            <a:ext cx="7467600" cy="4411464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6985" indent="-342900" algn="just">
              <a:spcBef>
                <a:spcPts val="82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recently,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routing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managed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intelligent </a:t>
            </a:r>
            <a:r>
              <a:rPr sz="2400" b="1" spc="-10" dirty="0">
                <a:latin typeface="Times New Roman"/>
                <a:cs typeface="Times New Roman"/>
              </a:rPr>
              <a:t>software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intelligently than </a:t>
            </a:r>
            <a:r>
              <a:rPr sz="2400" spc="-7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routing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protocols</a:t>
            </a:r>
            <a:endParaRPr sz="2400" dirty="0">
              <a:latin typeface="Times New Roman"/>
              <a:cs typeface="Times New Roman"/>
            </a:endParaRPr>
          </a:p>
          <a:p>
            <a:pPr marL="756285" marR="5715" lvl="1" indent="-287020" algn="just">
              <a:spcBef>
                <a:spcPts val="64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dirty="0">
                <a:solidFill>
                  <a:srgbClr val="3366FF"/>
                </a:solidFill>
                <a:latin typeface="Times New Roman"/>
                <a:cs typeface="Times New Roman"/>
              </a:rPr>
              <a:t>OpenFlow</a:t>
            </a:r>
            <a:r>
              <a:rPr sz="2400" b="1" spc="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device-independent,</a:t>
            </a:r>
            <a:r>
              <a:rPr sz="2400" dirty="0">
                <a:latin typeface="Times New Roman"/>
                <a:cs typeface="Times New Roman"/>
              </a:rPr>
              <a:t> allowing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developers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introduce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6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efficiencies </a:t>
            </a:r>
            <a:r>
              <a:rPr sz="2400" spc="-6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decoupling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data-routing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decisions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 underlying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devices</a:t>
            </a:r>
          </a:p>
          <a:p>
            <a:pPr marL="355600" marR="6350" indent="-342900" algn="just">
              <a:spcBef>
                <a:spcPts val="70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Messages</a:t>
            </a:r>
            <a:r>
              <a:rPr sz="2400" dirty="0">
                <a:latin typeface="Times New Roman"/>
                <a:cs typeface="Times New Roman"/>
              </a:rPr>
              <a:t> vary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length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7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simplified </a:t>
            </a:r>
            <a:r>
              <a:rPr sz="2400" spc="-7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design</a:t>
            </a:r>
            <a:r>
              <a:rPr sz="2400" dirty="0">
                <a:latin typeface="Times New Roman"/>
                <a:cs typeface="Times New Roman"/>
              </a:rPr>
              <a:t> breaks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packets</a:t>
            </a:r>
            <a:r>
              <a:rPr sz="2400" b="1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(or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frames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datagrams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 algn="just">
              <a:buFont typeface="Arial MT"/>
              <a:buChar char="•"/>
              <a:tabLst>
                <a:tab pos="355600" algn="l"/>
              </a:tabLst>
            </a:pPr>
            <a:r>
              <a:rPr sz="24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Connectionless</a:t>
            </a:r>
            <a:r>
              <a:rPr sz="2400" b="1" spc="-2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66FF"/>
                </a:solidFill>
                <a:latin typeface="Times New Roman"/>
                <a:cs typeface="Times New Roman"/>
              </a:rPr>
              <a:t>message</a:t>
            </a:r>
            <a:r>
              <a:rPr sz="2400" b="1" spc="-1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just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</a:t>
            </a:r>
          </a:p>
          <a:p>
            <a:pPr marL="756285" marR="5080" lvl="1" indent="-287020" algn="just">
              <a:spcBef>
                <a:spcPts val="64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Otherwise need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connection </a:t>
            </a:r>
            <a:r>
              <a:rPr sz="2400" dirty="0">
                <a:latin typeface="Times New Roman"/>
                <a:cs typeface="Times New Roman"/>
              </a:rPr>
              <a:t>to get a multi-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message</a:t>
            </a:r>
            <a:r>
              <a:rPr sz="2400" dirty="0">
                <a:latin typeface="Times New Roman"/>
                <a:cs typeface="Times New Roman"/>
              </a:rPr>
              <a:t> from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source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destination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381000"/>
            <a:ext cx="740664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 algn="ctr">
              <a:lnSpc>
                <a:spcPct val="100000"/>
              </a:lnSpc>
              <a:spcBef>
                <a:spcPts val="95"/>
              </a:spcBef>
            </a:pPr>
            <a:r>
              <a:rPr b="1" spc="-5" dirty="0"/>
              <a:t>Connection</a:t>
            </a:r>
            <a:r>
              <a:rPr b="1" spc="-70" dirty="0"/>
              <a:t> </a:t>
            </a:r>
            <a:r>
              <a:rPr b="1" spc="-20" dirty="0"/>
              <a:t>Strategies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647700" y="1219200"/>
            <a:ext cx="7848600" cy="47745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algn="just">
              <a:lnSpc>
                <a:spcPts val="2375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switching 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 permanent physical link is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r>
              <a:rPr sz="22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200" spc="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sz="2200" spc="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sz="2200"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 telephone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system)</a:t>
            </a:r>
          </a:p>
          <a:p>
            <a:pPr marL="355600" marR="8255" indent="-343535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56235" algn="l"/>
              </a:tabLst>
            </a:pP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switching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temporary link is established for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transfer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post-office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mailing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system)</a:t>
            </a:r>
          </a:p>
          <a:p>
            <a:pPr marL="355600" marR="5715" indent="-343535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56235" algn="l"/>
              </a:tabLst>
            </a:pP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length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fixed-length packets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</a:p>
          <a:p>
            <a:pPr marL="818515" lvl="1" indent="-3492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–"/>
              <a:tabLst>
                <a:tab pos="819150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marL="756285" lvl="1" indent="-287020" algn="just">
              <a:lnSpc>
                <a:spcPts val="216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–"/>
              <a:tabLst>
                <a:tab pos="756920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sz="2200" spc="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sz="2200" spc="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200" spc="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reassembled</a:t>
            </a:r>
            <a:r>
              <a:rPr sz="2200" spc="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200" spc="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sz="2200" spc="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200" spc="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arrive</a:t>
            </a:r>
          </a:p>
          <a:p>
            <a:pPr marL="355600" marR="5715" indent="-343535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56235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time,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incurs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overhead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shipping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message,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</a:p>
          <a:p>
            <a:pPr marL="355600" marR="5080" indent="-343535"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56235" algn="l"/>
              </a:tabLst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packet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less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time,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incur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overhead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84582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000" b="1" spc="-15" dirty="0"/>
              <a:t>Presentation</a:t>
            </a:r>
            <a:r>
              <a:rPr sz="4000" b="1" spc="-30" dirty="0"/>
              <a:t> </a:t>
            </a:r>
            <a:r>
              <a:rPr sz="4000" b="1" spc="-5" dirty="0"/>
              <a:t>Overview</a:t>
            </a:r>
            <a:endParaRPr sz="4000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7534275" cy="431863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Introduction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Distributed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Systems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libri"/>
                <a:cs typeface="Calibri"/>
              </a:rPr>
              <a:t>Types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Network-Based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Systems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Network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Structure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Communication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Structure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Communication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Protocols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Robustness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Design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Issues</a:t>
            </a: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Distributed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System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394386"/>
            <a:ext cx="513651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-10" dirty="0"/>
              <a:t>Communication</a:t>
            </a:r>
            <a:r>
              <a:rPr b="1" spc="-40" dirty="0"/>
              <a:t> </a:t>
            </a:r>
            <a:r>
              <a:rPr b="1" spc="-25" dirty="0"/>
              <a:t>Protocol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066800"/>
            <a:ext cx="8077200" cy="5134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9855" algn="just">
              <a:spcBef>
                <a:spcPts val="10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partitioned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sz="240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marR="287655" indent="-342900" algn="just">
              <a:spcBef>
                <a:spcPts val="1400"/>
              </a:spcBef>
              <a:buFont typeface="Arial MT"/>
              <a:buChar char="•"/>
              <a:tabLst>
                <a:tab pos="711835" algn="l"/>
              </a:tabLst>
            </a:pP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details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marR="73025" indent="-342900" algn="just">
              <a:spcBef>
                <a:spcPts val="515"/>
              </a:spcBef>
              <a:buFont typeface="Arial MT"/>
              <a:buChar char="•"/>
              <a:tabLst>
                <a:tab pos="711200" algn="l"/>
                <a:tab pos="711835" algn="l"/>
              </a:tabLst>
            </a:pP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Data-link</a:t>
            </a:r>
            <a:r>
              <a:rPr sz="24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sz="2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fixed- </a:t>
            </a:r>
            <a:r>
              <a:rPr sz="2400" spc="-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packets,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occurred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marR="5080" indent="-342900" algn="just">
              <a:spcBef>
                <a:spcPts val="550"/>
              </a:spcBef>
              <a:buFont typeface="Arial MT"/>
              <a:buChar char="•"/>
              <a:tabLst>
                <a:tab pos="711200" algn="l"/>
                <a:tab pos="711835" algn="l"/>
              </a:tabLst>
            </a:pP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sz="24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sz="2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communication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including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address of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outgoing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packets,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decoding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incoming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packets,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394386"/>
            <a:ext cx="665734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-10" dirty="0"/>
              <a:t>Communication</a:t>
            </a:r>
            <a:r>
              <a:rPr b="1" spc="-50" dirty="0"/>
              <a:t> </a:t>
            </a:r>
            <a:r>
              <a:rPr b="1" spc="-20" dirty="0"/>
              <a:t>Protocol</a:t>
            </a:r>
            <a:endParaRPr b="1"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218897"/>
            <a:ext cx="7620000" cy="4865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 marR="109855" algn="just">
              <a:spcBef>
                <a:spcPts val="100"/>
              </a:spcBef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b="1" dirty="0"/>
              <a:t>Layer 4: Transport layer – </a:t>
            </a:r>
            <a:r>
              <a:rPr dirty="0"/>
              <a:t>responsible for low-level  network access and for message transfer between  clients, including partitioning messages into packets,  maintaining packet order, controlling flow, and  generating physical addresses</a:t>
            </a:r>
          </a:p>
          <a:p>
            <a:r>
              <a:rPr b="1" dirty="0"/>
              <a:t>Layer 5: Session layer – </a:t>
            </a:r>
            <a:r>
              <a:rPr dirty="0"/>
              <a:t>implements sessions, or</a:t>
            </a:r>
          </a:p>
          <a:p>
            <a:r>
              <a:rPr dirty="0"/>
              <a:t>process-to-process communications protocols</a:t>
            </a:r>
          </a:p>
          <a:p>
            <a:r>
              <a:rPr b="1" dirty="0"/>
              <a:t>Layer 6: Presentation layer – </a:t>
            </a:r>
            <a:r>
              <a:rPr dirty="0"/>
              <a:t>resolves the differences in  formats among the various sites in the network,  including character conversions, and half duplex/full  duplex (echoing)</a:t>
            </a:r>
          </a:p>
          <a:p>
            <a:r>
              <a:rPr b="1" dirty="0"/>
              <a:t>Layer 7: Application layer – </a:t>
            </a:r>
            <a:r>
              <a:rPr dirty="0"/>
              <a:t>interacts directly with the  users, deals with file transfer, remote-login protocols  and electronic mail, as well as schemas for distributed  databases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39911"/>
            <a:ext cx="83058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000" b="1" spc="-10" dirty="0"/>
              <a:t>Communication</a:t>
            </a:r>
            <a:r>
              <a:rPr sz="3000" b="1" spc="-35" dirty="0"/>
              <a:t> </a:t>
            </a:r>
            <a:r>
              <a:rPr sz="3000" b="1" spc="-5" dirty="0"/>
              <a:t>Via</a:t>
            </a:r>
            <a:r>
              <a:rPr sz="3000" b="1" spc="-15" dirty="0"/>
              <a:t> </a:t>
            </a:r>
            <a:r>
              <a:rPr sz="3000" b="1" dirty="0"/>
              <a:t>ISO</a:t>
            </a:r>
            <a:r>
              <a:rPr sz="3000" b="1" spc="-25" dirty="0"/>
              <a:t> </a:t>
            </a:r>
            <a:r>
              <a:rPr sz="3000" b="1" spc="-10" dirty="0"/>
              <a:t>Network</a:t>
            </a:r>
            <a:r>
              <a:rPr sz="3000" b="1" spc="-15" dirty="0"/>
              <a:t> </a:t>
            </a:r>
            <a:r>
              <a:rPr sz="3000" b="1" dirty="0"/>
              <a:t>Model</a:t>
            </a:r>
          </a:p>
        </p:txBody>
      </p:sp>
      <p:sp>
        <p:nvSpPr>
          <p:cNvPr id="83" name="object 8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219200" y="1600200"/>
            <a:ext cx="6814184" cy="4002404"/>
            <a:chOff x="1414521" y="1278266"/>
            <a:chExt cx="6814184" cy="4002404"/>
          </a:xfrm>
        </p:grpSpPr>
        <p:sp>
          <p:nvSpPr>
            <p:cNvPr id="4" name="object 4"/>
            <p:cNvSpPr/>
            <p:nvPr/>
          </p:nvSpPr>
          <p:spPr>
            <a:xfrm>
              <a:off x="1418925" y="1282669"/>
              <a:ext cx="6805295" cy="3993515"/>
            </a:xfrm>
            <a:custGeom>
              <a:avLst/>
              <a:gdLst/>
              <a:ahLst/>
              <a:cxnLst/>
              <a:rect l="l" t="t" r="r" b="b"/>
              <a:pathLst>
                <a:path w="6805295" h="3993515">
                  <a:moveTo>
                    <a:pt x="6804859" y="0"/>
                  </a:moveTo>
                  <a:lnTo>
                    <a:pt x="0" y="0"/>
                  </a:lnTo>
                  <a:lnTo>
                    <a:pt x="0" y="3993266"/>
                  </a:lnTo>
                  <a:lnTo>
                    <a:pt x="6804859" y="3993266"/>
                  </a:lnTo>
                  <a:lnTo>
                    <a:pt x="6804859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8925" y="1282669"/>
              <a:ext cx="6805295" cy="3993515"/>
            </a:xfrm>
            <a:custGeom>
              <a:avLst/>
              <a:gdLst/>
              <a:ahLst/>
              <a:cxnLst/>
              <a:rect l="l" t="t" r="r" b="b"/>
              <a:pathLst>
                <a:path w="6805295" h="3993515">
                  <a:moveTo>
                    <a:pt x="0" y="0"/>
                  </a:moveTo>
                  <a:lnTo>
                    <a:pt x="6804859" y="0"/>
                  </a:lnTo>
                  <a:lnTo>
                    <a:pt x="6804859" y="3993266"/>
                  </a:lnTo>
                  <a:lnTo>
                    <a:pt x="0" y="3993266"/>
                  </a:lnTo>
                  <a:lnTo>
                    <a:pt x="0" y="0"/>
                  </a:lnTo>
                  <a:close/>
                </a:path>
              </a:pathLst>
            </a:custGeom>
            <a:ln w="8807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0877" y="3857142"/>
              <a:ext cx="5640705" cy="288925"/>
            </a:xfrm>
            <a:custGeom>
              <a:avLst/>
              <a:gdLst/>
              <a:ahLst/>
              <a:cxnLst/>
              <a:rect l="l" t="t" r="r" b="b"/>
              <a:pathLst>
                <a:path w="5640705" h="288925">
                  <a:moveTo>
                    <a:pt x="5640387" y="73698"/>
                  </a:moveTo>
                  <a:lnTo>
                    <a:pt x="4898339" y="73698"/>
                  </a:lnTo>
                  <a:lnTo>
                    <a:pt x="4898339" y="0"/>
                  </a:lnTo>
                  <a:lnTo>
                    <a:pt x="4756023" y="0"/>
                  </a:lnTo>
                  <a:lnTo>
                    <a:pt x="4756023" y="73698"/>
                  </a:lnTo>
                  <a:lnTo>
                    <a:pt x="884351" y="73698"/>
                  </a:lnTo>
                  <a:lnTo>
                    <a:pt x="884351" y="0"/>
                  </a:lnTo>
                  <a:lnTo>
                    <a:pt x="742073" y="0"/>
                  </a:lnTo>
                  <a:lnTo>
                    <a:pt x="742073" y="73698"/>
                  </a:lnTo>
                  <a:lnTo>
                    <a:pt x="0" y="73698"/>
                  </a:lnTo>
                  <a:lnTo>
                    <a:pt x="0" y="288467"/>
                  </a:lnTo>
                  <a:lnTo>
                    <a:pt x="5640387" y="288467"/>
                  </a:lnTo>
                  <a:lnTo>
                    <a:pt x="5640387" y="73698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90888" y="3857715"/>
              <a:ext cx="5640705" cy="288290"/>
            </a:xfrm>
            <a:custGeom>
              <a:avLst/>
              <a:gdLst/>
              <a:ahLst/>
              <a:cxnLst/>
              <a:rect l="l" t="t" r="r" b="b"/>
              <a:pathLst>
                <a:path w="5640705" h="288289">
                  <a:moveTo>
                    <a:pt x="2947805" y="73415"/>
                  </a:moveTo>
                  <a:lnTo>
                    <a:pt x="884345" y="73415"/>
                  </a:lnTo>
                  <a:lnTo>
                    <a:pt x="884345" y="0"/>
                  </a:lnTo>
                  <a:lnTo>
                    <a:pt x="742073" y="0"/>
                  </a:lnTo>
                  <a:lnTo>
                    <a:pt x="742073" y="73415"/>
                  </a:lnTo>
                  <a:lnTo>
                    <a:pt x="0" y="73415"/>
                  </a:lnTo>
                  <a:lnTo>
                    <a:pt x="0" y="287751"/>
                  </a:lnTo>
                  <a:lnTo>
                    <a:pt x="5640388" y="287751"/>
                  </a:lnTo>
                  <a:lnTo>
                    <a:pt x="5640388" y="73415"/>
                  </a:lnTo>
                  <a:lnTo>
                    <a:pt x="4898335" y="73415"/>
                  </a:lnTo>
                  <a:lnTo>
                    <a:pt x="4898335" y="0"/>
                  </a:lnTo>
                  <a:lnTo>
                    <a:pt x="4756023" y="0"/>
                  </a:lnTo>
                  <a:lnTo>
                    <a:pt x="4756023" y="73415"/>
                  </a:lnTo>
                  <a:lnTo>
                    <a:pt x="2947805" y="73415"/>
                  </a:lnTo>
                  <a:close/>
                </a:path>
              </a:pathLst>
            </a:custGeom>
            <a:ln w="8810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85023" y="1576253"/>
              <a:ext cx="1663700" cy="2036445"/>
            </a:xfrm>
            <a:custGeom>
              <a:avLst/>
              <a:gdLst/>
              <a:ahLst/>
              <a:cxnLst/>
              <a:rect l="l" t="t" r="r" b="b"/>
              <a:pathLst>
                <a:path w="1663700" h="2036445">
                  <a:moveTo>
                    <a:pt x="1663091" y="0"/>
                  </a:moveTo>
                  <a:lnTo>
                    <a:pt x="0" y="0"/>
                  </a:lnTo>
                  <a:lnTo>
                    <a:pt x="0" y="2036279"/>
                  </a:lnTo>
                  <a:lnTo>
                    <a:pt x="1663091" y="2036279"/>
                  </a:lnTo>
                  <a:lnTo>
                    <a:pt x="1663091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5023" y="1576253"/>
              <a:ext cx="1663700" cy="2036445"/>
            </a:xfrm>
            <a:custGeom>
              <a:avLst/>
              <a:gdLst/>
              <a:ahLst/>
              <a:cxnLst/>
              <a:rect l="l" t="t" r="r" b="b"/>
              <a:pathLst>
                <a:path w="1663700" h="2036445">
                  <a:moveTo>
                    <a:pt x="0" y="0"/>
                  </a:moveTo>
                  <a:lnTo>
                    <a:pt x="1663091" y="0"/>
                  </a:lnTo>
                  <a:lnTo>
                    <a:pt x="1663091" y="2036279"/>
                  </a:lnTo>
                  <a:lnTo>
                    <a:pt x="0" y="2036279"/>
                  </a:lnTo>
                  <a:lnTo>
                    <a:pt x="0" y="0"/>
                  </a:lnTo>
                  <a:close/>
                </a:path>
              </a:pathLst>
            </a:custGeom>
            <a:ln w="880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29913" y="5051310"/>
              <a:ext cx="224790" cy="93980"/>
            </a:xfrm>
            <a:custGeom>
              <a:avLst/>
              <a:gdLst/>
              <a:ahLst/>
              <a:cxnLst/>
              <a:rect l="l" t="t" r="r" b="b"/>
              <a:pathLst>
                <a:path w="224789" h="93979">
                  <a:moveTo>
                    <a:pt x="49847" y="4406"/>
                  </a:moveTo>
                  <a:lnTo>
                    <a:pt x="43980" y="1473"/>
                  </a:lnTo>
                  <a:lnTo>
                    <a:pt x="38112" y="0"/>
                  </a:lnTo>
                  <a:lnTo>
                    <a:pt x="26390" y="0"/>
                  </a:lnTo>
                  <a:lnTo>
                    <a:pt x="23456" y="2946"/>
                  </a:lnTo>
                  <a:lnTo>
                    <a:pt x="20523" y="4406"/>
                  </a:lnTo>
                  <a:lnTo>
                    <a:pt x="17589" y="8813"/>
                  </a:lnTo>
                  <a:lnTo>
                    <a:pt x="13284" y="14681"/>
                  </a:lnTo>
                  <a:lnTo>
                    <a:pt x="13284" y="1473"/>
                  </a:lnTo>
                  <a:lnTo>
                    <a:pt x="0" y="1473"/>
                  </a:lnTo>
                  <a:lnTo>
                    <a:pt x="0" y="92506"/>
                  </a:lnTo>
                  <a:lnTo>
                    <a:pt x="16217" y="92506"/>
                  </a:lnTo>
                  <a:lnTo>
                    <a:pt x="16217" y="32296"/>
                  </a:lnTo>
                  <a:lnTo>
                    <a:pt x="17589" y="26428"/>
                  </a:lnTo>
                  <a:lnTo>
                    <a:pt x="20523" y="20561"/>
                  </a:lnTo>
                  <a:lnTo>
                    <a:pt x="23456" y="19088"/>
                  </a:lnTo>
                  <a:lnTo>
                    <a:pt x="26390" y="16154"/>
                  </a:lnTo>
                  <a:lnTo>
                    <a:pt x="39674" y="16154"/>
                  </a:lnTo>
                  <a:lnTo>
                    <a:pt x="43980" y="19088"/>
                  </a:lnTo>
                  <a:lnTo>
                    <a:pt x="49847" y="4406"/>
                  </a:lnTo>
                  <a:close/>
                </a:path>
                <a:path w="224789" h="93979">
                  <a:moveTo>
                    <a:pt x="136436" y="46990"/>
                  </a:moveTo>
                  <a:lnTo>
                    <a:pt x="135750" y="38176"/>
                  </a:lnTo>
                  <a:lnTo>
                    <a:pt x="135623" y="36525"/>
                  </a:lnTo>
                  <a:lnTo>
                    <a:pt x="133286" y="27165"/>
                  </a:lnTo>
                  <a:lnTo>
                    <a:pt x="129590" y="18910"/>
                  </a:lnTo>
                  <a:lnTo>
                    <a:pt x="124714" y="11747"/>
                  </a:lnTo>
                  <a:lnTo>
                    <a:pt x="120218" y="8102"/>
                  </a:lnTo>
                  <a:lnTo>
                    <a:pt x="120218" y="38176"/>
                  </a:lnTo>
                  <a:lnTo>
                    <a:pt x="68999" y="38176"/>
                  </a:lnTo>
                  <a:lnTo>
                    <a:pt x="70370" y="30835"/>
                  </a:lnTo>
                  <a:lnTo>
                    <a:pt x="71932" y="23495"/>
                  </a:lnTo>
                  <a:lnTo>
                    <a:pt x="77800" y="19088"/>
                  </a:lnTo>
                  <a:lnTo>
                    <a:pt x="82092" y="14681"/>
                  </a:lnTo>
                  <a:lnTo>
                    <a:pt x="87960" y="11747"/>
                  </a:lnTo>
                  <a:lnTo>
                    <a:pt x="102628" y="11747"/>
                  </a:lnTo>
                  <a:lnTo>
                    <a:pt x="120218" y="38176"/>
                  </a:lnTo>
                  <a:lnTo>
                    <a:pt x="120218" y="8102"/>
                  </a:lnTo>
                  <a:lnTo>
                    <a:pt x="118643" y="6819"/>
                  </a:lnTo>
                  <a:lnTo>
                    <a:pt x="111658" y="3124"/>
                  </a:lnTo>
                  <a:lnTo>
                    <a:pt x="103873" y="812"/>
                  </a:lnTo>
                  <a:lnTo>
                    <a:pt x="95389" y="0"/>
                  </a:lnTo>
                  <a:lnTo>
                    <a:pt x="86004" y="812"/>
                  </a:lnTo>
                  <a:lnTo>
                    <a:pt x="55930" y="27165"/>
                  </a:lnTo>
                  <a:lnTo>
                    <a:pt x="52768" y="46990"/>
                  </a:lnTo>
                  <a:lnTo>
                    <a:pt x="53594" y="57442"/>
                  </a:lnTo>
                  <a:lnTo>
                    <a:pt x="77749" y="90843"/>
                  </a:lnTo>
                  <a:lnTo>
                    <a:pt x="95389" y="93967"/>
                  </a:lnTo>
                  <a:lnTo>
                    <a:pt x="102755" y="93446"/>
                  </a:lnTo>
                  <a:lnTo>
                    <a:pt x="134874" y="64604"/>
                  </a:lnTo>
                  <a:lnTo>
                    <a:pt x="120218" y="63144"/>
                  </a:lnTo>
                  <a:lnTo>
                    <a:pt x="117284" y="69011"/>
                  </a:lnTo>
                  <a:lnTo>
                    <a:pt x="114350" y="73418"/>
                  </a:lnTo>
                  <a:lnTo>
                    <a:pt x="110045" y="76352"/>
                  </a:lnTo>
                  <a:lnTo>
                    <a:pt x="105549" y="79286"/>
                  </a:lnTo>
                  <a:lnTo>
                    <a:pt x="101257" y="82219"/>
                  </a:lnTo>
                  <a:lnTo>
                    <a:pt x="87960" y="82219"/>
                  </a:lnTo>
                  <a:lnTo>
                    <a:pt x="82092" y="79286"/>
                  </a:lnTo>
                  <a:lnTo>
                    <a:pt x="76238" y="73418"/>
                  </a:lnTo>
                  <a:lnTo>
                    <a:pt x="71932" y="69011"/>
                  </a:lnTo>
                  <a:lnTo>
                    <a:pt x="68999" y="60198"/>
                  </a:lnTo>
                  <a:lnTo>
                    <a:pt x="68999" y="51396"/>
                  </a:lnTo>
                  <a:lnTo>
                    <a:pt x="136436" y="51396"/>
                  </a:lnTo>
                  <a:lnTo>
                    <a:pt x="136436" y="46990"/>
                  </a:lnTo>
                  <a:close/>
                </a:path>
                <a:path w="224789" h="93979">
                  <a:moveTo>
                    <a:pt x="224409" y="92506"/>
                  </a:moveTo>
                  <a:lnTo>
                    <a:pt x="223037" y="88099"/>
                  </a:lnTo>
                  <a:lnTo>
                    <a:pt x="221475" y="85153"/>
                  </a:lnTo>
                  <a:lnTo>
                    <a:pt x="220103" y="80759"/>
                  </a:lnTo>
                  <a:lnTo>
                    <a:pt x="220103" y="46990"/>
                  </a:lnTo>
                  <a:lnTo>
                    <a:pt x="220103" y="22021"/>
                  </a:lnTo>
                  <a:lnTo>
                    <a:pt x="218541" y="19088"/>
                  </a:lnTo>
                  <a:lnTo>
                    <a:pt x="217170" y="16154"/>
                  </a:lnTo>
                  <a:lnTo>
                    <a:pt x="215607" y="11747"/>
                  </a:lnTo>
                  <a:lnTo>
                    <a:pt x="214249" y="8813"/>
                  </a:lnTo>
                  <a:lnTo>
                    <a:pt x="211315" y="5880"/>
                  </a:lnTo>
                  <a:lnTo>
                    <a:pt x="208381" y="4406"/>
                  </a:lnTo>
                  <a:lnTo>
                    <a:pt x="203885" y="2946"/>
                  </a:lnTo>
                  <a:lnTo>
                    <a:pt x="198018" y="0"/>
                  </a:lnTo>
                  <a:lnTo>
                    <a:pt x="170065" y="0"/>
                  </a:lnTo>
                  <a:lnTo>
                    <a:pt x="164198" y="2946"/>
                  </a:lnTo>
                  <a:lnTo>
                    <a:pt x="158330" y="4406"/>
                  </a:lnTo>
                  <a:lnTo>
                    <a:pt x="143675" y="27901"/>
                  </a:lnTo>
                  <a:lnTo>
                    <a:pt x="158330" y="29362"/>
                  </a:lnTo>
                  <a:lnTo>
                    <a:pt x="159893" y="23495"/>
                  </a:lnTo>
                  <a:lnTo>
                    <a:pt x="162826" y="19088"/>
                  </a:lnTo>
                  <a:lnTo>
                    <a:pt x="165760" y="16154"/>
                  </a:lnTo>
                  <a:lnTo>
                    <a:pt x="170065" y="13220"/>
                  </a:lnTo>
                  <a:lnTo>
                    <a:pt x="174561" y="11747"/>
                  </a:lnTo>
                  <a:lnTo>
                    <a:pt x="189217" y="11747"/>
                  </a:lnTo>
                  <a:lnTo>
                    <a:pt x="195084" y="14681"/>
                  </a:lnTo>
                  <a:lnTo>
                    <a:pt x="199580" y="17614"/>
                  </a:lnTo>
                  <a:lnTo>
                    <a:pt x="202514" y="20561"/>
                  </a:lnTo>
                  <a:lnTo>
                    <a:pt x="203885" y="24955"/>
                  </a:lnTo>
                  <a:lnTo>
                    <a:pt x="203885" y="35242"/>
                  </a:lnTo>
                  <a:lnTo>
                    <a:pt x="203885" y="46990"/>
                  </a:lnTo>
                  <a:lnTo>
                    <a:pt x="203885" y="58737"/>
                  </a:lnTo>
                  <a:lnTo>
                    <a:pt x="202514" y="64604"/>
                  </a:lnTo>
                  <a:lnTo>
                    <a:pt x="200952" y="67538"/>
                  </a:lnTo>
                  <a:lnTo>
                    <a:pt x="199580" y="71945"/>
                  </a:lnTo>
                  <a:lnTo>
                    <a:pt x="196646" y="76352"/>
                  </a:lnTo>
                  <a:lnTo>
                    <a:pt x="190779" y="77812"/>
                  </a:lnTo>
                  <a:lnTo>
                    <a:pt x="186283" y="80759"/>
                  </a:lnTo>
                  <a:lnTo>
                    <a:pt x="181991" y="82219"/>
                  </a:lnTo>
                  <a:lnTo>
                    <a:pt x="168694" y="82219"/>
                  </a:lnTo>
                  <a:lnTo>
                    <a:pt x="164198" y="80759"/>
                  </a:lnTo>
                  <a:lnTo>
                    <a:pt x="158330" y="74879"/>
                  </a:lnTo>
                  <a:lnTo>
                    <a:pt x="156972" y="71945"/>
                  </a:lnTo>
                  <a:lnTo>
                    <a:pt x="156972" y="64604"/>
                  </a:lnTo>
                  <a:lnTo>
                    <a:pt x="158330" y="63144"/>
                  </a:lnTo>
                  <a:lnTo>
                    <a:pt x="159893" y="60198"/>
                  </a:lnTo>
                  <a:lnTo>
                    <a:pt x="161264" y="58737"/>
                  </a:lnTo>
                  <a:lnTo>
                    <a:pt x="162826" y="57264"/>
                  </a:lnTo>
                  <a:lnTo>
                    <a:pt x="168694" y="54330"/>
                  </a:lnTo>
                  <a:lnTo>
                    <a:pt x="172999" y="52857"/>
                  </a:lnTo>
                  <a:lnTo>
                    <a:pt x="178866" y="52857"/>
                  </a:lnTo>
                  <a:lnTo>
                    <a:pt x="186982" y="51536"/>
                  </a:lnTo>
                  <a:lnTo>
                    <a:pt x="193649" y="49923"/>
                  </a:lnTo>
                  <a:lnTo>
                    <a:pt x="203885" y="46990"/>
                  </a:lnTo>
                  <a:lnTo>
                    <a:pt x="203885" y="35242"/>
                  </a:lnTo>
                  <a:lnTo>
                    <a:pt x="198907" y="36347"/>
                  </a:lnTo>
                  <a:lnTo>
                    <a:pt x="192697" y="37439"/>
                  </a:lnTo>
                  <a:lnTo>
                    <a:pt x="185077" y="38544"/>
                  </a:lnTo>
                  <a:lnTo>
                    <a:pt x="175933" y="39649"/>
                  </a:lnTo>
                  <a:lnTo>
                    <a:pt x="170065" y="41109"/>
                  </a:lnTo>
                  <a:lnTo>
                    <a:pt x="165760" y="41109"/>
                  </a:lnTo>
                  <a:lnTo>
                    <a:pt x="162826" y="42583"/>
                  </a:lnTo>
                  <a:lnTo>
                    <a:pt x="158330" y="44056"/>
                  </a:lnTo>
                  <a:lnTo>
                    <a:pt x="155397" y="45516"/>
                  </a:lnTo>
                  <a:lnTo>
                    <a:pt x="151104" y="46990"/>
                  </a:lnTo>
                  <a:lnTo>
                    <a:pt x="145237" y="52857"/>
                  </a:lnTo>
                  <a:lnTo>
                    <a:pt x="143675" y="55791"/>
                  </a:lnTo>
                  <a:lnTo>
                    <a:pt x="142303" y="60198"/>
                  </a:lnTo>
                  <a:lnTo>
                    <a:pt x="140741" y="64604"/>
                  </a:lnTo>
                  <a:lnTo>
                    <a:pt x="140741" y="76352"/>
                  </a:lnTo>
                  <a:lnTo>
                    <a:pt x="143675" y="82219"/>
                  </a:lnTo>
                  <a:lnTo>
                    <a:pt x="148170" y="86626"/>
                  </a:lnTo>
                  <a:lnTo>
                    <a:pt x="154038" y="91033"/>
                  </a:lnTo>
                  <a:lnTo>
                    <a:pt x="161264" y="93967"/>
                  </a:lnTo>
                  <a:lnTo>
                    <a:pt x="177495" y="93967"/>
                  </a:lnTo>
                  <a:lnTo>
                    <a:pt x="189217" y="91033"/>
                  </a:lnTo>
                  <a:lnTo>
                    <a:pt x="193713" y="89560"/>
                  </a:lnTo>
                  <a:lnTo>
                    <a:pt x="203492" y="82219"/>
                  </a:lnTo>
                  <a:lnTo>
                    <a:pt x="205447" y="80759"/>
                  </a:lnTo>
                  <a:lnTo>
                    <a:pt x="205447" y="85153"/>
                  </a:lnTo>
                  <a:lnTo>
                    <a:pt x="206819" y="89560"/>
                  </a:lnTo>
                  <a:lnTo>
                    <a:pt x="208381" y="92506"/>
                  </a:lnTo>
                  <a:lnTo>
                    <a:pt x="224409" y="92506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0193" y="5019016"/>
              <a:ext cx="1633847" cy="16149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6279" y="4679867"/>
              <a:ext cx="193723" cy="12185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401897" y="4681335"/>
              <a:ext cx="15240" cy="117475"/>
            </a:xfrm>
            <a:custGeom>
              <a:avLst/>
              <a:gdLst/>
              <a:ahLst/>
              <a:cxnLst/>
              <a:rect l="l" t="t" r="r" b="b"/>
              <a:pathLst>
                <a:path w="15239" h="117475">
                  <a:moveTo>
                    <a:pt x="14661" y="0"/>
                  </a:moveTo>
                  <a:lnTo>
                    <a:pt x="0" y="0"/>
                  </a:lnTo>
                  <a:lnTo>
                    <a:pt x="0" y="117453"/>
                  </a:lnTo>
                  <a:lnTo>
                    <a:pt x="14661" y="117453"/>
                  </a:lnTo>
                  <a:lnTo>
                    <a:pt x="1466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5203" y="4713649"/>
              <a:ext cx="73306" cy="880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67666" y="4681335"/>
              <a:ext cx="200956" cy="11745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2081" y="4713649"/>
              <a:ext cx="225782" cy="880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4254" y="4713649"/>
              <a:ext cx="120222" cy="851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85002" y="4694547"/>
              <a:ext cx="231842" cy="10717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26569" y="4280534"/>
              <a:ext cx="1577938" cy="12772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13929" y="3970764"/>
              <a:ext cx="972332" cy="12772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78061" y="1410281"/>
              <a:ext cx="302099" cy="9394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03638" y="1410281"/>
              <a:ext cx="79190" cy="12780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03354" y="1380922"/>
              <a:ext cx="293322" cy="12330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30397" y="1377986"/>
              <a:ext cx="117328" cy="12487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71279" y="2178101"/>
              <a:ext cx="168643" cy="12624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61934" y="2178101"/>
              <a:ext cx="77724" cy="12624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461641" y="2145817"/>
              <a:ext cx="57785" cy="125095"/>
            </a:xfrm>
            <a:custGeom>
              <a:avLst/>
              <a:gdLst/>
              <a:ahLst/>
              <a:cxnLst/>
              <a:rect l="l" t="t" r="r" b="b"/>
              <a:pathLst>
                <a:path w="57785" h="125094">
                  <a:moveTo>
                    <a:pt x="14668" y="0"/>
                  </a:moveTo>
                  <a:lnTo>
                    <a:pt x="0" y="0"/>
                  </a:lnTo>
                  <a:lnTo>
                    <a:pt x="0" y="124866"/>
                  </a:lnTo>
                  <a:lnTo>
                    <a:pt x="14668" y="124866"/>
                  </a:lnTo>
                  <a:lnTo>
                    <a:pt x="14668" y="0"/>
                  </a:lnTo>
                  <a:close/>
                </a:path>
                <a:path w="57785" h="125094">
                  <a:moveTo>
                    <a:pt x="57200" y="0"/>
                  </a:moveTo>
                  <a:lnTo>
                    <a:pt x="41071" y="0"/>
                  </a:lnTo>
                  <a:lnTo>
                    <a:pt x="41071" y="17614"/>
                  </a:lnTo>
                  <a:lnTo>
                    <a:pt x="57200" y="17614"/>
                  </a:lnTo>
                  <a:lnTo>
                    <a:pt x="5720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90291" y="1571851"/>
              <a:ext cx="1670409" cy="229026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502721" y="2179666"/>
              <a:ext cx="16510" cy="91440"/>
            </a:xfrm>
            <a:custGeom>
              <a:avLst/>
              <a:gdLst/>
              <a:ahLst/>
              <a:cxnLst/>
              <a:rect l="l" t="t" r="r" b="b"/>
              <a:pathLst>
                <a:path w="16510" h="91439">
                  <a:moveTo>
                    <a:pt x="16127" y="0"/>
                  </a:moveTo>
                  <a:lnTo>
                    <a:pt x="0" y="0"/>
                  </a:lnTo>
                  <a:lnTo>
                    <a:pt x="0" y="91011"/>
                  </a:lnTo>
                  <a:lnTo>
                    <a:pt x="16127" y="91011"/>
                  </a:lnTo>
                  <a:lnTo>
                    <a:pt x="16127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39374" y="2148742"/>
              <a:ext cx="203849" cy="12330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766695" y="2145817"/>
              <a:ext cx="15240" cy="125095"/>
            </a:xfrm>
            <a:custGeom>
              <a:avLst/>
              <a:gdLst/>
              <a:ahLst/>
              <a:cxnLst/>
              <a:rect l="l" t="t" r="r" b="b"/>
              <a:pathLst>
                <a:path w="15239" h="125094">
                  <a:moveTo>
                    <a:pt x="14655" y="33858"/>
                  </a:moveTo>
                  <a:lnTo>
                    <a:pt x="0" y="33858"/>
                  </a:lnTo>
                  <a:lnTo>
                    <a:pt x="0" y="124866"/>
                  </a:lnTo>
                  <a:lnTo>
                    <a:pt x="14655" y="124866"/>
                  </a:lnTo>
                  <a:lnTo>
                    <a:pt x="14655" y="33858"/>
                  </a:lnTo>
                  <a:close/>
                </a:path>
                <a:path w="15239" h="125094">
                  <a:moveTo>
                    <a:pt x="14655" y="0"/>
                  </a:moveTo>
                  <a:lnTo>
                    <a:pt x="0" y="0"/>
                  </a:lnTo>
                  <a:lnTo>
                    <a:pt x="0" y="17614"/>
                  </a:lnTo>
                  <a:lnTo>
                    <a:pt x="14655" y="17614"/>
                  </a:lnTo>
                  <a:lnTo>
                    <a:pt x="14655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01888" y="2178101"/>
              <a:ext cx="175993" cy="9394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038012" y="2145806"/>
              <a:ext cx="16510" cy="125095"/>
            </a:xfrm>
            <a:custGeom>
              <a:avLst/>
              <a:gdLst/>
              <a:ahLst/>
              <a:cxnLst/>
              <a:rect l="l" t="t" r="r" b="b"/>
              <a:pathLst>
                <a:path w="16510" h="125094">
                  <a:moveTo>
                    <a:pt x="16127" y="0"/>
                  </a:moveTo>
                  <a:lnTo>
                    <a:pt x="0" y="0"/>
                  </a:lnTo>
                  <a:lnTo>
                    <a:pt x="0" y="124871"/>
                  </a:lnTo>
                  <a:lnTo>
                    <a:pt x="16127" y="124871"/>
                  </a:lnTo>
                  <a:lnTo>
                    <a:pt x="16127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74684" y="2178101"/>
              <a:ext cx="310896" cy="12917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112615" y="2360123"/>
              <a:ext cx="913668" cy="16010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087880" y="2360123"/>
              <a:ext cx="16510" cy="125095"/>
            </a:xfrm>
            <a:custGeom>
              <a:avLst/>
              <a:gdLst/>
              <a:ahLst/>
              <a:cxnLst/>
              <a:rect l="l" t="t" r="r" b="b"/>
              <a:pathLst>
                <a:path w="16510" h="125094">
                  <a:moveTo>
                    <a:pt x="16127" y="0"/>
                  </a:moveTo>
                  <a:lnTo>
                    <a:pt x="0" y="0"/>
                  </a:lnTo>
                  <a:lnTo>
                    <a:pt x="0" y="124871"/>
                  </a:lnTo>
                  <a:lnTo>
                    <a:pt x="16127" y="124871"/>
                  </a:lnTo>
                  <a:lnTo>
                    <a:pt x="16127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124533" y="2392613"/>
              <a:ext cx="310896" cy="12917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293007" y="2576005"/>
              <a:ext cx="318226" cy="12624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631779" y="2608299"/>
              <a:ext cx="175973" cy="9394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85023" y="2576005"/>
              <a:ext cx="1663091" cy="128610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464582" y="3222085"/>
              <a:ext cx="15240" cy="125095"/>
            </a:xfrm>
            <a:custGeom>
              <a:avLst/>
              <a:gdLst/>
              <a:ahLst/>
              <a:cxnLst/>
              <a:rect l="l" t="t" r="r" b="b"/>
              <a:pathLst>
                <a:path w="15239" h="125095">
                  <a:moveTo>
                    <a:pt x="14661" y="0"/>
                  </a:moveTo>
                  <a:lnTo>
                    <a:pt x="0" y="0"/>
                  </a:lnTo>
                  <a:lnTo>
                    <a:pt x="0" y="124714"/>
                  </a:lnTo>
                  <a:lnTo>
                    <a:pt x="14661" y="124714"/>
                  </a:lnTo>
                  <a:lnTo>
                    <a:pt x="1466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699240" y="1690751"/>
              <a:ext cx="217044" cy="12487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611233" y="1626163"/>
              <a:ext cx="410845" cy="254635"/>
            </a:xfrm>
            <a:custGeom>
              <a:avLst/>
              <a:gdLst/>
              <a:ahLst/>
              <a:cxnLst/>
              <a:rect l="l" t="t" r="r" b="b"/>
              <a:pathLst>
                <a:path w="410844" h="254635">
                  <a:moveTo>
                    <a:pt x="0" y="126241"/>
                  </a:moveTo>
                  <a:lnTo>
                    <a:pt x="7367" y="92424"/>
                  </a:lnTo>
                  <a:lnTo>
                    <a:pt x="28139" y="62196"/>
                  </a:lnTo>
                  <a:lnTo>
                    <a:pt x="60318" y="36698"/>
                  </a:lnTo>
                  <a:lnTo>
                    <a:pt x="101908" y="17071"/>
                  </a:lnTo>
                  <a:lnTo>
                    <a:pt x="150913" y="4458"/>
                  </a:lnTo>
                  <a:lnTo>
                    <a:pt x="205335" y="0"/>
                  </a:lnTo>
                  <a:lnTo>
                    <a:pt x="259749" y="4458"/>
                  </a:lnTo>
                  <a:lnTo>
                    <a:pt x="308748" y="17071"/>
                  </a:lnTo>
                  <a:lnTo>
                    <a:pt x="350334" y="36698"/>
                  </a:lnTo>
                  <a:lnTo>
                    <a:pt x="382512" y="62196"/>
                  </a:lnTo>
                  <a:lnTo>
                    <a:pt x="410651" y="126241"/>
                  </a:lnTo>
                  <a:lnTo>
                    <a:pt x="403283" y="160173"/>
                  </a:lnTo>
                  <a:lnTo>
                    <a:pt x="350334" y="216567"/>
                  </a:lnTo>
                  <a:lnTo>
                    <a:pt x="308748" y="236570"/>
                  </a:lnTo>
                  <a:lnTo>
                    <a:pt x="259749" y="249473"/>
                  </a:lnTo>
                  <a:lnTo>
                    <a:pt x="205335" y="254048"/>
                  </a:lnTo>
                  <a:lnTo>
                    <a:pt x="150913" y="249473"/>
                  </a:lnTo>
                  <a:lnTo>
                    <a:pt x="101908" y="236570"/>
                  </a:lnTo>
                  <a:lnTo>
                    <a:pt x="60318" y="216567"/>
                  </a:lnTo>
                  <a:lnTo>
                    <a:pt x="28139" y="190691"/>
                  </a:lnTo>
                  <a:lnTo>
                    <a:pt x="0" y="126241"/>
                  </a:lnTo>
                  <a:close/>
                </a:path>
              </a:pathLst>
            </a:custGeom>
            <a:ln w="8807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771099" y="1883147"/>
              <a:ext cx="71859" cy="23193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985023" y="2115078"/>
              <a:ext cx="1663700" cy="427355"/>
            </a:xfrm>
            <a:custGeom>
              <a:avLst/>
              <a:gdLst/>
              <a:ahLst/>
              <a:cxnLst/>
              <a:rect l="l" t="t" r="r" b="b"/>
              <a:pathLst>
                <a:path w="1663700" h="427355">
                  <a:moveTo>
                    <a:pt x="0" y="0"/>
                  </a:moveTo>
                  <a:lnTo>
                    <a:pt x="0" y="0"/>
                  </a:lnTo>
                  <a:lnTo>
                    <a:pt x="1663091" y="0"/>
                  </a:lnTo>
                </a:path>
                <a:path w="1663700" h="427355">
                  <a:moveTo>
                    <a:pt x="1663091" y="214316"/>
                  </a:moveTo>
                  <a:lnTo>
                    <a:pt x="1663091" y="214316"/>
                  </a:lnTo>
                  <a:lnTo>
                    <a:pt x="0" y="214316"/>
                  </a:lnTo>
                </a:path>
                <a:path w="1663700" h="427355">
                  <a:moveTo>
                    <a:pt x="1663091" y="427262"/>
                  </a:moveTo>
                  <a:lnTo>
                    <a:pt x="1663091" y="427262"/>
                  </a:lnTo>
                  <a:lnTo>
                    <a:pt x="0" y="427262"/>
                  </a:lnTo>
                </a:path>
              </a:pathLst>
            </a:custGeom>
            <a:ln w="880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386245" y="1410281"/>
              <a:ext cx="302021" cy="9394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713288" y="1410281"/>
              <a:ext cx="77606" cy="12780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812984" y="1380922"/>
              <a:ext cx="291856" cy="12330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153125" y="1377986"/>
              <a:ext cx="93831" cy="12487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594913" y="2115078"/>
              <a:ext cx="6453505" cy="2789555"/>
            </a:xfrm>
            <a:custGeom>
              <a:avLst/>
              <a:gdLst/>
              <a:ahLst/>
              <a:cxnLst/>
              <a:rect l="l" t="t" r="r" b="b"/>
              <a:pathLst>
                <a:path w="6453505" h="2789554">
                  <a:moveTo>
                    <a:pt x="390109" y="0"/>
                  </a:moveTo>
                  <a:lnTo>
                    <a:pt x="0" y="0"/>
                  </a:lnTo>
                  <a:lnTo>
                    <a:pt x="0" y="2789420"/>
                  </a:lnTo>
                  <a:lnTo>
                    <a:pt x="6452937" y="2789420"/>
                  </a:lnTo>
                  <a:lnTo>
                    <a:pt x="6452937" y="0"/>
                  </a:lnTo>
                  <a:lnTo>
                    <a:pt x="6071549" y="0"/>
                  </a:lnTo>
                </a:path>
                <a:path w="6453505" h="2789554">
                  <a:moveTo>
                    <a:pt x="390109" y="645884"/>
                  </a:moveTo>
                  <a:lnTo>
                    <a:pt x="195056" y="645884"/>
                  </a:lnTo>
                  <a:lnTo>
                    <a:pt x="195056" y="2437060"/>
                  </a:lnTo>
                  <a:lnTo>
                    <a:pt x="6276807" y="2437060"/>
                  </a:lnTo>
                  <a:lnTo>
                    <a:pt x="6276807" y="645884"/>
                  </a:lnTo>
                  <a:lnTo>
                    <a:pt x="6071549" y="645884"/>
                  </a:lnTo>
                </a:path>
              </a:pathLst>
            </a:custGeom>
            <a:ln w="880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648114" y="2964269"/>
              <a:ext cx="2346960" cy="4445"/>
            </a:xfrm>
            <a:custGeom>
              <a:avLst/>
              <a:gdLst/>
              <a:ahLst/>
              <a:cxnLst/>
              <a:rect l="l" t="t" r="r" b="b"/>
              <a:pathLst>
                <a:path w="2346960" h="4444">
                  <a:moveTo>
                    <a:pt x="0" y="4405"/>
                  </a:moveTo>
                  <a:lnTo>
                    <a:pt x="2346578" y="4405"/>
                  </a:lnTo>
                </a:path>
                <a:path w="2346960" h="4444">
                  <a:moveTo>
                    <a:pt x="0" y="0"/>
                  </a:moveTo>
                  <a:lnTo>
                    <a:pt x="2346578" y="0"/>
                  </a:lnTo>
                </a:path>
              </a:pathLst>
            </a:custGeom>
            <a:ln w="440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69339" y="2966472"/>
              <a:ext cx="713105" cy="963294"/>
            </a:xfrm>
            <a:custGeom>
              <a:avLst/>
              <a:gdLst/>
              <a:ahLst/>
              <a:cxnLst/>
              <a:rect l="l" t="t" r="r" b="b"/>
              <a:pathLst>
                <a:path w="713104" h="963295">
                  <a:moveTo>
                    <a:pt x="712731" y="0"/>
                  </a:moveTo>
                  <a:lnTo>
                    <a:pt x="0" y="0"/>
                  </a:lnTo>
                  <a:lnTo>
                    <a:pt x="0" y="963190"/>
                  </a:lnTo>
                  <a:lnTo>
                    <a:pt x="712731" y="963190"/>
                  </a:lnTo>
                  <a:lnTo>
                    <a:pt x="712731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469339" y="2966472"/>
              <a:ext cx="713105" cy="29845"/>
            </a:xfrm>
            <a:custGeom>
              <a:avLst/>
              <a:gdLst/>
              <a:ahLst/>
              <a:cxnLst/>
              <a:rect l="l" t="t" r="r" b="b"/>
              <a:pathLst>
                <a:path w="713104" h="29844">
                  <a:moveTo>
                    <a:pt x="0" y="0"/>
                  </a:moveTo>
                  <a:lnTo>
                    <a:pt x="0" y="0"/>
                  </a:lnTo>
                  <a:lnTo>
                    <a:pt x="38119" y="0"/>
                  </a:lnTo>
                </a:path>
                <a:path w="713104" h="29844">
                  <a:moveTo>
                    <a:pt x="77802" y="0"/>
                  </a:moveTo>
                  <a:lnTo>
                    <a:pt x="77802" y="0"/>
                  </a:lnTo>
                  <a:lnTo>
                    <a:pt x="117289" y="0"/>
                  </a:lnTo>
                </a:path>
                <a:path w="713104" h="29844">
                  <a:moveTo>
                    <a:pt x="155408" y="0"/>
                  </a:moveTo>
                  <a:lnTo>
                    <a:pt x="155408" y="0"/>
                  </a:lnTo>
                  <a:lnTo>
                    <a:pt x="195092" y="0"/>
                  </a:lnTo>
                </a:path>
                <a:path w="713104" h="29844">
                  <a:moveTo>
                    <a:pt x="234775" y="0"/>
                  </a:moveTo>
                  <a:lnTo>
                    <a:pt x="234775" y="0"/>
                  </a:lnTo>
                  <a:lnTo>
                    <a:pt x="272894" y="0"/>
                  </a:lnTo>
                </a:path>
                <a:path w="713104" h="29844">
                  <a:moveTo>
                    <a:pt x="312381" y="0"/>
                  </a:moveTo>
                  <a:lnTo>
                    <a:pt x="312381" y="0"/>
                  </a:lnTo>
                  <a:lnTo>
                    <a:pt x="352064" y="0"/>
                  </a:lnTo>
                </a:path>
                <a:path w="713104" h="29844">
                  <a:moveTo>
                    <a:pt x="390184" y="0"/>
                  </a:moveTo>
                  <a:lnTo>
                    <a:pt x="390184" y="0"/>
                  </a:lnTo>
                  <a:lnTo>
                    <a:pt x="429671" y="0"/>
                  </a:lnTo>
                </a:path>
                <a:path w="713104" h="29844">
                  <a:moveTo>
                    <a:pt x="469354" y="0"/>
                  </a:moveTo>
                  <a:lnTo>
                    <a:pt x="469354" y="0"/>
                  </a:lnTo>
                  <a:lnTo>
                    <a:pt x="507473" y="0"/>
                  </a:lnTo>
                </a:path>
                <a:path w="713104" h="29844">
                  <a:moveTo>
                    <a:pt x="547156" y="0"/>
                  </a:moveTo>
                  <a:lnTo>
                    <a:pt x="547156" y="0"/>
                  </a:lnTo>
                  <a:lnTo>
                    <a:pt x="586644" y="0"/>
                  </a:lnTo>
                </a:path>
                <a:path w="713104" h="29844">
                  <a:moveTo>
                    <a:pt x="624763" y="0"/>
                  </a:moveTo>
                  <a:lnTo>
                    <a:pt x="624763" y="0"/>
                  </a:lnTo>
                  <a:lnTo>
                    <a:pt x="664446" y="0"/>
                  </a:lnTo>
                </a:path>
                <a:path w="713104" h="29844">
                  <a:moveTo>
                    <a:pt x="703934" y="0"/>
                  </a:moveTo>
                  <a:lnTo>
                    <a:pt x="712731" y="0"/>
                  </a:lnTo>
                  <a:lnTo>
                    <a:pt x="712731" y="29358"/>
                  </a:lnTo>
                </a:path>
              </a:pathLst>
            </a:custGeom>
            <a:ln w="880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182069" y="3035562"/>
              <a:ext cx="0" cy="38735"/>
            </a:xfrm>
            <a:custGeom>
              <a:avLst/>
              <a:gdLst/>
              <a:ahLst/>
              <a:cxnLst/>
              <a:rect l="l" t="t" r="r" b="b"/>
              <a:pathLst>
                <a:path h="38735">
                  <a:moveTo>
                    <a:pt x="-4399" y="19082"/>
                  </a:moveTo>
                  <a:lnTo>
                    <a:pt x="4399" y="19082"/>
                  </a:lnTo>
                </a:path>
              </a:pathLst>
            </a:custGeom>
            <a:ln w="3816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182069" y="3113460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5">
                  <a:moveTo>
                    <a:pt x="-4399" y="19767"/>
                  </a:moveTo>
                  <a:lnTo>
                    <a:pt x="4399" y="19767"/>
                  </a:lnTo>
                </a:path>
              </a:pathLst>
            </a:custGeom>
            <a:ln w="3953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182069" y="3191161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5">
                  <a:moveTo>
                    <a:pt x="-4399" y="19865"/>
                  </a:moveTo>
                  <a:lnTo>
                    <a:pt x="4399" y="19865"/>
                  </a:lnTo>
                </a:path>
              </a:pathLst>
            </a:custGeom>
            <a:ln w="39731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82069" y="3270429"/>
              <a:ext cx="0" cy="38735"/>
            </a:xfrm>
            <a:custGeom>
              <a:avLst/>
              <a:gdLst/>
              <a:ahLst/>
              <a:cxnLst/>
              <a:rect l="l" t="t" r="r" b="b"/>
              <a:pathLst>
                <a:path h="38735">
                  <a:moveTo>
                    <a:pt x="-4399" y="19082"/>
                  </a:moveTo>
                  <a:lnTo>
                    <a:pt x="4399" y="19082"/>
                  </a:lnTo>
                </a:path>
              </a:pathLst>
            </a:custGeom>
            <a:ln w="3816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82069" y="3348268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-4399" y="19826"/>
                  </a:moveTo>
                  <a:lnTo>
                    <a:pt x="4399" y="19826"/>
                  </a:lnTo>
                </a:path>
              </a:pathLst>
            </a:custGeom>
            <a:ln w="3965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182069" y="3426087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-4399" y="19816"/>
                  </a:moveTo>
                  <a:lnTo>
                    <a:pt x="4399" y="19816"/>
                  </a:lnTo>
                </a:path>
              </a:pathLst>
            </a:custGeom>
            <a:ln w="3963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182069" y="3505355"/>
              <a:ext cx="0" cy="38735"/>
            </a:xfrm>
            <a:custGeom>
              <a:avLst/>
              <a:gdLst/>
              <a:ahLst/>
              <a:cxnLst/>
              <a:rect l="l" t="t" r="r" b="b"/>
              <a:pathLst>
                <a:path h="38735">
                  <a:moveTo>
                    <a:pt x="-4399" y="19092"/>
                  </a:moveTo>
                  <a:lnTo>
                    <a:pt x="4399" y="19092"/>
                  </a:lnTo>
                </a:path>
              </a:pathLst>
            </a:custGeom>
            <a:ln w="3818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182069" y="3583174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-4399" y="19816"/>
                  </a:moveTo>
                  <a:lnTo>
                    <a:pt x="4399" y="19816"/>
                  </a:lnTo>
                </a:path>
              </a:pathLst>
            </a:custGeom>
            <a:ln w="3963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182069" y="3660994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-4399" y="19816"/>
                  </a:moveTo>
                  <a:lnTo>
                    <a:pt x="4399" y="19816"/>
                  </a:lnTo>
                </a:path>
              </a:pathLst>
            </a:custGeom>
            <a:ln w="3963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82069" y="3740261"/>
              <a:ext cx="0" cy="38735"/>
            </a:xfrm>
            <a:custGeom>
              <a:avLst/>
              <a:gdLst/>
              <a:ahLst/>
              <a:cxnLst/>
              <a:rect l="l" t="t" r="r" b="b"/>
              <a:pathLst>
                <a:path h="38735">
                  <a:moveTo>
                    <a:pt x="-4399" y="19092"/>
                  </a:moveTo>
                  <a:lnTo>
                    <a:pt x="4399" y="19092"/>
                  </a:lnTo>
                </a:path>
              </a:pathLst>
            </a:custGeom>
            <a:ln w="3818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82069" y="3818081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-4399" y="19816"/>
                  </a:moveTo>
                  <a:lnTo>
                    <a:pt x="4399" y="19816"/>
                  </a:lnTo>
                </a:path>
              </a:pathLst>
            </a:custGeom>
            <a:ln w="3963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473835" y="3895881"/>
              <a:ext cx="708660" cy="34290"/>
            </a:xfrm>
            <a:custGeom>
              <a:avLst/>
              <a:gdLst/>
              <a:ahLst/>
              <a:cxnLst/>
              <a:rect l="l" t="t" r="r" b="b"/>
              <a:pathLst>
                <a:path w="708660" h="34289">
                  <a:moveTo>
                    <a:pt x="708234" y="0"/>
                  </a:moveTo>
                  <a:lnTo>
                    <a:pt x="708234" y="33781"/>
                  </a:lnTo>
                  <a:lnTo>
                    <a:pt x="703934" y="33781"/>
                  </a:lnTo>
                </a:path>
                <a:path w="708660" h="34289">
                  <a:moveTo>
                    <a:pt x="664251" y="33781"/>
                  </a:moveTo>
                  <a:lnTo>
                    <a:pt x="664251" y="33781"/>
                  </a:lnTo>
                  <a:lnTo>
                    <a:pt x="626132" y="33781"/>
                  </a:lnTo>
                </a:path>
                <a:path w="708660" h="34289">
                  <a:moveTo>
                    <a:pt x="586644" y="33781"/>
                  </a:moveTo>
                  <a:lnTo>
                    <a:pt x="586644" y="33781"/>
                  </a:lnTo>
                  <a:lnTo>
                    <a:pt x="546961" y="33781"/>
                  </a:lnTo>
                </a:path>
                <a:path w="708660" h="34289">
                  <a:moveTo>
                    <a:pt x="508842" y="33781"/>
                  </a:moveTo>
                  <a:lnTo>
                    <a:pt x="508842" y="33781"/>
                  </a:lnTo>
                  <a:lnTo>
                    <a:pt x="469159" y="33781"/>
                  </a:lnTo>
                </a:path>
                <a:path w="708660" h="34289">
                  <a:moveTo>
                    <a:pt x="429671" y="33781"/>
                  </a:moveTo>
                  <a:lnTo>
                    <a:pt x="429671" y="33781"/>
                  </a:lnTo>
                  <a:lnTo>
                    <a:pt x="391552" y="33781"/>
                  </a:lnTo>
                </a:path>
                <a:path w="708660" h="34289">
                  <a:moveTo>
                    <a:pt x="351869" y="33781"/>
                  </a:moveTo>
                  <a:lnTo>
                    <a:pt x="351869" y="33781"/>
                  </a:lnTo>
                  <a:lnTo>
                    <a:pt x="312381" y="33781"/>
                  </a:lnTo>
                </a:path>
                <a:path w="708660" h="34289">
                  <a:moveTo>
                    <a:pt x="274262" y="33781"/>
                  </a:moveTo>
                  <a:lnTo>
                    <a:pt x="274262" y="33781"/>
                  </a:lnTo>
                  <a:lnTo>
                    <a:pt x="234579" y="33781"/>
                  </a:lnTo>
                </a:path>
                <a:path w="708660" h="34289">
                  <a:moveTo>
                    <a:pt x="195092" y="33781"/>
                  </a:moveTo>
                  <a:lnTo>
                    <a:pt x="195092" y="33781"/>
                  </a:lnTo>
                  <a:lnTo>
                    <a:pt x="156777" y="33781"/>
                  </a:lnTo>
                </a:path>
                <a:path w="708660" h="34289">
                  <a:moveTo>
                    <a:pt x="117289" y="33781"/>
                  </a:moveTo>
                  <a:lnTo>
                    <a:pt x="117289" y="33781"/>
                  </a:lnTo>
                  <a:lnTo>
                    <a:pt x="77606" y="33781"/>
                  </a:lnTo>
                </a:path>
                <a:path w="708660" h="34289">
                  <a:moveTo>
                    <a:pt x="39487" y="33781"/>
                  </a:moveTo>
                  <a:lnTo>
                    <a:pt x="39487" y="33781"/>
                  </a:lnTo>
                  <a:lnTo>
                    <a:pt x="0" y="33781"/>
                  </a:lnTo>
                </a:path>
              </a:pathLst>
            </a:custGeom>
            <a:ln w="880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464939" y="3798264"/>
              <a:ext cx="8890" cy="78105"/>
            </a:xfrm>
            <a:custGeom>
              <a:avLst/>
              <a:gdLst/>
              <a:ahLst/>
              <a:cxnLst/>
              <a:rect l="l" t="t" r="r" b="b"/>
              <a:pathLst>
                <a:path w="8889" h="78104">
                  <a:moveTo>
                    <a:pt x="0" y="77799"/>
                  </a:moveTo>
                  <a:lnTo>
                    <a:pt x="8799" y="77799"/>
                  </a:lnTo>
                </a:path>
                <a:path w="8889" h="78104">
                  <a:moveTo>
                    <a:pt x="0" y="0"/>
                  </a:moveTo>
                  <a:lnTo>
                    <a:pt x="8799" y="0"/>
                  </a:lnTo>
                </a:path>
              </a:pathLst>
            </a:custGeom>
            <a:ln w="3963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469339" y="3700628"/>
              <a:ext cx="0" cy="38735"/>
            </a:xfrm>
            <a:custGeom>
              <a:avLst/>
              <a:gdLst/>
              <a:ahLst/>
              <a:cxnLst/>
              <a:rect l="l" t="t" r="r" b="b"/>
              <a:pathLst>
                <a:path h="38735">
                  <a:moveTo>
                    <a:pt x="-4399" y="19082"/>
                  </a:moveTo>
                  <a:lnTo>
                    <a:pt x="4399" y="19082"/>
                  </a:lnTo>
                </a:path>
              </a:pathLst>
            </a:custGeom>
            <a:ln w="3816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469339" y="3621340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-4399" y="19826"/>
                  </a:moveTo>
                  <a:lnTo>
                    <a:pt x="4399" y="19826"/>
                  </a:lnTo>
                </a:path>
              </a:pathLst>
            </a:custGeom>
            <a:ln w="3965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469339" y="3543540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-4399" y="19816"/>
                  </a:moveTo>
                  <a:lnTo>
                    <a:pt x="4399" y="19816"/>
                  </a:lnTo>
                </a:path>
              </a:pathLst>
            </a:custGeom>
            <a:ln w="3963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469339" y="3465721"/>
              <a:ext cx="0" cy="38735"/>
            </a:xfrm>
            <a:custGeom>
              <a:avLst/>
              <a:gdLst/>
              <a:ahLst/>
              <a:cxnLst/>
              <a:rect l="l" t="t" r="r" b="b"/>
              <a:pathLst>
                <a:path h="38735">
                  <a:moveTo>
                    <a:pt x="-4399" y="19082"/>
                  </a:moveTo>
                  <a:lnTo>
                    <a:pt x="4399" y="19082"/>
                  </a:lnTo>
                </a:path>
              </a:pathLst>
            </a:custGeom>
            <a:ln w="3816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469339" y="3386454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-4399" y="19816"/>
                  </a:moveTo>
                  <a:lnTo>
                    <a:pt x="4399" y="19816"/>
                  </a:lnTo>
                </a:path>
              </a:pathLst>
            </a:custGeom>
            <a:ln w="39633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469339" y="3308595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4">
                  <a:moveTo>
                    <a:pt x="-4399" y="19836"/>
                  </a:moveTo>
                  <a:lnTo>
                    <a:pt x="4399" y="19836"/>
                  </a:lnTo>
                </a:path>
              </a:pathLst>
            </a:custGeom>
            <a:ln w="3967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69339" y="3230893"/>
              <a:ext cx="0" cy="38735"/>
            </a:xfrm>
            <a:custGeom>
              <a:avLst/>
              <a:gdLst/>
              <a:ahLst/>
              <a:cxnLst/>
              <a:rect l="l" t="t" r="r" b="b"/>
              <a:pathLst>
                <a:path h="38735">
                  <a:moveTo>
                    <a:pt x="-4399" y="19082"/>
                  </a:moveTo>
                  <a:lnTo>
                    <a:pt x="4399" y="19082"/>
                  </a:lnTo>
                </a:path>
              </a:pathLst>
            </a:custGeom>
            <a:ln w="3816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469339" y="3151625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5">
                  <a:moveTo>
                    <a:pt x="-4399" y="19767"/>
                  </a:moveTo>
                  <a:lnTo>
                    <a:pt x="4399" y="19767"/>
                  </a:lnTo>
                </a:path>
              </a:pathLst>
            </a:custGeom>
            <a:ln w="3953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469339" y="3073728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5">
                  <a:moveTo>
                    <a:pt x="-4399" y="19865"/>
                  </a:moveTo>
                  <a:lnTo>
                    <a:pt x="4399" y="19865"/>
                  </a:lnTo>
                </a:path>
              </a:pathLst>
            </a:custGeom>
            <a:ln w="39731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469339" y="2995830"/>
              <a:ext cx="0" cy="38735"/>
            </a:xfrm>
            <a:custGeom>
              <a:avLst/>
              <a:gdLst/>
              <a:ahLst/>
              <a:cxnLst/>
              <a:rect l="l" t="t" r="r" b="b"/>
              <a:pathLst>
                <a:path h="38735">
                  <a:moveTo>
                    <a:pt x="-4399" y="19082"/>
                  </a:moveTo>
                  <a:lnTo>
                    <a:pt x="4399" y="19082"/>
                  </a:lnTo>
                </a:path>
              </a:pathLst>
            </a:custGeom>
            <a:ln w="3816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648114" y="2115078"/>
              <a:ext cx="2346960" cy="0"/>
            </a:xfrm>
            <a:custGeom>
              <a:avLst/>
              <a:gdLst/>
              <a:ahLst/>
              <a:cxnLst/>
              <a:rect l="l" t="t" r="r" b="b"/>
              <a:pathLst>
                <a:path w="2346960">
                  <a:moveTo>
                    <a:pt x="0" y="0"/>
                  </a:moveTo>
                  <a:lnTo>
                    <a:pt x="0" y="0"/>
                  </a:lnTo>
                  <a:lnTo>
                    <a:pt x="2346578" y="0"/>
                  </a:lnTo>
                </a:path>
              </a:pathLst>
            </a:custGeom>
            <a:ln w="8810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696594" y="2232512"/>
              <a:ext cx="2258695" cy="1273175"/>
            </a:xfrm>
            <a:custGeom>
              <a:avLst/>
              <a:gdLst/>
              <a:ahLst/>
              <a:cxnLst/>
              <a:rect l="l" t="t" r="r" b="b"/>
              <a:pathLst>
                <a:path w="2258695" h="1273175">
                  <a:moveTo>
                    <a:pt x="0" y="215882"/>
                  </a:moveTo>
                  <a:lnTo>
                    <a:pt x="0" y="215882"/>
                  </a:lnTo>
                  <a:lnTo>
                    <a:pt x="2239257" y="215882"/>
                  </a:lnTo>
                </a:path>
                <a:path w="2258695" h="1273175">
                  <a:moveTo>
                    <a:pt x="18961" y="0"/>
                  </a:moveTo>
                  <a:lnTo>
                    <a:pt x="18961" y="0"/>
                  </a:lnTo>
                  <a:lnTo>
                    <a:pt x="2258415" y="0"/>
                  </a:lnTo>
                </a:path>
                <a:path w="2258695" h="1273175">
                  <a:moveTo>
                    <a:pt x="0" y="421390"/>
                  </a:moveTo>
                  <a:lnTo>
                    <a:pt x="0" y="421390"/>
                  </a:lnTo>
                  <a:lnTo>
                    <a:pt x="2258415" y="421390"/>
                  </a:lnTo>
                </a:path>
                <a:path w="2258695" h="1273175">
                  <a:moveTo>
                    <a:pt x="0" y="626899"/>
                  </a:moveTo>
                  <a:lnTo>
                    <a:pt x="0" y="626899"/>
                  </a:lnTo>
                  <a:lnTo>
                    <a:pt x="2239257" y="626899"/>
                  </a:lnTo>
                </a:path>
                <a:path w="2258695" h="1273175">
                  <a:moveTo>
                    <a:pt x="10165" y="841216"/>
                  </a:moveTo>
                  <a:lnTo>
                    <a:pt x="10165" y="841216"/>
                  </a:lnTo>
                  <a:lnTo>
                    <a:pt x="714099" y="841216"/>
                  </a:lnTo>
                </a:path>
                <a:path w="2258695" h="1273175">
                  <a:moveTo>
                    <a:pt x="10165" y="1057098"/>
                  </a:moveTo>
                  <a:lnTo>
                    <a:pt x="10165" y="1057098"/>
                  </a:lnTo>
                  <a:lnTo>
                    <a:pt x="714099" y="1057098"/>
                  </a:lnTo>
                </a:path>
                <a:path w="2258695" h="1273175">
                  <a:moveTo>
                    <a:pt x="10165" y="1272843"/>
                  </a:moveTo>
                  <a:lnTo>
                    <a:pt x="10165" y="1272843"/>
                  </a:lnTo>
                  <a:lnTo>
                    <a:pt x="714099" y="1272843"/>
                  </a:lnTo>
                </a:path>
                <a:path w="2258695" h="1273175">
                  <a:moveTo>
                    <a:pt x="1544120" y="841216"/>
                  </a:moveTo>
                  <a:lnTo>
                    <a:pt x="1544120" y="841216"/>
                  </a:lnTo>
                  <a:lnTo>
                    <a:pt x="2248054" y="841216"/>
                  </a:lnTo>
                </a:path>
                <a:path w="2258695" h="1273175">
                  <a:moveTo>
                    <a:pt x="1544120" y="1057098"/>
                  </a:moveTo>
                  <a:lnTo>
                    <a:pt x="1544120" y="1057098"/>
                  </a:lnTo>
                  <a:lnTo>
                    <a:pt x="2248054" y="1057098"/>
                  </a:lnTo>
                </a:path>
                <a:path w="2258695" h="1273175">
                  <a:moveTo>
                    <a:pt x="1544120" y="1272843"/>
                  </a:moveTo>
                  <a:lnTo>
                    <a:pt x="1544120" y="1272843"/>
                  </a:lnTo>
                  <a:lnTo>
                    <a:pt x="2248054" y="1272843"/>
                  </a:lnTo>
                </a:path>
              </a:pathLst>
            </a:custGeom>
            <a:ln w="19076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469339" y="3923791"/>
              <a:ext cx="704215" cy="13335"/>
            </a:xfrm>
            <a:custGeom>
              <a:avLst/>
              <a:gdLst/>
              <a:ahLst/>
              <a:cxnLst/>
              <a:rect l="l" t="t" r="r" b="b"/>
              <a:pathLst>
                <a:path w="704214" h="13335">
                  <a:moveTo>
                    <a:pt x="703934" y="0"/>
                  </a:moveTo>
                  <a:lnTo>
                    <a:pt x="0" y="0"/>
                  </a:lnTo>
                  <a:lnTo>
                    <a:pt x="0" y="13211"/>
                  </a:lnTo>
                  <a:lnTo>
                    <a:pt x="703934" y="13211"/>
                  </a:lnTo>
                  <a:lnTo>
                    <a:pt x="703934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498661" y="3929662"/>
              <a:ext cx="654685" cy="0"/>
            </a:xfrm>
            <a:custGeom>
              <a:avLst/>
              <a:gdLst/>
              <a:ahLst/>
              <a:cxnLst/>
              <a:rect l="l" t="t" r="r" b="b"/>
              <a:pathLst>
                <a:path w="654685">
                  <a:moveTo>
                    <a:pt x="0" y="0"/>
                  </a:moveTo>
                  <a:lnTo>
                    <a:pt x="0" y="0"/>
                  </a:lnTo>
                  <a:lnTo>
                    <a:pt x="38119" y="0"/>
                  </a:lnTo>
                </a:path>
                <a:path w="654685">
                  <a:moveTo>
                    <a:pt x="77802" y="0"/>
                  </a:moveTo>
                  <a:lnTo>
                    <a:pt x="77802" y="0"/>
                  </a:lnTo>
                  <a:lnTo>
                    <a:pt x="117289" y="0"/>
                  </a:lnTo>
                </a:path>
                <a:path w="654685">
                  <a:moveTo>
                    <a:pt x="155408" y="0"/>
                  </a:moveTo>
                  <a:lnTo>
                    <a:pt x="155408" y="0"/>
                  </a:lnTo>
                  <a:lnTo>
                    <a:pt x="195092" y="0"/>
                  </a:lnTo>
                </a:path>
                <a:path w="654685">
                  <a:moveTo>
                    <a:pt x="234775" y="0"/>
                  </a:moveTo>
                  <a:lnTo>
                    <a:pt x="234775" y="0"/>
                  </a:lnTo>
                  <a:lnTo>
                    <a:pt x="272894" y="0"/>
                  </a:lnTo>
                </a:path>
                <a:path w="654685">
                  <a:moveTo>
                    <a:pt x="312381" y="0"/>
                  </a:moveTo>
                  <a:lnTo>
                    <a:pt x="312381" y="0"/>
                  </a:lnTo>
                  <a:lnTo>
                    <a:pt x="352064" y="0"/>
                  </a:lnTo>
                </a:path>
                <a:path w="654685">
                  <a:moveTo>
                    <a:pt x="390184" y="0"/>
                  </a:moveTo>
                  <a:lnTo>
                    <a:pt x="390184" y="0"/>
                  </a:lnTo>
                  <a:lnTo>
                    <a:pt x="429671" y="0"/>
                  </a:lnTo>
                </a:path>
                <a:path w="654685">
                  <a:moveTo>
                    <a:pt x="469354" y="0"/>
                  </a:moveTo>
                  <a:lnTo>
                    <a:pt x="469354" y="0"/>
                  </a:lnTo>
                  <a:lnTo>
                    <a:pt x="507473" y="0"/>
                  </a:lnTo>
                </a:path>
                <a:path w="654685">
                  <a:moveTo>
                    <a:pt x="547156" y="0"/>
                  </a:moveTo>
                  <a:lnTo>
                    <a:pt x="547156" y="0"/>
                  </a:lnTo>
                  <a:lnTo>
                    <a:pt x="586644" y="0"/>
                  </a:lnTo>
                </a:path>
                <a:path w="654685">
                  <a:moveTo>
                    <a:pt x="624763" y="0"/>
                  </a:moveTo>
                  <a:lnTo>
                    <a:pt x="624763" y="0"/>
                  </a:lnTo>
                  <a:lnTo>
                    <a:pt x="654086" y="0"/>
                  </a:lnTo>
                </a:path>
              </a:pathLst>
            </a:custGeom>
            <a:ln w="880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645179" y="2194356"/>
              <a:ext cx="2351405" cy="1349375"/>
            </a:xfrm>
            <a:custGeom>
              <a:avLst/>
              <a:gdLst/>
              <a:ahLst/>
              <a:cxnLst/>
              <a:rect l="l" t="t" r="r" b="b"/>
              <a:pathLst>
                <a:path w="2351404" h="1349375">
                  <a:moveTo>
                    <a:pt x="90893" y="626897"/>
                  </a:moveTo>
                  <a:lnTo>
                    <a:pt x="0" y="665060"/>
                  </a:lnTo>
                  <a:lnTo>
                    <a:pt x="90893" y="703224"/>
                  </a:lnTo>
                  <a:lnTo>
                    <a:pt x="74866" y="665060"/>
                  </a:lnTo>
                  <a:lnTo>
                    <a:pt x="90893" y="626897"/>
                  </a:lnTo>
                  <a:close/>
                </a:path>
                <a:path w="2351404" h="1349375">
                  <a:moveTo>
                    <a:pt x="90893" y="215874"/>
                  </a:moveTo>
                  <a:lnTo>
                    <a:pt x="0" y="254038"/>
                  </a:lnTo>
                  <a:lnTo>
                    <a:pt x="90893" y="292214"/>
                  </a:lnTo>
                  <a:lnTo>
                    <a:pt x="74866" y="254038"/>
                  </a:lnTo>
                  <a:lnTo>
                    <a:pt x="90893" y="215874"/>
                  </a:lnTo>
                  <a:close/>
                </a:path>
                <a:path w="2351404" h="1349375">
                  <a:moveTo>
                    <a:pt x="90893" y="0"/>
                  </a:moveTo>
                  <a:lnTo>
                    <a:pt x="0" y="38163"/>
                  </a:lnTo>
                  <a:lnTo>
                    <a:pt x="90893" y="76327"/>
                  </a:lnTo>
                  <a:lnTo>
                    <a:pt x="74866" y="38163"/>
                  </a:lnTo>
                  <a:lnTo>
                    <a:pt x="90893" y="0"/>
                  </a:lnTo>
                  <a:close/>
                </a:path>
                <a:path w="2351404" h="1349375">
                  <a:moveTo>
                    <a:pt x="92456" y="1274305"/>
                  </a:moveTo>
                  <a:lnTo>
                    <a:pt x="2933" y="1311008"/>
                  </a:lnTo>
                  <a:lnTo>
                    <a:pt x="92456" y="1349184"/>
                  </a:lnTo>
                  <a:lnTo>
                    <a:pt x="76238" y="1311008"/>
                  </a:lnTo>
                  <a:lnTo>
                    <a:pt x="92456" y="1274305"/>
                  </a:lnTo>
                  <a:close/>
                </a:path>
                <a:path w="2351404" h="1349375">
                  <a:moveTo>
                    <a:pt x="92456" y="1057097"/>
                  </a:moveTo>
                  <a:lnTo>
                    <a:pt x="2933" y="1095260"/>
                  </a:lnTo>
                  <a:lnTo>
                    <a:pt x="92456" y="1133373"/>
                  </a:lnTo>
                  <a:lnTo>
                    <a:pt x="76238" y="1095260"/>
                  </a:lnTo>
                  <a:lnTo>
                    <a:pt x="92456" y="1057097"/>
                  </a:lnTo>
                  <a:close/>
                </a:path>
                <a:path w="2351404" h="1349375">
                  <a:moveTo>
                    <a:pt x="92456" y="421386"/>
                  </a:moveTo>
                  <a:lnTo>
                    <a:pt x="2933" y="459549"/>
                  </a:lnTo>
                  <a:lnTo>
                    <a:pt x="92456" y="497713"/>
                  </a:lnTo>
                  <a:lnTo>
                    <a:pt x="76238" y="459549"/>
                  </a:lnTo>
                  <a:lnTo>
                    <a:pt x="92456" y="421386"/>
                  </a:lnTo>
                  <a:close/>
                </a:path>
                <a:path w="2351404" h="1349375">
                  <a:moveTo>
                    <a:pt x="93827" y="841209"/>
                  </a:moveTo>
                  <a:lnTo>
                    <a:pt x="4292" y="879373"/>
                  </a:lnTo>
                  <a:lnTo>
                    <a:pt x="93827" y="917549"/>
                  </a:lnTo>
                  <a:lnTo>
                    <a:pt x="77800" y="879373"/>
                  </a:lnTo>
                  <a:lnTo>
                    <a:pt x="93827" y="841209"/>
                  </a:lnTo>
                  <a:close/>
                </a:path>
                <a:path w="2351404" h="1349375">
                  <a:moveTo>
                    <a:pt x="824153" y="1311008"/>
                  </a:moveTo>
                  <a:lnTo>
                    <a:pt x="734822" y="1271371"/>
                  </a:lnTo>
                  <a:lnTo>
                    <a:pt x="750849" y="1309535"/>
                  </a:lnTo>
                  <a:lnTo>
                    <a:pt x="734822" y="1347724"/>
                  </a:lnTo>
                  <a:lnTo>
                    <a:pt x="824153" y="1311008"/>
                  </a:lnTo>
                  <a:close/>
                </a:path>
                <a:path w="2351404" h="1349375">
                  <a:moveTo>
                    <a:pt x="824153" y="1096632"/>
                  </a:moveTo>
                  <a:lnTo>
                    <a:pt x="734822" y="1058468"/>
                  </a:lnTo>
                  <a:lnTo>
                    <a:pt x="750849" y="1096632"/>
                  </a:lnTo>
                  <a:lnTo>
                    <a:pt x="734822" y="1133373"/>
                  </a:lnTo>
                  <a:lnTo>
                    <a:pt x="824153" y="1096632"/>
                  </a:lnTo>
                  <a:close/>
                </a:path>
                <a:path w="2351404" h="1349375">
                  <a:moveTo>
                    <a:pt x="824153" y="879373"/>
                  </a:moveTo>
                  <a:lnTo>
                    <a:pt x="734822" y="841209"/>
                  </a:lnTo>
                  <a:lnTo>
                    <a:pt x="750849" y="879373"/>
                  </a:lnTo>
                  <a:lnTo>
                    <a:pt x="734822" y="917549"/>
                  </a:lnTo>
                  <a:lnTo>
                    <a:pt x="824153" y="879373"/>
                  </a:lnTo>
                  <a:close/>
                </a:path>
                <a:path w="2351404" h="1349375">
                  <a:moveTo>
                    <a:pt x="1627784" y="1272844"/>
                  </a:moveTo>
                  <a:lnTo>
                    <a:pt x="1538452" y="1311008"/>
                  </a:lnTo>
                  <a:lnTo>
                    <a:pt x="1627784" y="1349184"/>
                  </a:lnTo>
                  <a:lnTo>
                    <a:pt x="1611757" y="1311008"/>
                  </a:lnTo>
                  <a:lnTo>
                    <a:pt x="1627784" y="1272844"/>
                  </a:lnTo>
                  <a:close/>
                </a:path>
                <a:path w="2351404" h="1349375">
                  <a:moveTo>
                    <a:pt x="1627784" y="1057097"/>
                  </a:moveTo>
                  <a:lnTo>
                    <a:pt x="1538452" y="1095260"/>
                  </a:lnTo>
                  <a:lnTo>
                    <a:pt x="1627784" y="1133373"/>
                  </a:lnTo>
                  <a:lnTo>
                    <a:pt x="1611757" y="1095260"/>
                  </a:lnTo>
                  <a:lnTo>
                    <a:pt x="1627784" y="1057097"/>
                  </a:lnTo>
                  <a:close/>
                </a:path>
                <a:path w="2351404" h="1349375">
                  <a:moveTo>
                    <a:pt x="1627784" y="841209"/>
                  </a:moveTo>
                  <a:lnTo>
                    <a:pt x="1538452" y="879373"/>
                  </a:lnTo>
                  <a:lnTo>
                    <a:pt x="1627784" y="917549"/>
                  </a:lnTo>
                  <a:lnTo>
                    <a:pt x="1611757" y="879373"/>
                  </a:lnTo>
                  <a:lnTo>
                    <a:pt x="1627784" y="841209"/>
                  </a:lnTo>
                  <a:close/>
                </a:path>
                <a:path w="2351404" h="1349375">
                  <a:moveTo>
                    <a:pt x="2349512" y="665060"/>
                  </a:moveTo>
                  <a:lnTo>
                    <a:pt x="2259977" y="625335"/>
                  </a:lnTo>
                  <a:lnTo>
                    <a:pt x="2276005" y="663498"/>
                  </a:lnTo>
                  <a:lnTo>
                    <a:pt x="2259977" y="701662"/>
                  </a:lnTo>
                  <a:lnTo>
                    <a:pt x="2349512" y="665060"/>
                  </a:lnTo>
                  <a:close/>
                </a:path>
                <a:path w="2351404" h="1349375">
                  <a:moveTo>
                    <a:pt x="2349512" y="459549"/>
                  </a:moveTo>
                  <a:lnTo>
                    <a:pt x="2259977" y="419823"/>
                  </a:lnTo>
                  <a:lnTo>
                    <a:pt x="2276005" y="457987"/>
                  </a:lnTo>
                  <a:lnTo>
                    <a:pt x="2259977" y="496150"/>
                  </a:lnTo>
                  <a:lnTo>
                    <a:pt x="2349512" y="459549"/>
                  </a:lnTo>
                  <a:close/>
                </a:path>
                <a:path w="2351404" h="1349375">
                  <a:moveTo>
                    <a:pt x="2349512" y="254038"/>
                  </a:moveTo>
                  <a:lnTo>
                    <a:pt x="2259977" y="214312"/>
                  </a:lnTo>
                  <a:lnTo>
                    <a:pt x="2276005" y="252476"/>
                  </a:lnTo>
                  <a:lnTo>
                    <a:pt x="2259977" y="290639"/>
                  </a:lnTo>
                  <a:lnTo>
                    <a:pt x="2349512" y="254038"/>
                  </a:lnTo>
                  <a:close/>
                </a:path>
                <a:path w="2351404" h="1349375">
                  <a:moveTo>
                    <a:pt x="2349512" y="38163"/>
                  </a:moveTo>
                  <a:lnTo>
                    <a:pt x="2259977" y="0"/>
                  </a:lnTo>
                  <a:lnTo>
                    <a:pt x="2276005" y="38163"/>
                  </a:lnTo>
                  <a:lnTo>
                    <a:pt x="2259977" y="74764"/>
                  </a:lnTo>
                  <a:lnTo>
                    <a:pt x="2349512" y="38163"/>
                  </a:lnTo>
                  <a:close/>
                </a:path>
                <a:path w="2351404" h="1349375">
                  <a:moveTo>
                    <a:pt x="2350871" y="1311008"/>
                  </a:moveTo>
                  <a:lnTo>
                    <a:pt x="2261349" y="1271371"/>
                  </a:lnTo>
                  <a:lnTo>
                    <a:pt x="2277567" y="1309535"/>
                  </a:lnTo>
                  <a:lnTo>
                    <a:pt x="2261349" y="1347724"/>
                  </a:lnTo>
                  <a:lnTo>
                    <a:pt x="2350871" y="1311008"/>
                  </a:lnTo>
                  <a:close/>
                </a:path>
                <a:path w="2351404" h="1349375">
                  <a:moveTo>
                    <a:pt x="2350871" y="1095260"/>
                  </a:moveTo>
                  <a:lnTo>
                    <a:pt x="2261349" y="1057097"/>
                  </a:lnTo>
                  <a:lnTo>
                    <a:pt x="2277567" y="1095260"/>
                  </a:lnTo>
                  <a:lnTo>
                    <a:pt x="2261349" y="1131900"/>
                  </a:lnTo>
                  <a:lnTo>
                    <a:pt x="2350871" y="1095260"/>
                  </a:lnTo>
                  <a:close/>
                </a:path>
                <a:path w="2351404" h="1349375">
                  <a:moveTo>
                    <a:pt x="2350871" y="879373"/>
                  </a:moveTo>
                  <a:lnTo>
                    <a:pt x="2261349" y="841209"/>
                  </a:lnTo>
                  <a:lnTo>
                    <a:pt x="2277567" y="879373"/>
                  </a:lnTo>
                  <a:lnTo>
                    <a:pt x="2261349" y="917549"/>
                  </a:lnTo>
                  <a:lnTo>
                    <a:pt x="2350871" y="879373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381000"/>
            <a:ext cx="466026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/>
              <a:t>The</a:t>
            </a:r>
            <a:r>
              <a:rPr b="1" spc="-40" dirty="0"/>
              <a:t> </a:t>
            </a:r>
            <a:r>
              <a:rPr b="1" spc="-5" dirty="0"/>
              <a:t>ISO</a:t>
            </a:r>
            <a:r>
              <a:rPr b="1" spc="-25" dirty="0"/>
              <a:t> </a:t>
            </a:r>
            <a:r>
              <a:rPr b="1" spc="-20" dirty="0"/>
              <a:t>Protocol</a:t>
            </a:r>
            <a:r>
              <a:rPr b="1" spc="-25" dirty="0"/>
              <a:t> </a:t>
            </a:r>
            <a:r>
              <a:rPr b="1" spc="-30" dirty="0"/>
              <a:t>Layer</a:t>
            </a:r>
          </a:p>
        </p:txBody>
      </p:sp>
      <p:sp>
        <p:nvSpPr>
          <p:cNvPr id="83" name="object 8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841620" y="1219200"/>
            <a:ext cx="2295561" cy="4945973"/>
            <a:chOff x="2841621" y="1156928"/>
            <a:chExt cx="2266950" cy="5008245"/>
          </a:xfrm>
        </p:grpSpPr>
        <p:sp>
          <p:nvSpPr>
            <p:cNvPr id="4" name="object 4"/>
            <p:cNvSpPr/>
            <p:nvPr/>
          </p:nvSpPr>
          <p:spPr>
            <a:xfrm>
              <a:off x="2844642" y="5927274"/>
              <a:ext cx="2260600" cy="234950"/>
            </a:xfrm>
            <a:custGeom>
              <a:avLst/>
              <a:gdLst/>
              <a:ahLst/>
              <a:cxnLst/>
              <a:rect l="l" t="t" r="r" b="b"/>
              <a:pathLst>
                <a:path w="2260600" h="234950">
                  <a:moveTo>
                    <a:pt x="2260356" y="0"/>
                  </a:moveTo>
                  <a:lnTo>
                    <a:pt x="0" y="0"/>
                  </a:lnTo>
                  <a:lnTo>
                    <a:pt x="0" y="234638"/>
                  </a:lnTo>
                  <a:lnTo>
                    <a:pt x="2260356" y="234638"/>
                  </a:lnTo>
                  <a:lnTo>
                    <a:pt x="2260356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44642" y="5927274"/>
              <a:ext cx="2260600" cy="234950"/>
            </a:xfrm>
            <a:custGeom>
              <a:avLst/>
              <a:gdLst/>
              <a:ahLst/>
              <a:cxnLst/>
              <a:rect l="l" t="t" r="r" b="b"/>
              <a:pathLst>
                <a:path w="2260600" h="234950">
                  <a:moveTo>
                    <a:pt x="0" y="0"/>
                  </a:moveTo>
                  <a:lnTo>
                    <a:pt x="2260356" y="0"/>
                  </a:lnTo>
                  <a:lnTo>
                    <a:pt x="2260356" y="234638"/>
                  </a:lnTo>
                  <a:lnTo>
                    <a:pt x="0" y="234638"/>
                  </a:lnTo>
                  <a:lnTo>
                    <a:pt x="0" y="0"/>
                  </a:lnTo>
                  <a:close/>
                </a:path>
              </a:pathLst>
            </a:custGeom>
            <a:ln w="604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6784" y="6000790"/>
              <a:ext cx="1539089" cy="886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42" y="3900118"/>
              <a:ext cx="2260600" cy="1597660"/>
            </a:xfrm>
            <a:custGeom>
              <a:avLst/>
              <a:gdLst/>
              <a:ahLst/>
              <a:cxnLst/>
              <a:rect l="l" t="t" r="r" b="b"/>
              <a:pathLst>
                <a:path w="2260600" h="1597660">
                  <a:moveTo>
                    <a:pt x="2260356" y="0"/>
                  </a:moveTo>
                  <a:lnTo>
                    <a:pt x="0" y="0"/>
                  </a:lnTo>
                  <a:lnTo>
                    <a:pt x="0" y="1597154"/>
                  </a:lnTo>
                  <a:lnTo>
                    <a:pt x="2260356" y="1597154"/>
                  </a:lnTo>
                  <a:lnTo>
                    <a:pt x="2260356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44642" y="3900118"/>
              <a:ext cx="2260600" cy="1597660"/>
            </a:xfrm>
            <a:custGeom>
              <a:avLst/>
              <a:gdLst/>
              <a:ahLst/>
              <a:cxnLst/>
              <a:rect l="l" t="t" r="r" b="b"/>
              <a:pathLst>
                <a:path w="2260600" h="1597660">
                  <a:moveTo>
                    <a:pt x="0" y="0"/>
                  </a:moveTo>
                  <a:lnTo>
                    <a:pt x="2260356" y="0"/>
                  </a:lnTo>
                  <a:lnTo>
                    <a:pt x="2260356" y="1597154"/>
                  </a:lnTo>
                  <a:lnTo>
                    <a:pt x="0" y="1597154"/>
                  </a:lnTo>
                  <a:lnTo>
                    <a:pt x="0" y="0"/>
                  </a:lnTo>
                  <a:close/>
                </a:path>
              </a:pathLst>
            </a:custGeom>
            <a:ln w="6040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9023" y="3969660"/>
              <a:ext cx="2094326" cy="38167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8796" y="4467055"/>
              <a:ext cx="1497919" cy="2467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850678" y="4396573"/>
              <a:ext cx="2254885" cy="0"/>
            </a:xfrm>
            <a:custGeom>
              <a:avLst/>
              <a:gdLst/>
              <a:ahLst/>
              <a:cxnLst/>
              <a:rect l="l" t="t" r="r" b="b"/>
              <a:pathLst>
                <a:path w="2254885">
                  <a:moveTo>
                    <a:pt x="0" y="0"/>
                  </a:moveTo>
                  <a:lnTo>
                    <a:pt x="0" y="0"/>
                  </a:lnTo>
                  <a:lnTo>
                    <a:pt x="2254320" y="0"/>
                  </a:lnTo>
                </a:path>
              </a:pathLst>
            </a:custGeom>
            <a:ln w="604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44642" y="2758191"/>
              <a:ext cx="2260600" cy="712470"/>
            </a:xfrm>
            <a:custGeom>
              <a:avLst/>
              <a:gdLst/>
              <a:ahLst/>
              <a:cxnLst/>
              <a:rect l="l" t="t" r="r" b="b"/>
              <a:pathLst>
                <a:path w="2260600" h="712470">
                  <a:moveTo>
                    <a:pt x="0" y="0"/>
                  </a:moveTo>
                  <a:lnTo>
                    <a:pt x="2260356" y="0"/>
                  </a:lnTo>
                  <a:lnTo>
                    <a:pt x="2260356" y="711925"/>
                  </a:lnTo>
                  <a:lnTo>
                    <a:pt x="0" y="711925"/>
                  </a:lnTo>
                  <a:lnTo>
                    <a:pt x="0" y="0"/>
                  </a:lnTo>
                  <a:close/>
                </a:path>
              </a:pathLst>
            </a:custGeom>
            <a:ln w="6041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22689" y="2831625"/>
              <a:ext cx="1903283" cy="24567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844642" y="1831600"/>
              <a:ext cx="2260600" cy="497205"/>
            </a:xfrm>
            <a:custGeom>
              <a:avLst/>
              <a:gdLst/>
              <a:ahLst/>
              <a:cxnLst/>
              <a:rect l="l" t="t" r="r" b="b"/>
              <a:pathLst>
                <a:path w="2260600" h="497205">
                  <a:moveTo>
                    <a:pt x="2260356" y="0"/>
                  </a:moveTo>
                  <a:lnTo>
                    <a:pt x="0" y="0"/>
                  </a:lnTo>
                  <a:lnTo>
                    <a:pt x="0" y="496589"/>
                  </a:lnTo>
                  <a:lnTo>
                    <a:pt x="2260356" y="496589"/>
                  </a:lnTo>
                  <a:lnTo>
                    <a:pt x="2260356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44642" y="1831600"/>
              <a:ext cx="2260600" cy="497205"/>
            </a:xfrm>
            <a:custGeom>
              <a:avLst/>
              <a:gdLst/>
              <a:ahLst/>
              <a:cxnLst/>
              <a:rect l="l" t="t" r="r" b="b"/>
              <a:pathLst>
                <a:path w="2260600" h="497205">
                  <a:moveTo>
                    <a:pt x="0" y="0"/>
                  </a:moveTo>
                  <a:lnTo>
                    <a:pt x="2260356" y="0"/>
                  </a:lnTo>
                  <a:lnTo>
                    <a:pt x="2260356" y="496589"/>
                  </a:lnTo>
                  <a:lnTo>
                    <a:pt x="0" y="496589"/>
                  </a:lnTo>
                  <a:lnTo>
                    <a:pt x="0" y="0"/>
                  </a:lnTo>
                  <a:close/>
                </a:path>
              </a:pathLst>
            </a:custGeom>
            <a:ln w="604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9083" y="1901141"/>
              <a:ext cx="2067235" cy="38073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844642" y="1159949"/>
              <a:ext cx="2260600" cy="236220"/>
            </a:xfrm>
            <a:custGeom>
              <a:avLst/>
              <a:gdLst/>
              <a:ahLst/>
              <a:cxnLst/>
              <a:rect l="l" t="t" r="r" b="b"/>
              <a:pathLst>
                <a:path w="2260600" h="236219">
                  <a:moveTo>
                    <a:pt x="2260356" y="0"/>
                  </a:moveTo>
                  <a:lnTo>
                    <a:pt x="0" y="0"/>
                  </a:lnTo>
                  <a:lnTo>
                    <a:pt x="0" y="235608"/>
                  </a:lnTo>
                  <a:lnTo>
                    <a:pt x="2260356" y="235608"/>
                  </a:lnTo>
                  <a:lnTo>
                    <a:pt x="2260356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44642" y="1159949"/>
              <a:ext cx="2260600" cy="236220"/>
            </a:xfrm>
            <a:custGeom>
              <a:avLst/>
              <a:gdLst/>
              <a:ahLst/>
              <a:cxnLst/>
              <a:rect l="l" t="t" r="r" b="b"/>
              <a:pathLst>
                <a:path w="2260600" h="236219">
                  <a:moveTo>
                    <a:pt x="0" y="0"/>
                  </a:moveTo>
                  <a:lnTo>
                    <a:pt x="2260356" y="0"/>
                  </a:lnTo>
                  <a:lnTo>
                    <a:pt x="2260356" y="235608"/>
                  </a:lnTo>
                  <a:lnTo>
                    <a:pt x="0" y="235608"/>
                  </a:lnTo>
                  <a:lnTo>
                    <a:pt x="0" y="0"/>
                  </a:lnTo>
                  <a:close/>
                </a:path>
              </a:pathLst>
            </a:custGeom>
            <a:ln w="604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07790" y="1234457"/>
              <a:ext cx="470778" cy="8766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716794" y="1234465"/>
              <a:ext cx="564515" cy="111125"/>
            </a:xfrm>
            <a:custGeom>
              <a:avLst/>
              <a:gdLst/>
              <a:ahLst/>
              <a:cxnLst/>
              <a:rect l="l" t="t" r="r" b="b"/>
              <a:pathLst>
                <a:path w="564514" h="111125">
                  <a:moveTo>
                    <a:pt x="59359" y="78536"/>
                  </a:moveTo>
                  <a:lnTo>
                    <a:pt x="54330" y="78536"/>
                  </a:lnTo>
                  <a:lnTo>
                    <a:pt x="52311" y="77597"/>
                  </a:lnTo>
                  <a:lnTo>
                    <a:pt x="52311" y="54368"/>
                  </a:lnTo>
                  <a:lnTo>
                    <a:pt x="52311" y="39331"/>
                  </a:lnTo>
                  <a:lnTo>
                    <a:pt x="29171" y="22148"/>
                  </a:lnTo>
                  <a:lnTo>
                    <a:pt x="18859" y="23177"/>
                  </a:lnTo>
                  <a:lnTo>
                    <a:pt x="10807" y="26581"/>
                  </a:lnTo>
                  <a:lnTo>
                    <a:pt x="5410" y="32791"/>
                  </a:lnTo>
                  <a:lnTo>
                    <a:pt x="3022" y="42291"/>
                  </a:lnTo>
                  <a:lnTo>
                    <a:pt x="13081" y="42291"/>
                  </a:lnTo>
                  <a:lnTo>
                    <a:pt x="14084" y="37325"/>
                  </a:lnTo>
                  <a:lnTo>
                    <a:pt x="15087" y="30200"/>
                  </a:lnTo>
                  <a:lnTo>
                    <a:pt x="37211" y="30200"/>
                  </a:lnTo>
                  <a:lnTo>
                    <a:pt x="42252" y="34226"/>
                  </a:lnTo>
                  <a:lnTo>
                    <a:pt x="42252" y="46316"/>
                  </a:lnTo>
                  <a:lnTo>
                    <a:pt x="42252" y="54368"/>
                  </a:lnTo>
                  <a:lnTo>
                    <a:pt x="42252" y="72491"/>
                  </a:lnTo>
                  <a:lnTo>
                    <a:pt x="32181" y="79603"/>
                  </a:lnTo>
                  <a:lnTo>
                    <a:pt x="15087" y="79603"/>
                  </a:lnTo>
                  <a:lnTo>
                    <a:pt x="11061" y="75577"/>
                  </a:lnTo>
                  <a:lnTo>
                    <a:pt x="11061" y="60413"/>
                  </a:lnTo>
                  <a:lnTo>
                    <a:pt x="19113" y="58394"/>
                  </a:lnTo>
                  <a:lnTo>
                    <a:pt x="25146" y="58394"/>
                  </a:lnTo>
                  <a:lnTo>
                    <a:pt x="37211" y="56388"/>
                  </a:lnTo>
                  <a:lnTo>
                    <a:pt x="40246" y="55448"/>
                  </a:lnTo>
                  <a:lnTo>
                    <a:pt x="42252" y="54368"/>
                  </a:lnTo>
                  <a:lnTo>
                    <a:pt x="42252" y="46316"/>
                  </a:lnTo>
                  <a:lnTo>
                    <a:pt x="39230" y="47383"/>
                  </a:lnTo>
                  <a:lnTo>
                    <a:pt x="37211" y="48323"/>
                  </a:lnTo>
                  <a:lnTo>
                    <a:pt x="19113" y="50342"/>
                  </a:lnTo>
                  <a:lnTo>
                    <a:pt x="8915" y="53479"/>
                  </a:lnTo>
                  <a:lnTo>
                    <a:pt x="3149" y="58788"/>
                  </a:lnTo>
                  <a:lnTo>
                    <a:pt x="584" y="64668"/>
                  </a:lnTo>
                  <a:lnTo>
                    <a:pt x="0" y="69545"/>
                  </a:lnTo>
                  <a:lnTo>
                    <a:pt x="1447" y="77012"/>
                  </a:lnTo>
                  <a:lnTo>
                    <a:pt x="5537" y="82727"/>
                  </a:lnTo>
                  <a:lnTo>
                    <a:pt x="11887" y="86385"/>
                  </a:lnTo>
                  <a:lnTo>
                    <a:pt x="20116" y="87668"/>
                  </a:lnTo>
                  <a:lnTo>
                    <a:pt x="32181" y="87668"/>
                  </a:lnTo>
                  <a:lnTo>
                    <a:pt x="38214" y="82562"/>
                  </a:lnTo>
                  <a:lnTo>
                    <a:pt x="40614" y="79603"/>
                  </a:lnTo>
                  <a:lnTo>
                    <a:pt x="42252" y="77597"/>
                  </a:lnTo>
                  <a:lnTo>
                    <a:pt x="44272" y="87668"/>
                  </a:lnTo>
                  <a:lnTo>
                    <a:pt x="56337" y="87668"/>
                  </a:lnTo>
                  <a:lnTo>
                    <a:pt x="57340" y="86588"/>
                  </a:lnTo>
                  <a:lnTo>
                    <a:pt x="59359" y="86588"/>
                  </a:lnTo>
                  <a:lnTo>
                    <a:pt x="59359" y="78536"/>
                  </a:lnTo>
                  <a:close/>
                </a:path>
                <a:path w="564514" h="111125">
                  <a:moveTo>
                    <a:pt x="124739" y="53428"/>
                  </a:moveTo>
                  <a:lnTo>
                    <a:pt x="123063" y="40894"/>
                  </a:lnTo>
                  <a:lnTo>
                    <a:pt x="118224" y="31280"/>
                  </a:lnTo>
                  <a:lnTo>
                    <a:pt x="118071" y="30988"/>
                  </a:lnTo>
                  <a:lnTo>
                    <a:pt x="113677" y="27508"/>
                  </a:lnTo>
                  <a:lnTo>
                    <a:pt x="113677" y="54368"/>
                  </a:lnTo>
                  <a:lnTo>
                    <a:pt x="112712" y="64096"/>
                  </a:lnTo>
                  <a:lnTo>
                    <a:pt x="109778" y="71742"/>
                  </a:lnTo>
                  <a:lnTo>
                    <a:pt x="104762" y="76746"/>
                  </a:lnTo>
                  <a:lnTo>
                    <a:pt x="97574" y="78536"/>
                  </a:lnTo>
                  <a:lnTo>
                    <a:pt x="91935" y="77635"/>
                  </a:lnTo>
                  <a:lnTo>
                    <a:pt x="86385" y="74383"/>
                  </a:lnTo>
                  <a:lnTo>
                    <a:pt x="82156" y="67945"/>
                  </a:lnTo>
                  <a:lnTo>
                    <a:pt x="80479" y="57454"/>
                  </a:lnTo>
                  <a:lnTo>
                    <a:pt x="80873" y="49123"/>
                  </a:lnTo>
                  <a:lnTo>
                    <a:pt x="82867" y="40589"/>
                  </a:lnTo>
                  <a:lnTo>
                    <a:pt x="87693" y="33947"/>
                  </a:lnTo>
                  <a:lnTo>
                    <a:pt x="93446" y="32219"/>
                  </a:lnTo>
                  <a:lnTo>
                    <a:pt x="96570" y="31280"/>
                  </a:lnTo>
                  <a:lnTo>
                    <a:pt x="106464" y="33756"/>
                  </a:lnTo>
                  <a:lnTo>
                    <a:pt x="111544" y="39801"/>
                  </a:lnTo>
                  <a:lnTo>
                    <a:pt x="113411" y="47358"/>
                  </a:lnTo>
                  <a:lnTo>
                    <a:pt x="113677" y="54368"/>
                  </a:lnTo>
                  <a:lnTo>
                    <a:pt x="113677" y="27508"/>
                  </a:lnTo>
                  <a:lnTo>
                    <a:pt x="109880" y="24485"/>
                  </a:lnTo>
                  <a:lnTo>
                    <a:pt x="98577" y="22148"/>
                  </a:lnTo>
                  <a:lnTo>
                    <a:pt x="87515" y="22148"/>
                  </a:lnTo>
                  <a:lnTo>
                    <a:pt x="82486" y="29260"/>
                  </a:lnTo>
                  <a:lnTo>
                    <a:pt x="80479" y="32219"/>
                  </a:lnTo>
                  <a:lnTo>
                    <a:pt x="80479" y="23228"/>
                  </a:lnTo>
                  <a:lnTo>
                    <a:pt x="70421" y="23228"/>
                  </a:lnTo>
                  <a:lnTo>
                    <a:pt x="70421" y="110756"/>
                  </a:lnTo>
                  <a:lnTo>
                    <a:pt x="80479" y="110756"/>
                  </a:lnTo>
                  <a:lnTo>
                    <a:pt x="80479" y="79603"/>
                  </a:lnTo>
                  <a:lnTo>
                    <a:pt x="83489" y="83642"/>
                  </a:lnTo>
                  <a:lnTo>
                    <a:pt x="89522" y="87668"/>
                  </a:lnTo>
                  <a:lnTo>
                    <a:pt x="97574" y="87668"/>
                  </a:lnTo>
                  <a:lnTo>
                    <a:pt x="110731" y="84302"/>
                  </a:lnTo>
                  <a:lnTo>
                    <a:pt x="115354" y="79603"/>
                  </a:lnTo>
                  <a:lnTo>
                    <a:pt x="116420" y="78536"/>
                  </a:lnTo>
                  <a:lnTo>
                    <a:pt x="119087" y="75831"/>
                  </a:lnTo>
                  <a:lnTo>
                    <a:pt x="123469" y="64731"/>
                  </a:lnTo>
                  <a:lnTo>
                    <a:pt x="124739" y="53428"/>
                  </a:lnTo>
                  <a:close/>
                </a:path>
                <a:path w="564514" h="111125">
                  <a:moveTo>
                    <a:pt x="192138" y="53428"/>
                  </a:moveTo>
                  <a:lnTo>
                    <a:pt x="190461" y="40894"/>
                  </a:lnTo>
                  <a:lnTo>
                    <a:pt x="185610" y="31280"/>
                  </a:lnTo>
                  <a:lnTo>
                    <a:pt x="185470" y="30988"/>
                  </a:lnTo>
                  <a:lnTo>
                    <a:pt x="181063" y="27495"/>
                  </a:lnTo>
                  <a:lnTo>
                    <a:pt x="181063" y="54368"/>
                  </a:lnTo>
                  <a:lnTo>
                    <a:pt x="180086" y="64096"/>
                  </a:lnTo>
                  <a:lnTo>
                    <a:pt x="177038" y="71742"/>
                  </a:lnTo>
                  <a:lnTo>
                    <a:pt x="171729" y="76746"/>
                  </a:lnTo>
                  <a:lnTo>
                    <a:pt x="163969" y="78536"/>
                  </a:lnTo>
                  <a:lnTo>
                    <a:pt x="158750" y="77635"/>
                  </a:lnTo>
                  <a:lnTo>
                    <a:pt x="153149" y="74383"/>
                  </a:lnTo>
                  <a:lnTo>
                    <a:pt x="148691" y="67945"/>
                  </a:lnTo>
                  <a:lnTo>
                    <a:pt x="146875" y="57454"/>
                  </a:lnTo>
                  <a:lnTo>
                    <a:pt x="147421" y="49123"/>
                  </a:lnTo>
                  <a:lnTo>
                    <a:pt x="149758" y="40589"/>
                  </a:lnTo>
                  <a:lnTo>
                    <a:pt x="154927" y="33947"/>
                  </a:lnTo>
                  <a:lnTo>
                    <a:pt x="160794" y="32219"/>
                  </a:lnTo>
                  <a:lnTo>
                    <a:pt x="163969" y="31280"/>
                  </a:lnTo>
                  <a:lnTo>
                    <a:pt x="173431" y="33756"/>
                  </a:lnTo>
                  <a:lnTo>
                    <a:pt x="178549" y="39801"/>
                  </a:lnTo>
                  <a:lnTo>
                    <a:pt x="180657" y="47358"/>
                  </a:lnTo>
                  <a:lnTo>
                    <a:pt x="181063" y="54368"/>
                  </a:lnTo>
                  <a:lnTo>
                    <a:pt x="181063" y="27495"/>
                  </a:lnTo>
                  <a:lnTo>
                    <a:pt x="177279" y="24485"/>
                  </a:lnTo>
                  <a:lnTo>
                    <a:pt x="165976" y="22148"/>
                  </a:lnTo>
                  <a:lnTo>
                    <a:pt x="154914" y="22148"/>
                  </a:lnTo>
                  <a:lnTo>
                    <a:pt x="149885" y="29260"/>
                  </a:lnTo>
                  <a:lnTo>
                    <a:pt x="147878" y="32219"/>
                  </a:lnTo>
                  <a:lnTo>
                    <a:pt x="146875" y="32219"/>
                  </a:lnTo>
                  <a:lnTo>
                    <a:pt x="146875" y="23228"/>
                  </a:lnTo>
                  <a:lnTo>
                    <a:pt x="136817" y="23228"/>
                  </a:lnTo>
                  <a:lnTo>
                    <a:pt x="136817" y="110756"/>
                  </a:lnTo>
                  <a:lnTo>
                    <a:pt x="147878" y="110756"/>
                  </a:lnTo>
                  <a:lnTo>
                    <a:pt x="147878" y="79603"/>
                  </a:lnTo>
                  <a:lnTo>
                    <a:pt x="150888" y="83642"/>
                  </a:lnTo>
                  <a:lnTo>
                    <a:pt x="155917" y="87668"/>
                  </a:lnTo>
                  <a:lnTo>
                    <a:pt x="164973" y="87668"/>
                  </a:lnTo>
                  <a:lnTo>
                    <a:pt x="178130" y="84302"/>
                  </a:lnTo>
                  <a:lnTo>
                    <a:pt x="182753" y="79603"/>
                  </a:lnTo>
                  <a:lnTo>
                    <a:pt x="183807" y="78536"/>
                  </a:lnTo>
                  <a:lnTo>
                    <a:pt x="186474" y="75831"/>
                  </a:lnTo>
                  <a:lnTo>
                    <a:pt x="190868" y="64731"/>
                  </a:lnTo>
                  <a:lnTo>
                    <a:pt x="192138" y="53428"/>
                  </a:lnTo>
                  <a:close/>
                </a:path>
                <a:path w="564514" h="111125">
                  <a:moveTo>
                    <a:pt x="216281" y="0"/>
                  </a:moveTo>
                  <a:lnTo>
                    <a:pt x="205219" y="0"/>
                  </a:lnTo>
                  <a:lnTo>
                    <a:pt x="205219" y="86588"/>
                  </a:lnTo>
                  <a:lnTo>
                    <a:pt x="216281" y="86588"/>
                  </a:lnTo>
                  <a:lnTo>
                    <a:pt x="216281" y="0"/>
                  </a:lnTo>
                  <a:close/>
                </a:path>
                <a:path w="564514" h="111125">
                  <a:moveTo>
                    <a:pt x="242430" y="23228"/>
                  </a:moveTo>
                  <a:lnTo>
                    <a:pt x="232371" y="23228"/>
                  </a:lnTo>
                  <a:lnTo>
                    <a:pt x="232371" y="86588"/>
                  </a:lnTo>
                  <a:lnTo>
                    <a:pt x="242430" y="86588"/>
                  </a:lnTo>
                  <a:lnTo>
                    <a:pt x="242430" y="23228"/>
                  </a:lnTo>
                  <a:close/>
                </a:path>
                <a:path w="564514" h="111125">
                  <a:moveTo>
                    <a:pt x="242430" y="0"/>
                  </a:moveTo>
                  <a:lnTo>
                    <a:pt x="232371" y="0"/>
                  </a:lnTo>
                  <a:lnTo>
                    <a:pt x="232371" y="12077"/>
                  </a:lnTo>
                  <a:lnTo>
                    <a:pt x="242430" y="12077"/>
                  </a:lnTo>
                  <a:lnTo>
                    <a:pt x="242430" y="0"/>
                  </a:lnTo>
                  <a:close/>
                </a:path>
                <a:path w="564514" h="111125">
                  <a:moveTo>
                    <a:pt x="307822" y="44297"/>
                  </a:moveTo>
                  <a:lnTo>
                    <a:pt x="306044" y="36195"/>
                  </a:lnTo>
                  <a:lnTo>
                    <a:pt x="301904" y="29095"/>
                  </a:lnTo>
                  <a:lnTo>
                    <a:pt x="294944" y="24066"/>
                  </a:lnTo>
                  <a:lnTo>
                    <a:pt x="284683" y="22148"/>
                  </a:lnTo>
                  <a:lnTo>
                    <a:pt x="271056" y="24815"/>
                  </a:lnTo>
                  <a:lnTo>
                    <a:pt x="261670" y="32118"/>
                  </a:lnTo>
                  <a:lnTo>
                    <a:pt x="256247" y="42989"/>
                  </a:lnTo>
                  <a:lnTo>
                    <a:pt x="254495" y="56388"/>
                  </a:lnTo>
                  <a:lnTo>
                    <a:pt x="256362" y="68922"/>
                  </a:lnTo>
                  <a:lnTo>
                    <a:pt x="261797" y="78816"/>
                  </a:lnTo>
                  <a:lnTo>
                    <a:pt x="270637" y="85318"/>
                  </a:lnTo>
                  <a:lnTo>
                    <a:pt x="282676" y="87668"/>
                  </a:lnTo>
                  <a:lnTo>
                    <a:pt x="294093" y="85318"/>
                  </a:lnTo>
                  <a:lnTo>
                    <a:pt x="301663" y="79476"/>
                  </a:lnTo>
                  <a:lnTo>
                    <a:pt x="306006" y="71920"/>
                  </a:lnTo>
                  <a:lnTo>
                    <a:pt x="307822" y="64439"/>
                  </a:lnTo>
                  <a:lnTo>
                    <a:pt x="297764" y="64439"/>
                  </a:lnTo>
                  <a:lnTo>
                    <a:pt x="295744" y="73571"/>
                  </a:lnTo>
                  <a:lnTo>
                    <a:pt x="289712" y="78536"/>
                  </a:lnTo>
                  <a:lnTo>
                    <a:pt x="282676" y="78536"/>
                  </a:lnTo>
                  <a:lnTo>
                    <a:pt x="274066" y="76327"/>
                  </a:lnTo>
                  <a:lnTo>
                    <a:pt x="268846" y="70624"/>
                  </a:lnTo>
                  <a:lnTo>
                    <a:pt x="266268" y="62852"/>
                  </a:lnTo>
                  <a:lnTo>
                    <a:pt x="265582" y="54368"/>
                  </a:lnTo>
                  <a:lnTo>
                    <a:pt x="266407" y="46113"/>
                  </a:lnTo>
                  <a:lnTo>
                    <a:pt x="269227" y="38696"/>
                  </a:lnTo>
                  <a:lnTo>
                    <a:pt x="274485" y="33337"/>
                  </a:lnTo>
                  <a:lnTo>
                    <a:pt x="282676" y="31280"/>
                  </a:lnTo>
                  <a:lnTo>
                    <a:pt x="291731" y="31280"/>
                  </a:lnTo>
                  <a:lnTo>
                    <a:pt x="296760" y="36245"/>
                  </a:lnTo>
                  <a:lnTo>
                    <a:pt x="297764" y="44297"/>
                  </a:lnTo>
                  <a:lnTo>
                    <a:pt x="307822" y="44297"/>
                  </a:lnTo>
                  <a:close/>
                </a:path>
                <a:path w="564514" h="111125">
                  <a:moveTo>
                    <a:pt x="375221" y="78536"/>
                  </a:moveTo>
                  <a:lnTo>
                    <a:pt x="369189" y="78536"/>
                  </a:lnTo>
                  <a:lnTo>
                    <a:pt x="368173" y="77597"/>
                  </a:lnTo>
                  <a:lnTo>
                    <a:pt x="368173" y="54368"/>
                  </a:lnTo>
                  <a:lnTo>
                    <a:pt x="368173" y="39331"/>
                  </a:lnTo>
                  <a:lnTo>
                    <a:pt x="345046" y="22148"/>
                  </a:lnTo>
                  <a:lnTo>
                    <a:pt x="334162" y="23177"/>
                  </a:lnTo>
                  <a:lnTo>
                    <a:pt x="325920" y="26581"/>
                  </a:lnTo>
                  <a:lnTo>
                    <a:pt x="320700" y="32791"/>
                  </a:lnTo>
                  <a:lnTo>
                    <a:pt x="318884" y="42291"/>
                  </a:lnTo>
                  <a:lnTo>
                    <a:pt x="328942" y="42291"/>
                  </a:lnTo>
                  <a:lnTo>
                    <a:pt x="328942" y="37325"/>
                  </a:lnTo>
                  <a:lnTo>
                    <a:pt x="330949" y="30200"/>
                  </a:lnTo>
                  <a:lnTo>
                    <a:pt x="353085" y="30200"/>
                  </a:lnTo>
                  <a:lnTo>
                    <a:pt x="357111" y="34226"/>
                  </a:lnTo>
                  <a:lnTo>
                    <a:pt x="357111" y="46316"/>
                  </a:lnTo>
                  <a:lnTo>
                    <a:pt x="357111" y="54368"/>
                  </a:lnTo>
                  <a:lnTo>
                    <a:pt x="357111" y="72491"/>
                  </a:lnTo>
                  <a:lnTo>
                    <a:pt x="348068" y="79603"/>
                  </a:lnTo>
                  <a:lnTo>
                    <a:pt x="329946" y="79603"/>
                  </a:lnTo>
                  <a:lnTo>
                    <a:pt x="326923" y="75577"/>
                  </a:lnTo>
                  <a:lnTo>
                    <a:pt x="326923" y="60413"/>
                  </a:lnTo>
                  <a:lnTo>
                    <a:pt x="334987" y="58394"/>
                  </a:lnTo>
                  <a:lnTo>
                    <a:pt x="340017" y="58394"/>
                  </a:lnTo>
                  <a:lnTo>
                    <a:pt x="353085" y="56388"/>
                  </a:lnTo>
                  <a:lnTo>
                    <a:pt x="356108" y="55448"/>
                  </a:lnTo>
                  <a:lnTo>
                    <a:pt x="357111" y="54368"/>
                  </a:lnTo>
                  <a:lnTo>
                    <a:pt x="357111" y="46316"/>
                  </a:lnTo>
                  <a:lnTo>
                    <a:pt x="354101" y="47383"/>
                  </a:lnTo>
                  <a:lnTo>
                    <a:pt x="352082" y="48323"/>
                  </a:lnTo>
                  <a:lnTo>
                    <a:pt x="334987" y="50342"/>
                  </a:lnTo>
                  <a:lnTo>
                    <a:pt x="324358" y="53479"/>
                  </a:lnTo>
                  <a:lnTo>
                    <a:pt x="318630" y="58788"/>
                  </a:lnTo>
                  <a:lnTo>
                    <a:pt x="316306" y="64668"/>
                  </a:lnTo>
                  <a:lnTo>
                    <a:pt x="315861" y="69545"/>
                  </a:lnTo>
                  <a:lnTo>
                    <a:pt x="317296" y="77012"/>
                  </a:lnTo>
                  <a:lnTo>
                    <a:pt x="321271" y="82727"/>
                  </a:lnTo>
                  <a:lnTo>
                    <a:pt x="327329" y="86385"/>
                  </a:lnTo>
                  <a:lnTo>
                    <a:pt x="334987" y="87668"/>
                  </a:lnTo>
                  <a:lnTo>
                    <a:pt x="347052" y="87668"/>
                  </a:lnTo>
                  <a:lnTo>
                    <a:pt x="354101" y="82562"/>
                  </a:lnTo>
                  <a:lnTo>
                    <a:pt x="356489" y="79603"/>
                  </a:lnTo>
                  <a:lnTo>
                    <a:pt x="358114" y="77597"/>
                  </a:lnTo>
                  <a:lnTo>
                    <a:pt x="358190" y="82727"/>
                  </a:lnTo>
                  <a:lnTo>
                    <a:pt x="360133" y="87668"/>
                  </a:lnTo>
                  <a:lnTo>
                    <a:pt x="371195" y="87668"/>
                  </a:lnTo>
                  <a:lnTo>
                    <a:pt x="373202" y="86588"/>
                  </a:lnTo>
                  <a:lnTo>
                    <a:pt x="375221" y="86588"/>
                  </a:lnTo>
                  <a:lnTo>
                    <a:pt x="375221" y="78536"/>
                  </a:lnTo>
                  <a:close/>
                </a:path>
                <a:path w="564514" h="111125">
                  <a:moveTo>
                    <a:pt x="409422" y="23228"/>
                  </a:moveTo>
                  <a:lnTo>
                    <a:pt x="399351" y="23228"/>
                  </a:lnTo>
                  <a:lnTo>
                    <a:pt x="399351" y="6045"/>
                  </a:lnTo>
                  <a:lnTo>
                    <a:pt x="388289" y="6045"/>
                  </a:lnTo>
                  <a:lnTo>
                    <a:pt x="388289" y="23228"/>
                  </a:lnTo>
                  <a:lnTo>
                    <a:pt x="380250" y="23228"/>
                  </a:lnTo>
                  <a:lnTo>
                    <a:pt x="380250" y="32219"/>
                  </a:lnTo>
                  <a:lnTo>
                    <a:pt x="388289" y="32219"/>
                  </a:lnTo>
                  <a:lnTo>
                    <a:pt x="388289" y="81622"/>
                  </a:lnTo>
                  <a:lnTo>
                    <a:pt x="391312" y="86588"/>
                  </a:lnTo>
                  <a:lnTo>
                    <a:pt x="409422" y="86588"/>
                  </a:lnTo>
                  <a:lnTo>
                    <a:pt x="409422" y="77597"/>
                  </a:lnTo>
                  <a:lnTo>
                    <a:pt x="399351" y="77597"/>
                  </a:lnTo>
                  <a:lnTo>
                    <a:pt x="399351" y="32219"/>
                  </a:lnTo>
                  <a:lnTo>
                    <a:pt x="409422" y="32219"/>
                  </a:lnTo>
                  <a:lnTo>
                    <a:pt x="409422" y="23228"/>
                  </a:lnTo>
                  <a:close/>
                </a:path>
                <a:path w="564514" h="111125">
                  <a:moveTo>
                    <a:pt x="430542" y="23228"/>
                  </a:moveTo>
                  <a:lnTo>
                    <a:pt x="420497" y="23228"/>
                  </a:lnTo>
                  <a:lnTo>
                    <a:pt x="420497" y="86588"/>
                  </a:lnTo>
                  <a:lnTo>
                    <a:pt x="430542" y="86588"/>
                  </a:lnTo>
                  <a:lnTo>
                    <a:pt x="430542" y="23228"/>
                  </a:lnTo>
                  <a:close/>
                </a:path>
                <a:path w="564514" h="111125">
                  <a:moveTo>
                    <a:pt x="430542" y="0"/>
                  </a:moveTo>
                  <a:lnTo>
                    <a:pt x="420497" y="0"/>
                  </a:lnTo>
                  <a:lnTo>
                    <a:pt x="420497" y="12077"/>
                  </a:lnTo>
                  <a:lnTo>
                    <a:pt x="430542" y="12077"/>
                  </a:lnTo>
                  <a:lnTo>
                    <a:pt x="430542" y="0"/>
                  </a:lnTo>
                  <a:close/>
                </a:path>
                <a:path w="564514" h="111125">
                  <a:moveTo>
                    <a:pt x="500976" y="54368"/>
                  </a:moveTo>
                  <a:lnTo>
                    <a:pt x="499237" y="42545"/>
                  </a:lnTo>
                  <a:lnTo>
                    <a:pt x="493903" y="32219"/>
                  </a:lnTo>
                  <a:lnTo>
                    <a:pt x="492734" y="31280"/>
                  </a:lnTo>
                  <a:lnTo>
                    <a:pt x="489851" y="28981"/>
                  </a:lnTo>
                  <a:lnTo>
                    <a:pt x="489851" y="54368"/>
                  </a:lnTo>
                  <a:lnTo>
                    <a:pt x="489153" y="62001"/>
                  </a:lnTo>
                  <a:lnTo>
                    <a:pt x="486473" y="69875"/>
                  </a:lnTo>
                  <a:lnTo>
                    <a:pt x="480961" y="76047"/>
                  </a:lnTo>
                  <a:lnTo>
                    <a:pt x="471741" y="78536"/>
                  </a:lnTo>
                  <a:lnTo>
                    <a:pt x="462572" y="76047"/>
                  </a:lnTo>
                  <a:lnTo>
                    <a:pt x="457073" y="69875"/>
                  </a:lnTo>
                  <a:lnTo>
                    <a:pt x="454393" y="62001"/>
                  </a:lnTo>
                  <a:lnTo>
                    <a:pt x="453682" y="54368"/>
                  </a:lnTo>
                  <a:lnTo>
                    <a:pt x="454393" y="47358"/>
                  </a:lnTo>
                  <a:lnTo>
                    <a:pt x="457073" y="39801"/>
                  </a:lnTo>
                  <a:lnTo>
                    <a:pt x="462572" y="33756"/>
                  </a:lnTo>
                  <a:lnTo>
                    <a:pt x="471741" y="31280"/>
                  </a:lnTo>
                  <a:lnTo>
                    <a:pt x="480961" y="33756"/>
                  </a:lnTo>
                  <a:lnTo>
                    <a:pt x="486473" y="39801"/>
                  </a:lnTo>
                  <a:lnTo>
                    <a:pt x="489153" y="47358"/>
                  </a:lnTo>
                  <a:lnTo>
                    <a:pt x="489851" y="54368"/>
                  </a:lnTo>
                  <a:lnTo>
                    <a:pt x="489851" y="28981"/>
                  </a:lnTo>
                  <a:lnTo>
                    <a:pt x="484797" y="24917"/>
                  </a:lnTo>
                  <a:lnTo>
                    <a:pt x="471741" y="22148"/>
                  </a:lnTo>
                  <a:lnTo>
                    <a:pt x="458724" y="24917"/>
                  </a:lnTo>
                  <a:lnTo>
                    <a:pt x="449656" y="32219"/>
                  </a:lnTo>
                  <a:lnTo>
                    <a:pt x="444347" y="42545"/>
                  </a:lnTo>
                  <a:lnTo>
                    <a:pt x="442620" y="54368"/>
                  </a:lnTo>
                  <a:lnTo>
                    <a:pt x="444347" y="66370"/>
                  </a:lnTo>
                  <a:lnTo>
                    <a:pt x="449656" y="77063"/>
                  </a:lnTo>
                  <a:lnTo>
                    <a:pt x="458724" y="84721"/>
                  </a:lnTo>
                  <a:lnTo>
                    <a:pt x="471741" y="87668"/>
                  </a:lnTo>
                  <a:lnTo>
                    <a:pt x="484797" y="84721"/>
                  </a:lnTo>
                  <a:lnTo>
                    <a:pt x="492150" y="78536"/>
                  </a:lnTo>
                  <a:lnTo>
                    <a:pt x="493903" y="77063"/>
                  </a:lnTo>
                  <a:lnTo>
                    <a:pt x="499237" y="66370"/>
                  </a:lnTo>
                  <a:lnTo>
                    <a:pt x="500976" y="54368"/>
                  </a:lnTo>
                  <a:close/>
                </a:path>
                <a:path w="564514" h="111125">
                  <a:moveTo>
                    <a:pt x="564273" y="43357"/>
                  </a:moveTo>
                  <a:lnTo>
                    <a:pt x="562254" y="32397"/>
                  </a:lnTo>
                  <a:lnTo>
                    <a:pt x="561352" y="31280"/>
                  </a:lnTo>
                  <a:lnTo>
                    <a:pt x="557123" y="25958"/>
                  </a:lnTo>
                  <a:lnTo>
                    <a:pt x="550303" y="22910"/>
                  </a:lnTo>
                  <a:lnTo>
                    <a:pt x="543217" y="22148"/>
                  </a:lnTo>
                  <a:lnTo>
                    <a:pt x="532091" y="22148"/>
                  </a:lnTo>
                  <a:lnTo>
                    <a:pt x="526059" y="29260"/>
                  </a:lnTo>
                  <a:lnTo>
                    <a:pt x="524040" y="32219"/>
                  </a:lnTo>
                  <a:lnTo>
                    <a:pt x="524040" y="23228"/>
                  </a:lnTo>
                  <a:lnTo>
                    <a:pt x="513981" y="23228"/>
                  </a:lnTo>
                  <a:lnTo>
                    <a:pt x="513981" y="86588"/>
                  </a:lnTo>
                  <a:lnTo>
                    <a:pt x="524040" y="86588"/>
                  </a:lnTo>
                  <a:lnTo>
                    <a:pt x="524040" y="52362"/>
                  </a:lnTo>
                  <a:lnTo>
                    <a:pt x="525881" y="41871"/>
                  </a:lnTo>
                  <a:lnTo>
                    <a:pt x="530364" y="35420"/>
                  </a:lnTo>
                  <a:lnTo>
                    <a:pt x="535901" y="32219"/>
                  </a:lnTo>
                  <a:lnTo>
                    <a:pt x="541210" y="31280"/>
                  </a:lnTo>
                  <a:lnTo>
                    <a:pt x="551268" y="31280"/>
                  </a:lnTo>
                  <a:lnTo>
                    <a:pt x="554215" y="36245"/>
                  </a:lnTo>
                  <a:lnTo>
                    <a:pt x="554215" y="86588"/>
                  </a:lnTo>
                  <a:lnTo>
                    <a:pt x="564273" y="86588"/>
                  </a:lnTo>
                  <a:lnTo>
                    <a:pt x="564273" y="43357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30425" y="1256608"/>
              <a:ext cx="410486" cy="8860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081037" y="1403612"/>
              <a:ext cx="86995" cy="418465"/>
            </a:xfrm>
            <a:custGeom>
              <a:avLst/>
              <a:gdLst/>
              <a:ahLst/>
              <a:cxnLst/>
              <a:rect l="l" t="t" r="r" b="b"/>
              <a:pathLst>
                <a:path w="86994" h="418464">
                  <a:moveTo>
                    <a:pt x="83491" y="342470"/>
                  </a:moveTo>
                  <a:lnTo>
                    <a:pt x="3017" y="342470"/>
                  </a:lnTo>
                  <a:lnTo>
                    <a:pt x="43261" y="417918"/>
                  </a:lnTo>
                  <a:lnTo>
                    <a:pt x="83491" y="342470"/>
                  </a:lnTo>
                  <a:close/>
                </a:path>
                <a:path w="86994" h="418464">
                  <a:moveTo>
                    <a:pt x="60359" y="75582"/>
                  </a:moveTo>
                  <a:lnTo>
                    <a:pt x="26163" y="75582"/>
                  </a:lnTo>
                  <a:lnTo>
                    <a:pt x="26163" y="342470"/>
                  </a:lnTo>
                  <a:lnTo>
                    <a:pt x="60359" y="342470"/>
                  </a:lnTo>
                  <a:lnTo>
                    <a:pt x="60359" y="75582"/>
                  </a:lnTo>
                  <a:close/>
                </a:path>
                <a:path w="86994" h="418464">
                  <a:moveTo>
                    <a:pt x="43261" y="0"/>
                  </a:moveTo>
                  <a:lnTo>
                    <a:pt x="0" y="75582"/>
                  </a:lnTo>
                  <a:lnTo>
                    <a:pt x="86509" y="75582"/>
                  </a:lnTo>
                  <a:lnTo>
                    <a:pt x="43261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81037" y="1402672"/>
              <a:ext cx="86509" cy="41885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081037" y="1403612"/>
              <a:ext cx="86995" cy="418465"/>
            </a:xfrm>
            <a:custGeom>
              <a:avLst/>
              <a:gdLst/>
              <a:ahLst/>
              <a:cxnLst/>
              <a:rect l="l" t="t" r="r" b="b"/>
              <a:pathLst>
                <a:path w="86994" h="418464">
                  <a:moveTo>
                    <a:pt x="3017" y="342470"/>
                  </a:moveTo>
                  <a:lnTo>
                    <a:pt x="26163" y="342470"/>
                  </a:lnTo>
                  <a:lnTo>
                    <a:pt x="26163" y="75582"/>
                  </a:lnTo>
                  <a:lnTo>
                    <a:pt x="0" y="75582"/>
                  </a:lnTo>
                  <a:lnTo>
                    <a:pt x="43261" y="0"/>
                  </a:lnTo>
                  <a:lnTo>
                    <a:pt x="86509" y="75582"/>
                  </a:lnTo>
                  <a:lnTo>
                    <a:pt x="60359" y="75582"/>
                  </a:lnTo>
                  <a:lnTo>
                    <a:pt x="60359" y="342470"/>
                  </a:lnTo>
                  <a:lnTo>
                    <a:pt x="83491" y="342470"/>
                  </a:lnTo>
                  <a:lnTo>
                    <a:pt x="43261" y="417919"/>
                  </a:lnTo>
                  <a:lnTo>
                    <a:pt x="3017" y="342470"/>
                  </a:lnTo>
                  <a:close/>
                </a:path>
              </a:pathLst>
            </a:custGeom>
            <a:ln w="603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71085" y="1403612"/>
              <a:ext cx="87630" cy="418465"/>
            </a:xfrm>
            <a:custGeom>
              <a:avLst/>
              <a:gdLst/>
              <a:ahLst/>
              <a:cxnLst/>
              <a:rect l="l" t="t" r="r" b="b"/>
              <a:pathLst>
                <a:path w="87629" h="418464">
                  <a:moveTo>
                    <a:pt x="83411" y="342470"/>
                  </a:moveTo>
                  <a:lnTo>
                    <a:pt x="2950" y="342470"/>
                  </a:lnTo>
                  <a:lnTo>
                    <a:pt x="43180" y="417918"/>
                  </a:lnTo>
                  <a:lnTo>
                    <a:pt x="83411" y="342470"/>
                  </a:lnTo>
                  <a:close/>
                </a:path>
                <a:path w="87629" h="418464">
                  <a:moveTo>
                    <a:pt x="60345" y="75582"/>
                  </a:moveTo>
                  <a:lnTo>
                    <a:pt x="27088" y="75582"/>
                  </a:lnTo>
                  <a:lnTo>
                    <a:pt x="27088" y="342470"/>
                  </a:lnTo>
                  <a:lnTo>
                    <a:pt x="60345" y="342470"/>
                  </a:lnTo>
                  <a:lnTo>
                    <a:pt x="60345" y="75582"/>
                  </a:lnTo>
                  <a:close/>
                </a:path>
                <a:path w="87629" h="418464">
                  <a:moveTo>
                    <a:pt x="43180" y="0"/>
                  </a:moveTo>
                  <a:lnTo>
                    <a:pt x="0" y="75582"/>
                  </a:lnTo>
                  <a:lnTo>
                    <a:pt x="87434" y="75582"/>
                  </a:lnTo>
                  <a:lnTo>
                    <a:pt x="4318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71085" y="1402672"/>
              <a:ext cx="87434" cy="41885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771085" y="1403612"/>
              <a:ext cx="87630" cy="418465"/>
            </a:xfrm>
            <a:custGeom>
              <a:avLst/>
              <a:gdLst/>
              <a:ahLst/>
              <a:cxnLst/>
              <a:rect l="l" t="t" r="r" b="b"/>
              <a:pathLst>
                <a:path w="87629" h="418464">
                  <a:moveTo>
                    <a:pt x="2950" y="342470"/>
                  </a:moveTo>
                  <a:lnTo>
                    <a:pt x="27088" y="342470"/>
                  </a:lnTo>
                  <a:lnTo>
                    <a:pt x="27088" y="75582"/>
                  </a:lnTo>
                  <a:lnTo>
                    <a:pt x="0" y="75582"/>
                  </a:lnTo>
                  <a:lnTo>
                    <a:pt x="43180" y="0"/>
                  </a:lnTo>
                  <a:lnTo>
                    <a:pt x="87434" y="75582"/>
                  </a:lnTo>
                  <a:lnTo>
                    <a:pt x="60345" y="75582"/>
                  </a:lnTo>
                  <a:lnTo>
                    <a:pt x="60345" y="342470"/>
                  </a:lnTo>
                  <a:lnTo>
                    <a:pt x="83411" y="342470"/>
                  </a:lnTo>
                  <a:lnTo>
                    <a:pt x="43180" y="417919"/>
                  </a:lnTo>
                  <a:lnTo>
                    <a:pt x="2950" y="342470"/>
                  </a:lnTo>
                  <a:close/>
                </a:path>
              </a:pathLst>
            </a:custGeom>
            <a:ln w="603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82646" y="2435857"/>
              <a:ext cx="1567250" cy="24675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081037" y="2337184"/>
              <a:ext cx="86995" cy="418465"/>
            </a:xfrm>
            <a:custGeom>
              <a:avLst/>
              <a:gdLst/>
              <a:ahLst/>
              <a:cxnLst/>
              <a:rect l="l" t="t" r="r" b="b"/>
              <a:pathLst>
                <a:path w="86994" h="418464">
                  <a:moveTo>
                    <a:pt x="83491" y="342470"/>
                  </a:moveTo>
                  <a:lnTo>
                    <a:pt x="3017" y="342470"/>
                  </a:lnTo>
                  <a:lnTo>
                    <a:pt x="43261" y="417918"/>
                  </a:lnTo>
                  <a:lnTo>
                    <a:pt x="83491" y="342470"/>
                  </a:lnTo>
                  <a:close/>
                </a:path>
                <a:path w="86994" h="418464">
                  <a:moveTo>
                    <a:pt x="60359" y="75582"/>
                  </a:moveTo>
                  <a:lnTo>
                    <a:pt x="26163" y="75582"/>
                  </a:lnTo>
                  <a:lnTo>
                    <a:pt x="26163" y="342470"/>
                  </a:lnTo>
                  <a:lnTo>
                    <a:pt x="60359" y="342470"/>
                  </a:lnTo>
                  <a:lnTo>
                    <a:pt x="60359" y="75582"/>
                  </a:lnTo>
                  <a:close/>
                </a:path>
                <a:path w="86994" h="418464">
                  <a:moveTo>
                    <a:pt x="43261" y="0"/>
                  </a:moveTo>
                  <a:lnTo>
                    <a:pt x="0" y="75582"/>
                  </a:lnTo>
                  <a:lnTo>
                    <a:pt x="86509" y="75582"/>
                  </a:lnTo>
                  <a:lnTo>
                    <a:pt x="43261" y="0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81037" y="2336244"/>
              <a:ext cx="86509" cy="41885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081037" y="2337184"/>
              <a:ext cx="86995" cy="418465"/>
            </a:xfrm>
            <a:custGeom>
              <a:avLst/>
              <a:gdLst/>
              <a:ahLst/>
              <a:cxnLst/>
              <a:rect l="l" t="t" r="r" b="b"/>
              <a:pathLst>
                <a:path w="86994" h="418464">
                  <a:moveTo>
                    <a:pt x="3017" y="342470"/>
                  </a:moveTo>
                  <a:lnTo>
                    <a:pt x="26163" y="342470"/>
                  </a:lnTo>
                  <a:lnTo>
                    <a:pt x="26163" y="75582"/>
                  </a:lnTo>
                  <a:lnTo>
                    <a:pt x="0" y="75582"/>
                  </a:lnTo>
                  <a:lnTo>
                    <a:pt x="43261" y="0"/>
                  </a:lnTo>
                  <a:lnTo>
                    <a:pt x="86509" y="75582"/>
                  </a:lnTo>
                  <a:lnTo>
                    <a:pt x="60359" y="75582"/>
                  </a:lnTo>
                  <a:lnTo>
                    <a:pt x="60359" y="342470"/>
                  </a:lnTo>
                  <a:lnTo>
                    <a:pt x="83491" y="342470"/>
                  </a:lnTo>
                  <a:lnTo>
                    <a:pt x="43261" y="417919"/>
                  </a:lnTo>
                  <a:lnTo>
                    <a:pt x="3017" y="342470"/>
                  </a:lnTo>
                  <a:close/>
                </a:path>
              </a:pathLst>
            </a:custGeom>
            <a:ln w="603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71085" y="2337184"/>
              <a:ext cx="87630" cy="418465"/>
            </a:xfrm>
            <a:custGeom>
              <a:avLst/>
              <a:gdLst/>
              <a:ahLst/>
              <a:cxnLst/>
              <a:rect l="l" t="t" r="r" b="b"/>
              <a:pathLst>
                <a:path w="87629" h="418464">
                  <a:moveTo>
                    <a:pt x="83411" y="342470"/>
                  </a:moveTo>
                  <a:lnTo>
                    <a:pt x="2950" y="342470"/>
                  </a:lnTo>
                  <a:lnTo>
                    <a:pt x="43180" y="417918"/>
                  </a:lnTo>
                  <a:lnTo>
                    <a:pt x="83411" y="342470"/>
                  </a:lnTo>
                  <a:close/>
                </a:path>
                <a:path w="87629" h="418464">
                  <a:moveTo>
                    <a:pt x="60345" y="75582"/>
                  </a:moveTo>
                  <a:lnTo>
                    <a:pt x="27088" y="75582"/>
                  </a:lnTo>
                  <a:lnTo>
                    <a:pt x="27088" y="342470"/>
                  </a:lnTo>
                  <a:lnTo>
                    <a:pt x="60345" y="342470"/>
                  </a:lnTo>
                  <a:lnTo>
                    <a:pt x="60345" y="75582"/>
                  </a:lnTo>
                  <a:close/>
                </a:path>
                <a:path w="87629" h="418464">
                  <a:moveTo>
                    <a:pt x="43180" y="0"/>
                  </a:moveTo>
                  <a:lnTo>
                    <a:pt x="0" y="75582"/>
                  </a:lnTo>
                  <a:lnTo>
                    <a:pt x="87434" y="75582"/>
                  </a:lnTo>
                  <a:lnTo>
                    <a:pt x="43180" y="0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71085" y="2336244"/>
              <a:ext cx="87434" cy="41885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771085" y="2337184"/>
              <a:ext cx="87630" cy="418465"/>
            </a:xfrm>
            <a:custGeom>
              <a:avLst/>
              <a:gdLst/>
              <a:ahLst/>
              <a:cxnLst/>
              <a:rect l="l" t="t" r="r" b="b"/>
              <a:pathLst>
                <a:path w="87629" h="418464">
                  <a:moveTo>
                    <a:pt x="2950" y="342470"/>
                  </a:moveTo>
                  <a:lnTo>
                    <a:pt x="27088" y="342470"/>
                  </a:lnTo>
                  <a:lnTo>
                    <a:pt x="27088" y="75582"/>
                  </a:lnTo>
                  <a:lnTo>
                    <a:pt x="0" y="75582"/>
                  </a:lnTo>
                  <a:lnTo>
                    <a:pt x="43180" y="0"/>
                  </a:lnTo>
                  <a:lnTo>
                    <a:pt x="87434" y="75582"/>
                  </a:lnTo>
                  <a:lnTo>
                    <a:pt x="60345" y="75582"/>
                  </a:lnTo>
                  <a:lnTo>
                    <a:pt x="60345" y="342470"/>
                  </a:lnTo>
                  <a:lnTo>
                    <a:pt x="83411" y="342470"/>
                  </a:lnTo>
                  <a:lnTo>
                    <a:pt x="43180" y="417919"/>
                  </a:lnTo>
                  <a:lnTo>
                    <a:pt x="2950" y="342470"/>
                  </a:lnTo>
                  <a:close/>
                </a:path>
              </a:pathLst>
            </a:custGeom>
            <a:ln w="603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88681" y="3568790"/>
              <a:ext cx="1563227" cy="24675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081037" y="3470117"/>
              <a:ext cx="86995" cy="418465"/>
            </a:xfrm>
            <a:custGeom>
              <a:avLst/>
              <a:gdLst/>
              <a:ahLst/>
              <a:cxnLst/>
              <a:rect l="l" t="t" r="r" b="b"/>
              <a:pathLst>
                <a:path w="86994" h="418464">
                  <a:moveTo>
                    <a:pt x="83491" y="342336"/>
                  </a:moveTo>
                  <a:lnTo>
                    <a:pt x="3017" y="342336"/>
                  </a:lnTo>
                  <a:lnTo>
                    <a:pt x="43261" y="417919"/>
                  </a:lnTo>
                  <a:lnTo>
                    <a:pt x="83491" y="342336"/>
                  </a:lnTo>
                  <a:close/>
                </a:path>
                <a:path w="86994" h="418464">
                  <a:moveTo>
                    <a:pt x="60359" y="75582"/>
                  </a:moveTo>
                  <a:lnTo>
                    <a:pt x="26163" y="75582"/>
                  </a:lnTo>
                  <a:lnTo>
                    <a:pt x="26163" y="342336"/>
                  </a:lnTo>
                  <a:lnTo>
                    <a:pt x="60359" y="342336"/>
                  </a:lnTo>
                  <a:lnTo>
                    <a:pt x="60359" y="75582"/>
                  </a:lnTo>
                  <a:close/>
                </a:path>
                <a:path w="86994" h="418464">
                  <a:moveTo>
                    <a:pt x="43261" y="0"/>
                  </a:moveTo>
                  <a:lnTo>
                    <a:pt x="0" y="75582"/>
                  </a:lnTo>
                  <a:lnTo>
                    <a:pt x="86509" y="75582"/>
                  </a:lnTo>
                  <a:lnTo>
                    <a:pt x="43261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81037" y="3469177"/>
              <a:ext cx="86509" cy="41885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081037" y="3470117"/>
              <a:ext cx="86995" cy="418465"/>
            </a:xfrm>
            <a:custGeom>
              <a:avLst/>
              <a:gdLst/>
              <a:ahLst/>
              <a:cxnLst/>
              <a:rect l="l" t="t" r="r" b="b"/>
              <a:pathLst>
                <a:path w="86994" h="418464">
                  <a:moveTo>
                    <a:pt x="3017" y="342336"/>
                  </a:moveTo>
                  <a:lnTo>
                    <a:pt x="26163" y="342336"/>
                  </a:lnTo>
                  <a:lnTo>
                    <a:pt x="26163" y="75582"/>
                  </a:lnTo>
                  <a:lnTo>
                    <a:pt x="0" y="75582"/>
                  </a:lnTo>
                  <a:lnTo>
                    <a:pt x="43261" y="0"/>
                  </a:lnTo>
                  <a:lnTo>
                    <a:pt x="86509" y="75582"/>
                  </a:lnTo>
                  <a:lnTo>
                    <a:pt x="60359" y="75582"/>
                  </a:lnTo>
                  <a:lnTo>
                    <a:pt x="60359" y="342336"/>
                  </a:lnTo>
                  <a:lnTo>
                    <a:pt x="83491" y="342336"/>
                  </a:lnTo>
                  <a:lnTo>
                    <a:pt x="43261" y="417919"/>
                  </a:lnTo>
                  <a:lnTo>
                    <a:pt x="3017" y="342336"/>
                  </a:lnTo>
                  <a:close/>
                </a:path>
              </a:pathLst>
            </a:custGeom>
            <a:ln w="603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71085" y="3470117"/>
              <a:ext cx="87630" cy="418465"/>
            </a:xfrm>
            <a:custGeom>
              <a:avLst/>
              <a:gdLst/>
              <a:ahLst/>
              <a:cxnLst/>
              <a:rect l="l" t="t" r="r" b="b"/>
              <a:pathLst>
                <a:path w="87629" h="418464">
                  <a:moveTo>
                    <a:pt x="83411" y="342336"/>
                  </a:moveTo>
                  <a:lnTo>
                    <a:pt x="2950" y="342336"/>
                  </a:lnTo>
                  <a:lnTo>
                    <a:pt x="43180" y="417919"/>
                  </a:lnTo>
                  <a:lnTo>
                    <a:pt x="83411" y="342336"/>
                  </a:lnTo>
                  <a:close/>
                </a:path>
                <a:path w="87629" h="418464">
                  <a:moveTo>
                    <a:pt x="60345" y="75582"/>
                  </a:moveTo>
                  <a:lnTo>
                    <a:pt x="27088" y="75582"/>
                  </a:lnTo>
                  <a:lnTo>
                    <a:pt x="27088" y="342336"/>
                  </a:lnTo>
                  <a:lnTo>
                    <a:pt x="60345" y="342336"/>
                  </a:lnTo>
                  <a:lnTo>
                    <a:pt x="60345" y="75582"/>
                  </a:lnTo>
                  <a:close/>
                </a:path>
                <a:path w="87629" h="418464">
                  <a:moveTo>
                    <a:pt x="43180" y="0"/>
                  </a:moveTo>
                  <a:lnTo>
                    <a:pt x="0" y="75582"/>
                  </a:lnTo>
                  <a:lnTo>
                    <a:pt x="87434" y="75582"/>
                  </a:lnTo>
                  <a:lnTo>
                    <a:pt x="4318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71085" y="3469177"/>
              <a:ext cx="87434" cy="41885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771085" y="3470117"/>
              <a:ext cx="87630" cy="418465"/>
            </a:xfrm>
            <a:custGeom>
              <a:avLst/>
              <a:gdLst/>
              <a:ahLst/>
              <a:cxnLst/>
              <a:rect l="l" t="t" r="r" b="b"/>
              <a:pathLst>
                <a:path w="87629" h="418464">
                  <a:moveTo>
                    <a:pt x="2950" y="342336"/>
                  </a:moveTo>
                  <a:lnTo>
                    <a:pt x="27088" y="342336"/>
                  </a:lnTo>
                  <a:lnTo>
                    <a:pt x="27088" y="75582"/>
                  </a:lnTo>
                  <a:lnTo>
                    <a:pt x="0" y="75582"/>
                  </a:lnTo>
                  <a:lnTo>
                    <a:pt x="43180" y="0"/>
                  </a:lnTo>
                  <a:lnTo>
                    <a:pt x="87434" y="75582"/>
                  </a:lnTo>
                  <a:lnTo>
                    <a:pt x="60345" y="75582"/>
                  </a:lnTo>
                  <a:lnTo>
                    <a:pt x="60345" y="342336"/>
                  </a:lnTo>
                  <a:lnTo>
                    <a:pt x="83411" y="342336"/>
                  </a:lnTo>
                  <a:lnTo>
                    <a:pt x="43180" y="417919"/>
                  </a:lnTo>
                  <a:lnTo>
                    <a:pt x="2950" y="342336"/>
                  </a:lnTo>
                  <a:close/>
                </a:path>
              </a:pathLst>
            </a:custGeom>
            <a:ln w="603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68552" y="5597974"/>
              <a:ext cx="1606555" cy="24471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081037" y="5497273"/>
              <a:ext cx="86995" cy="418465"/>
            </a:xfrm>
            <a:custGeom>
              <a:avLst/>
              <a:gdLst/>
              <a:ahLst/>
              <a:cxnLst/>
              <a:rect l="l" t="t" r="r" b="b"/>
              <a:pathLst>
                <a:path w="86994" h="418464">
                  <a:moveTo>
                    <a:pt x="83491" y="342390"/>
                  </a:moveTo>
                  <a:lnTo>
                    <a:pt x="3017" y="342390"/>
                  </a:lnTo>
                  <a:lnTo>
                    <a:pt x="43261" y="417919"/>
                  </a:lnTo>
                  <a:lnTo>
                    <a:pt x="83491" y="342390"/>
                  </a:lnTo>
                  <a:close/>
                </a:path>
                <a:path w="86994" h="418464">
                  <a:moveTo>
                    <a:pt x="60359" y="75528"/>
                  </a:moveTo>
                  <a:lnTo>
                    <a:pt x="26163" y="75528"/>
                  </a:lnTo>
                  <a:lnTo>
                    <a:pt x="26163" y="342390"/>
                  </a:lnTo>
                  <a:lnTo>
                    <a:pt x="60359" y="342390"/>
                  </a:lnTo>
                  <a:lnTo>
                    <a:pt x="60359" y="75528"/>
                  </a:lnTo>
                  <a:close/>
                </a:path>
                <a:path w="86994" h="418464">
                  <a:moveTo>
                    <a:pt x="43261" y="0"/>
                  </a:moveTo>
                  <a:lnTo>
                    <a:pt x="0" y="75528"/>
                  </a:lnTo>
                  <a:lnTo>
                    <a:pt x="86509" y="75528"/>
                  </a:lnTo>
                  <a:lnTo>
                    <a:pt x="43261" y="0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081037" y="5496333"/>
              <a:ext cx="86509" cy="41885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081037" y="5497273"/>
              <a:ext cx="86995" cy="418465"/>
            </a:xfrm>
            <a:custGeom>
              <a:avLst/>
              <a:gdLst/>
              <a:ahLst/>
              <a:cxnLst/>
              <a:rect l="l" t="t" r="r" b="b"/>
              <a:pathLst>
                <a:path w="86994" h="418464">
                  <a:moveTo>
                    <a:pt x="3017" y="342390"/>
                  </a:moveTo>
                  <a:lnTo>
                    <a:pt x="26163" y="342390"/>
                  </a:lnTo>
                  <a:lnTo>
                    <a:pt x="26163" y="75528"/>
                  </a:lnTo>
                  <a:lnTo>
                    <a:pt x="0" y="75528"/>
                  </a:lnTo>
                  <a:lnTo>
                    <a:pt x="43261" y="0"/>
                  </a:lnTo>
                  <a:lnTo>
                    <a:pt x="86509" y="75528"/>
                  </a:lnTo>
                  <a:lnTo>
                    <a:pt x="60359" y="75528"/>
                  </a:lnTo>
                  <a:lnTo>
                    <a:pt x="60359" y="342390"/>
                  </a:lnTo>
                  <a:lnTo>
                    <a:pt x="83491" y="342390"/>
                  </a:lnTo>
                  <a:lnTo>
                    <a:pt x="43261" y="417919"/>
                  </a:lnTo>
                  <a:lnTo>
                    <a:pt x="3017" y="342390"/>
                  </a:lnTo>
                  <a:close/>
                </a:path>
              </a:pathLst>
            </a:custGeom>
            <a:ln w="603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71085" y="5497273"/>
              <a:ext cx="87630" cy="418465"/>
            </a:xfrm>
            <a:custGeom>
              <a:avLst/>
              <a:gdLst/>
              <a:ahLst/>
              <a:cxnLst/>
              <a:rect l="l" t="t" r="r" b="b"/>
              <a:pathLst>
                <a:path w="87629" h="418464">
                  <a:moveTo>
                    <a:pt x="83411" y="342390"/>
                  </a:moveTo>
                  <a:lnTo>
                    <a:pt x="2950" y="342390"/>
                  </a:lnTo>
                  <a:lnTo>
                    <a:pt x="43180" y="417919"/>
                  </a:lnTo>
                  <a:lnTo>
                    <a:pt x="83411" y="342390"/>
                  </a:lnTo>
                  <a:close/>
                </a:path>
                <a:path w="87629" h="418464">
                  <a:moveTo>
                    <a:pt x="60345" y="75528"/>
                  </a:moveTo>
                  <a:lnTo>
                    <a:pt x="27088" y="75528"/>
                  </a:lnTo>
                  <a:lnTo>
                    <a:pt x="27088" y="342390"/>
                  </a:lnTo>
                  <a:lnTo>
                    <a:pt x="60345" y="342390"/>
                  </a:lnTo>
                  <a:lnTo>
                    <a:pt x="60345" y="75528"/>
                  </a:lnTo>
                  <a:close/>
                </a:path>
                <a:path w="87629" h="418464">
                  <a:moveTo>
                    <a:pt x="43180" y="0"/>
                  </a:moveTo>
                  <a:lnTo>
                    <a:pt x="0" y="75528"/>
                  </a:lnTo>
                  <a:lnTo>
                    <a:pt x="87434" y="75528"/>
                  </a:lnTo>
                  <a:lnTo>
                    <a:pt x="43180" y="0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71085" y="5496333"/>
              <a:ext cx="87434" cy="41885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771085" y="5497273"/>
              <a:ext cx="87630" cy="418465"/>
            </a:xfrm>
            <a:custGeom>
              <a:avLst/>
              <a:gdLst/>
              <a:ahLst/>
              <a:cxnLst/>
              <a:rect l="l" t="t" r="r" b="b"/>
              <a:pathLst>
                <a:path w="87629" h="418464">
                  <a:moveTo>
                    <a:pt x="2950" y="342390"/>
                  </a:moveTo>
                  <a:lnTo>
                    <a:pt x="27088" y="342390"/>
                  </a:lnTo>
                  <a:lnTo>
                    <a:pt x="27088" y="75528"/>
                  </a:lnTo>
                  <a:lnTo>
                    <a:pt x="0" y="75528"/>
                  </a:lnTo>
                  <a:lnTo>
                    <a:pt x="43180" y="0"/>
                  </a:lnTo>
                  <a:lnTo>
                    <a:pt x="87434" y="75528"/>
                  </a:lnTo>
                  <a:lnTo>
                    <a:pt x="60345" y="75528"/>
                  </a:lnTo>
                  <a:lnTo>
                    <a:pt x="60345" y="342390"/>
                  </a:lnTo>
                  <a:lnTo>
                    <a:pt x="83411" y="342390"/>
                  </a:lnTo>
                  <a:lnTo>
                    <a:pt x="43180" y="417919"/>
                  </a:lnTo>
                  <a:lnTo>
                    <a:pt x="2950" y="342390"/>
                  </a:lnTo>
                  <a:close/>
                </a:path>
              </a:pathLst>
            </a:custGeom>
            <a:ln w="603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74771" y="1492351"/>
              <a:ext cx="1174115" cy="88900"/>
            </a:xfrm>
            <a:custGeom>
              <a:avLst/>
              <a:gdLst/>
              <a:ahLst/>
              <a:cxnLst/>
              <a:rect l="l" t="t" r="r" b="b"/>
              <a:pathLst>
                <a:path w="1174114" h="88900">
                  <a:moveTo>
                    <a:pt x="55333" y="939"/>
                  </a:moveTo>
                  <a:lnTo>
                    <a:pt x="44259" y="939"/>
                  </a:lnTo>
                  <a:lnTo>
                    <a:pt x="44259" y="33159"/>
                  </a:lnTo>
                  <a:lnTo>
                    <a:pt x="44259" y="58407"/>
                  </a:lnTo>
                  <a:lnTo>
                    <a:pt x="42583" y="68884"/>
                  </a:lnTo>
                  <a:lnTo>
                    <a:pt x="38354" y="75336"/>
                  </a:lnTo>
                  <a:lnTo>
                    <a:pt x="32804" y="78587"/>
                  </a:lnTo>
                  <a:lnTo>
                    <a:pt x="27165" y="79476"/>
                  </a:lnTo>
                  <a:lnTo>
                    <a:pt x="19824" y="77685"/>
                  </a:lnTo>
                  <a:lnTo>
                    <a:pt x="14452" y="72682"/>
                  </a:lnTo>
                  <a:lnTo>
                    <a:pt x="11176" y="65036"/>
                  </a:lnTo>
                  <a:lnTo>
                    <a:pt x="10058" y="55321"/>
                  </a:lnTo>
                  <a:lnTo>
                    <a:pt x="10464" y="48310"/>
                  </a:lnTo>
                  <a:lnTo>
                    <a:pt x="12573" y="40754"/>
                  </a:lnTo>
                  <a:lnTo>
                    <a:pt x="17703" y="34696"/>
                  </a:lnTo>
                  <a:lnTo>
                    <a:pt x="27165" y="32219"/>
                  </a:lnTo>
                  <a:lnTo>
                    <a:pt x="36207" y="34899"/>
                  </a:lnTo>
                  <a:lnTo>
                    <a:pt x="41376" y="41541"/>
                  </a:lnTo>
                  <a:lnTo>
                    <a:pt x="43713" y="50063"/>
                  </a:lnTo>
                  <a:lnTo>
                    <a:pt x="44259" y="58407"/>
                  </a:lnTo>
                  <a:lnTo>
                    <a:pt x="44259" y="33159"/>
                  </a:lnTo>
                  <a:lnTo>
                    <a:pt x="43624" y="32219"/>
                  </a:lnTo>
                  <a:lnTo>
                    <a:pt x="42252" y="30213"/>
                  </a:lnTo>
                  <a:lnTo>
                    <a:pt x="37223" y="23101"/>
                  </a:lnTo>
                  <a:lnTo>
                    <a:pt x="25158" y="23101"/>
                  </a:lnTo>
                  <a:lnTo>
                    <a:pt x="14427" y="25438"/>
                  </a:lnTo>
                  <a:lnTo>
                    <a:pt x="6540" y="31940"/>
                  </a:lnTo>
                  <a:lnTo>
                    <a:pt x="1663" y="41846"/>
                  </a:lnTo>
                  <a:lnTo>
                    <a:pt x="0" y="54381"/>
                  </a:lnTo>
                  <a:lnTo>
                    <a:pt x="1270" y="65671"/>
                  </a:lnTo>
                  <a:lnTo>
                    <a:pt x="5651" y="76784"/>
                  </a:lnTo>
                  <a:lnTo>
                    <a:pt x="14008" y="85242"/>
                  </a:lnTo>
                  <a:lnTo>
                    <a:pt x="27165" y="88607"/>
                  </a:lnTo>
                  <a:lnTo>
                    <a:pt x="33197" y="88607"/>
                  </a:lnTo>
                  <a:lnTo>
                    <a:pt x="40246" y="86601"/>
                  </a:lnTo>
                  <a:lnTo>
                    <a:pt x="44678" y="79476"/>
                  </a:lnTo>
                  <a:lnTo>
                    <a:pt x="45275" y="78536"/>
                  </a:lnTo>
                  <a:lnTo>
                    <a:pt x="45275" y="87541"/>
                  </a:lnTo>
                  <a:lnTo>
                    <a:pt x="55333" y="87541"/>
                  </a:lnTo>
                  <a:lnTo>
                    <a:pt x="55333" y="78536"/>
                  </a:lnTo>
                  <a:lnTo>
                    <a:pt x="55333" y="33159"/>
                  </a:lnTo>
                  <a:lnTo>
                    <a:pt x="55333" y="939"/>
                  </a:lnTo>
                  <a:close/>
                </a:path>
                <a:path w="1174114" h="88900">
                  <a:moveTo>
                    <a:pt x="80467" y="24168"/>
                  </a:moveTo>
                  <a:lnTo>
                    <a:pt x="70408" y="24168"/>
                  </a:lnTo>
                  <a:lnTo>
                    <a:pt x="70408" y="87541"/>
                  </a:lnTo>
                  <a:lnTo>
                    <a:pt x="80467" y="87541"/>
                  </a:lnTo>
                  <a:lnTo>
                    <a:pt x="80467" y="24168"/>
                  </a:lnTo>
                  <a:close/>
                </a:path>
                <a:path w="1174114" h="88900">
                  <a:moveTo>
                    <a:pt x="80467" y="939"/>
                  </a:moveTo>
                  <a:lnTo>
                    <a:pt x="70408" y="939"/>
                  </a:lnTo>
                  <a:lnTo>
                    <a:pt x="70408" y="13030"/>
                  </a:lnTo>
                  <a:lnTo>
                    <a:pt x="80467" y="13030"/>
                  </a:lnTo>
                  <a:lnTo>
                    <a:pt x="80467" y="939"/>
                  </a:lnTo>
                  <a:close/>
                </a:path>
                <a:path w="1174114" h="88900">
                  <a:moveTo>
                    <a:pt x="144856" y="59347"/>
                  </a:moveTo>
                  <a:lnTo>
                    <a:pt x="139827" y="55321"/>
                  </a:lnTo>
                  <a:lnTo>
                    <a:pt x="126746" y="51295"/>
                  </a:lnTo>
                  <a:lnTo>
                    <a:pt x="116687" y="49276"/>
                  </a:lnTo>
                  <a:lnTo>
                    <a:pt x="108648" y="47256"/>
                  </a:lnTo>
                  <a:lnTo>
                    <a:pt x="105625" y="45250"/>
                  </a:lnTo>
                  <a:lnTo>
                    <a:pt x="105625" y="33159"/>
                  </a:lnTo>
                  <a:lnTo>
                    <a:pt x="114681" y="32219"/>
                  </a:lnTo>
                  <a:lnTo>
                    <a:pt x="130771" y="32219"/>
                  </a:lnTo>
                  <a:lnTo>
                    <a:pt x="132791" y="38265"/>
                  </a:lnTo>
                  <a:lnTo>
                    <a:pt x="132791" y="42291"/>
                  </a:lnTo>
                  <a:lnTo>
                    <a:pt x="142836" y="42291"/>
                  </a:lnTo>
                  <a:lnTo>
                    <a:pt x="142176" y="37998"/>
                  </a:lnTo>
                  <a:lnTo>
                    <a:pt x="139065" y="31534"/>
                  </a:lnTo>
                  <a:lnTo>
                    <a:pt x="131813" y="25666"/>
                  </a:lnTo>
                  <a:lnTo>
                    <a:pt x="118706" y="23101"/>
                  </a:lnTo>
                  <a:lnTo>
                    <a:pt x="109994" y="24244"/>
                  </a:lnTo>
                  <a:lnTo>
                    <a:pt x="102616" y="27762"/>
                  </a:lnTo>
                  <a:lnTo>
                    <a:pt x="97485" y="33743"/>
                  </a:lnTo>
                  <a:lnTo>
                    <a:pt x="95567" y="42291"/>
                  </a:lnTo>
                  <a:lnTo>
                    <a:pt x="95567" y="51295"/>
                  </a:lnTo>
                  <a:lnTo>
                    <a:pt x="100596" y="55321"/>
                  </a:lnTo>
                  <a:lnTo>
                    <a:pt x="109651" y="57327"/>
                  </a:lnTo>
                  <a:lnTo>
                    <a:pt x="121716" y="60413"/>
                  </a:lnTo>
                  <a:lnTo>
                    <a:pt x="133794" y="64439"/>
                  </a:lnTo>
                  <a:lnTo>
                    <a:pt x="133794" y="76530"/>
                  </a:lnTo>
                  <a:lnTo>
                    <a:pt x="127762" y="79476"/>
                  </a:lnTo>
                  <a:lnTo>
                    <a:pt x="104622" y="79476"/>
                  </a:lnTo>
                  <a:lnTo>
                    <a:pt x="103619" y="71424"/>
                  </a:lnTo>
                  <a:lnTo>
                    <a:pt x="103619" y="67398"/>
                  </a:lnTo>
                  <a:lnTo>
                    <a:pt x="93560" y="67398"/>
                  </a:lnTo>
                  <a:lnTo>
                    <a:pt x="94246" y="73710"/>
                  </a:lnTo>
                  <a:lnTo>
                    <a:pt x="97586" y="80670"/>
                  </a:lnTo>
                  <a:lnTo>
                    <a:pt x="105435" y="86296"/>
                  </a:lnTo>
                  <a:lnTo>
                    <a:pt x="119710" y="88607"/>
                  </a:lnTo>
                  <a:lnTo>
                    <a:pt x="129578" y="87299"/>
                  </a:lnTo>
                  <a:lnTo>
                    <a:pt x="137566" y="83426"/>
                  </a:lnTo>
                  <a:lnTo>
                    <a:pt x="142900" y="77114"/>
                  </a:lnTo>
                  <a:lnTo>
                    <a:pt x="144856" y="68478"/>
                  </a:lnTo>
                  <a:lnTo>
                    <a:pt x="144856" y="59347"/>
                  </a:lnTo>
                  <a:close/>
                </a:path>
                <a:path w="1174114" h="88900">
                  <a:moveTo>
                    <a:pt x="180073" y="24168"/>
                  </a:moveTo>
                  <a:lnTo>
                    <a:pt x="170014" y="24168"/>
                  </a:lnTo>
                  <a:lnTo>
                    <a:pt x="170014" y="6985"/>
                  </a:lnTo>
                  <a:lnTo>
                    <a:pt x="159943" y="6985"/>
                  </a:lnTo>
                  <a:lnTo>
                    <a:pt x="159943" y="24168"/>
                  </a:lnTo>
                  <a:lnTo>
                    <a:pt x="150888" y="24168"/>
                  </a:lnTo>
                  <a:lnTo>
                    <a:pt x="150888" y="33159"/>
                  </a:lnTo>
                  <a:lnTo>
                    <a:pt x="159943" y="33159"/>
                  </a:lnTo>
                  <a:lnTo>
                    <a:pt x="159943" y="82575"/>
                  </a:lnTo>
                  <a:lnTo>
                    <a:pt x="161950" y="87541"/>
                  </a:lnTo>
                  <a:lnTo>
                    <a:pt x="180073" y="87541"/>
                  </a:lnTo>
                  <a:lnTo>
                    <a:pt x="180073" y="78536"/>
                  </a:lnTo>
                  <a:lnTo>
                    <a:pt x="170014" y="78536"/>
                  </a:lnTo>
                  <a:lnTo>
                    <a:pt x="170014" y="33159"/>
                  </a:lnTo>
                  <a:lnTo>
                    <a:pt x="180073" y="33159"/>
                  </a:lnTo>
                  <a:lnTo>
                    <a:pt x="180073" y="24168"/>
                  </a:lnTo>
                  <a:close/>
                </a:path>
                <a:path w="1174114" h="88900">
                  <a:moveTo>
                    <a:pt x="223316" y="23101"/>
                  </a:moveTo>
                  <a:lnTo>
                    <a:pt x="212255" y="23101"/>
                  </a:lnTo>
                  <a:lnTo>
                    <a:pt x="206222" y="27127"/>
                  </a:lnTo>
                  <a:lnTo>
                    <a:pt x="202196" y="35179"/>
                  </a:lnTo>
                  <a:lnTo>
                    <a:pt x="202196" y="24168"/>
                  </a:lnTo>
                  <a:lnTo>
                    <a:pt x="192138" y="24168"/>
                  </a:lnTo>
                  <a:lnTo>
                    <a:pt x="192138" y="87541"/>
                  </a:lnTo>
                  <a:lnTo>
                    <a:pt x="203200" y="87541"/>
                  </a:lnTo>
                  <a:lnTo>
                    <a:pt x="203200" y="41224"/>
                  </a:lnTo>
                  <a:lnTo>
                    <a:pt x="208419" y="35179"/>
                  </a:lnTo>
                  <a:lnTo>
                    <a:pt x="209232" y="34239"/>
                  </a:lnTo>
                  <a:lnTo>
                    <a:pt x="223316" y="34239"/>
                  </a:lnTo>
                  <a:lnTo>
                    <a:pt x="223316" y="23101"/>
                  </a:lnTo>
                  <a:close/>
                </a:path>
                <a:path w="1174114" h="88900">
                  <a:moveTo>
                    <a:pt x="241439" y="24168"/>
                  </a:moveTo>
                  <a:lnTo>
                    <a:pt x="231368" y="24168"/>
                  </a:lnTo>
                  <a:lnTo>
                    <a:pt x="231368" y="87541"/>
                  </a:lnTo>
                  <a:lnTo>
                    <a:pt x="241439" y="87541"/>
                  </a:lnTo>
                  <a:lnTo>
                    <a:pt x="241439" y="24168"/>
                  </a:lnTo>
                  <a:close/>
                </a:path>
                <a:path w="1174114" h="88900">
                  <a:moveTo>
                    <a:pt x="241439" y="939"/>
                  </a:moveTo>
                  <a:lnTo>
                    <a:pt x="231368" y="939"/>
                  </a:lnTo>
                  <a:lnTo>
                    <a:pt x="231368" y="13030"/>
                  </a:lnTo>
                  <a:lnTo>
                    <a:pt x="241439" y="13030"/>
                  </a:lnTo>
                  <a:lnTo>
                    <a:pt x="241439" y="939"/>
                  </a:lnTo>
                  <a:close/>
                </a:path>
                <a:path w="1174114" h="88900">
                  <a:moveTo>
                    <a:pt x="311848" y="54381"/>
                  </a:moveTo>
                  <a:lnTo>
                    <a:pt x="310172" y="41846"/>
                  </a:lnTo>
                  <a:lnTo>
                    <a:pt x="305181" y="31940"/>
                  </a:lnTo>
                  <a:lnTo>
                    <a:pt x="300774" y="28448"/>
                  </a:lnTo>
                  <a:lnTo>
                    <a:pt x="300774" y="55321"/>
                  </a:lnTo>
                  <a:lnTo>
                    <a:pt x="299821" y="65036"/>
                  </a:lnTo>
                  <a:lnTo>
                    <a:pt x="296875" y="72682"/>
                  </a:lnTo>
                  <a:lnTo>
                    <a:pt x="291858" y="77685"/>
                  </a:lnTo>
                  <a:lnTo>
                    <a:pt x="284683" y="79476"/>
                  </a:lnTo>
                  <a:lnTo>
                    <a:pt x="279044" y="78587"/>
                  </a:lnTo>
                  <a:lnTo>
                    <a:pt x="273494" y="75336"/>
                  </a:lnTo>
                  <a:lnTo>
                    <a:pt x="269265" y="68884"/>
                  </a:lnTo>
                  <a:lnTo>
                    <a:pt x="267589" y="58407"/>
                  </a:lnTo>
                  <a:lnTo>
                    <a:pt x="267982" y="50063"/>
                  </a:lnTo>
                  <a:lnTo>
                    <a:pt x="269976" y="41541"/>
                  </a:lnTo>
                  <a:lnTo>
                    <a:pt x="274802" y="34899"/>
                  </a:lnTo>
                  <a:lnTo>
                    <a:pt x="283679" y="32219"/>
                  </a:lnTo>
                  <a:lnTo>
                    <a:pt x="293560" y="34696"/>
                  </a:lnTo>
                  <a:lnTo>
                    <a:pt x="298640" y="40754"/>
                  </a:lnTo>
                  <a:lnTo>
                    <a:pt x="300507" y="48310"/>
                  </a:lnTo>
                  <a:lnTo>
                    <a:pt x="300774" y="55321"/>
                  </a:lnTo>
                  <a:lnTo>
                    <a:pt x="300774" y="28448"/>
                  </a:lnTo>
                  <a:lnTo>
                    <a:pt x="296989" y="25438"/>
                  </a:lnTo>
                  <a:lnTo>
                    <a:pt x="285686" y="23101"/>
                  </a:lnTo>
                  <a:lnTo>
                    <a:pt x="278650" y="23101"/>
                  </a:lnTo>
                  <a:lnTo>
                    <a:pt x="272618" y="26187"/>
                  </a:lnTo>
                  <a:lnTo>
                    <a:pt x="267589" y="32219"/>
                  </a:lnTo>
                  <a:lnTo>
                    <a:pt x="267589" y="939"/>
                  </a:lnTo>
                  <a:lnTo>
                    <a:pt x="257530" y="939"/>
                  </a:lnTo>
                  <a:lnTo>
                    <a:pt x="257530" y="87541"/>
                  </a:lnTo>
                  <a:lnTo>
                    <a:pt x="266573" y="87541"/>
                  </a:lnTo>
                  <a:lnTo>
                    <a:pt x="266573" y="79476"/>
                  </a:lnTo>
                  <a:lnTo>
                    <a:pt x="267589" y="79476"/>
                  </a:lnTo>
                  <a:lnTo>
                    <a:pt x="269595" y="82575"/>
                  </a:lnTo>
                  <a:lnTo>
                    <a:pt x="273621" y="88607"/>
                  </a:lnTo>
                  <a:lnTo>
                    <a:pt x="284683" y="88607"/>
                  </a:lnTo>
                  <a:lnTo>
                    <a:pt x="297840" y="85242"/>
                  </a:lnTo>
                  <a:lnTo>
                    <a:pt x="306184" y="76784"/>
                  </a:lnTo>
                  <a:lnTo>
                    <a:pt x="310578" y="65671"/>
                  </a:lnTo>
                  <a:lnTo>
                    <a:pt x="311848" y="54381"/>
                  </a:lnTo>
                  <a:close/>
                </a:path>
                <a:path w="1174114" h="88900">
                  <a:moveTo>
                    <a:pt x="376224" y="24168"/>
                  </a:moveTo>
                  <a:lnTo>
                    <a:pt x="365163" y="24168"/>
                  </a:lnTo>
                  <a:lnTo>
                    <a:pt x="365163" y="59347"/>
                  </a:lnTo>
                  <a:lnTo>
                    <a:pt x="364324" y="66344"/>
                  </a:lnTo>
                  <a:lnTo>
                    <a:pt x="361505" y="72834"/>
                  </a:lnTo>
                  <a:lnTo>
                    <a:pt x="356247" y="77622"/>
                  </a:lnTo>
                  <a:lnTo>
                    <a:pt x="348056" y="79476"/>
                  </a:lnTo>
                  <a:lnTo>
                    <a:pt x="341020" y="79476"/>
                  </a:lnTo>
                  <a:lnTo>
                    <a:pt x="335991" y="76530"/>
                  </a:lnTo>
                  <a:lnTo>
                    <a:pt x="335991" y="24168"/>
                  </a:lnTo>
                  <a:lnTo>
                    <a:pt x="324929" y="24168"/>
                  </a:lnTo>
                  <a:lnTo>
                    <a:pt x="324929" y="69418"/>
                  </a:lnTo>
                  <a:lnTo>
                    <a:pt x="326948" y="78816"/>
                  </a:lnTo>
                  <a:lnTo>
                    <a:pt x="332092" y="84696"/>
                  </a:lnTo>
                  <a:lnTo>
                    <a:pt x="338924" y="87744"/>
                  </a:lnTo>
                  <a:lnTo>
                    <a:pt x="346049" y="88607"/>
                  </a:lnTo>
                  <a:lnTo>
                    <a:pt x="356108" y="88607"/>
                  </a:lnTo>
                  <a:lnTo>
                    <a:pt x="361137" y="85521"/>
                  </a:lnTo>
                  <a:lnTo>
                    <a:pt x="365163" y="77470"/>
                  </a:lnTo>
                  <a:lnTo>
                    <a:pt x="366166" y="77470"/>
                  </a:lnTo>
                  <a:lnTo>
                    <a:pt x="366166" y="87541"/>
                  </a:lnTo>
                  <a:lnTo>
                    <a:pt x="376224" y="87541"/>
                  </a:lnTo>
                  <a:lnTo>
                    <a:pt x="376224" y="24168"/>
                  </a:lnTo>
                  <a:close/>
                </a:path>
                <a:path w="1174114" h="88900">
                  <a:moveTo>
                    <a:pt x="415455" y="24168"/>
                  </a:moveTo>
                  <a:lnTo>
                    <a:pt x="405396" y="24168"/>
                  </a:lnTo>
                  <a:lnTo>
                    <a:pt x="405396" y="6985"/>
                  </a:lnTo>
                  <a:lnTo>
                    <a:pt x="394335" y="6985"/>
                  </a:lnTo>
                  <a:lnTo>
                    <a:pt x="394335" y="24168"/>
                  </a:lnTo>
                  <a:lnTo>
                    <a:pt x="386295" y="24168"/>
                  </a:lnTo>
                  <a:lnTo>
                    <a:pt x="386295" y="33159"/>
                  </a:lnTo>
                  <a:lnTo>
                    <a:pt x="394335" y="33159"/>
                  </a:lnTo>
                  <a:lnTo>
                    <a:pt x="394335" y="82575"/>
                  </a:lnTo>
                  <a:lnTo>
                    <a:pt x="396354" y="87541"/>
                  </a:lnTo>
                  <a:lnTo>
                    <a:pt x="415455" y="87541"/>
                  </a:lnTo>
                  <a:lnTo>
                    <a:pt x="415455" y="78536"/>
                  </a:lnTo>
                  <a:lnTo>
                    <a:pt x="405396" y="78536"/>
                  </a:lnTo>
                  <a:lnTo>
                    <a:pt x="405396" y="33159"/>
                  </a:lnTo>
                  <a:lnTo>
                    <a:pt x="415455" y="33159"/>
                  </a:lnTo>
                  <a:lnTo>
                    <a:pt x="415455" y="24168"/>
                  </a:lnTo>
                  <a:close/>
                </a:path>
                <a:path w="1174114" h="88900">
                  <a:moveTo>
                    <a:pt x="479844" y="59347"/>
                  </a:moveTo>
                  <a:lnTo>
                    <a:pt x="468782" y="29260"/>
                  </a:lnTo>
                  <a:lnTo>
                    <a:pt x="468782" y="50355"/>
                  </a:lnTo>
                  <a:lnTo>
                    <a:pt x="433565" y="50355"/>
                  </a:lnTo>
                  <a:lnTo>
                    <a:pt x="434975" y="43662"/>
                  </a:lnTo>
                  <a:lnTo>
                    <a:pt x="438848" y="37858"/>
                  </a:lnTo>
                  <a:lnTo>
                    <a:pt x="444588" y="33769"/>
                  </a:lnTo>
                  <a:lnTo>
                    <a:pt x="451662" y="32219"/>
                  </a:lnTo>
                  <a:lnTo>
                    <a:pt x="463753" y="32219"/>
                  </a:lnTo>
                  <a:lnTo>
                    <a:pt x="467766" y="41224"/>
                  </a:lnTo>
                  <a:lnTo>
                    <a:pt x="468782" y="50355"/>
                  </a:lnTo>
                  <a:lnTo>
                    <a:pt x="468782" y="29260"/>
                  </a:lnTo>
                  <a:lnTo>
                    <a:pt x="464566" y="25641"/>
                  </a:lnTo>
                  <a:lnTo>
                    <a:pt x="452666" y="23101"/>
                  </a:lnTo>
                  <a:lnTo>
                    <a:pt x="439470" y="25768"/>
                  </a:lnTo>
                  <a:lnTo>
                    <a:pt x="430047" y="33070"/>
                  </a:lnTo>
                  <a:lnTo>
                    <a:pt x="424383" y="43942"/>
                  </a:lnTo>
                  <a:lnTo>
                    <a:pt x="422503" y="57327"/>
                  </a:lnTo>
                  <a:lnTo>
                    <a:pt x="424497" y="69862"/>
                  </a:lnTo>
                  <a:lnTo>
                    <a:pt x="430174" y="79768"/>
                  </a:lnTo>
                  <a:lnTo>
                    <a:pt x="439051" y="86271"/>
                  </a:lnTo>
                  <a:lnTo>
                    <a:pt x="450659" y="88607"/>
                  </a:lnTo>
                  <a:lnTo>
                    <a:pt x="460730" y="88607"/>
                  </a:lnTo>
                  <a:lnTo>
                    <a:pt x="464756" y="86601"/>
                  </a:lnTo>
                  <a:lnTo>
                    <a:pt x="467766" y="84582"/>
                  </a:lnTo>
                  <a:lnTo>
                    <a:pt x="475818" y="79476"/>
                  </a:lnTo>
                  <a:lnTo>
                    <a:pt x="478840" y="70485"/>
                  </a:lnTo>
                  <a:lnTo>
                    <a:pt x="478840" y="67398"/>
                  </a:lnTo>
                  <a:lnTo>
                    <a:pt x="468782" y="67398"/>
                  </a:lnTo>
                  <a:lnTo>
                    <a:pt x="467766" y="72504"/>
                  </a:lnTo>
                  <a:lnTo>
                    <a:pt x="461733" y="79476"/>
                  </a:lnTo>
                  <a:lnTo>
                    <a:pt x="451662" y="79476"/>
                  </a:lnTo>
                  <a:lnTo>
                    <a:pt x="443750" y="78181"/>
                  </a:lnTo>
                  <a:lnTo>
                    <a:pt x="438086" y="74345"/>
                  </a:lnTo>
                  <a:lnTo>
                    <a:pt x="434695" y="68046"/>
                  </a:lnTo>
                  <a:lnTo>
                    <a:pt x="433565" y="59347"/>
                  </a:lnTo>
                  <a:lnTo>
                    <a:pt x="479844" y="59347"/>
                  </a:lnTo>
                  <a:close/>
                </a:path>
                <a:path w="1174114" h="88900">
                  <a:moveTo>
                    <a:pt x="545223" y="939"/>
                  </a:moveTo>
                  <a:lnTo>
                    <a:pt x="534162" y="939"/>
                  </a:lnTo>
                  <a:lnTo>
                    <a:pt x="534162" y="33159"/>
                  </a:lnTo>
                  <a:lnTo>
                    <a:pt x="534162" y="58407"/>
                  </a:lnTo>
                  <a:lnTo>
                    <a:pt x="532485" y="68884"/>
                  </a:lnTo>
                  <a:lnTo>
                    <a:pt x="528256" y="75336"/>
                  </a:lnTo>
                  <a:lnTo>
                    <a:pt x="522693" y="78587"/>
                  </a:lnTo>
                  <a:lnTo>
                    <a:pt x="517055" y="79476"/>
                  </a:lnTo>
                  <a:lnTo>
                    <a:pt x="509714" y="77685"/>
                  </a:lnTo>
                  <a:lnTo>
                    <a:pt x="504355" y="72682"/>
                  </a:lnTo>
                  <a:lnTo>
                    <a:pt x="501078" y="65036"/>
                  </a:lnTo>
                  <a:lnTo>
                    <a:pt x="499960" y="55321"/>
                  </a:lnTo>
                  <a:lnTo>
                    <a:pt x="500367" y="48310"/>
                  </a:lnTo>
                  <a:lnTo>
                    <a:pt x="502475" y="40754"/>
                  </a:lnTo>
                  <a:lnTo>
                    <a:pt x="507593" y="34696"/>
                  </a:lnTo>
                  <a:lnTo>
                    <a:pt x="517055" y="32219"/>
                  </a:lnTo>
                  <a:lnTo>
                    <a:pt x="526097" y="34899"/>
                  </a:lnTo>
                  <a:lnTo>
                    <a:pt x="531266" y="41541"/>
                  </a:lnTo>
                  <a:lnTo>
                    <a:pt x="533615" y="50063"/>
                  </a:lnTo>
                  <a:lnTo>
                    <a:pt x="534162" y="58407"/>
                  </a:lnTo>
                  <a:lnTo>
                    <a:pt x="534162" y="33159"/>
                  </a:lnTo>
                  <a:lnTo>
                    <a:pt x="533209" y="32219"/>
                  </a:lnTo>
                  <a:lnTo>
                    <a:pt x="531152" y="30213"/>
                  </a:lnTo>
                  <a:lnTo>
                    <a:pt x="527113" y="23101"/>
                  </a:lnTo>
                  <a:lnTo>
                    <a:pt x="515048" y="23101"/>
                  </a:lnTo>
                  <a:lnTo>
                    <a:pt x="504164" y="25438"/>
                  </a:lnTo>
                  <a:lnTo>
                    <a:pt x="495935" y="31940"/>
                  </a:lnTo>
                  <a:lnTo>
                    <a:pt x="490715" y="41846"/>
                  </a:lnTo>
                  <a:lnTo>
                    <a:pt x="488899" y="54381"/>
                  </a:lnTo>
                  <a:lnTo>
                    <a:pt x="490321" y="65671"/>
                  </a:lnTo>
                  <a:lnTo>
                    <a:pt x="495058" y="76784"/>
                  </a:lnTo>
                  <a:lnTo>
                    <a:pt x="503745" y="85242"/>
                  </a:lnTo>
                  <a:lnTo>
                    <a:pt x="517055" y="88607"/>
                  </a:lnTo>
                  <a:lnTo>
                    <a:pt x="523087" y="88607"/>
                  </a:lnTo>
                  <a:lnTo>
                    <a:pt x="530148" y="86601"/>
                  </a:lnTo>
                  <a:lnTo>
                    <a:pt x="533692" y="79476"/>
                  </a:lnTo>
                  <a:lnTo>
                    <a:pt x="534162" y="78536"/>
                  </a:lnTo>
                  <a:lnTo>
                    <a:pt x="535178" y="78536"/>
                  </a:lnTo>
                  <a:lnTo>
                    <a:pt x="535178" y="87541"/>
                  </a:lnTo>
                  <a:lnTo>
                    <a:pt x="545223" y="87541"/>
                  </a:lnTo>
                  <a:lnTo>
                    <a:pt x="545223" y="78536"/>
                  </a:lnTo>
                  <a:lnTo>
                    <a:pt x="545223" y="33159"/>
                  </a:lnTo>
                  <a:lnTo>
                    <a:pt x="545223" y="939"/>
                  </a:lnTo>
                  <a:close/>
                </a:path>
                <a:path w="1174114" h="88900">
                  <a:moveTo>
                    <a:pt x="604583" y="24168"/>
                  </a:moveTo>
                  <a:lnTo>
                    <a:pt x="593509" y="24168"/>
                  </a:lnTo>
                  <a:lnTo>
                    <a:pt x="593509" y="87541"/>
                  </a:lnTo>
                  <a:lnTo>
                    <a:pt x="604583" y="87541"/>
                  </a:lnTo>
                  <a:lnTo>
                    <a:pt x="604583" y="24168"/>
                  </a:lnTo>
                  <a:close/>
                </a:path>
                <a:path w="1174114" h="88900">
                  <a:moveTo>
                    <a:pt x="604583" y="939"/>
                  </a:moveTo>
                  <a:lnTo>
                    <a:pt x="593509" y="939"/>
                  </a:lnTo>
                  <a:lnTo>
                    <a:pt x="593509" y="13030"/>
                  </a:lnTo>
                  <a:lnTo>
                    <a:pt x="604583" y="13030"/>
                  </a:lnTo>
                  <a:lnTo>
                    <a:pt x="604583" y="939"/>
                  </a:lnTo>
                  <a:close/>
                </a:path>
                <a:path w="1174114" h="88900">
                  <a:moveTo>
                    <a:pt x="670966" y="44310"/>
                  </a:moveTo>
                  <a:lnTo>
                    <a:pt x="649846" y="23101"/>
                  </a:lnTo>
                  <a:lnTo>
                    <a:pt x="638784" y="23101"/>
                  </a:lnTo>
                  <a:lnTo>
                    <a:pt x="632739" y="30213"/>
                  </a:lnTo>
                  <a:lnTo>
                    <a:pt x="630732" y="33159"/>
                  </a:lnTo>
                  <a:lnTo>
                    <a:pt x="630732" y="24168"/>
                  </a:lnTo>
                  <a:lnTo>
                    <a:pt x="620674" y="24168"/>
                  </a:lnTo>
                  <a:lnTo>
                    <a:pt x="620674" y="87541"/>
                  </a:lnTo>
                  <a:lnTo>
                    <a:pt x="630732" y="87541"/>
                  </a:lnTo>
                  <a:lnTo>
                    <a:pt x="630732" y="53301"/>
                  </a:lnTo>
                  <a:lnTo>
                    <a:pt x="632561" y="42811"/>
                  </a:lnTo>
                  <a:lnTo>
                    <a:pt x="637019" y="36372"/>
                  </a:lnTo>
                  <a:lnTo>
                    <a:pt x="642543" y="33159"/>
                  </a:lnTo>
                  <a:lnTo>
                    <a:pt x="647827" y="32219"/>
                  </a:lnTo>
                  <a:lnTo>
                    <a:pt x="657885" y="32219"/>
                  </a:lnTo>
                  <a:lnTo>
                    <a:pt x="660908" y="37198"/>
                  </a:lnTo>
                  <a:lnTo>
                    <a:pt x="660908" y="87541"/>
                  </a:lnTo>
                  <a:lnTo>
                    <a:pt x="670966" y="87541"/>
                  </a:lnTo>
                  <a:lnTo>
                    <a:pt x="670966" y="44310"/>
                  </a:lnTo>
                  <a:close/>
                </a:path>
                <a:path w="1174114" h="88900">
                  <a:moveTo>
                    <a:pt x="711212" y="0"/>
                  </a:moveTo>
                  <a:lnTo>
                    <a:pt x="696125" y="0"/>
                  </a:lnTo>
                  <a:lnTo>
                    <a:pt x="690092" y="4038"/>
                  </a:lnTo>
                  <a:lnTo>
                    <a:pt x="690092" y="24168"/>
                  </a:lnTo>
                  <a:lnTo>
                    <a:pt x="681037" y="24168"/>
                  </a:lnTo>
                  <a:lnTo>
                    <a:pt x="681037" y="33159"/>
                  </a:lnTo>
                  <a:lnTo>
                    <a:pt x="690092" y="33159"/>
                  </a:lnTo>
                  <a:lnTo>
                    <a:pt x="690092" y="87541"/>
                  </a:lnTo>
                  <a:lnTo>
                    <a:pt x="700138" y="87541"/>
                  </a:lnTo>
                  <a:lnTo>
                    <a:pt x="700138" y="33159"/>
                  </a:lnTo>
                  <a:lnTo>
                    <a:pt x="711212" y="33159"/>
                  </a:lnTo>
                  <a:lnTo>
                    <a:pt x="711212" y="24168"/>
                  </a:lnTo>
                  <a:lnTo>
                    <a:pt x="700138" y="24168"/>
                  </a:lnTo>
                  <a:lnTo>
                    <a:pt x="700138" y="12090"/>
                  </a:lnTo>
                  <a:lnTo>
                    <a:pt x="702157" y="9004"/>
                  </a:lnTo>
                  <a:lnTo>
                    <a:pt x="709193" y="9004"/>
                  </a:lnTo>
                  <a:lnTo>
                    <a:pt x="711212" y="10071"/>
                  </a:lnTo>
                  <a:lnTo>
                    <a:pt x="711212" y="0"/>
                  </a:lnTo>
                  <a:close/>
                </a:path>
                <a:path w="1174114" h="88900">
                  <a:moveTo>
                    <a:pt x="775589" y="55321"/>
                  </a:moveTo>
                  <a:lnTo>
                    <a:pt x="773861" y="43484"/>
                  </a:lnTo>
                  <a:lnTo>
                    <a:pt x="768553" y="33159"/>
                  </a:lnTo>
                  <a:lnTo>
                    <a:pt x="767372" y="32219"/>
                  </a:lnTo>
                  <a:lnTo>
                    <a:pt x="764527" y="29946"/>
                  </a:lnTo>
                  <a:lnTo>
                    <a:pt x="764527" y="55321"/>
                  </a:lnTo>
                  <a:lnTo>
                    <a:pt x="763816" y="62941"/>
                  </a:lnTo>
                  <a:lnTo>
                    <a:pt x="761136" y="70827"/>
                  </a:lnTo>
                  <a:lnTo>
                    <a:pt x="755611" y="76987"/>
                  </a:lnTo>
                  <a:lnTo>
                    <a:pt x="746404" y="79476"/>
                  </a:lnTo>
                  <a:lnTo>
                    <a:pt x="737222" y="76987"/>
                  </a:lnTo>
                  <a:lnTo>
                    <a:pt x="731697" y="70827"/>
                  </a:lnTo>
                  <a:lnTo>
                    <a:pt x="729018" y="62941"/>
                  </a:lnTo>
                  <a:lnTo>
                    <a:pt x="728306" y="55321"/>
                  </a:lnTo>
                  <a:lnTo>
                    <a:pt x="729018" y="48310"/>
                  </a:lnTo>
                  <a:lnTo>
                    <a:pt x="764527" y="55321"/>
                  </a:lnTo>
                  <a:lnTo>
                    <a:pt x="764527" y="29946"/>
                  </a:lnTo>
                  <a:lnTo>
                    <a:pt x="759460" y="25869"/>
                  </a:lnTo>
                  <a:lnTo>
                    <a:pt x="746404" y="23101"/>
                  </a:lnTo>
                  <a:lnTo>
                    <a:pt x="733361" y="25869"/>
                  </a:lnTo>
                  <a:lnTo>
                    <a:pt x="724281" y="33159"/>
                  </a:lnTo>
                  <a:lnTo>
                    <a:pt x="718972" y="43484"/>
                  </a:lnTo>
                  <a:lnTo>
                    <a:pt x="717245" y="55321"/>
                  </a:lnTo>
                  <a:lnTo>
                    <a:pt x="718972" y="67310"/>
                  </a:lnTo>
                  <a:lnTo>
                    <a:pt x="724281" y="78003"/>
                  </a:lnTo>
                  <a:lnTo>
                    <a:pt x="733361" y="85674"/>
                  </a:lnTo>
                  <a:lnTo>
                    <a:pt x="746404" y="88607"/>
                  </a:lnTo>
                  <a:lnTo>
                    <a:pt x="759460" y="85674"/>
                  </a:lnTo>
                  <a:lnTo>
                    <a:pt x="766800" y="79476"/>
                  </a:lnTo>
                  <a:lnTo>
                    <a:pt x="768553" y="78003"/>
                  </a:lnTo>
                  <a:lnTo>
                    <a:pt x="773861" y="67310"/>
                  </a:lnTo>
                  <a:lnTo>
                    <a:pt x="775589" y="55321"/>
                  </a:lnTo>
                  <a:close/>
                </a:path>
                <a:path w="1174114" h="88900">
                  <a:moveTo>
                    <a:pt x="819797" y="23101"/>
                  </a:moveTo>
                  <a:lnTo>
                    <a:pt x="809752" y="23101"/>
                  </a:lnTo>
                  <a:lnTo>
                    <a:pt x="803757" y="27127"/>
                  </a:lnTo>
                  <a:lnTo>
                    <a:pt x="799731" y="35179"/>
                  </a:lnTo>
                  <a:lnTo>
                    <a:pt x="799731" y="24168"/>
                  </a:lnTo>
                  <a:lnTo>
                    <a:pt x="789673" y="24168"/>
                  </a:lnTo>
                  <a:lnTo>
                    <a:pt x="789673" y="87541"/>
                  </a:lnTo>
                  <a:lnTo>
                    <a:pt x="799731" y="87541"/>
                  </a:lnTo>
                  <a:lnTo>
                    <a:pt x="799731" y="41224"/>
                  </a:lnTo>
                  <a:lnTo>
                    <a:pt x="805815" y="35179"/>
                  </a:lnTo>
                  <a:lnTo>
                    <a:pt x="806767" y="34239"/>
                  </a:lnTo>
                  <a:lnTo>
                    <a:pt x="819797" y="34239"/>
                  </a:lnTo>
                  <a:lnTo>
                    <a:pt x="819797" y="23101"/>
                  </a:lnTo>
                  <a:close/>
                </a:path>
                <a:path w="1174114" h="88900">
                  <a:moveTo>
                    <a:pt x="912329" y="87541"/>
                  </a:moveTo>
                  <a:lnTo>
                    <a:pt x="912253" y="42811"/>
                  </a:lnTo>
                  <a:lnTo>
                    <a:pt x="893292" y="23101"/>
                  </a:lnTo>
                  <a:lnTo>
                    <a:pt x="883234" y="23101"/>
                  </a:lnTo>
                  <a:lnTo>
                    <a:pt x="879208" y="27127"/>
                  </a:lnTo>
                  <a:lnTo>
                    <a:pt x="874115" y="33159"/>
                  </a:lnTo>
                  <a:lnTo>
                    <a:pt x="873645" y="32219"/>
                  </a:lnTo>
                  <a:lnTo>
                    <a:pt x="872109" y="29133"/>
                  </a:lnTo>
                  <a:lnTo>
                    <a:pt x="868083" y="23101"/>
                  </a:lnTo>
                  <a:lnTo>
                    <a:pt x="845947" y="23101"/>
                  </a:lnTo>
                  <a:lnTo>
                    <a:pt x="840994" y="30213"/>
                  </a:lnTo>
                  <a:lnTo>
                    <a:pt x="837907" y="33159"/>
                  </a:lnTo>
                  <a:lnTo>
                    <a:pt x="837907" y="24168"/>
                  </a:lnTo>
                  <a:lnTo>
                    <a:pt x="827849" y="24168"/>
                  </a:lnTo>
                  <a:lnTo>
                    <a:pt x="827849" y="87541"/>
                  </a:lnTo>
                  <a:lnTo>
                    <a:pt x="838974" y="87541"/>
                  </a:lnTo>
                  <a:lnTo>
                    <a:pt x="838974" y="53301"/>
                  </a:lnTo>
                  <a:lnTo>
                    <a:pt x="840651" y="42811"/>
                  </a:lnTo>
                  <a:lnTo>
                    <a:pt x="844765" y="36372"/>
                  </a:lnTo>
                  <a:lnTo>
                    <a:pt x="849934" y="33159"/>
                  </a:lnTo>
                  <a:lnTo>
                    <a:pt x="855078" y="32219"/>
                  </a:lnTo>
                  <a:lnTo>
                    <a:pt x="863117" y="32219"/>
                  </a:lnTo>
                  <a:lnTo>
                    <a:pt x="865124" y="38265"/>
                  </a:lnTo>
                  <a:lnTo>
                    <a:pt x="865124" y="87541"/>
                  </a:lnTo>
                  <a:lnTo>
                    <a:pt x="876122" y="87541"/>
                  </a:lnTo>
                  <a:lnTo>
                    <a:pt x="876122" y="40284"/>
                  </a:lnTo>
                  <a:lnTo>
                    <a:pt x="880630" y="33159"/>
                  </a:lnTo>
                  <a:lnTo>
                    <a:pt x="881227" y="32219"/>
                  </a:lnTo>
                  <a:lnTo>
                    <a:pt x="899325" y="32219"/>
                  </a:lnTo>
                  <a:lnTo>
                    <a:pt x="902271" y="38265"/>
                  </a:lnTo>
                  <a:lnTo>
                    <a:pt x="902271" y="87541"/>
                  </a:lnTo>
                  <a:lnTo>
                    <a:pt x="912329" y="87541"/>
                  </a:lnTo>
                  <a:close/>
                </a:path>
                <a:path w="1174114" h="88900">
                  <a:moveTo>
                    <a:pt x="984885" y="79476"/>
                  </a:moveTo>
                  <a:lnTo>
                    <a:pt x="978852" y="79476"/>
                  </a:lnTo>
                  <a:lnTo>
                    <a:pt x="977773" y="78536"/>
                  </a:lnTo>
                  <a:lnTo>
                    <a:pt x="977773" y="55321"/>
                  </a:lnTo>
                  <a:lnTo>
                    <a:pt x="977773" y="40284"/>
                  </a:lnTo>
                  <a:lnTo>
                    <a:pt x="954709" y="23101"/>
                  </a:lnTo>
                  <a:lnTo>
                    <a:pt x="943813" y="24130"/>
                  </a:lnTo>
                  <a:lnTo>
                    <a:pt x="935532" y="27520"/>
                  </a:lnTo>
                  <a:lnTo>
                    <a:pt x="930275" y="33743"/>
                  </a:lnTo>
                  <a:lnTo>
                    <a:pt x="928420" y="43230"/>
                  </a:lnTo>
                  <a:lnTo>
                    <a:pt x="938618" y="43230"/>
                  </a:lnTo>
                  <a:lnTo>
                    <a:pt x="938618" y="38265"/>
                  </a:lnTo>
                  <a:lnTo>
                    <a:pt x="940625" y="31153"/>
                  </a:lnTo>
                  <a:lnTo>
                    <a:pt x="962761" y="31153"/>
                  </a:lnTo>
                  <a:lnTo>
                    <a:pt x="967714" y="35179"/>
                  </a:lnTo>
                  <a:lnTo>
                    <a:pt x="967714" y="47256"/>
                  </a:lnTo>
                  <a:lnTo>
                    <a:pt x="966774" y="47612"/>
                  </a:lnTo>
                  <a:lnTo>
                    <a:pt x="966774" y="55321"/>
                  </a:lnTo>
                  <a:lnTo>
                    <a:pt x="966774" y="73444"/>
                  </a:lnTo>
                  <a:lnTo>
                    <a:pt x="957656" y="80556"/>
                  </a:lnTo>
                  <a:lnTo>
                    <a:pt x="939558" y="80556"/>
                  </a:lnTo>
                  <a:lnTo>
                    <a:pt x="936612" y="76530"/>
                  </a:lnTo>
                  <a:lnTo>
                    <a:pt x="936612" y="61353"/>
                  </a:lnTo>
                  <a:lnTo>
                    <a:pt x="944651" y="59347"/>
                  </a:lnTo>
                  <a:lnTo>
                    <a:pt x="949617" y="59347"/>
                  </a:lnTo>
                  <a:lnTo>
                    <a:pt x="962761" y="57327"/>
                  </a:lnTo>
                  <a:lnTo>
                    <a:pt x="965708" y="56388"/>
                  </a:lnTo>
                  <a:lnTo>
                    <a:pt x="966774" y="55321"/>
                  </a:lnTo>
                  <a:lnTo>
                    <a:pt x="966774" y="47612"/>
                  </a:lnTo>
                  <a:lnTo>
                    <a:pt x="964768" y="48336"/>
                  </a:lnTo>
                  <a:lnTo>
                    <a:pt x="961682" y="49276"/>
                  </a:lnTo>
                  <a:lnTo>
                    <a:pt x="925906" y="65620"/>
                  </a:lnTo>
                  <a:lnTo>
                    <a:pt x="925474" y="70485"/>
                  </a:lnTo>
                  <a:lnTo>
                    <a:pt x="926909" y="77965"/>
                  </a:lnTo>
                  <a:lnTo>
                    <a:pt x="930884" y="83680"/>
                  </a:lnTo>
                  <a:lnTo>
                    <a:pt x="936955" y="87325"/>
                  </a:lnTo>
                  <a:lnTo>
                    <a:pt x="944651" y="88607"/>
                  </a:lnTo>
                  <a:lnTo>
                    <a:pt x="957656" y="88607"/>
                  </a:lnTo>
                  <a:lnTo>
                    <a:pt x="963688" y="83515"/>
                  </a:lnTo>
                  <a:lnTo>
                    <a:pt x="966089" y="80556"/>
                  </a:lnTo>
                  <a:lnTo>
                    <a:pt x="967714" y="78536"/>
                  </a:lnTo>
                  <a:lnTo>
                    <a:pt x="967778" y="83680"/>
                  </a:lnTo>
                  <a:lnTo>
                    <a:pt x="969733" y="88607"/>
                  </a:lnTo>
                  <a:lnTo>
                    <a:pt x="980859" y="88607"/>
                  </a:lnTo>
                  <a:lnTo>
                    <a:pt x="982865" y="87541"/>
                  </a:lnTo>
                  <a:lnTo>
                    <a:pt x="984885" y="87541"/>
                  </a:lnTo>
                  <a:lnTo>
                    <a:pt x="984885" y="79476"/>
                  </a:lnTo>
                  <a:close/>
                </a:path>
                <a:path w="1174114" h="88900">
                  <a:moveTo>
                    <a:pt x="1019073" y="24168"/>
                  </a:moveTo>
                  <a:lnTo>
                    <a:pt x="1009027" y="24168"/>
                  </a:lnTo>
                  <a:lnTo>
                    <a:pt x="1009027" y="6985"/>
                  </a:lnTo>
                  <a:lnTo>
                    <a:pt x="997889" y="6985"/>
                  </a:lnTo>
                  <a:lnTo>
                    <a:pt x="997889" y="24168"/>
                  </a:lnTo>
                  <a:lnTo>
                    <a:pt x="989850" y="24168"/>
                  </a:lnTo>
                  <a:lnTo>
                    <a:pt x="989850" y="33159"/>
                  </a:lnTo>
                  <a:lnTo>
                    <a:pt x="997889" y="33159"/>
                  </a:lnTo>
                  <a:lnTo>
                    <a:pt x="997889" y="82575"/>
                  </a:lnTo>
                  <a:lnTo>
                    <a:pt x="1000975" y="87541"/>
                  </a:lnTo>
                  <a:lnTo>
                    <a:pt x="1019073" y="87541"/>
                  </a:lnTo>
                  <a:lnTo>
                    <a:pt x="1019073" y="78536"/>
                  </a:lnTo>
                  <a:lnTo>
                    <a:pt x="1009027" y="78536"/>
                  </a:lnTo>
                  <a:lnTo>
                    <a:pt x="1009027" y="33159"/>
                  </a:lnTo>
                  <a:lnTo>
                    <a:pt x="1019073" y="33159"/>
                  </a:lnTo>
                  <a:lnTo>
                    <a:pt x="1019073" y="24168"/>
                  </a:lnTo>
                  <a:close/>
                </a:path>
                <a:path w="1174114" h="88900">
                  <a:moveTo>
                    <a:pt x="1040130" y="24168"/>
                  </a:moveTo>
                  <a:lnTo>
                    <a:pt x="1030071" y="24168"/>
                  </a:lnTo>
                  <a:lnTo>
                    <a:pt x="1030071" y="87541"/>
                  </a:lnTo>
                  <a:lnTo>
                    <a:pt x="1040130" y="87541"/>
                  </a:lnTo>
                  <a:lnTo>
                    <a:pt x="1040130" y="24168"/>
                  </a:lnTo>
                  <a:close/>
                </a:path>
                <a:path w="1174114" h="88900">
                  <a:moveTo>
                    <a:pt x="1040130" y="939"/>
                  </a:moveTo>
                  <a:lnTo>
                    <a:pt x="1030071" y="939"/>
                  </a:lnTo>
                  <a:lnTo>
                    <a:pt x="1030071" y="13030"/>
                  </a:lnTo>
                  <a:lnTo>
                    <a:pt x="1040130" y="13030"/>
                  </a:lnTo>
                  <a:lnTo>
                    <a:pt x="1040130" y="939"/>
                  </a:lnTo>
                  <a:close/>
                </a:path>
                <a:path w="1174114" h="88900">
                  <a:moveTo>
                    <a:pt x="1110538" y="55321"/>
                  </a:moveTo>
                  <a:lnTo>
                    <a:pt x="1108824" y="43484"/>
                  </a:lnTo>
                  <a:lnTo>
                    <a:pt x="1103528" y="33159"/>
                  </a:lnTo>
                  <a:lnTo>
                    <a:pt x="1102360" y="32219"/>
                  </a:lnTo>
                  <a:lnTo>
                    <a:pt x="1100480" y="30708"/>
                  </a:lnTo>
                  <a:lnTo>
                    <a:pt x="1100480" y="55321"/>
                  </a:lnTo>
                  <a:lnTo>
                    <a:pt x="1099616" y="62941"/>
                  </a:lnTo>
                  <a:lnTo>
                    <a:pt x="1096594" y="70827"/>
                  </a:lnTo>
                  <a:lnTo>
                    <a:pt x="1090752" y="76987"/>
                  </a:lnTo>
                  <a:lnTo>
                    <a:pt x="1081430" y="79476"/>
                  </a:lnTo>
                  <a:lnTo>
                    <a:pt x="1072210" y="76987"/>
                  </a:lnTo>
                  <a:lnTo>
                    <a:pt x="1066698" y="70827"/>
                  </a:lnTo>
                  <a:lnTo>
                    <a:pt x="1064031" y="62941"/>
                  </a:lnTo>
                  <a:lnTo>
                    <a:pt x="1063332" y="55321"/>
                  </a:lnTo>
                  <a:lnTo>
                    <a:pt x="1064031" y="48310"/>
                  </a:lnTo>
                  <a:lnTo>
                    <a:pt x="1066698" y="40754"/>
                  </a:lnTo>
                  <a:lnTo>
                    <a:pt x="1072210" y="34696"/>
                  </a:lnTo>
                  <a:lnTo>
                    <a:pt x="1081430" y="32219"/>
                  </a:lnTo>
                  <a:lnTo>
                    <a:pt x="1090752" y="34696"/>
                  </a:lnTo>
                  <a:lnTo>
                    <a:pt x="1096594" y="40754"/>
                  </a:lnTo>
                  <a:lnTo>
                    <a:pt x="1099616" y="48310"/>
                  </a:lnTo>
                  <a:lnTo>
                    <a:pt x="1100480" y="55321"/>
                  </a:lnTo>
                  <a:lnTo>
                    <a:pt x="1100480" y="30708"/>
                  </a:lnTo>
                  <a:lnTo>
                    <a:pt x="1094473" y="25869"/>
                  </a:lnTo>
                  <a:lnTo>
                    <a:pt x="1081430" y="23101"/>
                  </a:lnTo>
                  <a:lnTo>
                    <a:pt x="1068946" y="25869"/>
                  </a:lnTo>
                  <a:lnTo>
                    <a:pt x="1060170" y="33159"/>
                  </a:lnTo>
                  <a:lnTo>
                    <a:pt x="1054976" y="43484"/>
                  </a:lnTo>
                  <a:lnTo>
                    <a:pt x="1053274" y="55321"/>
                  </a:lnTo>
                  <a:lnTo>
                    <a:pt x="1054976" y="67310"/>
                  </a:lnTo>
                  <a:lnTo>
                    <a:pt x="1060170" y="78003"/>
                  </a:lnTo>
                  <a:lnTo>
                    <a:pt x="1068946" y="85674"/>
                  </a:lnTo>
                  <a:lnTo>
                    <a:pt x="1081430" y="88607"/>
                  </a:lnTo>
                  <a:lnTo>
                    <a:pt x="1094473" y="85674"/>
                  </a:lnTo>
                  <a:lnTo>
                    <a:pt x="1101788" y="79476"/>
                  </a:lnTo>
                  <a:lnTo>
                    <a:pt x="1103528" y="78003"/>
                  </a:lnTo>
                  <a:lnTo>
                    <a:pt x="1108824" y="67310"/>
                  </a:lnTo>
                  <a:lnTo>
                    <a:pt x="1110538" y="55321"/>
                  </a:lnTo>
                  <a:close/>
                </a:path>
                <a:path w="1174114" h="88900">
                  <a:moveTo>
                    <a:pt x="1173962" y="44310"/>
                  </a:moveTo>
                  <a:lnTo>
                    <a:pt x="1152779" y="23101"/>
                  </a:lnTo>
                  <a:lnTo>
                    <a:pt x="1141780" y="23101"/>
                  </a:lnTo>
                  <a:lnTo>
                    <a:pt x="1135748" y="30213"/>
                  </a:lnTo>
                  <a:lnTo>
                    <a:pt x="1133741" y="33159"/>
                  </a:lnTo>
                  <a:lnTo>
                    <a:pt x="1133741" y="24168"/>
                  </a:lnTo>
                  <a:lnTo>
                    <a:pt x="1123683" y="24168"/>
                  </a:lnTo>
                  <a:lnTo>
                    <a:pt x="1123683" y="87541"/>
                  </a:lnTo>
                  <a:lnTo>
                    <a:pt x="1133741" y="87541"/>
                  </a:lnTo>
                  <a:lnTo>
                    <a:pt x="1133741" y="53301"/>
                  </a:lnTo>
                  <a:lnTo>
                    <a:pt x="1135545" y="42811"/>
                  </a:lnTo>
                  <a:lnTo>
                    <a:pt x="1139990" y="36372"/>
                  </a:lnTo>
                  <a:lnTo>
                    <a:pt x="1145489" y="33159"/>
                  </a:lnTo>
                  <a:lnTo>
                    <a:pt x="1150772" y="32219"/>
                  </a:lnTo>
                  <a:lnTo>
                    <a:pt x="1160830" y="32219"/>
                  </a:lnTo>
                  <a:lnTo>
                    <a:pt x="1163904" y="37198"/>
                  </a:lnTo>
                  <a:lnTo>
                    <a:pt x="1163904" y="87541"/>
                  </a:lnTo>
                  <a:lnTo>
                    <a:pt x="1173962" y="87541"/>
                  </a:lnTo>
                  <a:lnTo>
                    <a:pt x="1173962" y="4431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750997" y="1627272"/>
              <a:ext cx="434597" cy="8860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64126" y="3188192"/>
              <a:ext cx="310835" cy="11276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620234" y="3188192"/>
              <a:ext cx="189110" cy="8753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854615" y="3188195"/>
              <a:ext cx="826135" cy="111760"/>
            </a:xfrm>
            <a:custGeom>
              <a:avLst/>
              <a:gdLst/>
              <a:ahLst/>
              <a:cxnLst/>
              <a:rect l="l" t="t" r="r" b="b"/>
              <a:pathLst>
                <a:path w="826135" h="111760">
                  <a:moveTo>
                    <a:pt x="51308" y="58407"/>
                  </a:moveTo>
                  <a:lnTo>
                    <a:pt x="47269" y="54368"/>
                  </a:lnTo>
                  <a:lnTo>
                    <a:pt x="34188" y="50342"/>
                  </a:lnTo>
                  <a:lnTo>
                    <a:pt x="23126" y="48336"/>
                  </a:lnTo>
                  <a:lnTo>
                    <a:pt x="15087" y="46316"/>
                  </a:lnTo>
                  <a:lnTo>
                    <a:pt x="12065" y="44310"/>
                  </a:lnTo>
                  <a:lnTo>
                    <a:pt x="12065" y="32219"/>
                  </a:lnTo>
                  <a:lnTo>
                    <a:pt x="21120" y="31153"/>
                  </a:lnTo>
                  <a:lnTo>
                    <a:pt x="37211" y="31153"/>
                  </a:lnTo>
                  <a:lnTo>
                    <a:pt x="39217" y="37185"/>
                  </a:lnTo>
                  <a:lnTo>
                    <a:pt x="39217" y="41224"/>
                  </a:lnTo>
                  <a:lnTo>
                    <a:pt x="49288" y="41224"/>
                  </a:lnTo>
                  <a:lnTo>
                    <a:pt x="48768" y="36995"/>
                  </a:lnTo>
                  <a:lnTo>
                    <a:pt x="45897" y="30581"/>
                  </a:lnTo>
                  <a:lnTo>
                    <a:pt x="38671" y="24714"/>
                  </a:lnTo>
                  <a:lnTo>
                    <a:pt x="25146" y="22148"/>
                  </a:lnTo>
                  <a:lnTo>
                    <a:pt x="16433" y="23304"/>
                  </a:lnTo>
                  <a:lnTo>
                    <a:pt x="9055" y="26809"/>
                  </a:lnTo>
                  <a:lnTo>
                    <a:pt x="3924" y="32740"/>
                  </a:lnTo>
                  <a:lnTo>
                    <a:pt x="2006" y="41224"/>
                  </a:lnTo>
                  <a:lnTo>
                    <a:pt x="2006" y="50342"/>
                  </a:lnTo>
                  <a:lnTo>
                    <a:pt x="7035" y="54368"/>
                  </a:lnTo>
                  <a:lnTo>
                    <a:pt x="16090" y="56388"/>
                  </a:lnTo>
                  <a:lnTo>
                    <a:pt x="28155" y="59347"/>
                  </a:lnTo>
                  <a:lnTo>
                    <a:pt x="37211" y="62433"/>
                  </a:lnTo>
                  <a:lnTo>
                    <a:pt x="41236" y="63373"/>
                  </a:lnTo>
                  <a:lnTo>
                    <a:pt x="41236" y="75450"/>
                  </a:lnTo>
                  <a:lnTo>
                    <a:pt x="34188" y="78536"/>
                  </a:lnTo>
                  <a:lnTo>
                    <a:pt x="12065" y="78536"/>
                  </a:lnTo>
                  <a:lnTo>
                    <a:pt x="10058" y="70485"/>
                  </a:lnTo>
                  <a:lnTo>
                    <a:pt x="10058" y="66459"/>
                  </a:lnTo>
                  <a:lnTo>
                    <a:pt x="0" y="66459"/>
                  </a:lnTo>
                  <a:lnTo>
                    <a:pt x="685" y="72694"/>
                  </a:lnTo>
                  <a:lnTo>
                    <a:pt x="4025" y="79616"/>
                  </a:lnTo>
                  <a:lnTo>
                    <a:pt x="11874" y="85217"/>
                  </a:lnTo>
                  <a:lnTo>
                    <a:pt x="26149" y="87528"/>
                  </a:lnTo>
                  <a:lnTo>
                    <a:pt x="36436" y="86233"/>
                  </a:lnTo>
                  <a:lnTo>
                    <a:pt x="44386" y="82397"/>
                  </a:lnTo>
                  <a:lnTo>
                    <a:pt x="49491" y="76098"/>
                  </a:lnTo>
                  <a:lnTo>
                    <a:pt x="51308" y="67398"/>
                  </a:lnTo>
                  <a:lnTo>
                    <a:pt x="51308" y="58407"/>
                  </a:lnTo>
                  <a:close/>
                </a:path>
                <a:path w="826135" h="111760">
                  <a:moveTo>
                    <a:pt x="114668" y="23088"/>
                  </a:moveTo>
                  <a:lnTo>
                    <a:pt x="103606" y="23088"/>
                  </a:lnTo>
                  <a:lnTo>
                    <a:pt x="86512" y="74510"/>
                  </a:lnTo>
                  <a:lnTo>
                    <a:pt x="69405" y="23088"/>
                  </a:lnTo>
                  <a:lnTo>
                    <a:pt x="57340" y="23088"/>
                  </a:lnTo>
                  <a:lnTo>
                    <a:pt x="80467" y="87528"/>
                  </a:lnTo>
                  <a:lnTo>
                    <a:pt x="75438" y="100685"/>
                  </a:lnTo>
                  <a:lnTo>
                    <a:pt x="75438" y="102704"/>
                  </a:lnTo>
                  <a:lnTo>
                    <a:pt x="66395" y="102704"/>
                  </a:lnTo>
                  <a:lnTo>
                    <a:pt x="64376" y="101625"/>
                  </a:lnTo>
                  <a:lnTo>
                    <a:pt x="63373" y="101625"/>
                  </a:lnTo>
                  <a:lnTo>
                    <a:pt x="63373" y="110756"/>
                  </a:lnTo>
                  <a:lnTo>
                    <a:pt x="65379" y="111696"/>
                  </a:lnTo>
                  <a:lnTo>
                    <a:pt x="67398" y="111696"/>
                  </a:lnTo>
                  <a:lnTo>
                    <a:pt x="75857" y="111137"/>
                  </a:lnTo>
                  <a:lnTo>
                    <a:pt x="98399" y="69456"/>
                  </a:lnTo>
                  <a:lnTo>
                    <a:pt x="109372" y="38823"/>
                  </a:lnTo>
                  <a:lnTo>
                    <a:pt x="114668" y="23088"/>
                  </a:lnTo>
                  <a:close/>
                </a:path>
                <a:path w="826135" h="111760">
                  <a:moveTo>
                    <a:pt x="175031" y="43230"/>
                  </a:moveTo>
                  <a:lnTo>
                    <a:pt x="172999" y="32296"/>
                  </a:lnTo>
                  <a:lnTo>
                    <a:pt x="167855" y="25895"/>
                  </a:lnTo>
                  <a:lnTo>
                    <a:pt x="161023" y="22898"/>
                  </a:lnTo>
                  <a:lnTo>
                    <a:pt x="153911" y="22148"/>
                  </a:lnTo>
                  <a:lnTo>
                    <a:pt x="142836" y="22148"/>
                  </a:lnTo>
                  <a:lnTo>
                    <a:pt x="136804" y="29133"/>
                  </a:lnTo>
                  <a:lnTo>
                    <a:pt x="134797" y="32219"/>
                  </a:lnTo>
                  <a:lnTo>
                    <a:pt x="133794" y="32219"/>
                  </a:lnTo>
                  <a:lnTo>
                    <a:pt x="133794" y="23088"/>
                  </a:lnTo>
                  <a:lnTo>
                    <a:pt x="124739" y="23088"/>
                  </a:lnTo>
                  <a:lnTo>
                    <a:pt x="124739" y="86588"/>
                  </a:lnTo>
                  <a:lnTo>
                    <a:pt x="134797" y="86588"/>
                  </a:lnTo>
                  <a:lnTo>
                    <a:pt x="134797" y="52362"/>
                  </a:lnTo>
                  <a:lnTo>
                    <a:pt x="136613" y="41795"/>
                  </a:lnTo>
                  <a:lnTo>
                    <a:pt x="141084" y="35306"/>
                  </a:lnTo>
                  <a:lnTo>
                    <a:pt x="146672" y="32042"/>
                  </a:lnTo>
                  <a:lnTo>
                    <a:pt x="151892" y="31153"/>
                  </a:lnTo>
                  <a:lnTo>
                    <a:pt x="161950" y="31153"/>
                  </a:lnTo>
                  <a:lnTo>
                    <a:pt x="164973" y="36245"/>
                  </a:lnTo>
                  <a:lnTo>
                    <a:pt x="164973" y="86588"/>
                  </a:lnTo>
                  <a:lnTo>
                    <a:pt x="175031" y="86588"/>
                  </a:lnTo>
                  <a:lnTo>
                    <a:pt x="175031" y="43230"/>
                  </a:lnTo>
                  <a:close/>
                </a:path>
                <a:path w="826135" h="111760">
                  <a:moveTo>
                    <a:pt x="240411" y="44310"/>
                  </a:moveTo>
                  <a:lnTo>
                    <a:pt x="239064" y="36144"/>
                  </a:lnTo>
                  <a:lnTo>
                    <a:pt x="234886" y="29057"/>
                  </a:lnTo>
                  <a:lnTo>
                    <a:pt x="227685" y="24053"/>
                  </a:lnTo>
                  <a:lnTo>
                    <a:pt x="217284" y="22148"/>
                  </a:lnTo>
                  <a:lnTo>
                    <a:pt x="203657" y="24803"/>
                  </a:lnTo>
                  <a:lnTo>
                    <a:pt x="194271" y="32067"/>
                  </a:lnTo>
                  <a:lnTo>
                    <a:pt x="188849" y="42938"/>
                  </a:lnTo>
                  <a:lnTo>
                    <a:pt x="187096" y="56388"/>
                  </a:lnTo>
                  <a:lnTo>
                    <a:pt x="189090" y="68897"/>
                  </a:lnTo>
                  <a:lnTo>
                    <a:pt x="194767" y="78752"/>
                  </a:lnTo>
                  <a:lnTo>
                    <a:pt x="203657" y="85217"/>
                  </a:lnTo>
                  <a:lnTo>
                    <a:pt x="215265" y="87528"/>
                  </a:lnTo>
                  <a:lnTo>
                    <a:pt x="226695" y="85191"/>
                  </a:lnTo>
                  <a:lnTo>
                    <a:pt x="234251" y="79362"/>
                  </a:lnTo>
                  <a:lnTo>
                    <a:pt x="238607" y="71843"/>
                  </a:lnTo>
                  <a:lnTo>
                    <a:pt x="240411" y="64439"/>
                  </a:lnTo>
                  <a:lnTo>
                    <a:pt x="230352" y="64439"/>
                  </a:lnTo>
                  <a:lnTo>
                    <a:pt x="228346" y="73444"/>
                  </a:lnTo>
                  <a:lnTo>
                    <a:pt x="222313" y="78536"/>
                  </a:lnTo>
                  <a:lnTo>
                    <a:pt x="215265" y="78536"/>
                  </a:lnTo>
                  <a:lnTo>
                    <a:pt x="206654" y="76314"/>
                  </a:lnTo>
                  <a:lnTo>
                    <a:pt x="201447" y="70586"/>
                  </a:lnTo>
                  <a:lnTo>
                    <a:pt x="198869" y="62788"/>
                  </a:lnTo>
                  <a:lnTo>
                    <a:pt x="198170" y="54368"/>
                  </a:lnTo>
                  <a:lnTo>
                    <a:pt x="199148" y="46050"/>
                  </a:lnTo>
                  <a:lnTo>
                    <a:pt x="202196" y="38582"/>
                  </a:lnTo>
                  <a:lnTo>
                    <a:pt x="207505" y="33210"/>
                  </a:lnTo>
                  <a:lnTo>
                    <a:pt x="215265" y="31153"/>
                  </a:lnTo>
                  <a:lnTo>
                    <a:pt x="224320" y="31153"/>
                  </a:lnTo>
                  <a:lnTo>
                    <a:pt x="229349" y="36245"/>
                  </a:lnTo>
                  <a:lnTo>
                    <a:pt x="230352" y="44310"/>
                  </a:lnTo>
                  <a:lnTo>
                    <a:pt x="240411" y="44310"/>
                  </a:lnTo>
                  <a:close/>
                </a:path>
                <a:path w="826135" h="111760">
                  <a:moveTo>
                    <a:pt x="302780" y="43230"/>
                  </a:moveTo>
                  <a:lnTo>
                    <a:pt x="300748" y="32296"/>
                  </a:lnTo>
                  <a:lnTo>
                    <a:pt x="299808" y="31153"/>
                  </a:lnTo>
                  <a:lnTo>
                    <a:pt x="295490" y="25895"/>
                  </a:lnTo>
                  <a:lnTo>
                    <a:pt x="288353" y="22898"/>
                  </a:lnTo>
                  <a:lnTo>
                    <a:pt x="280657" y="22148"/>
                  </a:lnTo>
                  <a:lnTo>
                    <a:pt x="270598" y="22148"/>
                  </a:lnTo>
                  <a:lnTo>
                    <a:pt x="265557" y="28194"/>
                  </a:lnTo>
                  <a:lnTo>
                    <a:pt x="262547" y="32219"/>
                  </a:lnTo>
                  <a:lnTo>
                    <a:pt x="262547" y="0"/>
                  </a:lnTo>
                  <a:lnTo>
                    <a:pt x="251472" y="0"/>
                  </a:lnTo>
                  <a:lnTo>
                    <a:pt x="251472" y="86588"/>
                  </a:lnTo>
                  <a:lnTo>
                    <a:pt x="262547" y="86588"/>
                  </a:lnTo>
                  <a:lnTo>
                    <a:pt x="262547" y="52362"/>
                  </a:lnTo>
                  <a:lnTo>
                    <a:pt x="264083" y="42252"/>
                  </a:lnTo>
                  <a:lnTo>
                    <a:pt x="268084" y="35712"/>
                  </a:lnTo>
                  <a:lnTo>
                    <a:pt x="273545" y="32219"/>
                  </a:lnTo>
                  <a:lnTo>
                    <a:pt x="279654" y="31153"/>
                  </a:lnTo>
                  <a:lnTo>
                    <a:pt x="289712" y="31153"/>
                  </a:lnTo>
                  <a:lnTo>
                    <a:pt x="292722" y="36245"/>
                  </a:lnTo>
                  <a:lnTo>
                    <a:pt x="292722" y="86588"/>
                  </a:lnTo>
                  <a:lnTo>
                    <a:pt x="302780" y="86588"/>
                  </a:lnTo>
                  <a:lnTo>
                    <a:pt x="302780" y="43230"/>
                  </a:lnTo>
                  <a:close/>
                </a:path>
                <a:path w="826135" h="111760">
                  <a:moveTo>
                    <a:pt x="351091" y="22148"/>
                  </a:moveTo>
                  <a:lnTo>
                    <a:pt x="339953" y="22148"/>
                  </a:lnTo>
                  <a:lnTo>
                    <a:pt x="335000" y="26187"/>
                  </a:lnTo>
                  <a:lnTo>
                    <a:pt x="330974" y="34239"/>
                  </a:lnTo>
                  <a:lnTo>
                    <a:pt x="329907" y="34239"/>
                  </a:lnTo>
                  <a:lnTo>
                    <a:pt x="329907" y="23088"/>
                  </a:lnTo>
                  <a:lnTo>
                    <a:pt x="319887" y="23088"/>
                  </a:lnTo>
                  <a:lnTo>
                    <a:pt x="319887" y="86588"/>
                  </a:lnTo>
                  <a:lnTo>
                    <a:pt x="330974" y="86588"/>
                  </a:lnTo>
                  <a:lnTo>
                    <a:pt x="330974" y="49276"/>
                  </a:lnTo>
                  <a:lnTo>
                    <a:pt x="330974" y="40284"/>
                  </a:lnTo>
                  <a:lnTo>
                    <a:pt x="337007" y="33159"/>
                  </a:lnTo>
                  <a:lnTo>
                    <a:pt x="351091" y="33159"/>
                  </a:lnTo>
                  <a:lnTo>
                    <a:pt x="351091" y="22148"/>
                  </a:lnTo>
                  <a:close/>
                </a:path>
                <a:path w="826135" h="111760">
                  <a:moveTo>
                    <a:pt x="413448" y="54368"/>
                  </a:moveTo>
                  <a:lnTo>
                    <a:pt x="411708" y="42545"/>
                  </a:lnTo>
                  <a:lnTo>
                    <a:pt x="406374" y="32219"/>
                  </a:lnTo>
                  <a:lnTo>
                    <a:pt x="405028" y="31153"/>
                  </a:lnTo>
                  <a:lnTo>
                    <a:pt x="402310" y="28981"/>
                  </a:lnTo>
                  <a:lnTo>
                    <a:pt x="402310" y="54368"/>
                  </a:lnTo>
                  <a:lnTo>
                    <a:pt x="401624" y="61950"/>
                  </a:lnTo>
                  <a:lnTo>
                    <a:pt x="398945" y="69824"/>
                  </a:lnTo>
                  <a:lnTo>
                    <a:pt x="393433" y="76034"/>
                  </a:lnTo>
                  <a:lnTo>
                    <a:pt x="384213" y="78536"/>
                  </a:lnTo>
                  <a:lnTo>
                    <a:pt x="375043" y="76034"/>
                  </a:lnTo>
                  <a:lnTo>
                    <a:pt x="369531" y="69824"/>
                  </a:lnTo>
                  <a:lnTo>
                    <a:pt x="366826" y="61950"/>
                  </a:lnTo>
                  <a:lnTo>
                    <a:pt x="366102" y="54368"/>
                  </a:lnTo>
                  <a:lnTo>
                    <a:pt x="366826" y="47345"/>
                  </a:lnTo>
                  <a:lnTo>
                    <a:pt x="402310" y="54368"/>
                  </a:lnTo>
                  <a:lnTo>
                    <a:pt x="402310" y="28981"/>
                  </a:lnTo>
                  <a:lnTo>
                    <a:pt x="397268" y="24930"/>
                  </a:lnTo>
                  <a:lnTo>
                    <a:pt x="384213" y="22148"/>
                  </a:lnTo>
                  <a:lnTo>
                    <a:pt x="371182" y="24930"/>
                  </a:lnTo>
                  <a:lnTo>
                    <a:pt x="362115" y="32219"/>
                  </a:lnTo>
                  <a:lnTo>
                    <a:pt x="356831" y="42545"/>
                  </a:lnTo>
                  <a:lnTo>
                    <a:pt x="355117" y="54368"/>
                  </a:lnTo>
                  <a:lnTo>
                    <a:pt x="356831" y="66357"/>
                  </a:lnTo>
                  <a:lnTo>
                    <a:pt x="362115" y="77000"/>
                  </a:lnTo>
                  <a:lnTo>
                    <a:pt x="371182" y="84620"/>
                  </a:lnTo>
                  <a:lnTo>
                    <a:pt x="384213" y="87528"/>
                  </a:lnTo>
                  <a:lnTo>
                    <a:pt x="397268" y="84620"/>
                  </a:lnTo>
                  <a:lnTo>
                    <a:pt x="404533" y="78536"/>
                  </a:lnTo>
                  <a:lnTo>
                    <a:pt x="406374" y="77000"/>
                  </a:lnTo>
                  <a:lnTo>
                    <a:pt x="411708" y="66357"/>
                  </a:lnTo>
                  <a:lnTo>
                    <a:pt x="413448" y="54368"/>
                  </a:lnTo>
                  <a:close/>
                </a:path>
                <a:path w="826135" h="111760">
                  <a:moveTo>
                    <a:pt x="476872" y="43230"/>
                  </a:moveTo>
                  <a:lnTo>
                    <a:pt x="474853" y="32296"/>
                  </a:lnTo>
                  <a:lnTo>
                    <a:pt x="473925" y="31153"/>
                  </a:lnTo>
                  <a:lnTo>
                    <a:pt x="469696" y="25895"/>
                  </a:lnTo>
                  <a:lnTo>
                    <a:pt x="462851" y="22898"/>
                  </a:lnTo>
                  <a:lnTo>
                    <a:pt x="455688" y="22148"/>
                  </a:lnTo>
                  <a:lnTo>
                    <a:pt x="444563" y="22148"/>
                  </a:lnTo>
                  <a:lnTo>
                    <a:pt x="438518" y="29133"/>
                  </a:lnTo>
                  <a:lnTo>
                    <a:pt x="436511" y="32219"/>
                  </a:lnTo>
                  <a:lnTo>
                    <a:pt x="436511" y="23088"/>
                  </a:lnTo>
                  <a:lnTo>
                    <a:pt x="426453" y="23088"/>
                  </a:lnTo>
                  <a:lnTo>
                    <a:pt x="426453" y="86588"/>
                  </a:lnTo>
                  <a:lnTo>
                    <a:pt x="436511" y="86588"/>
                  </a:lnTo>
                  <a:lnTo>
                    <a:pt x="436511" y="52362"/>
                  </a:lnTo>
                  <a:lnTo>
                    <a:pt x="438340" y="41795"/>
                  </a:lnTo>
                  <a:lnTo>
                    <a:pt x="442836" y="35306"/>
                  </a:lnTo>
                  <a:lnTo>
                    <a:pt x="448144" y="32219"/>
                  </a:lnTo>
                  <a:lnTo>
                    <a:pt x="448449" y="32042"/>
                  </a:lnTo>
                  <a:lnTo>
                    <a:pt x="453682" y="31153"/>
                  </a:lnTo>
                  <a:lnTo>
                    <a:pt x="463740" y="31153"/>
                  </a:lnTo>
                  <a:lnTo>
                    <a:pt x="466813" y="36245"/>
                  </a:lnTo>
                  <a:lnTo>
                    <a:pt x="466813" y="86588"/>
                  </a:lnTo>
                  <a:lnTo>
                    <a:pt x="476872" y="86588"/>
                  </a:lnTo>
                  <a:lnTo>
                    <a:pt x="476872" y="43230"/>
                  </a:lnTo>
                  <a:close/>
                </a:path>
                <a:path w="826135" h="111760">
                  <a:moveTo>
                    <a:pt x="503961" y="23088"/>
                  </a:moveTo>
                  <a:lnTo>
                    <a:pt x="493903" y="23088"/>
                  </a:lnTo>
                  <a:lnTo>
                    <a:pt x="493903" y="86588"/>
                  </a:lnTo>
                  <a:lnTo>
                    <a:pt x="503961" y="86588"/>
                  </a:lnTo>
                  <a:lnTo>
                    <a:pt x="503961" y="23088"/>
                  </a:lnTo>
                  <a:close/>
                </a:path>
                <a:path w="826135" h="111760">
                  <a:moveTo>
                    <a:pt x="503961" y="0"/>
                  </a:moveTo>
                  <a:lnTo>
                    <a:pt x="493903" y="0"/>
                  </a:lnTo>
                  <a:lnTo>
                    <a:pt x="493903" y="12090"/>
                  </a:lnTo>
                  <a:lnTo>
                    <a:pt x="503961" y="12090"/>
                  </a:lnTo>
                  <a:lnTo>
                    <a:pt x="503961" y="0"/>
                  </a:lnTo>
                  <a:close/>
                </a:path>
                <a:path w="826135" h="111760">
                  <a:moveTo>
                    <a:pt x="568337" y="77470"/>
                  </a:moveTo>
                  <a:lnTo>
                    <a:pt x="530110" y="77470"/>
                  </a:lnTo>
                  <a:lnTo>
                    <a:pt x="567397" y="32219"/>
                  </a:lnTo>
                  <a:lnTo>
                    <a:pt x="567397" y="23088"/>
                  </a:lnTo>
                  <a:lnTo>
                    <a:pt x="519125" y="23088"/>
                  </a:lnTo>
                  <a:lnTo>
                    <a:pt x="519125" y="32219"/>
                  </a:lnTo>
                  <a:lnTo>
                    <a:pt x="554253" y="32219"/>
                  </a:lnTo>
                  <a:lnTo>
                    <a:pt x="516039" y="77470"/>
                  </a:lnTo>
                  <a:lnTo>
                    <a:pt x="516039" y="86588"/>
                  </a:lnTo>
                  <a:lnTo>
                    <a:pt x="568337" y="86588"/>
                  </a:lnTo>
                  <a:lnTo>
                    <a:pt x="568337" y="77470"/>
                  </a:lnTo>
                  <a:close/>
                </a:path>
                <a:path w="826135" h="111760">
                  <a:moveTo>
                    <a:pt x="635787" y="78536"/>
                  </a:moveTo>
                  <a:lnTo>
                    <a:pt x="630694" y="78536"/>
                  </a:lnTo>
                  <a:lnTo>
                    <a:pt x="629754" y="77470"/>
                  </a:lnTo>
                  <a:lnTo>
                    <a:pt x="629754" y="54368"/>
                  </a:lnTo>
                  <a:lnTo>
                    <a:pt x="629754" y="39204"/>
                  </a:lnTo>
                  <a:lnTo>
                    <a:pt x="626833" y="30213"/>
                  </a:lnTo>
                  <a:lnTo>
                    <a:pt x="626681" y="29743"/>
                  </a:lnTo>
                  <a:lnTo>
                    <a:pt x="619544" y="24638"/>
                  </a:lnTo>
                  <a:lnTo>
                    <a:pt x="611479" y="22555"/>
                  </a:lnTo>
                  <a:lnTo>
                    <a:pt x="605612" y="22148"/>
                  </a:lnTo>
                  <a:lnTo>
                    <a:pt x="595287" y="23164"/>
                  </a:lnTo>
                  <a:lnTo>
                    <a:pt x="587324" y="26530"/>
                  </a:lnTo>
                  <a:lnTo>
                    <a:pt x="582218" y="32740"/>
                  </a:lnTo>
                  <a:lnTo>
                    <a:pt x="580402" y="42291"/>
                  </a:lnTo>
                  <a:lnTo>
                    <a:pt x="589521" y="42291"/>
                  </a:lnTo>
                  <a:lnTo>
                    <a:pt x="590461" y="37185"/>
                  </a:lnTo>
                  <a:lnTo>
                    <a:pt x="592467" y="30213"/>
                  </a:lnTo>
                  <a:lnTo>
                    <a:pt x="614603" y="30213"/>
                  </a:lnTo>
                  <a:lnTo>
                    <a:pt x="618629" y="34239"/>
                  </a:lnTo>
                  <a:lnTo>
                    <a:pt x="618629" y="46316"/>
                  </a:lnTo>
                  <a:lnTo>
                    <a:pt x="618629" y="54368"/>
                  </a:lnTo>
                  <a:lnTo>
                    <a:pt x="618629" y="72504"/>
                  </a:lnTo>
                  <a:lnTo>
                    <a:pt x="609638" y="79476"/>
                  </a:lnTo>
                  <a:lnTo>
                    <a:pt x="591540" y="79476"/>
                  </a:lnTo>
                  <a:lnTo>
                    <a:pt x="587514" y="75450"/>
                  </a:lnTo>
                  <a:lnTo>
                    <a:pt x="587514" y="60413"/>
                  </a:lnTo>
                  <a:lnTo>
                    <a:pt x="596493" y="58407"/>
                  </a:lnTo>
                  <a:lnTo>
                    <a:pt x="601586" y="58407"/>
                  </a:lnTo>
                  <a:lnTo>
                    <a:pt x="614603" y="56388"/>
                  </a:lnTo>
                  <a:lnTo>
                    <a:pt x="616610" y="55308"/>
                  </a:lnTo>
                  <a:lnTo>
                    <a:pt x="618629" y="54368"/>
                  </a:lnTo>
                  <a:lnTo>
                    <a:pt x="618629" y="46316"/>
                  </a:lnTo>
                  <a:lnTo>
                    <a:pt x="615670" y="47256"/>
                  </a:lnTo>
                  <a:lnTo>
                    <a:pt x="613664" y="48336"/>
                  </a:lnTo>
                  <a:lnTo>
                    <a:pt x="596493" y="50342"/>
                  </a:lnTo>
                  <a:lnTo>
                    <a:pt x="585889" y="53479"/>
                  </a:lnTo>
                  <a:lnTo>
                    <a:pt x="580186" y="58775"/>
                  </a:lnTo>
                  <a:lnTo>
                    <a:pt x="577888" y="64617"/>
                  </a:lnTo>
                  <a:lnTo>
                    <a:pt x="577456" y="69405"/>
                  </a:lnTo>
                  <a:lnTo>
                    <a:pt x="578878" y="76949"/>
                  </a:lnTo>
                  <a:lnTo>
                    <a:pt x="582853" y="82651"/>
                  </a:lnTo>
                  <a:lnTo>
                    <a:pt x="588886" y="86271"/>
                  </a:lnTo>
                  <a:lnTo>
                    <a:pt x="596493" y="87528"/>
                  </a:lnTo>
                  <a:lnTo>
                    <a:pt x="608571" y="87528"/>
                  </a:lnTo>
                  <a:lnTo>
                    <a:pt x="615670" y="82562"/>
                  </a:lnTo>
                  <a:lnTo>
                    <a:pt x="618109" y="79476"/>
                  </a:lnTo>
                  <a:lnTo>
                    <a:pt x="619696" y="77470"/>
                  </a:lnTo>
                  <a:lnTo>
                    <a:pt x="619709" y="82651"/>
                  </a:lnTo>
                  <a:lnTo>
                    <a:pt x="620636" y="87528"/>
                  </a:lnTo>
                  <a:lnTo>
                    <a:pt x="632701" y="87528"/>
                  </a:lnTo>
                  <a:lnTo>
                    <a:pt x="634720" y="86588"/>
                  </a:lnTo>
                  <a:lnTo>
                    <a:pt x="635787" y="86588"/>
                  </a:lnTo>
                  <a:lnTo>
                    <a:pt x="635787" y="78536"/>
                  </a:lnTo>
                  <a:close/>
                </a:path>
                <a:path w="826135" h="111760">
                  <a:moveTo>
                    <a:pt x="670928" y="23088"/>
                  </a:moveTo>
                  <a:lnTo>
                    <a:pt x="660869" y="23088"/>
                  </a:lnTo>
                  <a:lnTo>
                    <a:pt x="660869" y="6045"/>
                  </a:lnTo>
                  <a:lnTo>
                    <a:pt x="649871" y="6045"/>
                  </a:lnTo>
                  <a:lnTo>
                    <a:pt x="649871" y="23088"/>
                  </a:lnTo>
                  <a:lnTo>
                    <a:pt x="641819" y="23088"/>
                  </a:lnTo>
                  <a:lnTo>
                    <a:pt x="641819" y="32219"/>
                  </a:lnTo>
                  <a:lnTo>
                    <a:pt x="649871" y="32219"/>
                  </a:lnTo>
                  <a:lnTo>
                    <a:pt x="649871" y="81495"/>
                  </a:lnTo>
                  <a:lnTo>
                    <a:pt x="651878" y="86588"/>
                  </a:lnTo>
                  <a:lnTo>
                    <a:pt x="670928" y="86588"/>
                  </a:lnTo>
                  <a:lnTo>
                    <a:pt x="670928" y="77470"/>
                  </a:lnTo>
                  <a:lnTo>
                    <a:pt x="660869" y="77470"/>
                  </a:lnTo>
                  <a:lnTo>
                    <a:pt x="660869" y="32219"/>
                  </a:lnTo>
                  <a:lnTo>
                    <a:pt x="670928" y="32219"/>
                  </a:lnTo>
                  <a:lnTo>
                    <a:pt x="670928" y="23088"/>
                  </a:lnTo>
                  <a:close/>
                </a:path>
                <a:path w="826135" h="111760">
                  <a:moveTo>
                    <a:pt x="692111" y="23088"/>
                  </a:moveTo>
                  <a:lnTo>
                    <a:pt x="680986" y="23088"/>
                  </a:lnTo>
                  <a:lnTo>
                    <a:pt x="680986" y="86588"/>
                  </a:lnTo>
                  <a:lnTo>
                    <a:pt x="692111" y="86588"/>
                  </a:lnTo>
                  <a:lnTo>
                    <a:pt x="692111" y="23088"/>
                  </a:lnTo>
                  <a:close/>
                </a:path>
                <a:path w="826135" h="111760">
                  <a:moveTo>
                    <a:pt x="692111" y="0"/>
                  </a:moveTo>
                  <a:lnTo>
                    <a:pt x="680986" y="0"/>
                  </a:lnTo>
                  <a:lnTo>
                    <a:pt x="680986" y="12090"/>
                  </a:lnTo>
                  <a:lnTo>
                    <a:pt x="692111" y="12090"/>
                  </a:lnTo>
                  <a:lnTo>
                    <a:pt x="692111" y="0"/>
                  </a:lnTo>
                  <a:close/>
                </a:path>
                <a:path w="826135" h="111760">
                  <a:moveTo>
                    <a:pt x="762520" y="54368"/>
                  </a:moveTo>
                  <a:lnTo>
                    <a:pt x="760780" y="42545"/>
                  </a:lnTo>
                  <a:lnTo>
                    <a:pt x="755446" y="32219"/>
                  </a:lnTo>
                  <a:lnTo>
                    <a:pt x="754100" y="31153"/>
                  </a:lnTo>
                  <a:lnTo>
                    <a:pt x="751382" y="28981"/>
                  </a:lnTo>
                  <a:lnTo>
                    <a:pt x="751382" y="54368"/>
                  </a:lnTo>
                  <a:lnTo>
                    <a:pt x="750684" y="61950"/>
                  </a:lnTo>
                  <a:lnTo>
                    <a:pt x="748017" y="69824"/>
                  </a:lnTo>
                  <a:lnTo>
                    <a:pt x="742505" y="76034"/>
                  </a:lnTo>
                  <a:lnTo>
                    <a:pt x="733285" y="78536"/>
                  </a:lnTo>
                  <a:lnTo>
                    <a:pt x="724115" y="76034"/>
                  </a:lnTo>
                  <a:lnTo>
                    <a:pt x="718591" y="69824"/>
                  </a:lnTo>
                  <a:lnTo>
                    <a:pt x="715899" y="61950"/>
                  </a:lnTo>
                  <a:lnTo>
                    <a:pt x="715175" y="54368"/>
                  </a:lnTo>
                  <a:lnTo>
                    <a:pt x="715899" y="47345"/>
                  </a:lnTo>
                  <a:lnTo>
                    <a:pt x="751382" y="54368"/>
                  </a:lnTo>
                  <a:lnTo>
                    <a:pt x="751382" y="28981"/>
                  </a:lnTo>
                  <a:lnTo>
                    <a:pt x="746340" y="24930"/>
                  </a:lnTo>
                  <a:lnTo>
                    <a:pt x="733285" y="22148"/>
                  </a:lnTo>
                  <a:lnTo>
                    <a:pt x="720242" y="24930"/>
                  </a:lnTo>
                  <a:lnTo>
                    <a:pt x="711187" y="32219"/>
                  </a:lnTo>
                  <a:lnTo>
                    <a:pt x="705904" y="42545"/>
                  </a:lnTo>
                  <a:lnTo>
                    <a:pt x="704176" y="54368"/>
                  </a:lnTo>
                  <a:lnTo>
                    <a:pt x="705904" y="66357"/>
                  </a:lnTo>
                  <a:lnTo>
                    <a:pt x="711187" y="77000"/>
                  </a:lnTo>
                  <a:lnTo>
                    <a:pt x="720242" y="84620"/>
                  </a:lnTo>
                  <a:lnTo>
                    <a:pt x="733285" y="87528"/>
                  </a:lnTo>
                  <a:lnTo>
                    <a:pt x="746340" y="84620"/>
                  </a:lnTo>
                  <a:lnTo>
                    <a:pt x="753592" y="78536"/>
                  </a:lnTo>
                  <a:lnTo>
                    <a:pt x="755446" y="77000"/>
                  </a:lnTo>
                  <a:lnTo>
                    <a:pt x="760780" y="66357"/>
                  </a:lnTo>
                  <a:lnTo>
                    <a:pt x="762520" y="54368"/>
                  </a:lnTo>
                  <a:close/>
                </a:path>
                <a:path w="826135" h="111760">
                  <a:moveTo>
                    <a:pt x="825944" y="43230"/>
                  </a:moveTo>
                  <a:lnTo>
                    <a:pt x="823887" y="32296"/>
                  </a:lnTo>
                  <a:lnTo>
                    <a:pt x="818591" y="25895"/>
                  </a:lnTo>
                  <a:lnTo>
                    <a:pt x="811403" y="22898"/>
                  </a:lnTo>
                  <a:lnTo>
                    <a:pt x="803681" y="22148"/>
                  </a:lnTo>
                  <a:lnTo>
                    <a:pt x="793623" y="22148"/>
                  </a:lnTo>
                  <a:lnTo>
                    <a:pt x="787590" y="29133"/>
                  </a:lnTo>
                  <a:lnTo>
                    <a:pt x="785583" y="32219"/>
                  </a:lnTo>
                  <a:lnTo>
                    <a:pt x="784644" y="32219"/>
                  </a:lnTo>
                  <a:lnTo>
                    <a:pt x="784644" y="23088"/>
                  </a:lnTo>
                  <a:lnTo>
                    <a:pt x="775525" y="23088"/>
                  </a:lnTo>
                  <a:lnTo>
                    <a:pt x="775525" y="86588"/>
                  </a:lnTo>
                  <a:lnTo>
                    <a:pt x="785583" y="86588"/>
                  </a:lnTo>
                  <a:lnTo>
                    <a:pt x="785583" y="52362"/>
                  </a:lnTo>
                  <a:lnTo>
                    <a:pt x="787247" y="41795"/>
                  </a:lnTo>
                  <a:lnTo>
                    <a:pt x="791362" y="35306"/>
                  </a:lnTo>
                  <a:lnTo>
                    <a:pt x="796607" y="32042"/>
                  </a:lnTo>
                  <a:lnTo>
                    <a:pt x="801674" y="31153"/>
                  </a:lnTo>
                  <a:lnTo>
                    <a:pt x="812800" y="31153"/>
                  </a:lnTo>
                  <a:lnTo>
                    <a:pt x="815759" y="36245"/>
                  </a:lnTo>
                  <a:lnTo>
                    <a:pt x="815759" y="86588"/>
                  </a:lnTo>
                  <a:lnTo>
                    <a:pt x="825944" y="86588"/>
                  </a:lnTo>
                  <a:lnTo>
                    <a:pt x="825944" y="4323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196727" y="3322039"/>
              <a:ext cx="350073" cy="8860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590048" y="3321099"/>
              <a:ext cx="138822" cy="89544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3767099" y="3322040"/>
              <a:ext cx="564515" cy="111125"/>
            </a:xfrm>
            <a:custGeom>
              <a:avLst/>
              <a:gdLst/>
              <a:ahLst/>
              <a:cxnLst/>
              <a:rect l="l" t="t" r="r" b="b"/>
              <a:pathLst>
                <a:path w="564514" h="111125">
                  <a:moveTo>
                    <a:pt x="59334" y="78536"/>
                  </a:moveTo>
                  <a:lnTo>
                    <a:pt x="58331" y="78536"/>
                  </a:lnTo>
                  <a:lnTo>
                    <a:pt x="57327" y="79616"/>
                  </a:lnTo>
                  <a:lnTo>
                    <a:pt x="54305" y="79616"/>
                  </a:lnTo>
                  <a:lnTo>
                    <a:pt x="52298" y="78536"/>
                  </a:lnTo>
                  <a:lnTo>
                    <a:pt x="52298" y="54381"/>
                  </a:lnTo>
                  <a:lnTo>
                    <a:pt x="52298" y="39344"/>
                  </a:lnTo>
                  <a:lnTo>
                    <a:pt x="49822" y="31280"/>
                  </a:lnTo>
                  <a:lnTo>
                    <a:pt x="49390" y="29857"/>
                  </a:lnTo>
                  <a:lnTo>
                    <a:pt x="42621" y="24701"/>
                  </a:lnTo>
                  <a:lnTo>
                    <a:pt x="34899" y="22580"/>
                  </a:lnTo>
                  <a:lnTo>
                    <a:pt x="29159" y="22161"/>
                  </a:lnTo>
                  <a:lnTo>
                    <a:pt x="18859" y="23342"/>
                  </a:lnTo>
                  <a:lnTo>
                    <a:pt x="10807" y="27076"/>
                  </a:lnTo>
                  <a:lnTo>
                    <a:pt x="5397" y="33655"/>
                  </a:lnTo>
                  <a:lnTo>
                    <a:pt x="3009" y="43370"/>
                  </a:lnTo>
                  <a:lnTo>
                    <a:pt x="13068" y="43370"/>
                  </a:lnTo>
                  <a:lnTo>
                    <a:pt x="14084" y="38265"/>
                  </a:lnTo>
                  <a:lnTo>
                    <a:pt x="15087" y="31280"/>
                  </a:lnTo>
                  <a:lnTo>
                    <a:pt x="37211" y="31280"/>
                  </a:lnTo>
                  <a:lnTo>
                    <a:pt x="42240" y="34239"/>
                  </a:lnTo>
                  <a:lnTo>
                    <a:pt x="42240" y="47396"/>
                  </a:lnTo>
                  <a:lnTo>
                    <a:pt x="42240" y="54381"/>
                  </a:lnTo>
                  <a:lnTo>
                    <a:pt x="42240" y="73571"/>
                  </a:lnTo>
                  <a:lnTo>
                    <a:pt x="32181" y="79616"/>
                  </a:lnTo>
                  <a:lnTo>
                    <a:pt x="15087" y="79616"/>
                  </a:lnTo>
                  <a:lnTo>
                    <a:pt x="11061" y="75590"/>
                  </a:lnTo>
                  <a:lnTo>
                    <a:pt x="11061" y="60413"/>
                  </a:lnTo>
                  <a:lnTo>
                    <a:pt x="19113" y="59474"/>
                  </a:lnTo>
                  <a:lnTo>
                    <a:pt x="25146" y="58407"/>
                  </a:lnTo>
                  <a:lnTo>
                    <a:pt x="37211" y="56388"/>
                  </a:lnTo>
                  <a:lnTo>
                    <a:pt x="40233" y="55448"/>
                  </a:lnTo>
                  <a:lnTo>
                    <a:pt x="42240" y="54381"/>
                  </a:lnTo>
                  <a:lnTo>
                    <a:pt x="42240" y="47396"/>
                  </a:lnTo>
                  <a:lnTo>
                    <a:pt x="39217" y="48336"/>
                  </a:lnTo>
                  <a:lnTo>
                    <a:pt x="37211" y="48336"/>
                  </a:lnTo>
                  <a:lnTo>
                    <a:pt x="584" y="65074"/>
                  </a:lnTo>
                  <a:lnTo>
                    <a:pt x="0" y="70485"/>
                  </a:lnTo>
                  <a:lnTo>
                    <a:pt x="1447" y="77571"/>
                  </a:lnTo>
                  <a:lnTo>
                    <a:pt x="5524" y="83324"/>
                  </a:lnTo>
                  <a:lnTo>
                    <a:pt x="11874" y="87198"/>
                  </a:lnTo>
                  <a:lnTo>
                    <a:pt x="20116" y="88607"/>
                  </a:lnTo>
                  <a:lnTo>
                    <a:pt x="32181" y="88607"/>
                  </a:lnTo>
                  <a:lnTo>
                    <a:pt x="41173" y="79616"/>
                  </a:lnTo>
                  <a:lnTo>
                    <a:pt x="42240" y="78536"/>
                  </a:lnTo>
                  <a:lnTo>
                    <a:pt x="43243" y="82562"/>
                  </a:lnTo>
                  <a:lnTo>
                    <a:pt x="44246" y="87668"/>
                  </a:lnTo>
                  <a:lnTo>
                    <a:pt x="56324" y="87668"/>
                  </a:lnTo>
                  <a:lnTo>
                    <a:pt x="57327" y="86601"/>
                  </a:lnTo>
                  <a:lnTo>
                    <a:pt x="59334" y="86601"/>
                  </a:lnTo>
                  <a:lnTo>
                    <a:pt x="59334" y="79616"/>
                  </a:lnTo>
                  <a:lnTo>
                    <a:pt x="59334" y="78536"/>
                  </a:lnTo>
                  <a:close/>
                </a:path>
                <a:path w="564514" h="111125">
                  <a:moveTo>
                    <a:pt x="124726" y="53441"/>
                  </a:moveTo>
                  <a:lnTo>
                    <a:pt x="123050" y="40906"/>
                  </a:lnTo>
                  <a:lnTo>
                    <a:pt x="118211" y="31280"/>
                  </a:lnTo>
                  <a:lnTo>
                    <a:pt x="118059" y="31000"/>
                  </a:lnTo>
                  <a:lnTo>
                    <a:pt x="113665" y="27508"/>
                  </a:lnTo>
                  <a:lnTo>
                    <a:pt x="113665" y="55448"/>
                  </a:lnTo>
                  <a:lnTo>
                    <a:pt x="112699" y="64719"/>
                  </a:lnTo>
                  <a:lnTo>
                    <a:pt x="109766" y="72415"/>
                  </a:lnTo>
                  <a:lnTo>
                    <a:pt x="104749" y="77673"/>
                  </a:lnTo>
                  <a:lnTo>
                    <a:pt x="97574" y="79616"/>
                  </a:lnTo>
                  <a:lnTo>
                    <a:pt x="91922" y="78562"/>
                  </a:lnTo>
                  <a:lnTo>
                    <a:pt x="86385" y="75057"/>
                  </a:lnTo>
                  <a:lnTo>
                    <a:pt x="82156" y="68516"/>
                  </a:lnTo>
                  <a:lnTo>
                    <a:pt x="80467" y="58407"/>
                  </a:lnTo>
                  <a:lnTo>
                    <a:pt x="80860" y="49923"/>
                  </a:lnTo>
                  <a:lnTo>
                    <a:pt x="82867" y="41071"/>
                  </a:lnTo>
                  <a:lnTo>
                    <a:pt x="87680" y="34112"/>
                  </a:lnTo>
                  <a:lnTo>
                    <a:pt x="93611" y="32219"/>
                  </a:lnTo>
                  <a:lnTo>
                    <a:pt x="96570" y="31280"/>
                  </a:lnTo>
                  <a:lnTo>
                    <a:pt x="106451" y="33934"/>
                  </a:lnTo>
                  <a:lnTo>
                    <a:pt x="111531" y="40347"/>
                  </a:lnTo>
                  <a:lnTo>
                    <a:pt x="113398" y="48272"/>
                  </a:lnTo>
                  <a:lnTo>
                    <a:pt x="113665" y="55448"/>
                  </a:lnTo>
                  <a:lnTo>
                    <a:pt x="113665" y="27508"/>
                  </a:lnTo>
                  <a:lnTo>
                    <a:pt x="109880" y="24498"/>
                  </a:lnTo>
                  <a:lnTo>
                    <a:pt x="98577" y="22161"/>
                  </a:lnTo>
                  <a:lnTo>
                    <a:pt x="87515" y="22161"/>
                  </a:lnTo>
                  <a:lnTo>
                    <a:pt x="82486" y="29273"/>
                  </a:lnTo>
                  <a:lnTo>
                    <a:pt x="80467" y="32219"/>
                  </a:lnTo>
                  <a:lnTo>
                    <a:pt x="80467" y="24168"/>
                  </a:lnTo>
                  <a:lnTo>
                    <a:pt x="70408" y="24168"/>
                  </a:lnTo>
                  <a:lnTo>
                    <a:pt x="70408" y="110756"/>
                  </a:lnTo>
                  <a:lnTo>
                    <a:pt x="80467" y="110756"/>
                  </a:lnTo>
                  <a:lnTo>
                    <a:pt x="80467" y="79616"/>
                  </a:lnTo>
                  <a:lnTo>
                    <a:pt x="83489" y="84582"/>
                  </a:lnTo>
                  <a:lnTo>
                    <a:pt x="89522" y="88607"/>
                  </a:lnTo>
                  <a:lnTo>
                    <a:pt x="97574" y="88607"/>
                  </a:lnTo>
                  <a:lnTo>
                    <a:pt x="110718" y="85229"/>
                  </a:lnTo>
                  <a:lnTo>
                    <a:pt x="119062" y="76657"/>
                  </a:lnTo>
                  <a:lnTo>
                    <a:pt x="123456" y="65278"/>
                  </a:lnTo>
                  <a:lnTo>
                    <a:pt x="124726" y="53441"/>
                  </a:lnTo>
                  <a:close/>
                </a:path>
                <a:path w="564514" h="111125">
                  <a:moveTo>
                    <a:pt x="192125" y="53441"/>
                  </a:moveTo>
                  <a:lnTo>
                    <a:pt x="190449" y="40906"/>
                  </a:lnTo>
                  <a:lnTo>
                    <a:pt x="185610" y="31280"/>
                  </a:lnTo>
                  <a:lnTo>
                    <a:pt x="185458" y="31000"/>
                  </a:lnTo>
                  <a:lnTo>
                    <a:pt x="181063" y="27508"/>
                  </a:lnTo>
                  <a:lnTo>
                    <a:pt x="181063" y="55448"/>
                  </a:lnTo>
                  <a:lnTo>
                    <a:pt x="180086" y="64719"/>
                  </a:lnTo>
                  <a:lnTo>
                    <a:pt x="177038" y="72415"/>
                  </a:lnTo>
                  <a:lnTo>
                    <a:pt x="171729" y="77673"/>
                  </a:lnTo>
                  <a:lnTo>
                    <a:pt x="163969" y="79616"/>
                  </a:lnTo>
                  <a:lnTo>
                    <a:pt x="158750" y="78562"/>
                  </a:lnTo>
                  <a:lnTo>
                    <a:pt x="153149" y="75057"/>
                  </a:lnTo>
                  <a:lnTo>
                    <a:pt x="148691" y="68516"/>
                  </a:lnTo>
                  <a:lnTo>
                    <a:pt x="146862" y="58407"/>
                  </a:lnTo>
                  <a:lnTo>
                    <a:pt x="147421" y="49923"/>
                  </a:lnTo>
                  <a:lnTo>
                    <a:pt x="149758" y="41071"/>
                  </a:lnTo>
                  <a:lnTo>
                    <a:pt x="154927" y="34112"/>
                  </a:lnTo>
                  <a:lnTo>
                    <a:pt x="160959" y="32219"/>
                  </a:lnTo>
                  <a:lnTo>
                    <a:pt x="163969" y="31280"/>
                  </a:lnTo>
                  <a:lnTo>
                    <a:pt x="173431" y="33934"/>
                  </a:lnTo>
                  <a:lnTo>
                    <a:pt x="178549" y="40347"/>
                  </a:lnTo>
                  <a:lnTo>
                    <a:pt x="180657" y="48272"/>
                  </a:lnTo>
                  <a:lnTo>
                    <a:pt x="181063" y="55448"/>
                  </a:lnTo>
                  <a:lnTo>
                    <a:pt x="181063" y="27508"/>
                  </a:lnTo>
                  <a:lnTo>
                    <a:pt x="177279" y="24498"/>
                  </a:lnTo>
                  <a:lnTo>
                    <a:pt x="165976" y="22161"/>
                  </a:lnTo>
                  <a:lnTo>
                    <a:pt x="154914" y="22161"/>
                  </a:lnTo>
                  <a:lnTo>
                    <a:pt x="149885" y="29273"/>
                  </a:lnTo>
                  <a:lnTo>
                    <a:pt x="147866" y="32219"/>
                  </a:lnTo>
                  <a:lnTo>
                    <a:pt x="146862" y="32219"/>
                  </a:lnTo>
                  <a:lnTo>
                    <a:pt x="146862" y="24168"/>
                  </a:lnTo>
                  <a:lnTo>
                    <a:pt x="136804" y="24168"/>
                  </a:lnTo>
                  <a:lnTo>
                    <a:pt x="136804" y="110756"/>
                  </a:lnTo>
                  <a:lnTo>
                    <a:pt x="147866" y="110756"/>
                  </a:lnTo>
                  <a:lnTo>
                    <a:pt x="147866" y="79616"/>
                  </a:lnTo>
                  <a:lnTo>
                    <a:pt x="150888" y="84582"/>
                  </a:lnTo>
                  <a:lnTo>
                    <a:pt x="155917" y="88607"/>
                  </a:lnTo>
                  <a:lnTo>
                    <a:pt x="164973" y="88607"/>
                  </a:lnTo>
                  <a:lnTo>
                    <a:pt x="178117" y="85229"/>
                  </a:lnTo>
                  <a:lnTo>
                    <a:pt x="186474" y="76657"/>
                  </a:lnTo>
                  <a:lnTo>
                    <a:pt x="190855" y="65278"/>
                  </a:lnTo>
                  <a:lnTo>
                    <a:pt x="192125" y="53441"/>
                  </a:lnTo>
                  <a:close/>
                </a:path>
                <a:path w="564514" h="111125">
                  <a:moveTo>
                    <a:pt x="216281" y="0"/>
                  </a:moveTo>
                  <a:lnTo>
                    <a:pt x="205206" y="0"/>
                  </a:lnTo>
                  <a:lnTo>
                    <a:pt x="205206" y="86601"/>
                  </a:lnTo>
                  <a:lnTo>
                    <a:pt x="216281" y="86601"/>
                  </a:lnTo>
                  <a:lnTo>
                    <a:pt x="216281" y="0"/>
                  </a:lnTo>
                  <a:close/>
                </a:path>
                <a:path w="564514" h="111125">
                  <a:moveTo>
                    <a:pt x="242430" y="24168"/>
                  </a:moveTo>
                  <a:lnTo>
                    <a:pt x="232371" y="24168"/>
                  </a:lnTo>
                  <a:lnTo>
                    <a:pt x="232371" y="86601"/>
                  </a:lnTo>
                  <a:lnTo>
                    <a:pt x="242430" y="86601"/>
                  </a:lnTo>
                  <a:lnTo>
                    <a:pt x="242430" y="24168"/>
                  </a:lnTo>
                  <a:close/>
                </a:path>
                <a:path w="564514" h="111125">
                  <a:moveTo>
                    <a:pt x="242430" y="0"/>
                  </a:moveTo>
                  <a:lnTo>
                    <a:pt x="232371" y="0"/>
                  </a:lnTo>
                  <a:lnTo>
                    <a:pt x="232371" y="12090"/>
                  </a:lnTo>
                  <a:lnTo>
                    <a:pt x="242430" y="12090"/>
                  </a:lnTo>
                  <a:lnTo>
                    <a:pt x="242430" y="0"/>
                  </a:lnTo>
                  <a:close/>
                </a:path>
                <a:path w="564514" h="111125">
                  <a:moveTo>
                    <a:pt x="307809" y="45377"/>
                  </a:moveTo>
                  <a:lnTo>
                    <a:pt x="306044" y="37045"/>
                  </a:lnTo>
                  <a:lnTo>
                    <a:pt x="301904" y="29591"/>
                  </a:lnTo>
                  <a:lnTo>
                    <a:pt x="294944" y="24218"/>
                  </a:lnTo>
                  <a:lnTo>
                    <a:pt x="284683" y="22161"/>
                  </a:lnTo>
                  <a:lnTo>
                    <a:pt x="271056" y="24828"/>
                  </a:lnTo>
                  <a:lnTo>
                    <a:pt x="261670" y="32118"/>
                  </a:lnTo>
                  <a:lnTo>
                    <a:pt x="256235" y="43002"/>
                  </a:lnTo>
                  <a:lnTo>
                    <a:pt x="254495" y="56388"/>
                  </a:lnTo>
                  <a:lnTo>
                    <a:pt x="256349" y="69075"/>
                  </a:lnTo>
                  <a:lnTo>
                    <a:pt x="261785" y="79298"/>
                  </a:lnTo>
                  <a:lnTo>
                    <a:pt x="270624" y="86118"/>
                  </a:lnTo>
                  <a:lnTo>
                    <a:pt x="282663" y="88607"/>
                  </a:lnTo>
                  <a:lnTo>
                    <a:pt x="294093" y="86245"/>
                  </a:lnTo>
                  <a:lnTo>
                    <a:pt x="301650" y="80302"/>
                  </a:lnTo>
                  <a:lnTo>
                    <a:pt x="306006" y="72466"/>
                  </a:lnTo>
                  <a:lnTo>
                    <a:pt x="307809" y="64439"/>
                  </a:lnTo>
                  <a:lnTo>
                    <a:pt x="297764" y="64439"/>
                  </a:lnTo>
                  <a:lnTo>
                    <a:pt x="295744" y="73571"/>
                  </a:lnTo>
                  <a:lnTo>
                    <a:pt x="289712" y="79616"/>
                  </a:lnTo>
                  <a:lnTo>
                    <a:pt x="282663" y="79616"/>
                  </a:lnTo>
                  <a:lnTo>
                    <a:pt x="274040" y="77254"/>
                  </a:lnTo>
                  <a:lnTo>
                    <a:pt x="268833" y="71310"/>
                  </a:lnTo>
                  <a:lnTo>
                    <a:pt x="266255" y="63474"/>
                  </a:lnTo>
                  <a:lnTo>
                    <a:pt x="265557" y="55448"/>
                  </a:lnTo>
                  <a:lnTo>
                    <a:pt x="266395" y="46977"/>
                  </a:lnTo>
                  <a:lnTo>
                    <a:pt x="269201" y="39192"/>
                  </a:lnTo>
                  <a:lnTo>
                    <a:pt x="274472" y="33489"/>
                  </a:lnTo>
                  <a:lnTo>
                    <a:pt x="282663" y="31280"/>
                  </a:lnTo>
                  <a:lnTo>
                    <a:pt x="291719" y="31280"/>
                  </a:lnTo>
                  <a:lnTo>
                    <a:pt x="296748" y="36258"/>
                  </a:lnTo>
                  <a:lnTo>
                    <a:pt x="297764" y="45377"/>
                  </a:lnTo>
                  <a:lnTo>
                    <a:pt x="307809" y="45377"/>
                  </a:lnTo>
                  <a:close/>
                </a:path>
                <a:path w="564514" h="111125">
                  <a:moveTo>
                    <a:pt x="375221" y="78536"/>
                  </a:moveTo>
                  <a:lnTo>
                    <a:pt x="373202" y="78536"/>
                  </a:lnTo>
                  <a:lnTo>
                    <a:pt x="372198" y="79616"/>
                  </a:lnTo>
                  <a:lnTo>
                    <a:pt x="369176" y="79616"/>
                  </a:lnTo>
                  <a:lnTo>
                    <a:pt x="368173" y="78536"/>
                  </a:lnTo>
                  <a:lnTo>
                    <a:pt x="368173" y="54381"/>
                  </a:lnTo>
                  <a:lnTo>
                    <a:pt x="368173" y="39344"/>
                  </a:lnTo>
                  <a:lnTo>
                    <a:pt x="345033" y="22161"/>
                  </a:lnTo>
                  <a:lnTo>
                    <a:pt x="334149" y="23342"/>
                  </a:lnTo>
                  <a:lnTo>
                    <a:pt x="325920" y="27076"/>
                  </a:lnTo>
                  <a:lnTo>
                    <a:pt x="320700" y="33655"/>
                  </a:lnTo>
                  <a:lnTo>
                    <a:pt x="318884" y="43370"/>
                  </a:lnTo>
                  <a:lnTo>
                    <a:pt x="328942" y="43370"/>
                  </a:lnTo>
                  <a:lnTo>
                    <a:pt x="328942" y="38265"/>
                  </a:lnTo>
                  <a:lnTo>
                    <a:pt x="330949" y="31280"/>
                  </a:lnTo>
                  <a:lnTo>
                    <a:pt x="353072" y="31280"/>
                  </a:lnTo>
                  <a:lnTo>
                    <a:pt x="357111" y="34239"/>
                  </a:lnTo>
                  <a:lnTo>
                    <a:pt x="357111" y="47396"/>
                  </a:lnTo>
                  <a:lnTo>
                    <a:pt x="357111" y="54381"/>
                  </a:lnTo>
                  <a:lnTo>
                    <a:pt x="357111" y="73571"/>
                  </a:lnTo>
                  <a:lnTo>
                    <a:pt x="348043" y="79616"/>
                  </a:lnTo>
                  <a:lnTo>
                    <a:pt x="329946" y="79616"/>
                  </a:lnTo>
                  <a:lnTo>
                    <a:pt x="326923" y="75590"/>
                  </a:lnTo>
                  <a:lnTo>
                    <a:pt x="326923" y="60413"/>
                  </a:lnTo>
                  <a:lnTo>
                    <a:pt x="334975" y="59474"/>
                  </a:lnTo>
                  <a:lnTo>
                    <a:pt x="340004" y="58407"/>
                  </a:lnTo>
                  <a:lnTo>
                    <a:pt x="353072" y="56388"/>
                  </a:lnTo>
                  <a:lnTo>
                    <a:pt x="356108" y="55448"/>
                  </a:lnTo>
                  <a:lnTo>
                    <a:pt x="357111" y="54381"/>
                  </a:lnTo>
                  <a:lnTo>
                    <a:pt x="357111" y="47396"/>
                  </a:lnTo>
                  <a:lnTo>
                    <a:pt x="354076" y="48336"/>
                  </a:lnTo>
                  <a:lnTo>
                    <a:pt x="352069" y="48336"/>
                  </a:lnTo>
                  <a:lnTo>
                    <a:pt x="316306" y="65074"/>
                  </a:lnTo>
                  <a:lnTo>
                    <a:pt x="315861" y="70485"/>
                  </a:lnTo>
                  <a:lnTo>
                    <a:pt x="317296" y="77571"/>
                  </a:lnTo>
                  <a:lnTo>
                    <a:pt x="321271" y="83324"/>
                  </a:lnTo>
                  <a:lnTo>
                    <a:pt x="327317" y="87198"/>
                  </a:lnTo>
                  <a:lnTo>
                    <a:pt x="334975" y="88607"/>
                  </a:lnTo>
                  <a:lnTo>
                    <a:pt x="347040" y="88607"/>
                  </a:lnTo>
                  <a:lnTo>
                    <a:pt x="354076" y="82562"/>
                  </a:lnTo>
                  <a:lnTo>
                    <a:pt x="357035" y="79616"/>
                  </a:lnTo>
                  <a:lnTo>
                    <a:pt x="358114" y="78536"/>
                  </a:lnTo>
                  <a:lnTo>
                    <a:pt x="358114" y="82562"/>
                  </a:lnTo>
                  <a:lnTo>
                    <a:pt x="360133" y="87668"/>
                  </a:lnTo>
                  <a:lnTo>
                    <a:pt x="371195" y="87668"/>
                  </a:lnTo>
                  <a:lnTo>
                    <a:pt x="373202" y="86601"/>
                  </a:lnTo>
                  <a:lnTo>
                    <a:pt x="375221" y="86601"/>
                  </a:lnTo>
                  <a:lnTo>
                    <a:pt x="375221" y="79616"/>
                  </a:lnTo>
                  <a:lnTo>
                    <a:pt x="375221" y="78536"/>
                  </a:lnTo>
                  <a:close/>
                </a:path>
                <a:path w="564514" h="111125">
                  <a:moveTo>
                    <a:pt x="409409" y="24168"/>
                  </a:moveTo>
                  <a:lnTo>
                    <a:pt x="399351" y="24168"/>
                  </a:lnTo>
                  <a:lnTo>
                    <a:pt x="399351" y="6045"/>
                  </a:lnTo>
                  <a:lnTo>
                    <a:pt x="388289" y="6045"/>
                  </a:lnTo>
                  <a:lnTo>
                    <a:pt x="388289" y="24168"/>
                  </a:lnTo>
                  <a:lnTo>
                    <a:pt x="380238" y="24168"/>
                  </a:lnTo>
                  <a:lnTo>
                    <a:pt x="380238" y="32219"/>
                  </a:lnTo>
                  <a:lnTo>
                    <a:pt x="388289" y="32219"/>
                  </a:lnTo>
                  <a:lnTo>
                    <a:pt x="388289" y="81622"/>
                  </a:lnTo>
                  <a:lnTo>
                    <a:pt x="391312" y="87668"/>
                  </a:lnTo>
                  <a:lnTo>
                    <a:pt x="402374" y="87668"/>
                  </a:lnTo>
                  <a:lnTo>
                    <a:pt x="405384" y="86601"/>
                  </a:lnTo>
                  <a:lnTo>
                    <a:pt x="409409" y="86601"/>
                  </a:lnTo>
                  <a:lnTo>
                    <a:pt x="409409" y="78536"/>
                  </a:lnTo>
                  <a:lnTo>
                    <a:pt x="399351" y="78536"/>
                  </a:lnTo>
                  <a:lnTo>
                    <a:pt x="399351" y="32219"/>
                  </a:lnTo>
                  <a:lnTo>
                    <a:pt x="409409" y="32219"/>
                  </a:lnTo>
                  <a:lnTo>
                    <a:pt x="409409" y="24168"/>
                  </a:lnTo>
                  <a:close/>
                </a:path>
                <a:path w="564514" h="111125">
                  <a:moveTo>
                    <a:pt x="430555" y="24168"/>
                  </a:moveTo>
                  <a:lnTo>
                    <a:pt x="420497" y="24168"/>
                  </a:lnTo>
                  <a:lnTo>
                    <a:pt x="420497" y="86601"/>
                  </a:lnTo>
                  <a:lnTo>
                    <a:pt x="430555" y="86601"/>
                  </a:lnTo>
                  <a:lnTo>
                    <a:pt x="430555" y="24168"/>
                  </a:lnTo>
                  <a:close/>
                </a:path>
                <a:path w="564514" h="111125">
                  <a:moveTo>
                    <a:pt x="430555" y="0"/>
                  </a:moveTo>
                  <a:lnTo>
                    <a:pt x="420497" y="0"/>
                  </a:lnTo>
                  <a:lnTo>
                    <a:pt x="420497" y="12090"/>
                  </a:lnTo>
                  <a:lnTo>
                    <a:pt x="430555" y="12090"/>
                  </a:lnTo>
                  <a:lnTo>
                    <a:pt x="430555" y="0"/>
                  </a:lnTo>
                  <a:close/>
                </a:path>
                <a:path w="564514" h="111125">
                  <a:moveTo>
                    <a:pt x="500964" y="55448"/>
                  </a:moveTo>
                  <a:lnTo>
                    <a:pt x="499224" y="43446"/>
                  </a:lnTo>
                  <a:lnTo>
                    <a:pt x="493890" y="32766"/>
                  </a:lnTo>
                  <a:lnTo>
                    <a:pt x="492137" y="31280"/>
                  </a:lnTo>
                  <a:lnTo>
                    <a:pt x="489826" y="29337"/>
                  </a:lnTo>
                  <a:lnTo>
                    <a:pt x="489826" y="55448"/>
                  </a:lnTo>
                  <a:lnTo>
                    <a:pt x="489140" y="62458"/>
                  </a:lnTo>
                  <a:lnTo>
                    <a:pt x="486460" y="70015"/>
                  </a:lnTo>
                  <a:lnTo>
                    <a:pt x="480949" y="76060"/>
                  </a:lnTo>
                  <a:lnTo>
                    <a:pt x="471728" y="78536"/>
                  </a:lnTo>
                  <a:lnTo>
                    <a:pt x="462559" y="76060"/>
                  </a:lnTo>
                  <a:lnTo>
                    <a:pt x="457047" y="70015"/>
                  </a:lnTo>
                  <a:lnTo>
                    <a:pt x="454342" y="62458"/>
                  </a:lnTo>
                  <a:lnTo>
                    <a:pt x="453618" y="55448"/>
                  </a:lnTo>
                  <a:lnTo>
                    <a:pt x="454342" y="47828"/>
                  </a:lnTo>
                  <a:lnTo>
                    <a:pt x="457047" y="39941"/>
                  </a:lnTo>
                  <a:lnTo>
                    <a:pt x="462559" y="33782"/>
                  </a:lnTo>
                  <a:lnTo>
                    <a:pt x="471728" y="31280"/>
                  </a:lnTo>
                  <a:lnTo>
                    <a:pt x="480949" y="33782"/>
                  </a:lnTo>
                  <a:lnTo>
                    <a:pt x="486460" y="39941"/>
                  </a:lnTo>
                  <a:lnTo>
                    <a:pt x="489140" y="47828"/>
                  </a:lnTo>
                  <a:lnTo>
                    <a:pt x="489826" y="55448"/>
                  </a:lnTo>
                  <a:lnTo>
                    <a:pt x="489826" y="29337"/>
                  </a:lnTo>
                  <a:lnTo>
                    <a:pt x="484784" y="25095"/>
                  </a:lnTo>
                  <a:lnTo>
                    <a:pt x="471728" y="22161"/>
                  </a:lnTo>
                  <a:lnTo>
                    <a:pt x="458698" y="25095"/>
                  </a:lnTo>
                  <a:lnTo>
                    <a:pt x="449630" y="32766"/>
                  </a:lnTo>
                  <a:lnTo>
                    <a:pt x="444347" y="43446"/>
                  </a:lnTo>
                  <a:lnTo>
                    <a:pt x="442633" y="55448"/>
                  </a:lnTo>
                  <a:lnTo>
                    <a:pt x="444347" y="67424"/>
                  </a:lnTo>
                  <a:lnTo>
                    <a:pt x="449630" y="78066"/>
                  </a:lnTo>
                  <a:lnTo>
                    <a:pt x="458698" y="85699"/>
                  </a:lnTo>
                  <a:lnTo>
                    <a:pt x="471728" y="88607"/>
                  </a:lnTo>
                  <a:lnTo>
                    <a:pt x="484784" y="85699"/>
                  </a:lnTo>
                  <a:lnTo>
                    <a:pt x="493331" y="78536"/>
                  </a:lnTo>
                  <a:lnTo>
                    <a:pt x="493890" y="78066"/>
                  </a:lnTo>
                  <a:lnTo>
                    <a:pt x="499224" y="67424"/>
                  </a:lnTo>
                  <a:lnTo>
                    <a:pt x="500964" y="55448"/>
                  </a:lnTo>
                  <a:close/>
                </a:path>
                <a:path w="564514" h="111125">
                  <a:moveTo>
                    <a:pt x="564388" y="43370"/>
                  </a:moveTo>
                  <a:lnTo>
                    <a:pt x="543204" y="22161"/>
                  </a:lnTo>
                  <a:lnTo>
                    <a:pt x="532079" y="22161"/>
                  </a:lnTo>
                  <a:lnTo>
                    <a:pt x="526034" y="29273"/>
                  </a:lnTo>
                  <a:lnTo>
                    <a:pt x="524027" y="32219"/>
                  </a:lnTo>
                  <a:lnTo>
                    <a:pt x="524027" y="24168"/>
                  </a:lnTo>
                  <a:lnTo>
                    <a:pt x="513969" y="24168"/>
                  </a:lnTo>
                  <a:lnTo>
                    <a:pt x="513969" y="86601"/>
                  </a:lnTo>
                  <a:lnTo>
                    <a:pt x="524027" y="86601"/>
                  </a:lnTo>
                  <a:lnTo>
                    <a:pt x="524027" y="52362"/>
                  </a:lnTo>
                  <a:lnTo>
                    <a:pt x="525856" y="41871"/>
                  </a:lnTo>
                  <a:lnTo>
                    <a:pt x="530352" y="35433"/>
                  </a:lnTo>
                  <a:lnTo>
                    <a:pt x="535889" y="32219"/>
                  </a:lnTo>
                  <a:lnTo>
                    <a:pt x="541197" y="31280"/>
                  </a:lnTo>
                  <a:lnTo>
                    <a:pt x="551256" y="31280"/>
                  </a:lnTo>
                  <a:lnTo>
                    <a:pt x="554329" y="37325"/>
                  </a:lnTo>
                  <a:lnTo>
                    <a:pt x="554329" y="86601"/>
                  </a:lnTo>
                  <a:lnTo>
                    <a:pt x="564388" y="86601"/>
                  </a:lnTo>
                  <a:lnTo>
                    <a:pt x="564388" y="4337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378702" y="3322039"/>
              <a:ext cx="372267" cy="88604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850678" y="3127780"/>
              <a:ext cx="2254885" cy="0"/>
            </a:xfrm>
            <a:custGeom>
              <a:avLst/>
              <a:gdLst/>
              <a:ahLst/>
              <a:cxnLst/>
              <a:rect l="l" t="t" r="r" b="b"/>
              <a:pathLst>
                <a:path w="2254885">
                  <a:moveTo>
                    <a:pt x="0" y="0"/>
                  </a:moveTo>
                  <a:lnTo>
                    <a:pt x="0" y="0"/>
                  </a:lnTo>
                  <a:lnTo>
                    <a:pt x="2254320" y="0"/>
                  </a:lnTo>
                </a:path>
              </a:pathLst>
            </a:custGeom>
            <a:ln w="604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88219" y="4829619"/>
              <a:ext cx="216535" cy="86995"/>
            </a:xfrm>
            <a:custGeom>
              <a:avLst/>
              <a:gdLst/>
              <a:ahLst/>
              <a:cxnLst/>
              <a:rect l="l" t="t" r="r" b="b"/>
              <a:pathLst>
                <a:path w="216535" h="86995">
                  <a:moveTo>
                    <a:pt x="30175" y="47320"/>
                  </a:moveTo>
                  <a:lnTo>
                    <a:pt x="0" y="47320"/>
                  </a:lnTo>
                  <a:lnTo>
                    <a:pt x="0" y="58407"/>
                  </a:lnTo>
                  <a:lnTo>
                    <a:pt x="30175" y="58407"/>
                  </a:lnTo>
                  <a:lnTo>
                    <a:pt x="30175" y="47320"/>
                  </a:lnTo>
                  <a:close/>
                </a:path>
                <a:path w="216535" h="86995">
                  <a:moveTo>
                    <a:pt x="54317" y="0"/>
                  </a:moveTo>
                  <a:lnTo>
                    <a:pt x="43256" y="0"/>
                  </a:lnTo>
                  <a:lnTo>
                    <a:pt x="43256" y="86601"/>
                  </a:lnTo>
                  <a:lnTo>
                    <a:pt x="54317" y="86601"/>
                  </a:lnTo>
                  <a:lnTo>
                    <a:pt x="54317" y="0"/>
                  </a:lnTo>
                  <a:close/>
                </a:path>
                <a:path w="216535" h="86995">
                  <a:moveTo>
                    <a:pt x="80467" y="23152"/>
                  </a:moveTo>
                  <a:lnTo>
                    <a:pt x="70421" y="23152"/>
                  </a:lnTo>
                  <a:lnTo>
                    <a:pt x="70421" y="86601"/>
                  </a:lnTo>
                  <a:lnTo>
                    <a:pt x="80467" y="86601"/>
                  </a:lnTo>
                  <a:lnTo>
                    <a:pt x="80467" y="23152"/>
                  </a:lnTo>
                  <a:close/>
                </a:path>
                <a:path w="216535" h="86995">
                  <a:moveTo>
                    <a:pt x="80467" y="0"/>
                  </a:moveTo>
                  <a:lnTo>
                    <a:pt x="70421" y="0"/>
                  </a:lnTo>
                  <a:lnTo>
                    <a:pt x="70421" y="12077"/>
                  </a:lnTo>
                  <a:lnTo>
                    <a:pt x="80467" y="12077"/>
                  </a:lnTo>
                  <a:lnTo>
                    <a:pt x="80467" y="0"/>
                  </a:lnTo>
                  <a:close/>
                </a:path>
                <a:path w="216535" h="86995">
                  <a:moveTo>
                    <a:pt x="147878" y="43294"/>
                  </a:moveTo>
                  <a:lnTo>
                    <a:pt x="125742" y="22148"/>
                  </a:lnTo>
                  <a:lnTo>
                    <a:pt x="114668" y="22148"/>
                  </a:lnTo>
                  <a:lnTo>
                    <a:pt x="109639" y="29197"/>
                  </a:lnTo>
                  <a:lnTo>
                    <a:pt x="106629" y="32219"/>
                  </a:lnTo>
                  <a:lnTo>
                    <a:pt x="106629" y="23152"/>
                  </a:lnTo>
                  <a:lnTo>
                    <a:pt x="96570" y="23152"/>
                  </a:lnTo>
                  <a:lnTo>
                    <a:pt x="96570" y="86601"/>
                  </a:lnTo>
                  <a:lnTo>
                    <a:pt x="107632" y="86601"/>
                  </a:lnTo>
                  <a:lnTo>
                    <a:pt x="107632" y="52349"/>
                  </a:lnTo>
                  <a:lnTo>
                    <a:pt x="109296" y="41833"/>
                  </a:lnTo>
                  <a:lnTo>
                    <a:pt x="113423" y="35356"/>
                  </a:lnTo>
                  <a:lnTo>
                    <a:pt x="118491" y="32219"/>
                  </a:lnTo>
                  <a:lnTo>
                    <a:pt x="118668" y="32105"/>
                  </a:lnTo>
                  <a:lnTo>
                    <a:pt x="123736" y="31203"/>
                  </a:lnTo>
                  <a:lnTo>
                    <a:pt x="133794" y="31203"/>
                  </a:lnTo>
                  <a:lnTo>
                    <a:pt x="136804" y="36245"/>
                  </a:lnTo>
                  <a:lnTo>
                    <a:pt x="136804" y="86601"/>
                  </a:lnTo>
                  <a:lnTo>
                    <a:pt x="147878" y="86601"/>
                  </a:lnTo>
                  <a:lnTo>
                    <a:pt x="147878" y="43294"/>
                  </a:lnTo>
                  <a:close/>
                </a:path>
                <a:path w="216535" h="86995">
                  <a:moveTo>
                    <a:pt x="216281" y="86601"/>
                  </a:moveTo>
                  <a:lnTo>
                    <a:pt x="191135" y="46316"/>
                  </a:lnTo>
                  <a:lnTo>
                    <a:pt x="214261" y="23152"/>
                  </a:lnTo>
                  <a:lnTo>
                    <a:pt x="201193" y="23152"/>
                  </a:lnTo>
                  <a:lnTo>
                    <a:pt x="174028" y="50342"/>
                  </a:lnTo>
                  <a:lnTo>
                    <a:pt x="174028" y="0"/>
                  </a:lnTo>
                  <a:lnTo>
                    <a:pt x="163969" y="0"/>
                  </a:lnTo>
                  <a:lnTo>
                    <a:pt x="163969" y="86601"/>
                  </a:lnTo>
                  <a:lnTo>
                    <a:pt x="174028" y="86601"/>
                  </a:lnTo>
                  <a:lnTo>
                    <a:pt x="174028" y="62433"/>
                  </a:lnTo>
                  <a:lnTo>
                    <a:pt x="183070" y="54368"/>
                  </a:lnTo>
                  <a:lnTo>
                    <a:pt x="202196" y="86601"/>
                  </a:lnTo>
                  <a:lnTo>
                    <a:pt x="216281" y="86601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041717" y="4829609"/>
              <a:ext cx="350127" cy="8761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865767" y="4829609"/>
              <a:ext cx="2217105" cy="246723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2850678" y="4759048"/>
              <a:ext cx="2247900" cy="0"/>
            </a:xfrm>
            <a:custGeom>
              <a:avLst/>
              <a:gdLst/>
              <a:ahLst/>
              <a:cxnLst/>
              <a:rect l="l" t="t" r="r" b="b"/>
              <a:pathLst>
                <a:path w="2247900">
                  <a:moveTo>
                    <a:pt x="0" y="0"/>
                  </a:moveTo>
                  <a:lnTo>
                    <a:pt x="0" y="0"/>
                  </a:lnTo>
                  <a:lnTo>
                    <a:pt x="2247347" y="0"/>
                  </a:lnTo>
                </a:path>
              </a:pathLst>
            </a:custGeom>
            <a:ln w="604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180635" y="5199185"/>
              <a:ext cx="1590450" cy="221552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2850678" y="5121643"/>
              <a:ext cx="2247900" cy="0"/>
            </a:xfrm>
            <a:custGeom>
              <a:avLst/>
              <a:gdLst/>
              <a:ahLst/>
              <a:cxnLst/>
              <a:rect l="l" t="t" r="r" b="b"/>
              <a:pathLst>
                <a:path w="2247900">
                  <a:moveTo>
                    <a:pt x="0" y="0"/>
                  </a:moveTo>
                  <a:lnTo>
                    <a:pt x="0" y="0"/>
                  </a:lnTo>
                  <a:lnTo>
                    <a:pt x="2247347" y="0"/>
                  </a:lnTo>
                </a:path>
              </a:pathLst>
            </a:custGeom>
            <a:ln w="6042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5187472" y="4104580"/>
            <a:ext cx="769620" cy="111760"/>
            <a:chOff x="5187472" y="4104580"/>
            <a:chExt cx="769620" cy="111760"/>
          </a:xfrm>
        </p:grpSpPr>
        <p:pic>
          <p:nvPicPr>
            <p:cNvPr id="66" name="object 6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187472" y="4110622"/>
              <a:ext cx="471771" cy="104714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03496" y="4104580"/>
              <a:ext cx="253586" cy="111695"/>
            </a:xfrm>
            <a:prstGeom prst="rect">
              <a:avLst/>
            </a:prstGeom>
          </p:spPr>
        </p:pic>
      </p:grpSp>
      <p:sp>
        <p:nvSpPr>
          <p:cNvPr id="68" name="object 68"/>
          <p:cNvSpPr/>
          <p:nvPr/>
        </p:nvSpPr>
        <p:spPr>
          <a:xfrm>
            <a:off x="5188534" y="2898088"/>
            <a:ext cx="648970" cy="111125"/>
          </a:xfrm>
          <a:custGeom>
            <a:avLst/>
            <a:gdLst/>
            <a:ahLst/>
            <a:cxnLst/>
            <a:rect l="l" t="t" r="r" b="b"/>
            <a:pathLst>
              <a:path w="648970" h="111125">
                <a:moveTo>
                  <a:pt x="54317" y="52349"/>
                </a:moveTo>
                <a:lnTo>
                  <a:pt x="52628" y="40297"/>
                </a:lnTo>
                <a:lnTo>
                  <a:pt x="48082" y="31280"/>
                </a:lnTo>
                <a:lnTo>
                  <a:pt x="47625" y="30391"/>
                </a:lnTo>
                <a:lnTo>
                  <a:pt x="43180" y="26746"/>
                </a:lnTo>
                <a:lnTo>
                  <a:pt x="43180" y="54368"/>
                </a:lnTo>
                <a:lnTo>
                  <a:pt x="42240" y="64084"/>
                </a:lnTo>
                <a:lnTo>
                  <a:pt x="39319" y="71742"/>
                </a:lnTo>
                <a:lnTo>
                  <a:pt x="34302" y="76733"/>
                </a:lnTo>
                <a:lnTo>
                  <a:pt x="27089" y="78536"/>
                </a:lnTo>
                <a:lnTo>
                  <a:pt x="21488" y="77635"/>
                </a:lnTo>
                <a:lnTo>
                  <a:pt x="15963" y="74383"/>
                </a:lnTo>
                <a:lnTo>
                  <a:pt x="11747" y="67945"/>
                </a:lnTo>
                <a:lnTo>
                  <a:pt x="10058" y="57454"/>
                </a:lnTo>
                <a:lnTo>
                  <a:pt x="10452" y="49110"/>
                </a:lnTo>
                <a:lnTo>
                  <a:pt x="12420" y="40589"/>
                </a:lnTo>
                <a:lnTo>
                  <a:pt x="17246" y="33947"/>
                </a:lnTo>
                <a:lnTo>
                  <a:pt x="23025" y="32219"/>
                </a:lnTo>
                <a:lnTo>
                  <a:pt x="26149" y="31280"/>
                </a:lnTo>
                <a:lnTo>
                  <a:pt x="36004" y="33756"/>
                </a:lnTo>
                <a:lnTo>
                  <a:pt x="41059" y="39801"/>
                </a:lnTo>
                <a:lnTo>
                  <a:pt x="42913" y="47358"/>
                </a:lnTo>
                <a:lnTo>
                  <a:pt x="43180" y="54368"/>
                </a:lnTo>
                <a:lnTo>
                  <a:pt x="43180" y="26746"/>
                </a:lnTo>
                <a:lnTo>
                  <a:pt x="39433" y="23672"/>
                </a:lnTo>
                <a:lnTo>
                  <a:pt x="28168" y="21209"/>
                </a:lnTo>
                <a:lnTo>
                  <a:pt x="17030" y="21209"/>
                </a:lnTo>
                <a:lnTo>
                  <a:pt x="12077" y="28194"/>
                </a:lnTo>
                <a:lnTo>
                  <a:pt x="10058" y="32219"/>
                </a:lnTo>
                <a:lnTo>
                  <a:pt x="8991" y="32219"/>
                </a:lnTo>
                <a:lnTo>
                  <a:pt x="8991" y="23215"/>
                </a:lnTo>
                <a:lnTo>
                  <a:pt x="0" y="23215"/>
                </a:lnTo>
                <a:lnTo>
                  <a:pt x="0" y="110756"/>
                </a:lnTo>
                <a:lnTo>
                  <a:pt x="10058" y="110756"/>
                </a:lnTo>
                <a:lnTo>
                  <a:pt x="10058" y="79603"/>
                </a:lnTo>
                <a:lnTo>
                  <a:pt x="13017" y="83629"/>
                </a:lnTo>
                <a:lnTo>
                  <a:pt x="19050" y="87655"/>
                </a:lnTo>
                <a:lnTo>
                  <a:pt x="27089" y="87655"/>
                </a:lnTo>
                <a:lnTo>
                  <a:pt x="40284" y="84277"/>
                </a:lnTo>
                <a:lnTo>
                  <a:pt x="44843" y="79603"/>
                </a:lnTo>
                <a:lnTo>
                  <a:pt x="45885" y="78536"/>
                </a:lnTo>
                <a:lnTo>
                  <a:pt x="48653" y="75692"/>
                </a:lnTo>
                <a:lnTo>
                  <a:pt x="53047" y="64274"/>
                </a:lnTo>
                <a:lnTo>
                  <a:pt x="54317" y="52349"/>
                </a:lnTo>
                <a:close/>
              </a:path>
              <a:path w="648970" h="111125">
                <a:moveTo>
                  <a:pt x="99504" y="22148"/>
                </a:moveTo>
                <a:lnTo>
                  <a:pt x="98564" y="21209"/>
                </a:lnTo>
                <a:lnTo>
                  <a:pt x="88506" y="21209"/>
                </a:lnTo>
                <a:lnTo>
                  <a:pt x="83413" y="26174"/>
                </a:lnTo>
                <a:lnTo>
                  <a:pt x="79387" y="33286"/>
                </a:lnTo>
                <a:lnTo>
                  <a:pt x="78460" y="33286"/>
                </a:lnTo>
                <a:lnTo>
                  <a:pt x="78460" y="23215"/>
                </a:lnTo>
                <a:lnTo>
                  <a:pt x="69329" y="23215"/>
                </a:lnTo>
                <a:lnTo>
                  <a:pt x="69329" y="85648"/>
                </a:lnTo>
                <a:lnTo>
                  <a:pt x="79387" y="85648"/>
                </a:lnTo>
                <a:lnTo>
                  <a:pt x="79387" y="49403"/>
                </a:lnTo>
                <a:lnTo>
                  <a:pt x="79387" y="40271"/>
                </a:lnTo>
                <a:lnTo>
                  <a:pt x="85432" y="32219"/>
                </a:lnTo>
                <a:lnTo>
                  <a:pt x="99504" y="32219"/>
                </a:lnTo>
                <a:lnTo>
                  <a:pt x="99504" y="22148"/>
                </a:lnTo>
                <a:close/>
              </a:path>
              <a:path w="648970" h="111125">
                <a:moveTo>
                  <a:pt x="161861" y="57454"/>
                </a:moveTo>
                <a:lnTo>
                  <a:pt x="160959" y="49403"/>
                </a:lnTo>
                <a:lnTo>
                  <a:pt x="160185" y="42443"/>
                </a:lnTo>
                <a:lnTo>
                  <a:pt x="155219" y="31280"/>
                </a:lnTo>
                <a:lnTo>
                  <a:pt x="155105" y="31026"/>
                </a:lnTo>
                <a:lnTo>
                  <a:pt x="150863" y="27393"/>
                </a:lnTo>
                <a:lnTo>
                  <a:pt x="150863" y="49403"/>
                </a:lnTo>
                <a:lnTo>
                  <a:pt x="115595" y="49403"/>
                </a:lnTo>
                <a:lnTo>
                  <a:pt x="117017" y="42722"/>
                </a:lnTo>
                <a:lnTo>
                  <a:pt x="120878" y="36918"/>
                </a:lnTo>
                <a:lnTo>
                  <a:pt x="126631" y="32829"/>
                </a:lnTo>
                <a:lnTo>
                  <a:pt x="133705" y="31280"/>
                </a:lnTo>
                <a:lnTo>
                  <a:pt x="145770" y="31280"/>
                </a:lnTo>
                <a:lnTo>
                  <a:pt x="149796" y="40271"/>
                </a:lnTo>
                <a:lnTo>
                  <a:pt x="150863" y="49403"/>
                </a:lnTo>
                <a:lnTo>
                  <a:pt x="150863" y="27393"/>
                </a:lnTo>
                <a:lnTo>
                  <a:pt x="146646" y="23761"/>
                </a:lnTo>
                <a:lnTo>
                  <a:pt x="134772" y="21209"/>
                </a:lnTo>
                <a:lnTo>
                  <a:pt x="121119" y="24028"/>
                </a:lnTo>
                <a:lnTo>
                  <a:pt x="111747" y="31648"/>
                </a:lnTo>
                <a:lnTo>
                  <a:pt x="106337" y="42837"/>
                </a:lnTo>
                <a:lnTo>
                  <a:pt x="104609" y="56375"/>
                </a:lnTo>
                <a:lnTo>
                  <a:pt x="106464" y="68910"/>
                </a:lnTo>
                <a:lnTo>
                  <a:pt x="111899" y="78816"/>
                </a:lnTo>
                <a:lnTo>
                  <a:pt x="120726" y="85318"/>
                </a:lnTo>
                <a:lnTo>
                  <a:pt x="132765" y="87655"/>
                </a:lnTo>
                <a:lnTo>
                  <a:pt x="142824" y="87655"/>
                </a:lnTo>
                <a:lnTo>
                  <a:pt x="146850" y="85648"/>
                </a:lnTo>
                <a:lnTo>
                  <a:pt x="149796" y="83629"/>
                </a:lnTo>
                <a:lnTo>
                  <a:pt x="156591" y="78536"/>
                </a:lnTo>
                <a:lnTo>
                  <a:pt x="157848" y="77597"/>
                </a:lnTo>
                <a:lnTo>
                  <a:pt x="160921" y="69532"/>
                </a:lnTo>
                <a:lnTo>
                  <a:pt x="160921" y="66446"/>
                </a:lnTo>
                <a:lnTo>
                  <a:pt x="149796" y="66446"/>
                </a:lnTo>
                <a:lnTo>
                  <a:pt x="149796" y="70472"/>
                </a:lnTo>
                <a:lnTo>
                  <a:pt x="143764" y="78536"/>
                </a:lnTo>
                <a:lnTo>
                  <a:pt x="133705" y="78536"/>
                </a:lnTo>
                <a:lnTo>
                  <a:pt x="125780" y="77076"/>
                </a:lnTo>
                <a:lnTo>
                  <a:pt x="120129" y="72872"/>
                </a:lnTo>
                <a:lnTo>
                  <a:pt x="116738" y="66243"/>
                </a:lnTo>
                <a:lnTo>
                  <a:pt x="115595" y="57454"/>
                </a:lnTo>
                <a:lnTo>
                  <a:pt x="161861" y="57454"/>
                </a:lnTo>
                <a:close/>
              </a:path>
              <a:path w="648970" h="111125">
                <a:moveTo>
                  <a:pt x="222351" y="58394"/>
                </a:moveTo>
                <a:lnTo>
                  <a:pt x="218325" y="53428"/>
                </a:lnTo>
                <a:lnTo>
                  <a:pt x="205181" y="50342"/>
                </a:lnTo>
                <a:lnTo>
                  <a:pt x="194056" y="47383"/>
                </a:lnTo>
                <a:lnTo>
                  <a:pt x="186004" y="45377"/>
                </a:lnTo>
                <a:lnTo>
                  <a:pt x="183057" y="44297"/>
                </a:lnTo>
                <a:lnTo>
                  <a:pt x="183057" y="31280"/>
                </a:lnTo>
                <a:lnTo>
                  <a:pt x="192036" y="30200"/>
                </a:lnTo>
                <a:lnTo>
                  <a:pt x="209207" y="30200"/>
                </a:lnTo>
                <a:lnTo>
                  <a:pt x="210146" y="37312"/>
                </a:lnTo>
                <a:lnTo>
                  <a:pt x="210146" y="41351"/>
                </a:lnTo>
                <a:lnTo>
                  <a:pt x="220332" y="41351"/>
                </a:lnTo>
                <a:lnTo>
                  <a:pt x="219798" y="36893"/>
                </a:lnTo>
                <a:lnTo>
                  <a:pt x="216903" y="30124"/>
                </a:lnTo>
                <a:lnTo>
                  <a:pt x="209638" y="23914"/>
                </a:lnTo>
                <a:lnTo>
                  <a:pt x="196062" y="21209"/>
                </a:lnTo>
                <a:lnTo>
                  <a:pt x="187363" y="22377"/>
                </a:lnTo>
                <a:lnTo>
                  <a:pt x="179997" y="25984"/>
                </a:lnTo>
                <a:lnTo>
                  <a:pt x="174904" y="32258"/>
                </a:lnTo>
                <a:lnTo>
                  <a:pt x="172999" y="41351"/>
                </a:lnTo>
                <a:lnTo>
                  <a:pt x="172999" y="50342"/>
                </a:lnTo>
                <a:lnTo>
                  <a:pt x="179031" y="54368"/>
                </a:lnTo>
                <a:lnTo>
                  <a:pt x="199148" y="59474"/>
                </a:lnTo>
                <a:lnTo>
                  <a:pt x="208127" y="61480"/>
                </a:lnTo>
                <a:lnTo>
                  <a:pt x="212153" y="63500"/>
                </a:lnTo>
                <a:lnTo>
                  <a:pt x="212153" y="75577"/>
                </a:lnTo>
                <a:lnTo>
                  <a:pt x="205181" y="78536"/>
                </a:lnTo>
                <a:lnTo>
                  <a:pt x="183057" y="78536"/>
                </a:lnTo>
                <a:lnTo>
                  <a:pt x="181038" y="70472"/>
                </a:lnTo>
                <a:lnTo>
                  <a:pt x="181038" y="65506"/>
                </a:lnTo>
                <a:lnTo>
                  <a:pt x="170980" y="65506"/>
                </a:lnTo>
                <a:lnTo>
                  <a:pt x="171691" y="72364"/>
                </a:lnTo>
                <a:lnTo>
                  <a:pt x="175120" y="79603"/>
                </a:lnTo>
                <a:lnTo>
                  <a:pt x="183261" y="85331"/>
                </a:lnTo>
                <a:lnTo>
                  <a:pt x="198069" y="87655"/>
                </a:lnTo>
                <a:lnTo>
                  <a:pt x="207810" y="86194"/>
                </a:lnTo>
                <a:lnTo>
                  <a:pt x="215493" y="81991"/>
                </a:lnTo>
                <a:lnTo>
                  <a:pt x="220535" y="75311"/>
                </a:lnTo>
                <a:lnTo>
                  <a:pt x="222351" y="66446"/>
                </a:lnTo>
                <a:lnTo>
                  <a:pt x="222351" y="58394"/>
                </a:lnTo>
                <a:close/>
              </a:path>
              <a:path w="648970" h="111125">
                <a:moveTo>
                  <a:pt x="288721" y="57454"/>
                </a:moveTo>
                <a:lnTo>
                  <a:pt x="287896" y="49403"/>
                </a:lnTo>
                <a:lnTo>
                  <a:pt x="287185" y="42443"/>
                </a:lnTo>
                <a:lnTo>
                  <a:pt x="282549" y="31280"/>
                </a:lnTo>
                <a:lnTo>
                  <a:pt x="282435" y="31026"/>
                </a:lnTo>
                <a:lnTo>
                  <a:pt x="278663" y="27660"/>
                </a:lnTo>
                <a:lnTo>
                  <a:pt x="278663" y="49403"/>
                </a:lnTo>
                <a:lnTo>
                  <a:pt x="243395" y="49403"/>
                </a:lnTo>
                <a:lnTo>
                  <a:pt x="243395" y="40271"/>
                </a:lnTo>
                <a:lnTo>
                  <a:pt x="251447" y="31280"/>
                </a:lnTo>
                <a:lnTo>
                  <a:pt x="260565" y="31280"/>
                </a:lnTo>
                <a:lnTo>
                  <a:pt x="268732" y="32829"/>
                </a:lnTo>
                <a:lnTo>
                  <a:pt x="274091" y="36918"/>
                </a:lnTo>
                <a:lnTo>
                  <a:pt x="277215" y="42722"/>
                </a:lnTo>
                <a:lnTo>
                  <a:pt x="278663" y="49403"/>
                </a:lnTo>
                <a:lnTo>
                  <a:pt x="278663" y="27660"/>
                </a:lnTo>
                <a:lnTo>
                  <a:pt x="274294" y="23761"/>
                </a:lnTo>
                <a:lnTo>
                  <a:pt x="262572" y="21209"/>
                </a:lnTo>
                <a:lnTo>
                  <a:pt x="248920" y="24028"/>
                </a:lnTo>
                <a:lnTo>
                  <a:pt x="239547" y="31648"/>
                </a:lnTo>
                <a:lnTo>
                  <a:pt x="234137" y="42837"/>
                </a:lnTo>
                <a:lnTo>
                  <a:pt x="232397" y="56375"/>
                </a:lnTo>
                <a:lnTo>
                  <a:pt x="234264" y="68910"/>
                </a:lnTo>
                <a:lnTo>
                  <a:pt x="239699" y="78816"/>
                </a:lnTo>
                <a:lnTo>
                  <a:pt x="248526" y="85318"/>
                </a:lnTo>
                <a:lnTo>
                  <a:pt x="260565" y="87655"/>
                </a:lnTo>
                <a:lnTo>
                  <a:pt x="270624" y="87655"/>
                </a:lnTo>
                <a:lnTo>
                  <a:pt x="288721" y="66446"/>
                </a:lnTo>
                <a:lnTo>
                  <a:pt x="277596" y="66446"/>
                </a:lnTo>
                <a:lnTo>
                  <a:pt x="277596" y="70472"/>
                </a:lnTo>
                <a:lnTo>
                  <a:pt x="271564" y="78536"/>
                </a:lnTo>
                <a:lnTo>
                  <a:pt x="261505" y="78536"/>
                </a:lnTo>
                <a:lnTo>
                  <a:pt x="253580" y="77076"/>
                </a:lnTo>
                <a:lnTo>
                  <a:pt x="247929" y="72872"/>
                </a:lnTo>
                <a:lnTo>
                  <a:pt x="244525" y="66243"/>
                </a:lnTo>
                <a:lnTo>
                  <a:pt x="243395" y="57454"/>
                </a:lnTo>
                <a:lnTo>
                  <a:pt x="288721" y="57454"/>
                </a:lnTo>
                <a:close/>
              </a:path>
              <a:path w="648970" h="111125">
                <a:moveTo>
                  <a:pt x="353098" y="43357"/>
                </a:moveTo>
                <a:lnTo>
                  <a:pt x="351053" y="32258"/>
                </a:lnTo>
                <a:lnTo>
                  <a:pt x="345808" y="25488"/>
                </a:lnTo>
                <a:lnTo>
                  <a:pt x="338670" y="22123"/>
                </a:lnTo>
                <a:lnTo>
                  <a:pt x="330974" y="21209"/>
                </a:lnTo>
                <a:lnTo>
                  <a:pt x="320916" y="21209"/>
                </a:lnTo>
                <a:lnTo>
                  <a:pt x="314871" y="28194"/>
                </a:lnTo>
                <a:lnTo>
                  <a:pt x="312864" y="32219"/>
                </a:lnTo>
                <a:lnTo>
                  <a:pt x="311797" y="32219"/>
                </a:lnTo>
                <a:lnTo>
                  <a:pt x="311797" y="23215"/>
                </a:lnTo>
                <a:lnTo>
                  <a:pt x="302806" y="23215"/>
                </a:lnTo>
                <a:lnTo>
                  <a:pt x="302806" y="85648"/>
                </a:lnTo>
                <a:lnTo>
                  <a:pt x="312864" y="85648"/>
                </a:lnTo>
                <a:lnTo>
                  <a:pt x="312864" y="51409"/>
                </a:lnTo>
                <a:lnTo>
                  <a:pt x="314528" y="41021"/>
                </a:lnTo>
                <a:lnTo>
                  <a:pt x="318643" y="34899"/>
                </a:lnTo>
                <a:lnTo>
                  <a:pt x="323900" y="32004"/>
                </a:lnTo>
                <a:lnTo>
                  <a:pt x="328955" y="31280"/>
                </a:lnTo>
                <a:lnTo>
                  <a:pt x="339953" y="31280"/>
                </a:lnTo>
                <a:lnTo>
                  <a:pt x="343039" y="36245"/>
                </a:lnTo>
                <a:lnTo>
                  <a:pt x="343039" y="85648"/>
                </a:lnTo>
                <a:lnTo>
                  <a:pt x="353098" y="85648"/>
                </a:lnTo>
                <a:lnTo>
                  <a:pt x="353098" y="43357"/>
                </a:lnTo>
                <a:close/>
              </a:path>
              <a:path w="648970" h="111125">
                <a:moveTo>
                  <a:pt x="392252" y="23215"/>
                </a:moveTo>
                <a:lnTo>
                  <a:pt x="382193" y="23215"/>
                </a:lnTo>
                <a:lnTo>
                  <a:pt x="382193" y="6032"/>
                </a:lnTo>
                <a:lnTo>
                  <a:pt x="372135" y="6032"/>
                </a:lnTo>
                <a:lnTo>
                  <a:pt x="372135" y="23215"/>
                </a:lnTo>
                <a:lnTo>
                  <a:pt x="363156" y="23215"/>
                </a:lnTo>
                <a:lnTo>
                  <a:pt x="363156" y="32219"/>
                </a:lnTo>
                <a:lnTo>
                  <a:pt x="372135" y="32219"/>
                </a:lnTo>
                <a:lnTo>
                  <a:pt x="372135" y="80543"/>
                </a:lnTo>
                <a:lnTo>
                  <a:pt x="374154" y="86588"/>
                </a:lnTo>
                <a:lnTo>
                  <a:pt x="388226" y="86588"/>
                </a:lnTo>
                <a:lnTo>
                  <a:pt x="392252" y="85648"/>
                </a:lnTo>
                <a:lnTo>
                  <a:pt x="392252" y="77597"/>
                </a:lnTo>
                <a:lnTo>
                  <a:pt x="382193" y="77597"/>
                </a:lnTo>
                <a:lnTo>
                  <a:pt x="382193" y="32219"/>
                </a:lnTo>
                <a:lnTo>
                  <a:pt x="392252" y="32219"/>
                </a:lnTo>
                <a:lnTo>
                  <a:pt x="392252" y="23215"/>
                </a:lnTo>
                <a:close/>
              </a:path>
              <a:path w="648970" h="111125">
                <a:moveTo>
                  <a:pt x="458635" y="78536"/>
                </a:moveTo>
                <a:lnTo>
                  <a:pt x="452602" y="78536"/>
                </a:lnTo>
                <a:lnTo>
                  <a:pt x="451662" y="77597"/>
                </a:lnTo>
                <a:lnTo>
                  <a:pt x="451662" y="53428"/>
                </a:lnTo>
                <a:lnTo>
                  <a:pt x="451662" y="39331"/>
                </a:lnTo>
                <a:lnTo>
                  <a:pt x="428459" y="21209"/>
                </a:lnTo>
                <a:lnTo>
                  <a:pt x="418185" y="22390"/>
                </a:lnTo>
                <a:lnTo>
                  <a:pt x="410159" y="26111"/>
                </a:lnTo>
                <a:lnTo>
                  <a:pt x="404736" y="32651"/>
                </a:lnTo>
                <a:lnTo>
                  <a:pt x="402310" y="42291"/>
                </a:lnTo>
                <a:lnTo>
                  <a:pt x="412369" y="42291"/>
                </a:lnTo>
                <a:lnTo>
                  <a:pt x="413435" y="37312"/>
                </a:lnTo>
                <a:lnTo>
                  <a:pt x="414375" y="30200"/>
                </a:lnTo>
                <a:lnTo>
                  <a:pt x="436511" y="30200"/>
                </a:lnTo>
                <a:lnTo>
                  <a:pt x="441604" y="33286"/>
                </a:lnTo>
                <a:lnTo>
                  <a:pt x="441604" y="46316"/>
                </a:lnTo>
                <a:lnTo>
                  <a:pt x="441604" y="53428"/>
                </a:lnTo>
                <a:lnTo>
                  <a:pt x="441604" y="72491"/>
                </a:lnTo>
                <a:lnTo>
                  <a:pt x="431546" y="78536"/>
                </a:lnTo>
                <a:lnTo>
                  <a:pt x="413435" y="78536"/>
                </a:lnTo>
                <a:lnTo>
                  <a:pt x="410362" y="74510"/>
                </a:lnTo>
                <a:lnTo>
                  <a:pt x="410362" y="60413"/>
                </a:lnTo>
                <a:lnTo>
                  <a:pt x="418401" y="58394"/>
                </a:lnTo>
                <a:lnTo>
                  <a:pt x="423494" y="57454"/>
                </a:lnTo>
                <a:lnTo>
                  <a:pt x="436511" y="56375"/>
                </a:lnTo>
                <a:lnTo>
                  <a:pt x="439585" y="55435"/>
                </a:lnTo>
                <a:lnTo>
                  <a:pt x="441604" y="53428"/>
                </a:lnTo>
                <a:lnTo>
                  <a:pt x="441604" y="46316"/>
                </a:lnTo>
                <a:lnTo>
                  <a:pt x="438518" y="47383"/>
                </a:lnTo>
                <a:lnTo>
                  <a:pt x="435571" y="47383"/>
                </a:lnTo>
                <a:lnTo>
                  <a:pt x="399935" y="64668"/>
                </a:lnTo>
                <a:lnTo>
                  <a:pt x="399364" y="69532"/>
                </a:lnTo>
                <a:lnTo>
                  <a:pt x="400812" y="77012"/>
                </a:lnTo>
                <a:lnTo>
                  <a:pt x="404888" y="82727"/>
                </a:lnTo>
                <a:lnTo>
                  <a:pt x="411238" y="86372"/>
                </a:lnTo>
                <a:lnTo>
                  <a:pt x="419481" y="87655"/>
                </a:lnTo>
                <a:lnTo>
                  <a:pt x="431546" y="87655"/>
                </a:lnTo>
                <a:lnTo>
                  <a:pt x="440664" y="78536"/>
                </a:lnTo>
                <a:lnTo>
                  <a:pt x="441604" y="77597"/>
                </a:lnTo>
                <a:lnTo>
                  <a:pt x="442582" y="82727"/>
                </a:lnTo>
                <a:lnTo>
                  <a:pt x="443611" y="86588"/>
                </a:lnTo>
                <a:lnTo>
                  <a:pt x="456628" y="86588"/>
                </a:lnTo>
                <a:lnTo>
                  <a:pt x="458635" y="85648"/>
                </a:lnTo>
                <a:lnTo>
                  <a:pt x="458635" y="78536"/>
                </a:lnTo>
                <a:close/>
              </a:path>
              <a:path w="648970" h="111125">
                <a:moveTo>
                  <a:pt x="492823" y="23215"/>
                </a:moveTo>
                <a:lnTo>
                  <a:pt x="482777" y="23215"/>
                </a:lnTo>
                <a:lnTo>
                  <a:pt x="482777" y="6032"/>
                </a:lnTo>
                <a:lnTo>
                  <a:pt x="472719" y="6032"/>
                </a:lnTo>
                <a:lnTo>
                  <a:pt x="472719" y="23215"/>
                </a:lnTo>
                <a:lnTo>
                  <a:pt x="463727" y="23215"/>
                </a:lnTo>
                <a:lnTo>
                  <a:pt x="463727" y="32219"/>
                </a:lnTo>
                <a:lnTo>
                  <a:pt x="472719" y="32219"/>
                </a:lnTo>
                <a:lnTo>
                  <a:pt x="472719" y="80543"/>
                </a:lnTo>
                <a:lnTo>
                  <a:pt x="474726" y="86588"/>
                </a:lnTo>
                <a:lnTo>
                  <a:pt x="488810" y="86588"/>
                </a:lnTo>
                <a:lnTo>
                  <a:pt x="492823" y="85648"/>
                </a:lnTo>
                <a:lnTo>
                  <a:pt x="492823" y="77597"/>
                </a:lnTo>
                <a:lnTo>
                  <a:pt x="482777" y="77597"/>
                </a:lnTo>
                <a:lnTo>
                  <a:pt x="482777" y="32219"/>
                </a:lnTo>
                <a:lnTo>
                  <a:pt x="492823" y="32219"/>
                </a:lnTo>
                <a:lnTo>
                  <a:pt x="492823" y="23215"/>
                </a:lnTo>
                <a:close/>
              </a:path>
              <a:path w="648970" h="111125">
                <a:moveTo>
                  <a:pt x="514019" y="23215"/>
                </a:moveTo>
                <a:lnTo>
                  <a:pt x="503961" y="23215"/>
                </a:lnTo>
                <a:lnTo>
                  <a:pt x="503961" y="85648"/>
                </a:lnTo>
                <a:lnTo>
                  <a:pt x="514019" y="85648"/>
                </a:lnTo>
                <a:lnTo>
                  <a:pt x="514019" y="23215"/>
                </a:lnTo>
                <a:close/>
              </a:path>
              <a:path w="648970" h="111125">
                <a:moveTo>
                  <a:pt x="514019" y="0"/>
                </a:moveTo>
                <a:lnTo>
                  <a:pt x="503961" y="0"/>
                </a:lnTo>
                <a:lnTo>
                  <a:pt x="503961" y="12077"/>
                </a:lnTo>
                <a:lnTo>
                  <a:pt x="514019" y="12077"/>
                </a:lnTo>
                <a:lnTo>
                  <a:pt x="514019" y="0"/>
                </a:lnTo>
                <a:close/>
              </a:path>
              <a:path w="648970" h="111125">
                <a:moveTo>
                  <a:pt x="585495" y="54368"/>
                </a:moveTo>
                <a:lnTo>
                  <a:pt x="583755" y="42392"/>
                </a:lnTo>
                <a:lnTo>
                  <a:pt x="578421" y="31750"/>
                </a:lnTo>
                <a:lnTo>
                  <a:pt x="576580" y="30200"/>
                </a:lnTo>
                <a:lnTo>
                  <a:pt x="574357" y="28346"/>
                </a:lnTo>
                <a:lnTo>
                  <a:pt x="574357" y="54368"/>
                </a:lnTo>
                <a:lnTo>
                  <a:pt x="573646" y="61544"/>
                </a:lnTo>
                <a:lnTo>
                  <a:pt x="570941" y="69469"/>
                </a:lnTo>
                <a:lnTo>
                  <a:pt x="565429" y="75895"/>
                </a:lnTo>
                <a:lnTo>
                  <a:pt x="556260" y="78536"/>
                </a:lnTo>
                <a:lnTo>
                  <a:pt x="547039" y="75895"/>
                </a:lnTo>
                <a:lnTo>
                  <a:pt x="541528" y="69469"/>
                </a:lnTo>
                <a:lnTo>
                  <a:pt x="538848" y="61544"/>
                </a:lnTo>
                <a:lnTo>
                  <a:pt x="538162" y="54368"/>
                </a:lnTo>
                <a:lnTo>
                  <a:pt x="538848" y="47193"/>
                </a:lnTo>
                <a:lnTo>
                  <a:pt x="541528" y="39268"/>
                </a:lnTo>
                <a:lnTo>
                  <a:pt x="547039" y="32842"/>
                </a:lnTo>
                <a:lnTo>
                  <a:pt x="556260" y="30200"/>
                </a:lnTo>
                <a:lnTo>
                  <a:pt x="565429" y="32842"/>
                </a:lnTo>
                <a:lnTo>
                  <a:pt x="570941" y="39268"/>
                </a:lnTo>
                <a:lnTo>
                  <a:pt x="573646" y="47193"/>
                </a:lnTo>
                <a:lnTo>
                  <a:pt x="574357" y="54368"/>
                </a:lnTo>
                <a:lnTo>
                  <a:pt x="574357" y="28346"/>
                </a:lnTo>
                <a:lnTo>
                  <a:pt x="569315" y="24130"/>
                </a:lnTo>
                <a:lnTo>
                  <a:pt x="556260" y="21209"/>
                </a:lnTo>
                <a:lnTo>
                  <a:pt x="543204" y="24130"/>
                </a:lnTo>
                <a:lnTo>
                  <a:pt x="534098" y="31750"/>
                </a:lnTo>
                <a:lnTo>
                  <a:pt x="528764" y="42392"/>
                </a:lnTo>
                <a:lnTo>
                  <a:pt x="527024" y="54368"/>
                </a:lnTo>
                <a:lnTo>
                  <a:pt x="528764" y="66370"/>
                </a:lnTo>
                <a:lnTo>
                  <a:pt x="534098" y="77050"/>
                </a:lnTo>
                <a:lnTo>
                  <a:pt x="543204" y="84721"/>
                </a:lnTo>
                <a:lnTo>
                  <a:pt x="556260" y="87655"/>
                </a:lnTo>
                <a:lnTo>
                  <a:pt x="569315" y="84721"/>
                </a:lnTo>
                <a:lnTo>
                  <a:pt x="576668" y="78536"/>
                </a:lnTo>
                <a:lnTo>
                  <a:pt x="578421" y="77050"/>
                </a:lnTo>
                <a:lnTo>
                  <a:pt x="583755" y="66370"/>
                </a:lnTo>
                <a:lnTo>
                  <a:pt x="585495" y="54368"/>
                </a:lnTo>
                <a:close/>
              </a:path>
              <a:path w="648970" h="111125">
                <a:moveTo>
                  <a:pt x="648792" y="43357"/>
                </a:moveTo>
                <a:lnTo>
                  <a:pt x="646747" y="32258"/>
                </a:lnTo>
                <a:lnTo>
                  <a:pt x="645985" y="31280"/>
                </a:lnTo>
                <a:lnTo>
                  <a:pt x="641502" y="25488"/>
                </a:lnTo>
                <a:lnTo>
                  <a:pt x="634365" y="22123"/>
                </a:lnTo>
                <a:lnTo>
                  <a:pt x="626668" y="21209"/>
                </a:lnTo>
                <a:lnTo>
                  <a:pt x="615670" y="21209"/>
                </a:lnTo>
                <a:lnTo>
                  <a:pt x="609638" y="28194"/>
                </a:lnTo>
                <a:lnTo>
                  <a:pt x="607618" y="32219"/>
                </a:lnTo>
                <a:lnTo>
                  <a:pt x="607618" y="23215"/>
                </a:lnTo>
                <a:lnTo>
                  <a:pt x="597560" y="23215"/>
                </a:lnTo>
                <a:lnTo>
                  <a:pt x="597560" y="85648"/>
                </a:lnTo>
                <a:lnTo>
                  <a:pt x="608558" y="85648"/>
                </a:lnTo>
                <a:lnTo>
                  <a:pt x="608558" y="51409"/>
                </a:lnTo>
                <a:lnTo>
                  <a:pt x="610222" y="41021"/>
                </a:lnTo>
                <a:lnTo>
                  <a:pt x="614337" y="34899"/>
                </a:lnTo>
                <a:lnTo>
                  <a:pt x="619213" y="32219"/>
                </a:lnTo>
                <a:lnTo>
                  <a:pt x="619594" y="32004"/>
                </a:lnTo>
                <a:lnTo>
                  <a:pt x="624649" y="31280"/>
                </a:lnTo>
                <a:lnTo>
                  <a:pt x="634707" y="31280"/>
                </a:lnTo>
                <a:lnTo>
                  <a:pt x="637794" y="36245"/>
                </a:lnTo>
                <a:lnTo>
                  <a:pt x="637794" y="85648"/>
                </a:lnTo>
                <a:lnTo>
                  <a:pt x="648792" y="85648"/>
                </a:lnTo>
                <a:lnTo>
                  <a:pt x="648792" y="43357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9" name="object 69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5886680" y="2898079"/>
            <a:ext cx="253452" cy="111829"/>
          </a:xfrm>
          <a:prstGeom prst="rect">
            <a:avLst/>
          </a:prstGeom>
        </p:spPr>
      </p:pic>
      <p:sp>
        <p:nvSpPr>
          <p:cNvPr id="70" name="object 70"/>
          <p:cNvSpPr/>
          <p:nvPr/>
        </p:nvSpPr>
        <p:spPr>
          <a:xfrm>
            <a:off x="5188534" y="2037143"/>
            <a:ext cx="564515" cy="111125"/>
          </a:xfrm>
          <a:custGeom>
            <a:avLst/>
            <a:gdLst/>
            <a:ahLst/>
            <a:cxnLst/>
            <a:rect l="l" t="t" r="r" b="b"/>
            <a:pathLst>
              <a:path w="564514" h="111125">
                <a:moveTo>
                  <a:pt x="59283" y="78536"/>
                </a:moveTo>
                <a:lnTo>
                  <a:pt x="53238" y="78536"/>
                </a:lnTo>
                <a:lnTo>
                  <a:pt x="52298" y="77457"/>
                </a:lnTo>
                <a:lnTo>
                  <a:pt x="52298" y="53301"/>
                </a:lnTo>
                <a:lnTo>
                  <a:pt x="52298" y="39204"/>
                </a:lnTo>
                <a:lnTo>
                  <a:pt x="29108" y="21082"/>
                </a:lnTo>
                <a:lnTo>
                  <a:pt x="18376" y="22263"/>
                </a:lnTo>
                <a:lnTo>
                  <a:pt x="10401" y="25996"/>
                </a:lnTo>
                <a:lnTo>
                  <a:pt x="5232" y="32575"/>
                </a:lnTo>
                <a:lnTo>
                  <a:pt x="2959" y="42291"/>
                </a:lnTo>
                <a:lnTo>
                  <a:pt x="13017" y="42291"/>
                </a:lnTo>
                <a:lnTo>
                  <a:pt x="13017" y="37185"/>
                </a:lnTo>
                <a:lnTo>
                  <a:pt x="15024" y="30200"/>
                </a:lnTo>
                <a:lnTo>
                  <a:pt x="37147" y="30200"/>
                </a:lnTo>
                <a:lnTo>
                  <a:pt x="42252" y="33159"/>
                </a:lnTo>
                <a:lnTo>
                  <a:pt x="42252" y="46316"/>
                </a:lnTo>
                <a:lnTo>
                  <a:pt x="41173" y="46647"/>
                </a:lnTo>
                <a:lnTo>
                  <a:pt x="41173" y="53301"/>
                </a:lnTo>
                <a:lnTo>
                  <a:pt x="41173" y="72491"/>
                </a:lnTo>
                <a:lnTo>
                  <a:pt x="32194" y="78536"/>
                </a:lnTo>
                <a:lnTo>
                  <a:pt x="14084" y="78536"/>
                </a:lnTo>
                <a:lnTo>
                  <a:pt x="10998" y="74510"/>
                </a:lnTo>
                <a:lnTo>
                  <a:pt x="10998" y="60413"/>
                </a:lnTo>
                <a:lnTo>
                  <a:pt x="19050" y="58394"/>
                </a:lnTo>
                <a:lnTo>
                  <a:pt x="24142" y="57327"/>
                </a:lnTo>
                <a:lnTo>
                  <a:pt x="37147" y="56388"/>
                </a:lnTo>
                <a:lnTo>
                  <a:pt x="40233" y="55308"/>
                </a:lnTo>
                <a:lnTo>
                  <a:pt x="41173" y="53301"/>
                </a:lnTo>
                <a:lnTo>
                  <a:pt x="41173" y="46647"/>
                </a:lnTo>
                <a:lnTo>
                  <a:pt x="39166" y="47256"/>
                </a:lnTo>
                <a:lnTo>
                  <a:pt x="36207" y="47256"/>
                </a:lnTo>
                <a:lnTo>
                  <a:pt x="584" y="64592"/>
                </a:lnTo>
                <a:lnTo>
                  <a:pt x="0" y="69405"/>
                </a:lnTo>
                <a:lnTo>
                  <a:pt x="1435" y="76936"/>
                </a:lnTo>
                <a:lnTo>
                  <a:pt x="5397" y="82651"/>
                </a:lnTo>
                <a:lnTo>
                  <a:pt x="11430" y="86271"/>
                </a:lnTo>
                <a:lnTo>
                  <a:pt x="19050" y="87528"/>
                </a:lnTo>
                <a:lnTo>
                  <a:pt x="32194" y="87528"/>
                </a:lnTo>
                <a:lnTo>
                  <a:pt x="41173" y="78536"/>
                </a:lnTo>
                <a:lnTo>
                  <a:pt x="42252" y="77457"/>
                </a:lnTo>
                <a:lnTo>
                  <a:pt x="42291" y="82651"/>
                </a:lnTo>
                <a:lnTo>
                  <a:pt x="44259" y="86588"/>
                </a:lnTo>
                <a:lnTo>
                  <a:pt x="57264" y="86588"/>
                </a:lnTo>
                <a:lnTo>
                  <a:pt x="59283" y="85521"/>
                </a:lnTo>
                <a:lnTo>
                  <a:pt x="59283" y="78536"/>
                </a:lnTo>
                <a:close/>
              </a:path>
              <a:path w="564514" h="111125">
                <a:moveTo>
                  <a:pt x="124714" y="52362"/>
                </a:moveTo>
                <a:lnTo>
                  <a:pt x="123024" y="40220"/>
                </a:lnTo>
                <a:lnTo>
                  <a:pt x="118465" y="31140"/>
                </a:lnTo>
                <a:lnTo>
                  <a:pt x="118033" y="30276"/>
                </a:lnTo>
                <a:lnTo>
                  <a:pt x="113588" y="26631"/>
                </a:lnTo>
                <a:lnTo>
                  <a:pt x="113588" y="54368"/>
                </a:lnTo>
                <a:lnTo>
                  <a:pt x="112623" y="64096"/>
                </a:lnTo>
                <a:lnTo>
                  <a:pt x="109601" y="71742"/>
                </a:lnTo>
                <a:lnTo>
                  <a:pt x="104305" y="76746"/>
                </a:lnTo>
                <a:lnTo>
                  <a:pt x="96558" y="78536"/>
                </a:lnTo>
                <a:lnTo>
                  <a:pt x="91325" y="77635"/>
                </a:lnTo>
                <a:lnTo>
                  <a:pt x="85712" y="74371"/>
                </a:lnTo>
                <a:lnTo>
                  <a:pt x="81229" y="67881"/>
                </a:lnTo>
                <a:lnTo>
                  <a:pt x="79387" y="57327"/>
                </a:lnTo>
                <a:lnTo>
                  <a:pt x="79946" y="48983"/>
                </a:lnTo>
                <a:lnTo>
                  <a:pt x="82296" y="40462"/>
                </a:lnTo>
                <a:lnTo>
                  <a:pt x="87477" y="33820"/>
                </a:lnTo>
                <a:lnTo>
                  <a:pt x="92913" y="32219"/>
                </a:lnTo>
                <a:lnTo>
                  <a:pt x="96558" y="31140"/>
                </a:lnTo>
                <a:lnTo>
                  <a:pt x="106006" y="33642"/>
                </a:lnTo>
                <a:lnTo>
                  <a:pt x="111112" y="39738"/>
                </a:lnTo>
                <a:lnTo>
                  <a:pt x="113195" y="47345"/>
                </a:lnTo>
                <a:lnTo>
                  <a:pt x="113588" y="54368"/>
                </a:lnTo>
                <a:lnTo>
                  <a:pt x="113588" y="26631"/>
                </a:lnTo>
                <a:lnTo>
                  <a:pt x="109842" y="23545"/>
                </a:lnTo>
                <a:lnTo>
                  <a:pt x="98564" y="21082"/>
                </a:lnTo>
                <a:lnTo>
                  <a:pt x="87439" y="21082"/>
                </a:lnTo>
                <a:lnTo>
                  <a:pt x="82473" y="28194"/>
                </a:lnTo>
                <a:lnTo>
                  <a:pt x="79387" y="32219"/>
                </a:lnTo>
                <a:lnTo>
                  <a:pt x="79387" y="23088"/>
                </a:lnTo>
                <a:lnTo>
                  <a:pt x="69329" y="23088"/>
                </a:lnTo>
                <a:lnTo>
                  <a:pt x="69329" y="110756"/>
                </a:lnTo>
                <a:lnTo>
                  <a:pt x="80467" y="110756"/>
                </a:lnTo>
                <a:lnTo>
                  <a:pt x="80467" y="79476"/>
                </a:lnTo>
                <a:lnTo>
                  <a:pt x="83413" y="83502"/>
                </a:lnTo>
                <a:lnTo>
                  <a:pt x="88506" y="87528"/>
                </a:lnTo>
                <a:lnTo>
                  <a:pt x="97497" y="87528"/>
                </a:lnTo>
                <a:lnTo>
                  <a:pt x="110693" y="84150"/>
                </a:lnTo>
                <a:lnTo>
                  <a:pt x="115252" y="79476"/>
                </a:lnTo>
                <a:lnTo>
                  <a:pt x="116166" y="78536"/>
                </a:lnTo>
                <a:lnTo>
                  <a:pt x="119049" y="75577"/>
                </a:lnTo>
                <a:lnTo>
                  <a:pt x="123444" y="64198"/>
                </a:lnTo>
                <a:lnTo>
                  <a:pt x="124714" y="52362"/>
                </a:lnTo>
                <a:close/>
              </a:path>
              <a:path w="564514" h="111125">
                <a:moveTo>
                  <a:pt x="192036" y="52362"/>
                </a:moveTo>
                <a:lnTo>
                  <a:pt x="190220" y="40220"/>
                </a:lnTo>
                <a:lnTo>
                  <a:pt x="185458" y="31140"/>
                </a:lnTo>
                <a:lnTo>
                  <a:pt x="185000" y="30276"/>
                </a:lnTo>
                <a:lnTo>
                  <a:pt x="181038" y="27051"/>
                </a:lnTo>
                <a:lnTo>
                  <a:pt x="181038" y="54368"/>
                </a:lnTo>
                <a:lnTo>
                  <a:pt x="179920" y="64096"/>
                </a:lnTo>
                <a:lnTo>
                  <a:pt x="176631" y="71742"/>
                </a:lnTo>
                <a:lnTo>
                  <a:pt x="171259" y="76746"/>
                </a:lnTo>
                <a:lnTo>
                  <a:pt x="163880" y="78536"/>
                </a:lnTo>
                <a:lnTo>
                  <a:pt x="158280" y="77635"/>
                </a:lnTo>
                <a:lnTo>
                  <a:pt x="152742" y="74371"/>
                </a:lnTo>
                <a:lnTo>
                  <a:pt x="148526" y="67881"/>
                </a:lnTo>
                <a:lnTo>
                  <a:pt x="146850" y="57327"/>
                </a:lnTo>
                <a:lnTo>
                  <a:pt x="147396" y="48983"/>
                </a:lnTo>
                <a:lnTo>
                  <a:pt x="149733" y="40462"/>
                </a:lnTo>
                <a:lnTo>
                  <a:pt x="154876" y="33820"/>
                </a:lnTo>
                <a:lnTo>
                  <a:pt x="160261" y="32219"/>
                </a:lnTo>
                <a:lnTo>
                  <a:pt x="163880" y="31140"/>
                </a:lnTo>
                <a:lnTo>
                  <a:pt x="173342" y="33642"/>
                </a:lnTo>
                <a:lnTo>
                  <a:pt x="178498" y="39738"/>
                </a:lnTo>
                <a:lnTo>
                  <a:pt x="180619" y="47345"/>
                </a:lnTo>
                <a:lnTo>
                  <a:pt x="181038" y="54368"/>
                </a:lnTo>
                <a:lnTo>
                  <a:pt x="181038" y="27051"/>
                </a:lnTo>
                <a:lnTo>
                  <a:pt x="176758" y="23545"/>
                </a:lnTo>
                <a:lnTo>
                  <a:pt x="165887" y="21082"/>
                </a:lnTo>
                <a:lnTo>
                  <a:pt x="153822" y="21082"/>
                </a:lnTo>
                <a:lnTo>
                  <a:pt x="149796" y="28194"/>
                </a:lnTo>
                <a:lnTo>
                  <a:pt x="146850" y="32219"/>
                </a:lnTo>
                <a:lnTo>
                  <a:pt x="146850" y="23088"/>
                </a:lnTo>
                <a:lnTo>
                  <a:pt x="136791" y="23088"/>
                </a:lnTo>
                <a:lnTo>
                  <a:pt x="136791" y="110756"/>
                </a:lnTo>
                <a:lnTo>
                  <a:pt x="146850" y="110756"/>
                </a:lnTo>
                <a:lnTo>
                  <a:pt x="146850" y="79476"/>
                </a:lnTo>
                <a:lnTo>
                  <a:pt x="147789" y="79476"/>
                </a:lnTo>
                <a:lnTo>
                  <a:pt x="149796" y="83502"/>
                </a:lnTo>
                <a:lnTo>
                  <a:pt x="155829" y="87528"/>
                </a:lnTo>
                <a:lnTo>
                  <a:pt x="163880" y="87528"/>
                </a:lnTo>
                <a:lnTo>
                  <a:pt x="190614" y="64198"/>
                </a:lnTo>
                <a:lnTo>
                  <a:pt x="192036" y="52362"/>
                </a:lnTo>
                <a:close/>
              </a:path>
              <a:path w="564514" h="111125">
                <a:moveTo>
                  <a:pt x="215239" y="0"/>
                </a:moveTo>
                <a:lnTo>
                  <a:pt x="205181" y="0"/>
                </a:lnTo>
                <a:lnTo>
                  <a:pt x="205181" y="85521"/>
                </a:lnTo>
                <a:lnTo>
                  <a:pt x="215239" y="85521"/>
                </a:lnTo>
                <a:lnTo>
                  <a:pt x="215239" y="0"/>
                </a:lnTo>
                <a:close/>
              </a:path>
              <a:path w="564514" h="111125">
                <a:moveTo>
                  <a:pt x="242455" y="23088"/>
                </a:moveTo>
                <a:lnTo>
                  <a:pt x="231330" y="23088"/>
                </a:lnTo>
                <a:lnTo>
                  <a:pt x="231330" y="85521"/>
                </a:lnTo>
                <a:lnTo>
                  <a:pt x="242455" y="85521"/>
                </a:lnTo>
                <a:lnTo>
                  <a:pt x="242455" y="23088"/>
                </a:lnTo>
                <a:close/>
              </a:path>
              <a:path w="564514" h="111125">
                <a:moveTo>
                  <a:pt x="242455" y="0"/>
                </a:moveTo>
                <a:lnTo>
                  <a:pt x="231330" y="0"/>
                </a:lnTo>
                <a:lnTo>
                  <a:pt x="231330" y="12077"/>
                </a:lnTo>
                <a:lnTo>
                  <a:pt x="242455" y="12077"/>
                </a:lnTo>
                <a:lnTo>
                  <a:pt x="242455" y="0"/>
                </a:lnTo>
                <a:close/>
              </a:path>
              <a:path w="564514" h="111125">
                <a:moveTo>
                  <a:pt x="307771" y="44297"/>
                </a:moveTo>
                <a:lnTo>
                  <a:pt x="306031" y="35966"/>
                </a:lnTo>
                <a:lnTo>
                  <a:pt x="301917" y="28511"/>
                </a:lnTo>
                <a:lnTo>
                  <a:pt x="294970" y="23139"/>
                </a:lnTo>
                <a:lnTo>
                  <a:pt x="284708" y="21082"/>
                </a:lnTo>
                <a:lnTo>
                  <a:pt x="271056" y="23888"/>
                </a:lnTo>
                <a:lnTo>
                  <a:pt x="261670" y="31534"/>
                </a:lnTo>
                <a:lnTo>
                  <a:pt x="256260" y="42773"/>
                </a:lnTo>
                <a:lnTo>
                  <a:pt x="254533" y="56388"/>
                </a:lnTo>
                <a:lnTo>
                  <a:pt x="256387" y="68897"/>
                </a:lnTo>
                <a:lnTo>
                  <a:pt x="261823" y="78752"/>
                </a:lnTo>
                <a:lnTo>
                  <a:pt x="270649" y="85217"/>
                </a:lnTo>
                <a:lnTo>
                  <a:pt x="282689" y="87528"/>
                </a:lnTo>
                <a:lnTo>
                  <a:pt x="294119" y="85166"/>
                </a:lnTo>
                <a:lnTo>
                  <a:pt x="301663" y="79222"/>
                </a:lnTo>
                <a:lnTo>
                  <a:pt x="306006" y="71386"/>
                </a:lnTo>
                <a:lnTo>
                  <a:pt x="307771" y="63360"/>
                </a:lnTo>
                <a:lnTo>
                  <a:pt x="297713" y="63360"/>
                </a:lnTo>
                <a:lnTo>
                  <a:pt x="295694" y="73431"/>
                </a:lnTo>
                <a:lnTo>
                  <a:pt x="289661" y="78536"/>
                </a:lnTo>
                <a:lnTo>
                  <a:pt x="282689" y="78536"/>
                </a:lnTo>
                <a:lnTo>
                  <a:pt x="273621" y="76301"/>
                </a:lnTo>
                <a:lnTo>
                  <a:pt x="268427" y="70586"/>
                </a:lnTo>
                <a:lnTo>
                  <a:pt x="266077" y="62788"/>
                </a:lnTo>
                <a:lnTo>
                  <a:pt x="265531" y="54368"/>
                </a:lnTo>
                <a:lnTo>
                  <a:pt x="266357" y="46037"/>
                </a:lnTo>
                <a:lnTo>
                  <a:pt x="269176" y="38582"/>
                </a:lnTo>
                <a:lnTo>
                  <a:pt x="274459" y="33210"/>
                </a:lnTo>
                <a:lnTo>
                  <a:pt x="282689" y="31140"/>
                </a:lnTo>
                <a:lnTo>
                  <a:pt x="291680" y="31140"/>
                </a:lnTo>
                <a:lnTo>
                  <a:pt x="295694" y="36245"/>
                </a:lnTo>
                <a:lnTo>
                  <a:pt x="297713" y="44297"/>
                </a:lnTo>
                <a:lnTo>
                  <a:pt x="307771" y="44297"/>
                </a:lnTo>
                <a:close/>
              </a:path>
              <a:path w="564514" h="111125">
                <a:moveTo>
                  <a:pt x="374154" y="78536"/>
                </a:moveTo>
                <a:lnTo>
                  <a:pt x="369189" y="78536"/>
                </a:lnTo>
                <a:lnTo>
                  <a:pt x="367182" y="77457"/>
                </a:lnTo>
                <a:lnTo>
                  <a:pt x="367182" y="53301"/>
                </a:lnTo>
                <a:lnTo>
                  <a:pt x="367182" y="39204"/>
                </a:lnTo>
                <a:lnTo>
                  <a:pt x="364464" y="30200"/>
                </a:lnTo>
                <a:lnTo>
                  <a:pt x="364274" y="29565"/>
                </a:lnTo>
                <a:lnTo>
                  <a:pt x="357492" y="24091"/>
                </a:lnTo>
                <a:lnTo>
                  <a:pt x="349745" y="21640"/>
                </a:lnTo>
                <a:lnTo>
                  <a:pt x="343979" y="21082"/>
                </a:lnTo>
                <a:lnTo>
                  <a:pt x="333705" y="22263"/>
                </a:lnTo>
                <a:lnTo>
                  <a:pt x="325666" y="25996"/>
                </a:lnTo>
                <a:lnTo>
                  <a:pt x="320255" y="32575"/>
                </a:lnTo>
                <a:lnTo>
                  <a:pt x="317830" y="42291"/>
                </a:lnTo>
                <a:lnTo>
                  <a:pt x="327888" y="42291"/>
                </a:lnTo>
                <a:lnTo>
                  <a:pt x="328955" y="37185"/>
                </a:lnTo>
                <a:lnTo>
                  <a:pt x="330974" y="30200"/>
                </a:lnTo>
                <a:lnTo>
                  <a:pt x="352018" y="30200"/>
                </a:lnTo>
                <a:lnTo>
                  <a:pt x="357124" y="33159"/>
                </a:lnTo>
                <a:lnTo>
                  <a:pt x="357124" y="46316"/>
                </a:lnTo>
                <a:lnTo>
                  <a:pt x="357124" y="53301"/>
                </a:lnTo>
                <a:lnTo>
                  <a:pt x="357124" y="72491"/>
                </a:lnTo>
                <a:lnTo>
                  <a:pt x="347065" y="78536"/>
                </a:lnTo>
                <a:lnTo>
                  <a:pt x="329895" y="78536"/>
                </a:lnTo>
                <a:lnTo>
                  <a:pt x="325869" y="74510"/>
                </a:lnTo>
                <a:lnTo>
                  <a:pt x="325869" y="60413"/>
                </a:lnTo>
                <a:lnTo>
                  <a:pt x="333921" y="58394"/>
                </a:lnTo>
                <a:lnTo>
                  <a:pt x="339953" y="57327"/>
                </a:lnTo>
                <a:lnTo>
                  <a:pt x="353098" y="56388"/>
                </a:lnTo>
                <a:lnTo>
                  <a:pt x="355104" y="55308"/>
                </a:lnTo>
                <a:lnTo>
                  <a:pt x="357124" y="53301"/>
                </a:lnTo>
                <a:lnTo>
                  <a:pt x="357124" y="46316"/>
                </a:lnTo>
                <a:lnTo>
                  <a:pt x="354037" y="47256"/>
                </a:lnTo>
                <a:lnTo>
                  <a:pt x="352018" y="47256"/>
                </a:lnTo>
                <a:lnTo>
                  <a:pt x="315455" y="64592"/>
                </a:lnTo>
                <a:lnTo>
                  <a:pt x="314871" y="69405"/>
                </a:lnTo>
                <a:lnTo>
                  <a:pt x="316318" y="76936"/>
                </a:lnTo>
                <a:lnTo>
                  <a:pt x="320408" y="82651"/>
                </a:lnTo>
                <a:lnTo>
                  <a:pt x="326758" y="86271"/>
                </a:lnTo>
                <a:lnTo>
                  <a:pt x="334987" y="87528"/>
                </a:lnTo>
                <a:lnTo>
                  <a:pt x="347065" y="87528"/>
                </a:lnTo>
                <a:lnTo>
                  <a:pt x="356044" y="78536"/>
                </a:lnTo>
                <a:lnTo>
                  <a:pt x="357124" y="77457"/>
                </a:lnTo>
                <a:lnTo>
                  <a:pt x="358076" y="82651"/>
                </a:lnTo>
                <a:lnTo>
                  <a:pt x="359130" y="86588"/>
                </a:lnTo>
                <a:lnTo>
                  <a:pt x="372135" y="86588"/>
                </a:lnTo>
                <a:lnTo>
                  <a:pt x="374154" y="85521"/>
                </a:lnTo>
                <a:lnTo>
                  <a:pt x="374154" y="78536"/>
                </a:lnTo>
                <a:close/>
              </a:path>
              <a:path w="564514" h="111125">
                <a:moveTo>
                  <a:pt x="408343" y="23088"/>
                </a:moveTo>
                <a:lnTo>
                  <a:pt x="398284" y="23088"/>
                </a:lnTo>
                <a:lnTo>
                  <a:pt x="398284" y="6045"/>
                </a:lnTo>
                <a:lnTo>
                  <a:pt x="388226" y="6045"/>
                </a:lnTo>
                <a:lnTo>
                  <a:pt x="388226" y="23088"/>
                </a:lnTo>
                <a:lnTo>
                  <a:pt x="380187" y="23088"/>
                </a:lnTo>
                <a:lnTo>
                  <a:pt x="380187" y="32219"/>
                </a:lnTo>
                <a:lnTo>
                  <a:pt x="388226" y="32219"/>
                </a:lnTo>
                <a:lnTo>
                  <a:pt x="388226" y="80543"/>
                </a:lnTo>
                <a:lnTo>
                  <a:pt x="390245" y="86588"/>
                </a:lnTo>
                <a:lnTo>
                  <a:pt x="405396" y="86588"/>
                </a:lnTo>
                <a:lnTo>
                  <a:pt x="408343" y="85521"/>
                </a:lnTo>
                <a:lnTo>
                  <a:pt x="408343" y="77457"/>
                </a:lnTo>
                <a:lnTo>
                  <a:pt x="398284" y="77457"/>
                </a:lnTo>
                <a:lnTo>
                  <a:pt x="398284" y="32219"/>
                </a:lnTo>
                <a:lnTo>
                  <a:pt x="408343" y="32219"/>
                </a:lnTo>
                <a:lnTo>
                  <a:pt x="408343" y="23088"/>
                </a:lnTo>
                <a:close/>
              </a:path>
              <a:path w="564514" h="111125">
                <a:moveTo>
                  <a:pt x="430466" y="23088"/>
                </a:moveTo>
                <a:lnTo>
                  <a:pt x="419481" y="23088"/>
                </a:lnTo>
                <a:lnTo>
                  <a:pt x="419481" y="85521"/>
                </a:lnTo>
                <a:lnTo>
                  <a:pt x="430466" y="85521"/>
                </a:lnTo>
                <a:lnTo>
                  <a:pt x="430466" y="23088"/>
                </a:lnTo>
                <a:close/>
              </a:path>
              <a:path w="564514" h="111125">
                <a:moveTo>
                  <a:pt x="430466" y="0"/>
                </a:moveTo>
                <a:lnTo>
                  <a:pt x="419481" y="0"/>
                </a:lnTo>
                <a:lnTo>
                  <a:pt x="419481" y="12077"/>
                </a:lnTo>
                <a:lnTo>
                  <a:pt x="430466" y="12077"/>
                </a:lnTo>
                <a:lnTo>
                  <a:pt x="430466" y="0"/>
                </a:lnTo>
                <a:close/>
              </a:path>
              <a:path w="564514" h="111125">
                <a:moveTo>
                  <a:pt x="500875" y="54368"/>
                </a:moveTo>
                <a:lnTo>
                  <a:pt x="499160" y="42367"/>
                </a:lnTo>
                <a:lnTo>
                  <a:pt x="493864" y="31686"/>
                </a:lnTo>
                <a:lnTo>
                  <a:pt x="492125" y="30200"/>
                </a:lnTo>
                <a:lnTo>
                  <a:pt x="489877" y="28308"/>
                </a:lnTo>
                <a:lnTo>
                  <a:pt x="489877" y="54368"/>
                </a:lnTo>
                <a:lnTo>
                  <a:pt x="489165" y="61544"/>
                </a:lnTo>
                <a:lnTo>
                  <a:pt x="486460" y="69469"/>
                </a:lnTo>
                <a:lnTo>
                  <a:pt x="480936" y="75895"/>
                </a:lnTo>
                <a:lnTo>
                  <a:pt x="471779" y="78536"/>
                </a:lnTo>
                <a:lnTo>
                  <a:pt x="462559" y="75895"/>
                </a:lnTo>
                <a:lnTo>
                  <a:pt x="457047" y="69469"/>
                </a:lnTo>
                <a:lnTo>
                  <a:pt x="454367" y="61544"/>
                </a:lnTo>
                <a:lnTo>
                  <a:pt x="453669" y="54368"/>
                </a:lnTo>
                <a:lnTo>
                  <a:pt x="454367" y="47193"/>
                </a:lnTo>
                <a:lnTo>
                  <a:pt x="457047" y="39268"/>
                </a:lnTo>
                <a:lnTo>
                  <a:pt x="462559" y="32842"/>
                </a:lnTo>
                <a:lnTo>
                  <a:pt x="471779" y="30200"/>
                </a:lnTo>
                <a:lnTo>
                  <a:pt x="480936" y="32842"/>
                </a:lnTo>
                <a:lnTo>
                  <a:pt x="486460" y="39268"/>
                </a:lnTo>
                <a:lnTo>
                  <a:pt x="489165" y="47193"/>
                </a:lnTo>
                <a:lnTo>
                  <a:pt x="489877" y="54368"/>
                </a:lnTo>
                <a:lnTo>
                  <a:pt x="489877" y="28308"/>
                </a:lnTo>
                <a:lnTo>
                  <a:pt x="484809" y="24015"/>
                </a:lnTo>
                <a:lnTo>
                  <a:pt x="471779" y="21082"/>
                </a:lnTo>
                <a:lnTo>
                  <a:pt x="458724" y="24015"/>
                </a:lnTo>
                <a:lnTo>
                  <a:pt x="449618" y="31686"/>
                </a:lnTo>
                <a:lnTo>
                  <a:pt x="444284" y="42367"/>
                </a:lnTo>
                <a:lnTo>
                  <a:pt x="442544" y="54368"/>
                </a:lnTo>
                <a:lnTo>
                  <a:pt x="444284" y="66344"/>
                </a:lnTo>
                <a:lnTo>
                  <a:pt x="449618" y="76987"/>
                </a:lnTo>
                <a:lnTo>
                  <a:pt x="458724" y="84620"/>
                </a:lnTo>
                <a:lnTo>
                  <a:pt x="471779" y="87528"/>
                </a:lnTo>
                <a:lnTo>
                  <a:pt x="484809" y="84620"/>
                </a:lnTo>
                <a:lnTo>
                  <a:pt x="492036" y="78536"/>
                </a:lnTo>
                <a:lnTo>
                  <a:pt x="493864" y="76987"/>
                </a:lnTo>
                <a:lnTo>
                  <a:pt x="499160" y="66344"/>
                </a:lnTo>
                <a:lnTo>
                  <a:pt x="500875" y="54368"/>
                </a:lnTo>
                <a:close/>
              </a:path>
              <a:path w="564514" h="111125">
                <a:moveTo>
                  <a:pt x="564311" y="43230"/>
                </a:moveTo>
                <a:lnTo>
                  <a:pt x="562267" y="32118"/>
                </a:lnTo>
                <a:lnTo>
                  <a:pt x="561505" y="31140"/>
                </a:lnTo>
                <a:lnTo>
                  <a:pt x="557009" y="25361"/>
                </a:lnTo>
                <a:lnTo>
                  <a:pt x="549884" y="21983"/>
                </a:lnTo>
                <a:lnTo>
                  <a:pt x="542175" y="21082"/>
                </a:lnTo>
                <a:lnTo>
                  <a:pt x="531050" y="21082"/>
                </a:lnTo>
                <a:lnTo>
                  <a:pt x="526084" y="28194"/>
                </a:lnTo>
                <a:lnTo>
                  <a:pt x="522998" y="32219"/>
                </a:lnTo>
                <a:lnTo>
                  <a:pt x="522998" y="23088"/>
                </a:lnTo>
                <a:lnTo>
                  <a:pt x="512940" y="23088"/>
                </a:lnTo>
                <a:lnTo>
                  <a:pt x="512940" y="85521"/>
                </a:lnTo>
                <a:lnTo>
                  <a:pt x="524078" y="85521"/>
                </a:lnTo>
                <a:lnTo>
                  <a:pt x="524078" y="51282"/>
                </a:lnTo>
                <a:lnTo>
                  <a:pt x="525741" y="40944"/>
                </a:lnTo>
                <a:lnTo>
                  <a:pt x="529856" y="34823"/>
                </a:lnTo>
                <a:lnTo>
                  <a:pt x="534530" y="32219"/>
                </a:lnTo>
                <a:lnTo>
                  <a:pt x="535101" y="31889"/>
                </a:lnTo>
                <a:lnTo>
                  <a:pt x="540169" y="31140"/>
                </a:lnTo>
                <a:lnTo>
                  <a:pt x="550227" y="31140"/>
                </a:lnTo>
                <a:lnTo>
                  <a:pt x="554253" y="36245"/>
                </a:lnTo>
                <a:lnTo>
                  <a:pt x="554253" y="85521"/>
                </a:lnTo>
                <a:lnTo>
                  <a:pt x="564311" y="85521"/>
                </a:lnTo>
                <a:lnTo>
                  <a:pt x="564311" y="4323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1" name="object 7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803134" y="2037136"/>
            <a:ext cx="252514" cy="111695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5188544" y="3254646"/>
            <a:ext cx="397344" cy="88604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635104" y="3254646"/>
            <a:ext cx="253586" cy="111695"/>
          </a:xfrm>
          <a:prstGeom prst="rect">
            <a:avLst/>
          </a:prstGeom>
        </p:spPr>
      </p:pic>
      <p:grpSp>
        <p:nvGrpSpPr>
          <p:cNvPr id="74" name="object 74"/>
          <p:cNvGrpSpPr/>
          <p:nvPr/>
        </p:nvGrpSpPr>
        <p:grpSpPr>
          <a:xfrm>
            <a:off x="5187472" y="4532568"/>
            <a:ext cx="710565" cy="111760"/>
            <a:chOff x="5187472" y="4532568"/>
            <a:chExt cx="710565" cy="111760"/>
          </a:xfrm>
        </p:grpSpPr>
        <p:pic>
          <p:nvPicPr>
            <p:cNvPr id="75" name="object 7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187472" y="4532568"/>
              <a:ext cx="414509" cy="8753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644223" y="4532568"/>
              <a:ext cx="253452" cy="111695"/>
            </a:xfrm>
            <a:prstGeom prst="rect">
              <a:avLst/>
            </a:prstGeom>
          </p:spPr>
        </p:pic>
      </p:grpSp>
      <p:grpSp>
        <p:nvGrpSpPr>
          <p:cNvPr id="77" name="object 77"/>
          <p:cNvGrpSpPr/>
          <p:nvPr/>
        </p:nvGrpSpPr>
        <p:grpSpPr>
          <a:xfrm>
            <a:off x="5188544" y="4897083"/>
            <a:ext cx="467995" cy="112395"/>
            <a:chOff x="5188544" y="4897083"/>
            <a:chExt cx="467995" cy="112395"/>
          </a:xfrm>
        </p:grpSpPr>
        <p:pic>
          <p:nvPicPr>
            <p:cNvPr id="78" name="object 7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188544" y="4897083"/>
              <a:ext cx="171918" cy="8559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02705" y="4897083"/>
              <a:ext cx="253587" cy="111776"/>
            </a:xfrm>
            <a:prstGeom prst="rect">
              <a:avLst/>
            </a:prstGeom>
          </p:spPr>
        </p:pic>
      </p:grpSp>
      <p:pic>
        <p:nvPicPr>
          <p:cNvPr id="80" name="object 80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5188544" y="5265652"/>
            <a:ext cx="420409" cy="111776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659243" y="5265652"/>
            <a:ext cx="252514" cy="11177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6613" y="394386"/>
            <a:ext cx="543115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-10" dirty="0"/>
              <a:t>The</a:t>
            </a:r>
            <a:r>
              <a:rPr b="1" spc="-20" dirty="0"/>
              <a:t> </a:t>
            </a:r>
            <a:r>
              <a:rPr b="1" spc="-5" dirty="0"/>
              <a:t>ISO</a:t>
            </a:r>
            <a:r>
              <a:rPr b="1" spc="-20" dirty="0"/>
              <a:t> </a:t>
            </a:r>
            <a:r>
              <a:rPr b="1" spc="-10" dirty="0"/>
              <a:t>Network</a:t>
            </a:r>
            <a:r>
              <a:rPr b="1" spc="-5" dirty="0"/>
              <a:t> </a:t>
            </a:r>
            <a:r>
              <a:rPr b="1" spc="-10" dirty="0"/>
              <a:t>Message</a:t>
            </a:r>
          </a:p>
        </p:txBody>
      </p:sp>
      <p:sp>
        <p:nvSpPr>
          <p:cNvPr id="97" name="object 9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F37CB87-8555-4E5C-A08B-D93C571EC640}"/>
              </a:ext>
            </a:extLst>
          </p:cNvPr>
          <p:cNvGrpSpPr/>
          <p:nvPr/>
        </p:nvGrpSpPr>
        <p:grpSpPr>
          <a:xfrm>
            <a:off x="3799900" y="1475279"/>
            <a:ext cx="1244749" cy="183405"/>
            <a:chOff x="3799900" y="1475279"/>
            <a:chExt cx="1244749" cy="1834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9900" y="1475279"/>
              <a:ext cx="90664" cy="1437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0336" y="1485187"/>
              <a:ext cx="324696" cy="1338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256443" y="1475283"/>
              <a:ext cx="61594" cy="140970"/>
            </a:xfrm>
            <a:custGeom>
              <a:avLst/>
              <a:gdLst/>
              <a:ahLst/>
              <a:cxnLst/>
              <a:rect l="l" t="t" r="r" b="b"/>
              <a:pathLst>
                <a:path w="61595" h="140969">
                  <a:moveTo>
                    <a:pt x="18148" y="0"/>
                  </a:moveTo>
                  <a:lnTo>
                    <a:pt x="0" y="0"/>
                  </a:lnTo>
                  <a:lnTo>
                    <a:pt x="0" y="140474"/>
                  </a:lnTo>
                  <a:lnTo>
                    <a:pt x="18148" y="140474"/>
                  </a:lnTo>
                  <a:lnTo>
                    <a:pt x="18148" y="0"/>
                  </a:lnTo>
                  <a:close/>
                </a:path>
                <a:path w="61595" h="140969">
                  <a:moveTo>
                    <a:pt x="60985" y="38087"/>
                  </a:moveTo>
                  <a:lnTo>
                    <a:pt x="44513" y="38087"/>
                  </a:lnTo>
                  <a:lnTo>
                    <a:pt x="44513" y="140474"/>
                  </a:lnTo>
                  <a:lnTo>
                    <a:pt x="60985" y="140474"/>
                  </a:lnTo>
                  <a:lnTo>
                    <a:pt x="60985" y="38087"/>
                  </a:lnTo>
                  <a:close/>
                </a:path>
                <a:path w="61595" h="140969">
                  <a:moveTo>
                    <a:pt x="60985" y="0"/>
                  </a:moveTo>
                  <a:lnTo>
                    <a:pt x="44513" y="0"/>
                  </a:lnTo>
                  <a:lnTo>
                    <a:pt x="44513" y="19812"/>
                  </a:lnTo>
                  <a:lnTo>
                    <a:pt x="60985" y="19812"/>
                  </a:lnTo>
                  <a:lnTo>
                    <a:pt x="60985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3821" y="1510066"/>
              <a:ext cx="84051" cy="1056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4236" y="1475279"/>
              <a:ext cx="85721" cy="1404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67961" y="1475283"/>
              <a:ext cx="89535" cy="140970"/>
            </a:xfrm>
            <a:custGeom>
              <a:avLst/>
              <a:gdLst/>
              <a:ahLst/>
              <a:cxnLst/>
              <a:rect l="l" t="t" r="r" b="b"/>
              <a:pathLst>
                <a:path w="89535" h="140969">
                  <a:moveTo>
                    <a:pt x="49453" y="77724"/>
                  </a:moveTo>
                  <a:lnTo>
                    <a:pt x="0" y="77724"/>
                  </a:lnTo>
                  <a:lnTo>
                    <a:pt x="0" y="95783"/>
                  </a:lnTo>
                  <a:lnTo>
                    <a:pt x="49453" y="95783"/>
                  </a:lnTo>
                  <a:lnTo>
                    <a:pt x="49453" y="77724"/>
                  </a:lnTo>
                  <a:close/>
                </a:path>
                <a:path w="89535" h="140969">
                  <a:moveTo>
                    <a:pt x="88988" y="0"/>
                  </a:moveTo>
                  <a:lnTo>
                    <a:pt x="70866" y="0"/>
                  </a:lnTo>
                  <a:lnTo>
                    <a:pt x="70866" y="140474"/>
                  </a:lnTo>
                  <a:lnTo>
                    <a:pt x="88988" y="140474"/>
                  </a:lnTo>
                  <a:lnTo>
                    <a:pt x="88988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6756" y="1510066"/>
              <a:ext cx="293369" cy="14861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93214" y="1510066"/>
              <a:ext cx="51435" cy="106045"/>
            </a:xfrm>
            <a:custGeom>
              <a:avLst/>
              <a:gdLst/>
              <a:ahLst/>
              <a:cxnLst/>
              <a:rect l="l" t="t" r="r" b="b"/>
              <a:pathLst>
                <a:path w="51435" h="106044">
                  <a:moveTo>
                    <a:pt x="49429" y="0"/>
                  </a:moveTo>
                  <a:lnTo>
                    <a:pt x="46134" y="0"/>
                  </a:lnTo>
                  <a:lnTo>
                    <a:pt x="37123" y="1455"/>
                  </a:lnTo>
                  <a:lnTo>
                    <a:pt x="29657" y="5531"/>
                  </a:lnTo>
                  <a:lnTo>
                    <a:pt x="23427" y="11796"/>
                  </a:lnTo>
                  <a:lnTo>
                    <a:pt x="18124" y="19815"/>
                  </a:lnTo>
                  <a:lnTo>
                    <a:pt x="16476" y="19815"/>
                  </a:lnTo>
                  <a:lnTo>
                    <a:pt x="16476" y="3302"/>
                  </a:lnTo>
                  <a:lnTo>
                    <a:pt x="0" y="3302"/>
                  </a:lnTo>
                  <a:lnTo>
                    <a:pt x="0" y="105684"/>
                  </a:lnTo>
                  <a:lnTo>
                    <a:pt x="18124" y="105684"/>
                  </a:lnTo>
                  <a:lnTo>
                    <a:pt x="18124" y="46236"/>
                  </a:lnTo>
                  <a:lnTo>
                    <a:pt x="19926" y="35517"/>
                  </a:lnTo>
                  <a:lnTo>
                    <a:pt x="25126" y="26531"/>
                  </a:lnTo>
                  <a:lnTo>
                    <a:pt x="33416" y="20352"/>
                  </a:lnTo>
                  <a:lnTo>
                    <a:pt x="44486" y="18054"/>
                  </a:lnTo>
                  <a:lnTo>
                    <a:pt x="51077" y="18054"/>
                  </a:lnTo>
                  <a:lnTo>
                    <a:pt x="51077" y="1541"/>
                  </a:lnTo>
                  <a:lnTo>
                    <a:pt x="49429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FFA9C8A-4C2B-4F6F-B545-8E274F2C0323}"/>
              </a:ext>
            </a:extLst>
          </p:cNvPr>
          <p:cNvGrpSpPr/>
          <p:nvPr/>
        </p:nvGrpSpPr>
        <p:grpSpPr>
          <a:xfrm>
            <a:off x="5111779" y="1475279"/>
            <a:ext cx="603726" cy="143774"/>
            <a:chOff x="5111779" y="1475279"/>
            <a:chExt cx="603726" cy="143774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11779" y="1475279"/>
              <a:ext cx="84139" cy="1404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7448" y="1475279"/>
              <a:ext cx="309757" cy="1437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46977" y="1510066"/>
              <a:ext cx="94025" cy="10898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664070" y="1510066"/>
              <a:ext cx="51435" cy="106045"/>
            </a:xfrm>
            <a:custGeom>
              <a:avLst/>
              <a:gdLst/>
              <a:ahLst/>
              <a:cxnLst/>
              <a:rect l="l" t="t" r="r" b="b"/>
              <a:pathLst>
                <a:path w="51435" h="106044">
                  <a:moveTo>
                    <a:pt x="16476" y="3302"/>
                  </a:moveTo>
                  <a:lnTo>
                    <a:pt x="0" y="3302"/>
                  </a:lnTo>
                  <a:lnTo>
                    <a:pt x="0" y="105684"/>
                  </a:lnTo>
                  <a:lnTo>
                    <a:pt x="18014" y="105684"/>
                  </a:lnTo>
                  <a:lnTo>
                    <a:pt x="18014" y="46236"/>
                  </a:lnTo>
                  <a:lnTo>
                    <a:pt x="19816" y="35517"/>
                  </a:lnTo>
                  <a:lnTo>
                    <a:pt x="25016" y="26531"/>
                  </a:lnTo>
                  <a:lnTo>
                    <a:pt x="33306" y="20352"/>
                  </a:lnTo>
                  <a:lnTo>
                    <a:pt x="35891" y="19815"/>
                  </a:lnTo>
                  <a:lnTo>
                    <a:pt x="16476" y="19815"/>
                  </a:lnTo>
                  <a:lnTo>
                    <a:pt x="16476" y="3302"/>
                  </a:lnTo>
                  <a:close/>
                </a:path>
                <a:path w="51435" h="106044">
                  <a:moveTo>
                    <a:pt x="49429" y="0"/>
                  </a:moveTo>
                  <a:lnTo>
                    <a:pt x="46134" y="0"/>
                  </a:lnTo>
                  <a:lnTo>
                    <a:pt x="37082" y="1455"/>
                  </a:lnTo>
                  <a:lnTo>
                    <a:pt x="29410" y="5531"/>
                  </a:lnTo>
                  <a:lnTo>
                    <a:pt x="22686" y="11796"/>
                  </a:lnTo>
                  <a:lnTo>
                    <a:pt x="16476" y="19815"/>
                  </a:lnTo>
                  <a:lnTo>
                    <a:pt x="35891" y="19815"/>
                  </a:lnTo>
                  <a:lnTo>
                    <a:pt x="44376" y="18054"/>
                  </a:lnTo>
                  <a:lnTo>
                    <a:pt x="50967" y="18054"/>
                  </a:lnTo>
                  <a:lnTo>
                    <a:pt x="50881" y="1455"/>
                  </a:lnTo>
                  <a:lnTo>
                    <a:pt x="49429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717730"/>
              </p:ext>
            </p:extLst>
          </p:nvPr>
        </p:nvGraphicFramePr>
        <p:xfrm>
          <a:off x="2867024" y="1343281"/>
          <a:ext cx="791210" cy="4447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21F1F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12700">
                      <a:solidFill>
                        <a:srgbClr val="221F1F"/>
                      </a:solidFill>
                      <a:prstDash val="solid"/>
                    </a:lnT>
                    <a:lnB w="12700">
                      <a:solidFill>
                        <a:srgbClr val="221F1F"/>
                      </a:solidFill>
                      <a:prstDash val="solid"/>
                    </a:lnB>
                    <a:solidFill>
                      <a:srgbClr val="C6E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6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21F1F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12700">
                      <a:solidFill>
                        <a:srgbClr val="221F1F"/>
                      </a:solidFill>
                      <a:prstDash val="solid"/>
                    </a:lnT>
                    <a:lnB w="12700">
                      <a:solidFill>
                        <a:srgbClr val="221F1F"/>
                      </a:solidFill>
                      <a:prstDash val="solid"/>
                    </a:lnB>
                    <a:solidFill>
                      <a:srgbClr val="C6E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21F1F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12700">
                      <a:solidFill>
                        <a:srgbClr val="221F1F"/>
                      </a:solidFill>
                      <a:prstDash val="solid"/>
                    </a:lnT>
                    <a:lnB w="12700">
                      <a:solidFill>
                        <a:srgbClr val="221F1F"/>
                      </a:solidFill>
                      <a:prstDash val="solid"/>
                    </a:lnB>
                    <a:solidFill>
                      <a:srgbClr val="C6E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21F1F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12700">
                      <a:solidFill>
                        <a:srgbClr val="221F1F"/>
                      </a:solidFill>
                      <a:prstDash val="solid"/>
                    </a:lnT>
                    <a:lnB w="12700">
                      <a:solidFill>
                        <a:srgbClr val="221F1F"/>
                      </a:solidFill>
                      <a:prstDash val="solid"/>
                    </a:lnB>
                    <a:solidFill>
                      <a:srgbClr val="C6E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5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21F1F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12700">
                      <a:solidFill>
                        <a:srgbClr val="221F1F"/>
                      </a:solidFill>
                      <a:prstDash val="solid"/>
                    </a:lnT>
                    <a:lnB w="12700">
                      <a:solidFill>
                        <a:srgbClr val="221F1F"/>
                      </a:solidFill>
                      <a:prstDash val="solid"/>
                    </a:lnB>
                    <a:solidFill>
                      <a:srgbClr val="C6E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21F1F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12700">
                      <a:solidFill>
                        <a:srgbClr val="221F1F"/>
                      </a:solidFill>
                      <a:prstDash val="solid"/>
                    </a:lnT>
                    <a:lnB w="12700">
                      <a:solidFill>
                        <a:srgbClr val="221F1F"/>
                      </a:solidFill>
                      <a:prstDash val="solid"/>
                    </a:lnB>
                    <a:solidFill>
                      <a:srgbClr val="C6E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16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21F1F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12700">
                      <a:solidFill>
                        <a:srgbClr val="221F1F"/>
                      </a:solidFill>
                      <a:prstDash val="solid"/>
                    </a:lnT>
                    <a:lnB w="12700">
                      <a:solidFill>
                        <a:srgbClr val="221F1F"/>
                      </a:solidFill>
                      <a:prstDash val="solid"/>
                    </a:lnB>
                    <a:solidFill>
                      <a:srgbClr val="C6E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21F1F"/>
                      </a:solidFill>
                      <a:prstDash val="solid"/>
                    </a:lnL>
                    <a:lnR w="12700">
                      <a:solidFill>
                        <a:srgbClr val="221F1F"/>
                      </a:solidFill>
                      <a:prstDash val="solid"/>
                    </a:lnR>
                    <a:lnT w="12700">
                      <a:solidFill>
                        <a:srgbClr val="221F1F"/>
                      </a:solidFill>
                      <a:prstDash val="solid"/>
                    </a:lnT>
                    <a:lnB w="12700">
                      <a:solidFill>
                        <a:srgbClr val="221F1F"/>
                      </a:solidFill>
                      <a:prstDash val="solid"/>
                    </a:lnB>
                    <a:solidFill>
                      <a:srgbClr val="C6E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FE3E7F8-EE06-432C-825E-C36DA0DC05D0}"/>
              </a:ext>
            </a:extLst>
          </p:cNvPr>
          <p:cNvGrpSpPr/>
          <p:nvPr/>
        </p:nvGrpSpPr>
        <p:grpSpPr>
          <a:xfrm>
            <a:off x="3799900" y="1937868"/>
            <a:ext cx="1165361" cy="183186"/>
            <a:chOff x="3799900" y="1937868"/>
            <a:chExt cx="1165361" cy="183186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99900" y="1972436"/>
              <a:ext cx="84073" cy="10568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05394" y="1947776"/>
              <a:ext cx="400510" cy="13364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28971" y="1937868"/>
              <a:ext cx="209338" cy="14025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559729" y="1937868"/>
              <a:ext cx="18415" cy="140335"/>
            </a:xfrm>
            <a:custGeom>
              <a:avLst/>
              <a:gdLst/>
              <a:ahLst/>
              <a:cxnLst/>
              <a:rect l="l" t="t" r="r" b="b"/>
              <a:pathLst>
                <a:path w="18414" h="140335">
                  <a:moveTo>
                    <a:pt x="18124" y="0"/>
                  </a:moveTo>
                  <a:lnTo>
                    <a:pt x="0" y="0"/>
                  </a:lnTo>
                  <a:lnTo>
                    <a:pt x="0" y="140252"/>
                  </a:lnTo>
                  <a:lnTo>
                    <a:pt x="18124" y="140252"/>
                  </a:lnTo>
                  <a:lnTo>
                    <a:pt x="18124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97625" y="1972436"/>
              <a:ext cx="293391" cy="14861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915731" y="1972436"/>
              <a:ext cx="49530" cy="106045"/>
            </a:xfrm>
            <a:custGeom>
              <a:avLst/>
              <a:gdLst/>
              <a:ahLst/>
              <a:cxnLst/>
              <a:rect l="l" t="t" r="r" b="b"/>
              <a:pathLst>
                <a:path w="49529" h="106044">
                  <a:moveTo>
                    <a:pt x="16498" y="3302"/>
                  </a:moveTo>
                  <a:lnTo>
                    <a:pt x="0" y="3302"/>
                  </a:lnTo>
                  <a:lnTo>
                    <a:pt x="0" y="105684"/>
                  </a:lnTo>
                  <a:lnTo>
                    <a:pt x="16498" y="105684"/>
                  </a:lnTo>
                  <a:lnTo>
                    <a:pt x="16498" y="46236"/>
                  </a:lnTo>
                  <a:lnTo>
                    <a:pt x="18300" y="35644"/>
                  </a:lnTo>
                  <a:lnTo>
                    <a:pt x="23500" y="26723"/>
                  </a:lnTo>
                  <a:lnTo>
                    <a:pt x="31790" y="20569"/>
                  </a:lnTo>
                  <a:lnTo>
                    <a:pt x="35425" y="19815"/>
                  </a:lnTo>
                  <a:lnTo>
                    <a:pt x="16498" y="19815"/>
                  </a:lnTo>
                  <a:lnTo>
                    <a:pt x="16498" y="3302"/>
                  </a:lnTo>
                  <a:close/>
                </a:path>
                <a:path w="49529" h="106044">
                  <a:moveTo>
                    <a:pt x="47803" y="0"/>
                  </a:moveTo>
                  <a:lnTo>
                    <a:pt x="44508" y="0"/>
                  </a:lnTo>
                  <a:lnTo>
                    <a:pt x="35497" y="1486"/>
                  </a:lnTo>
                  <a:lnTo>
                    <a:pt x="28031" y="5614"/>
                  </a:lnTo>
                  <a:lnTo>
                    <a:pt x="21801" y="11889"/>
                  </a:lnTo>
                  <a:lnTo>
                    <a:pt x="16498" y="19815"/>
                  </a:lnTo>
                  <a:lnTo>
                    <a:pt x="35425" y="19815"/>
                  </a:lnTo>
                  <a:lnTo>
                    <a:pt x="42860" y="18274"/>
                  </a:lnTo>
                  <a:lnTo>
                    <a:pt x="49451" y="18274"/>
                  </a:lnTo>
                  <a:lnTo>
                    <a:pt x="49451" y="1761"/>
                  </a:lnTo>
                  <a:lnTo>
                    <a:pt x="47803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8928B28-3836-4525-9C4C-9D2467F65EB5}"/>
              </a:ext>
            </a:extLst>
          </p:cNvPr>
          <p:cNvGrpSpPr/>
          <p:nvPr/>
        </p:nvGrpSpPr>
        <p:grpSpPr>
          <a:xfrm>
            <a:off x="5034405" y="1937868"/>
            <a:ext cx="601646" cy="143555"/>
            <a:chOff x="5034405" y="1937868"/>
            <a:chExt cx="601646" cy="143555"/>
          </a:xfrm>
        </p:grpSpPr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34405" y="1937868"/>
              <a:ext cx="82426" cy="14025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38141" y="1937868"/>
              <a:ext cx="309977" cy="14355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69428" y="1972436"/>
              <a:ext cx="92487" cy="10898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586521" y="1972436"/>
              <a:ext cx="49530" cy="106045"/>
            </a:xfrm>
            <a:custGeom>
              <a:avLst/>
              <a:gdLst/>
              <a:ahLst/>
              <a:cxnLst/>
              <a:rect l="l" t="t" r="r" b="b"/>
              <a:pathLst>
                <a:path w="49529" h="106044">
                  <a:moveTo>
                    <a:pt x="16476" y="3302"/>
                  </a:moveTo>
                  <a:lnTo>
                    <a:pt x="0" y="3302"/>
                  </a:lnTo>
                  <a:lnTo>
                    <a:pt x="0" y="105684"/>
                  </a:lnTo>
                  <a:lnTo>
                    <a:pt x="16476" y="105684"/>
                  </a:lnTo>
                  <a:lnTo>
                    <a:pt x="16476" y="46236"/>
                  </a:lnTo>
                  <a:lnTo>
                    <a:pt x="18278" y="35644"/>
                  </a:lnTo>
                  <a:lnTo>
                    <a:pt x="23478" y="26723"/>
                  </a:lnTo>
                  <a:lnTo>
                    <a:pt x="31768" y="20569"/>
                  </a:lnTo>
                  <a:lnTo>
                    <a:pt x="35403" y="19815"/>
                  </a:lnTo>
                  <a:lnTo>
                    <a:pt x="16476" y="19815"/>
                  </a:lnTo>
                  <a:lnTo>
                    <a:pt x="16476" y="3302"/>
                  </a:lnTo>
                  <a:close/>
                </a:path>
                <a:path w="49529" h="106044">
                  <a:moveTo>
                    <a:pt x="47891" y="0"/>
                  </a:moveTo>
                  <a:lnTo>
                    <a:pt x="44596" y="0"/>
                  </a:lnTo>
                  <a:lnTo>
                    <a:pt x="35568" y="1486"/>
                  </a:lnTo>
                  <a:lnTo>
                    <a:pt x="28064" y="5614"/>
                  </a:lnTo>
                  <a:lnTo>
                    <a:pt x="21796" y="11889"/>
                  </a:lnTo>
                  <a:lnTo>
                    <a:pt x="16476" y="19815"/>
                  </a:lnTo>
                  <a:lnTo>
                    <a:pt x="35403" y="19815"/>
                  </a:lnTo>
                  <a:lnTo>
                    <a:pt x="42838" y="18274"/>
                  </a:lnTo>
                  <a:lnTo>
                    <a:pt x="49429" y="18274"/>
                  </a:lnTo>
                  <a:lnTo>
                    <a:pt x="49429" y="1761"/>
                  </a:lnTo>
                  <a:lnTo>
                    <a:pt x="4789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2E96B8B-80C6-4512-A4F5-67ACDA60A8A0}"/>
              </a:ext>
            </a:extLst>
          </p:cNvPr>
          <p:cNvGrpSpPr/>
          <p:nvPr/>
        </p:nvGrpSpPr>
        <p:grpSpPr>
          <a:xfrm>
            <a:off x="3796605" y="2400238"/>
            <a:ext cx="1267559" cy="183406"/>
            <a:chOff x="3796605" y="2400238"/>
            <a:chExt cx="1267559" cy="183406"/>
          </a:xfrm>
        </p:grpSpPr>
        <p:sp>
          <p:nvSpPr>
            <p:cNvPr id="31" name="object 31"/>
            <p:cNvSpPr/>
            <p:nvPr/>
          </p:nvSpPr>
          <p:spPr>
            <a:xfrm>
              <a:off x="3796605" y="2410146"/>
              <a:ext cx="48260" cy="132715"/>
            </a:xfrm>
            <a:custGeom>
              <a:avLst/>
              <a:gdLst/>
              <a:ahLst/>
              <a:cxnLst/>
              <a:rect l="l" t="t" r="r" b="b"/>
              <a:pathLst>
                <a:path w="48260" h="132714">
                  <a:moveTo>
                    <a:pt x="31327" y="0"/>
                  </a:moveTo>
                  <a:lnTo>
                    <a:pt x="13181" y="0"/>
                  </a:lnTo>
                  <a:lnTo>
                    <a:pt x="13181" y="28182"/>
                  </a:lnTo>
                  <a:lnTo>
                    <a:pt x="0" y="28182"/>
                  </a:lnTo>
                  <a:lnTo>
                    <a:pt x="0" y="42934"/>
                  </a:lnTo>
                  <a:lnTo>
                    <a:pt x="13181" y="42934"/>
                  </a:lnTo>
                  <a:lnTo>
                    <a:pt x="13181" y="110748"/>
                  </a:lnTo>
                  <a:lnTo>
                    <a:pt x="14211" y="118915"/>
                  </a:lnTo>
                  <a:lnTo>
                    <a:pt x="17714" y="125720"/>
                  </a:lnTo>
                  <a:lnTo>
                    <a:pt x="24312" y="130378"/>
                  </a:lnTo>
                  <a:lnTo>
                    <a:pt x="34622" y="132105"/>
                  </a:lnTo>
                  <a:lnTo>
                    <a:pt x="41213" y="132105"/>
                  </a:lnTo>
                  <a:lnTo>
                    <a:pt x="47803" y="130564"/>
                  </a:lnTo>
                  <a:lnTo>
                    <a:pt x="47803" y="117353"/>
                  </a:lnTo>
                  <a:lnTo>
                    <a:pt x="31327" y="117353"/>
                  </a:lnTo>
                  <a:lnTo>
                    <a:pt x="31327" y="42934"/>
                  </a:lnTo>
                  <a:lnTo>
                    <a:pt x="47803" y="42934"/>
                  </a:lnTo>
                  <a:lnTo>
                    <a:pt x="47803" y="28182"/>
                  </a:lnTo>
                  <a:lnTo>
                    <a:pt x="31327" y="28182"/>
                  </a:lnTo>
                  <a:lnTo>
                    <a:pt x="31327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64181" y="2435026"/>
              <a:ext cx="255473" cy="10898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139425" y="2435026"/>
              <a:ext cx="84073" cy="10898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43271" y="2435026"/>
              <a:ext cx="201078" cy="14685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467417" y="2410146"/>
              <a:ext cx="169773" cy="13210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658610" y="2400238"/>
              <a:ext cx="18415" cy="140970"/>
            </a:xfrm>
            <a:custGeom>
              <a:avLst/>
              <a:gdLst/>
              <a:ahLst/>
              <a:cxnLst/>
              <a:rect l="l" t="t" r="r" b="b"/>
              <a:pathLst>
                <a:path w="18414" h="140969">
                  <a:moveTo>
                    <a:pt x="18146" y="0"/>
                  </a:moveTo>
                  <a:lnTo>
                    <a:pt x="0" y="0"/>
                  </a:lnTo>
                  <a:lnTo>
                    <a:pt x="0" y="140472"/>
                  </a:lnTo>
                  <a:lnTo>
                    <a:pt x="18146" y="140472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696528" y="2435026"/>
              <a:ext cx="293369" cy="14861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014634" y="2435026"/>
              <a:ext cx="49530" cy="106045"/>
            </a:xfrm>
            <a:custGeom>
              <a:avLst/>
              <a:gdLst/>
              <a:ahLst/>
              <a:cxnLst/>
              <a:rect l="l" t="t" r="r" b="b"/>
              <a:pathLst>
                <a:path w="49529" h="106044">
                  <a:moveTo>
                    <a:pt x="16476" y="3302"/>
                  </a:moveTo>
                  <a:lnTo>
                    <a:pt x="0" y="3302"/>
                  </a:lnTo>
                  <a:lnTo>
                    <a:pt x="0" y="105684"/>
                  </a:lnTo>
                  <a:lnTo>
                    <a:pt x="16476" y="105684"/>
                  </a:lnTo>
                  <a:lnTo>
                    <a:pt x="16476" y="46236"/>
                  </a:lnTo>
                  <a:lnTo>
                    <a:pt x="18278" y="35517"/>
                  </a:lnTo>
                  <a:lnTo>
                    <a:pt x="23478" y="26531"/>
                  </a:lnTo>
                  <a:lnTo>
                    <a:pt x="31768" y="20352"/>
                  </a:lnTo>
                  <a:lnTo>
                    <a:pt x="34353" y="19815"/>
                  </a:lnTo>
                  <a:lnTo>
                    <a:pt x="16476" y="19815"/>
                  </a:lnTo>
                  <a:lnTo>
                    <a:pt x="16476" y="3302"/>
                  </a:lnTo>
                  <a:close/>
                </a:path>
                <a:path w="49529" h="106044">
                  <a:moveTo>
                    <a:pt x="47803" y="0"/>
                  </a:moveTo>
                  <a:lnTo>
                    <a:pt x="44508" y="0"/>
                  </a:lnTo>
                  <a:lnTo>
                    <a:pt x="36180" y="1455"/>
                  </a:lnTo>
                  <a:lnTo>
                    <a:pt x="28630" y="5531"/>
                  </a:lnTo>
                  <a:lnTo>
                    <a:pt x="22011" y="11796"/>
                  </a:lnTo>
                  <a:lnTo>
                    <a:pt x="16476" y="19815"/>
                  </a:lnTo>
                  <a:lnTo>
                    <a:pt x="34353" y="19815"/>
                  </a:lnTo>
                  <a:lnTo>
                    <a:pt x="42838" y="18054"/>
                  </a:lnTo>
                  <a:lnTo>
                    <a:pt x="49473" y="18054"/>
                  </a:lnTo>
                  <a:lnTo>
                    <a:pt x="49380" y="1455"/>
                  </a:lnTo>
                  <a:lnTo>
                    <a:pt x="47803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BA570C0-C0EA-4C10-9184-B98E8A697346}"/>
              </a:ext>
            </a:extLst>
          </p:cNvPr>
          <p:cNvGrpSpPr/>
          <p:nvPr/>
        </p:nvGrpSpPr>
        <p:grpSpPr>
          <a:xfrm>
            <a:off x="5133308" y="2400238"/>
            <a:ext cx="601602" cy="143775"/>
            <a:chOff x="5133308" y="2400238"/>
            <a:chExt cx="601602" cy="143775"/>
          </a:xfrm>
        </p:grpSpPr>
        <p:pic>
          <p:nvPicPr>
            <p:cNvPr id="40" name="object 4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33308" y="2400238"/>
              <a:ext cx="82382" cy="14047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237220" y="2400238"/>
              <a:ext cx="309757" cy="14377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568507" y="2435026"/>
              <a:ext cx="92268" cy="10898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685380" y="2435026"/>
              <a:ext cx="49530" cy="106045"/>
            </a:xfrm>
            <a:custGeom>
              <a:avLst/>
              <a:gdLst/>
              <a:ahLst/>
              <a:cxnLst/>
              <a:rect l="l" t="t" r="r" b="b"/>
              <a:pathLst>
                <a:path w="49529" h="106044">
                  <a:moveTo>
                    <a:pt x="16476" y="3302"/>
                  </a:moveTo>
                  <a:lnTo>
                    <a:pt x="0" y="3302"/>
                  </a:lnTo>
                  <a:lnTo>
                    <a:pt x="0" y="105684"/>
                  </a:lnTo>
                  <a:lnTo>
                    <a:pt x="16476" y="105684"/>
                  </a:lnTo>
                  <a:lnTo>
                    <a:pt x="16476" y="46236"/>
                  </a:lnTo>
                  <a:lnTo>
                    <a:pt x="18278" y="35517"/>
                  </a:lnTo>
                  <a:lnTo>
                    <a:pt x="23478" y="26531"/>
                  </a:lnTo>
                  <a:lnTo>
                    <a:pt x="31768" y="20352"/>
                  </a:lnTo>
                  <a:lnTo>
                    <a:pt x="34353" y="19815"/>
                  </a:lnTo>
                  <a:lnTo>
                    <a:pt x="16476" y="19815"/>
                  </a:lnTo>
                  <a:lnTo>
                    <a:pt x="16476" y="3302"/>
                  </a:lnTo>
                  <a:close/>
                </a:path>
                <a:path w="49529" h="106044">
                  <a:moveTo>
                    <a:pt x="47891" y="0"/>
                  </a:moveTo>
                  <a:lnTo>
                    <a:pt x="44596" y="0"/>
                  </a:lnTo>
                  <a:lnTo>
                    <a:pt x="35568" y="1455"/>
                  </a:lnTo>
                  <a:lnTo>
                    <a:pt x="28064" y="5531"/>
                  </a:lnTo>
                  <a:lnTo>
                    <a:pt x="21796" y="11796"/>
                  </a:lnTo>
                  <a:lnTo>
                    <a:pt x="16476" y="19815"/>
                  </a:lnTo>
                  <a:lnTo>
                    <a:pt x="34353" y="19815"/>
                  </a:lnTo>
                  <a:lnTo>
                    <a:pt x="42838" y="18054"/>
                  </a:lnTo>
                  <a:lnTo>
                    <a:pt x="49429" y="18054"/>
                  </a:lnTo>
                  <a:lnTo>
                    <a:pt x="49343" y="1455"/>
                  </a:lnTo>
                  <a:lnTo>
                    <a:pt x="4789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B77E421-4D78-403C-8161-26C51B819797}"/>
              </a:ext>
            </a:extLst>
          </p:cNvPr>
          <p:cNvGrpSpPr/>
          <p:nvPr/>
        </p:nvGrpSpPr>
        <p:grpSpPr>
          <a:xfrm>
            <a:off x="3799900" y="2796782"/>
            <a:ext cx="1147237" cy="183179"/>
            <a:chOff x="3799900" y="2796782"/>
            <a:chExt cx="1147237" cy="183179"/>
          </a:xfrm>
        </p:grpSpPr>
        <p:pic>
          <p:nvPicPr>
            <p:cNvPr id="45" name="object 4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799900" y="2831343"/>
              <a:ext cx="392271" cy="10898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211955" y="2796782"/>
              <a:ext cx="18415" cy="140335"/>
            </a:xfrm>
            <a:custGeom>
              <a:avLst/>
              <a:gdLst/>
              <a:ahLst/>
              <a:cxnLst/>
              <a:rect l="l" t="t" r="r" b="b"/>
              <a:pathLst>
                <a:path w="18414" h="140335">
                  <a:moveTo>
                    <a:pt x="18122" y="37871"/>
                  </a:moveTo>
                  <a:lnTo>
                    <a:pt x="0" y="37871"/>
                  </a:lnTo>
                  <a:lnTo>
                    <a:pt x="0" y="140246"/>
                  </a:lnTo>
                  <a:lnTo>
                    <a:pt x="18122" y="140246"/>
                  </a:lnTo>
                  <a:lnTo>
                    <a:pt x="18122" y="37871"/>
                  </a:lnTo>
                  <a:close/>
                </a:path>
                <a:path w="18414" h="140335">
                  <a:moveTo>
                    <a:pt x="18122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8122" y="19812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249862" y="2831343"/>
              <a:ext cx="95607" cy="10898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66888" y="2831343"/>
              <a:ext cx="82404" cy="10568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472381" y="2796782"/>
              <a:ext cx="87630" cy="140335"/>
            </a:xfrm>
            <a:custGeom>
              <a:avLst/>
              <a:gdLst/>
              <a:ahLst/>
              <a:cxnLst/>
              <a:rect l="l" t="t" r="r" b="b"/>
              <a:pathLst>
                <a:path w="87629" h="140335">
                  <a:moveTo>
                    <a:pt x="47777" y="77495"/>
                  </a:moveTo>
                  <a:lnTo>
                    <a:pt x="0" y="77495"/>
                  </a:lnTo>
                  <a:lnTo>
                    <a:pt x="0" y="95770"/>
                  </a:lnTo>
                  <a:lnTo>
                    <a:pt x="47777" y="95770"/>
                  </a:lnTo>
                  <a:lnTo>
                    <a:pt x="47777" y="77495"/>
                  </a:lnTo>
                  <a:close/>
                </a:path>
                <a:path w="87629" h="140335">
                  <a:moveTo>
                    <a:pt x="87337" y="0"/>
                  </a:moveTo>
                  <a:lnTo>
                    <a:pt x="69215" y="0"/>
                  </a:lnTo>
                  <a:lnTo>
                    <a:pt x="69215" y="140246"/>
                  </a:lnTo>
                  <a:lnTo>
                    <a:pt x="87337" y="140246"/>
                  </a:lnTo>
                  <a:lnTo>
                    <a:pt x="87337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579501" y="2831343"/>
              <a:ext cx="293391" cy="148618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897607" y="2831343"/>
              <a:ext cx="49530" cy="106045"/>
            </a:xfrm>
            <a:custGeom>
              <a:avLst/>
              <a:gdLst/>
              <a:ahLst/>
              <a:cxnLst/>
              <a:rect l="l" t="t" r="r" b="b"/>
              <a:pathLst>
                <a:path w="49529" h="106044">
                  <a:moveTo>
                    <a:pt x="16476" y="3302"/>
                  </a:moveTo>
                  <a:lnTo>
                    <a:pt x="0" y="3302"/>
                  </a:lnTo>
                  <a:lnTo>
                    <a:pt x="0" y="105684"/>
                  </a:lnTo>
                  <a:lnTo>
                    <a:pt x="16476" y="105684"/>
                  </a:lnTo>
                  <a:lnTo>
                    <a:pt x="16476" y="46236"/>
                  </a:lnTo>
                  <a:lnTo>
                    <a:pt x="18278" y="35644"/>
                  </a:lnTo>
                  <a:lnTo>
                    <a:pt x="23481" y="26723"/>
                  </a:lnTo>
                  <a:lnTo>
                    <a:pt x="31777" y="20569"/>
                  </a:lnTo>
                  <a:lnTo>
                    <a:pt x="35416" y="19815"/>
                  </a:lnTo>
                  <a:lnTo>
                    <a:pt x="16476" y="19815"/>
                  </a:lnTo>
                  <a:lnTo>
                    <a:pt x="16476" y="3302"/>
                  </a:lnTo>
                  <a:close/>
                </a:path>
                <a:path w="49529" h="106044">
                  <a:moveTo>
                    <a:pt x="47803" y="0"/>
                  </a:moveTo>
                  <a:lnTo>
                    <a:pt x="44508" y="0"/>
                  </a:lnTo>
                  <a:lnTo>
                    <a:pt x="36189" y="1486"/>
                  </a:lnTo>
                  <a:lnTo>
                    <a:pt x="28638" y="5614"/>
                  </a:lnTo>
                  <a:lnTo>
                    <a:pt x="22014" y="11889"/>
                  </a:lnTo>
                  <a:lnTo>
                    <a:pt x="16476" y="19815"/>
                  </a:lnTo>
                  <a:lnTo>
                    <a:pt x="35416" y="19815"/>
                  </a:lnTo>
                  <a:lnTo>
                    <a:pt x="42860" y="18274"/>
                  </a:lnTo>
                  <a:lnTo>
                    <a:pt x="49451" y="18274"/>
                  </a:lnTo>
                  <a:lnTo>
                    <a:pt x="49451" y="1761"/>
                  </a:lnTo>
                  <a:lnTo>
                    <a:pt x="47803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0C55E52-63BA-4383-8A18-894C2464DE9B}"/>
              </a:ext>
            </a:extLst>
          </p:cNvPr>
          <p:cNvGrpSpPr/>
          <p:nvPr/>
        </p:nvGrpSpPr>
        <p:grpSpPr>
          <a:xfrm>
            <a:off x="5016281" y="2796775"/>
            <a:ext cx="601756" cy="143555"/>
            <a:chOff x="5016281" y="2796775"/>
            <a:chExt cx="601756" cy="143555"/>
          </a:xfrm>
        </p:grpSpPr>
        <p:pic>
          <p:nvPicPr>
            <p:cNvPr id="53" name="object 5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016281" y="2796775"/>
              <a:ext cx="82316" cy="140252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120127" y="2796775"/>
              <a:ext cx="309757" cy="14355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451414" y="2831343"/>
              <a:ext cx="92268" cy="108987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5568507" y="2831343"/>
              <a:ext cx="49530" cy="106045"/>
            </a:xfrm>
            <a:custGeom>
              <a:avLst/>
              <a:gdLst/>
              <a:ahLst/>
              <a:cxnLst/>
              <a:rect l="l" t="t" r="r" b="b"/>
              <a:pathLst>
                <a:path w="49529" h="106044">
                  <a:moveTo>
                    <a:pt x="16476" y="3302"/>
                  </a:moveTo>
                  <a:lnTo>
                    <a:pt x="0" y="3302"/>
                  </a:lnTo>
                  <a:lnTo>
                    <a:pt x="0" y="105684"/>
                  </a:lnTo>
                  <a:lnTo>
                    <a:pt x="16476" y="105684"/>
                  </a:lnTo>
                  <a:lnTo>
                    <a:pt x="16476" y="46236"/>
                  </a:lnTo>
                  <a:lnTo>
                    <a:pt x="18278" y="35644"/>
                  </a:lnTo>
                  <a:lnTo>
                    <a:pt x="23478" y="26723"/>
                  </a:lnTo>
                  <a:lnTo>
                    <a:pt x="31768" y="20569"/>
                  </a:lnTo>
                  <a:lnTo>
                    <a:pt x="35403" y="19815"/>
                  </a:lnTo>
                  <a:lnTo>
                    <a:pt x="16476" y="19815"/>
                  </a:lnTo>
                  <a:lnTo>
                    <a:pt x="16476" y="3302"/>
                  </a:lnTo>
                  <a:close/>
                </a:path>
                <a:path w="49529" h="106044">
                  <a:moveTo>
                    <a:pt x="47671" y="0"/>
                  </a:moveTo>
                  <a:lnTo>
                    <a:pt x="44376" y="0"/>
                  </a:lnTo>
                  <a:lnTo>
                    <a:pt x="35383" y="1486"/>
                  </a:lnTo>
                  <a:lnTo>
                    <a:pt x="27955" y="5614"/>
                  </a:lnTo>
                  <a:lnTo>
                    <a:pt x="21762" y="11889"/>
                  </a:lnTo>
                  <a:lnTo>
                    <a:pt x="16476" y="19815"/>
                  </a:lnTo>
                  <a:lnTo>
                    <a:pt x="35403" y="19815"/>
                  </a:lnTo>
                  <a:lnTo>
                    <a:pt x="42838" y="18274"/>
                  </a:lnTo>
                  <a:lnTo>
                    <a:pt x="49429" y="18274"/>
                  </a:lnTo>
                  <a:lnTo>
                    <a:pt x="49429" y="1761"/>
                  </a:lnTo>
                  <a:lnTo>
                    <a:pt x="4767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03B9E33-6584-4FDB-804B-D808859814D4}"/>
              </a:ext>
            </a:extLst>
          </p:cNvPr>
          <p:cNvGrpSpPr/>
          <p:nvPr/>
        </p:nvGrpSpPr>
        <p:grpSpPr>
          <a:xfrm>
            <a:off x="3799900" y="3193092"/>
            <a:ext cx="1063106" cy="181645"/>
            <a:chOff x="3799900" y="3193092"/>
            <a:chExt cx="1063106" cy="181645"/>
          </a:xfrm>
        </p:grpSpPr>
        <p:pic>
          <p:nvPicPr>
            <p:cNvPr id="58" name="object 5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799900" y="3227880"/>
              <a:ext cx="90664" cy="146857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913632" y="3227880"/>
              <a:ext cx="360966" cy="10898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296018" y="3193092"/>
              <a:ext cx="347763" cy="14377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663553" y="3227880"/>
              <a:ext cx="95607" cy="10898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780580" y="3227880"/>
              <a:ext cx="82426" cy="105684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1EA2326-33E2-490D-952D-BAD19257218B}"/>
              </a:ext>
            </a:extLst>
          </p:cNvPr>
          <p:cNvGrpSpPr/>
          <p:nvPr/>
        </p:nvGrpSpPr>
        <p:grpSpPr>
          <a:xfrm>
            <a:off x="4945410" y="3193092"/>
            <a:ext cx="405855" cy="183406"/>
            <a:chOff x="4945410" y="3193092"/>
            <a:chExt cx="405855" cy="183406"/>
          </a:xfrm>
        </p:grpSpPr>
        <p:sp>
          <p:nvSpPr>
            <p:cNvPr id="64" name="object 64"/>
            <p:cNvSpPr/>
            <p:nvPr/>
          </p:nvSpPr>
          <p:spPr>
            <a:xfrm>
              <a:off x="4945410" y="3193092"/>
              <a:ext cx="18415" cy="140970"/>
            </a:xfrm>
            <a:custGeom>
              <a:avLst/>
              <a:gdLst/>
              <a:ahLst/>
              <a:cxnLst/>
              <a:rect l="l" t="t" r="r" b="b"/>
              <a:pathLst>
                <a:path w="18414" h="140969">
                  <a:moveTo>
                    <a:pt x="18124" y="0"/>
                  </a:moveTo>
                  <a:lnTo>
                    <a:pt x="0" y="0"/>
                  </a:lnTo>
                  <a:lnTo>
                    <a:pt x="0" y="140472"/>
                  </a:lnTo>
                  <a:lnTo>
                    <a:pt x="18124" y="140472"/>
                  </a:lnTo>
                  <a:lnTo>
                    <a:pt x="18124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983306" y="3227880"/>
              <a:ext cx="293456" cy="148618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5299830" y="3227880"/>
              <a:ext cx="51435" cy="106045"/>
            </a:xfrm>
            <a:custGeom>
              <a:avLst/>
              <a:gdLst/>
              <a:ahLst/>
              <a:cxnLst/>
              <a:rect l="l" t="t" r="r" b="b"/>
              <a:pathLst>
                <a:path w="51435" h="106044">
                  <a:moveTo>
                    <a:pt x="49429" y="0"/>
                  </a:moveTo>
                  <a:lnTo>
                    <a:pt x="46134" y="0"/>
                  </a:lnTo>
                  <a:lnTo>
                    <a:pt x="37106" y="1455"/>
                  </a:lnTo>
                  <a:lnTo>
                    <a:pt x="29602" y="5531"/>
                  </a:lnTo>
                  <a:lnTo>
                    <a:pt x="23334" y="11796"/>
                  </a:lnTo>
                  <a:lnTo>
                    <a:pt x="18014" y="19815"/>
                  </a:lnTo>
                  <a:lnTo>
                    <a:pt x="16476" y="19815"/>
                  </a:lnTo>
                  <a:lnTo>
                    <a:pt x="16476" y="3302"/>
                  </a:lnTo>
                  <a:lnTo>
                    <a:pt x="0" y="3302"/>
                  </a:lnTo>
                  <a:lnTo>
                    <a:pt x="0" y="105684"/>
                  </a:lnTo>
                  <a:lnTo>
                    <a:pt x="18014" y="105684"/>
                  </a:lnTo>
                  <a:lnTo>
                    <a:pt x="18014" y="46236"/>
                  </a:lnTo>
                  <a:lnTo>
                    <a:pt x="19816" y="35517"/>
                  </a:lnTo>
                  <a:lnTo>
                    <a:pt x="25016" y="26531"/>
                  </a:lnTo>
                  <a:lnTo>
                    <a:pt x="33306" y="20352"/>
                  </a:lnTo>
                  <a:lnTo>
                    <a:pt x="44376" y="18054"/>
                  </a:lnTo>
                  <a:lnTo>
                    <a:pt x="50967" y="18054"/>
                  </a:lnTo>
                  <a:lnTo>
                    <a:pt x="50967" y="1541"/>
                  </a:lnTo>
                  <a:lnTo>
                    <a:pt x="49429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BAC704F-605A-4EE4-BD2B-C56FCD02C36E}"/>
              </a:ext>
            </a:extLst>
          </p:cNvPr>
          <p:cNvGrpSpPr/>
          <p:nvPr/>
        </p:nvGrpSpPr>
        <p:grpSpPr>
          <a:xfrm>
            <a:off x="3799900" y="3589409"/>
            <a:ext cx="924637" cy="181776"/>
            <a:chOff x="3799900" y="3589409"/>
            <a:chExt cx="924637" cy="181776"/>
          </a:xfrm>
        </p:grpSpPr>
        <p:pic>
          <p:nvPicPr>
            <p:cNvPr id="68" name="object 6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799900" y="3624196"/>
              <a:ext cx="204374" cy="146989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024068" y="3624196"/>
              <a:ext cx="90642" cy="146989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136123" y="3589414"/>
              <a:ext cx="61594" cy="140970"/>
            </a:xfrm>
            <a:custGeom>
              <a:avLst/>
              <a:gdLst/>
              <a:ahLst/>
              <a:cxnLst/>
              <a:rect l="l" t="t" r="r" b="b"/>
              <a:pathLst>
                <a:path w="61595" h="140970">
                  <a:moveTo>
                    <a:pt x="16497" y="0"/>
                  </a:moveTo>
                  <a:lnTo>
                    <a:pt x="0" y="0"/>
                  </a:lnTo>
                  <a:lnTo>
                    <a:pt x="0" y="140500"/>
                  </a:lnTo>
                  <a:lnTo>
                    <a:pt x="16497" y="140500"/>
                  </a:lnTo>
                  <a:lnTo>
                    <a:pt x="16497" y="0"/>
                  </a:lnTo>
                  <a:close/>
                </a:path>
                <a:path w="61595" h="140970">
                  <a:moveTo>
                    <a:pt x="60985" y="38087"/>
                  </a:moveTo>
                  <a:lnTo>
                    <a:pt x="42862" y="38087"/>
                  </a:lnTo>
                  <a:lnTo>
                    <a:pt x="42862" y="140500"/>
                  </a:lnTo>
                  <a:lnTo>
                    <a:pt x="60985" y="140500"/>
                  </a:lnTo>
                  <a:lnTo>
                    <a:pt x="60985" y="38087"/>
                  </a:lnTo>
                  <a:close/>
                </a:path>
                <a:path w="61595" h="140970">
                  <a:moveTo>
                    <a:pt x="60985" y="0"/>
                  </a:moveTo>
                  <a:lnTo>
                    <a:pt x="42862" y="0"/>
                  </a:lnTo>
                  <a:lnTo>
                    <a:pt x="42862" y="19926"/>
                  </a:lnTo>
                  <a:lnTo>
                    <a:pt x="60985" y="19926"/>
                  </a:lnTo>
                  <a:lnTo>
                    <a:pt x="60985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216909" y="3589409"/>
              <a:ext cx="288426" cy="14379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525106" y="3624196"/>
              <a:ext cx="95607" cy="109009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640486" y="3624196"/>
              <a:ext cx="84051" cy="105706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5F83625-E1EC-43B0-987A-48F1699A4B98}"/>
              </a:ext>
            </a:extLst>
          </p:cNvPr>
          <p:cNvGrpSpPr/>
          <p:nvPr/>
        </p:nvGrpSpPr>
        <p:grpSpPr>
          <a:xfrm>
            <a:off x="4806964" y="3589409"/>
            <a:ext cx="403994" cy="183427"/>
            <a:chOff x="4806964" y="3589409"/>
            <a:chExt cx="403994" cy="183427"/>
          </a:xfrm>
        </p:grpSpPr>
        <p:sp>
          <p:nvSpPr>
            <p:cNvPr id="75" name="object 75"/>
            <p:cNvSpPr/>
            <p:nvPr/>
          </p:nvSpPr>
          <p:spPr>
            <a:xfrm>
              <a:off x="4806964" y="3589409"/>
              <a:ext cx="16510" cy="140970"/>
            </a:xfrm>
            <a:custGeom>
              <a:avLst/>
              <a:gdLst/>
              <a:ahLst/>
              <a:cxnLst/>
              <a:rect l="l" t="t" r="r" b="b"/>
              <a:pathLst>
                <a:path w="16510" h="140970">
                  <a:moveTo>
                    <a:pt x="16476" y="0"/>
                  </a:moveTo>
                  <a:lnTo>
                    <a:pt x="0" y="0"/>
                  </a:lnTo>
                  <a:lnTo>
                    <a:pt x="0" y="140494"/>
                  </a:lnTo>
                  <a:lnTo>
                    <a:pt x="16476" y="140494"/>
                  </a:lnTo>
                  <a:lnTo>
                    <a:pt x="16476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844860" y="3624196"/>
              <a:ext cx="293281" cy="148640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5161428" y="3624196"/>
              <a:ext cx="49530" cy="106045"/>
            </a:xfrm>
            <a:custGeom>
              <a:avLst/>
              <a:gdLst/>
              <a:ahLst/>
              <a:cxnLst/>
              <a:rect l="l" t="t" r="r" b="b"/>
              <a:pathLst>
                <a:path w="49529" h="106045">
                  <a:moveTo>
                    <a:pt x="16476" y="3302"/>
                  </a:moveTo>
                  <a:lnTo>
                    <a:pt x="0" y="3302"/>
                  </a:lnTo>
                  <a:lnTo>
                    <a:pt x="0" y="105706"/>
                  </a:lnTo>
                  <a:lnTo>
                    <a:pt x="16476" y="105706"/>
                  </a:lnTo>
                  <a:lnTo>
                    <a:pt x="16476" y="46236"/>
                  </a:lnTo>
                  <a:lnTo>
                    <a:pt x="18494" y="35580"/>
                  </a:lnTo>
                  <a:lnTo>
                    <a:pt x="24055" y="26627"/>
                  </a:lnTo>
                  <a:lnTo>
                    <a:pt x="32417" y="20460"/>
                  </a:lnTo>
                  <a:lnTo>
                    <a:pt x="35344" y="19815"/>
                  </a:lnTo>
                  <a:lnTo>
                    <a:pt x="16476" y="19815"/>
                  </a:lnTo>
                  <a:lnTo>
                    <a:pt x="16476" y="3302"/>
                  </a:lnTo>
                  <a:close/>
                </a:path>
                <a:path w="49529" h="106045">
                  <a:moveTo>
                    <a:pt x="47671" y="0"/>
                  </a:moveTo>
                  <a:lnTo>
                    <a:pt x="46134" y="0"/>
                  </a:lnTo>
                  <a:lnTo>
                    <a:pt x="36866" y="1470"/>
                  </a:lnTo>
                  <a:lnTo>
                    <a:pt x="28833" y="5573"/>
                  </a:lnTo>
                  <a:lnTo>
                    <a:pt x="22037" y="11843"/>
                  </a:lnTo>
                  <a:lnTo>
                    <a:pt x="16476" y="19815"/>
                  </a:lnTo>
                  <a:lnTo>
                    <a:pt x="35344" y="19815"/>
                  </a:lnTo>
                  <a:lnTo>
                    <a:pt x="42838" y="18164"/>
                  </a:lnTo>
                  <a:lnTo>
                    <a:pt x="49429" y="18164"/>
                  </a:lnTo>
                  <a:lnTo>
                    <a:pt x="49429" y="1651"/>
                  </a:lnTo>
                  <a:lnTo>
                    <a:pt x="4767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AEA0A27-2FA1-487D-A4F9-53F0493CBE58}"/>
              </a:ext>
            </a:extLst>
          </p:cNvPr>
          <p:cNvGrpSpPr/>
          <p:nvPr/>
        </p:nvGrpSpPr>
        <p:grpSpPr>
          <a:xfrm>
            <a:off x="3799900" y="4648235"/>
            <a:ext cx="781248" cy="148662"/>
            <a:chOff x="3799900" y="4648235"/>
            <a:chExt cx="781248" cy="148662"/>
          </a:xfrm>
        </p:grpSpPr>
        <p:pic>
          <p:nvPicPr>
            <p:cNvPr id="79" name="object 7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799900" y="4648235"/>
              <a:ext cx="138446" cy="105706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959788" y="4648235"/>
              <a:ext cx="507629" cy="148662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487211" y="4648235"/>
              <a:ext cx="93937" cy="109009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D7527CE-BC74-4235-A752-3FC767BA58B8}"/>
              </a:ext>
            </a:extLst>
          </p:cNvPr>
          <p:cNvGrpSpPr/>
          <p:nvPr/>
        </p:nvGrpSpPr>
        <p:grpSpPr>
          <a:xfrm>
            <a:off x="3799900" y="5581451"/>
            <a:ext cx="1244492" cy="183327"/>
            <a:chOff x="3799900" y="5581451"/>
            <a:chExt cx="1244492" cy="183327"/>
          </a:xfrm>
        </p:grpSpPr>
        <p:pic>
          <p:nvPicPr>
            <p:cNvPr id="83" name="object 8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799900" y="5581451"/>
              <a:ext cx="90664" cy="145338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910336" y="5591350"/>
              <a:ext cx="324696" cy="135439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4256443" y="5581460"/>
              <a:ext cx="62865" cy="142240"/>
            </a:xfrm>
            <a:custGeom>
              <a:avLst/>
              <a:gdLst/>
              <a:ahLst/>
              <a:cxnLst/>
              <a:rect l="l" t="t" r="r" b="b"/>
              <a:pathLst>
                <a:path w="62864" h="142239">
                  <a:moveTo>
                    <a:pt x="18148" y="0"/>
                  </a:moveTo>
                  <a:lnTo>
                    <a:pt x="0" y="0"/>
                  </a:lnTo>
                  <a:lnTo>
                    <a:pt x="0" y="142036"/>
                  </a:lnTo>
                  <a:lnTo>
                    <a:pt x="18148" y="142036"/>
                  </a:lnTo>
                  <a:lnTo>
                    <a:pt x="18148" y="0"/>
                  </a:lnTo>
                  <a:close/>
                </a:path>
                <a:path w="62864" h="142239">
                  <a:moveTo>
                    <a:pt x="62636" y="39624"/>
                  </a:moveTo>
                  <a:lnTo>
                    <a:pt x="44513" y="39624"/>
                  </a:lnTo>
                  <a:lnTo>
                    <a:pt x="44513" y="142036"/>
                  </a:lnTo>
                  <a:lnTo>
                    <a:pt x="62636" y="142036"/>
                  </a:lnTo>
                  <a:lnTo>
                    <a:pt x="62636" y="39624"/>
                  </a:lnTo>
                  <a:close/>
                </a:path>
                <a:path w="62864" h="142239">
                  <a:moveTo>
                    <a:pt x="62636" y="0"/>
                  </a:moveTo>
                  <a:lnTo>
                    <a:pt x="44513" y="0"/>
                  </a:lnTo>
                  <a:lnTo>
                    <a:pt x="44513" y="19812"/>
                  </a:lnTo>
                  <a:lnTo>
                    <a:pt x="62636" y="19812"/>
                  </a:lnTo>
                  <a:lnTo>
                    <a:pt x="62636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345469" y="5617778"/>
              <a:ext cx="82404" cy="105708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454236" y="5581451"/>
              <a:ext cx="85721" cy="142035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4569612" y="5581460"/>
              <a:ext cx="87630" cy="142240"/>
            </a:xfrm>
            <a:custGeom>
              <a:avLst/>
              <a:gdLst/>
              <a:ahLst/>
              <a:cxnLst/>
              <a:rect l="l" t="t" r="r" b="b"/>
              <a:pathLst>
                <a:path w="87629" h="142239">
                  <a:moveTo>
                    <a:pt x="47802" y="79273"/>
                  </a:moveTo>
                  <a:lnTo>
                    <a:pt x="0" y="79273"/>
                  </a:lnTo>
                  <a:lnTo>
                    <a:pt x="0" y="95783"/>
                  </a:lnTo>
                  <a:lnTo>
                    <a:pt x="47802" y="95783"/>
                  </a:lnTo>
                  <a:lnTo>
                    <a:pt x="47802" y="79273"/>
                  </a:lnTo>
                  <a:close/>
                </a:path>
                <a:path w="87629" h="142239">
                  <a:moveTo>
                    <a:pt x="87337" y="0"/>
                  </a:moveTo>
                  <a:lnTo>
                    <a:pt x="69215" y="0"/>
                  </a:lnTo>
                  <a:lnTo>
                    <a:pt x="69215" y="142036"/>
                  </a:lnTo>
                  <a:lnTo>
                    <a:pt x="87337" y="142036"/>
                  </a:lnTo>
                  <a:lnTo>
                    <a:pt x="87337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676756" y="5617778"/>
              <a:ext cx="293369" cy="147000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4994862" y="5617778"/>
              <a:ext cx="49530" cy="106045"/>
            </a:xfrm>
            <a:custGeom>
              <a:avLst/>
              <a:gdLst/>
              <a:ahLst/>
              <a:cxnLst/>
              <a:rect l="l" t="t" r="r" b="b"/>
              <a:pathLst>
                <a:path w="49529" h="106045">
                  <a:moveTo>
                    <a:pt x="16476" y="3304"/>
                  </a:moveTo>
                  <a:lnTo>
                    <a:pt x="0" y="3304"/>
                  </a:lnTo>
                  <a:lnTo>
                    <a:pt x="0" y="105708"/>
                  </a:lnTo>
                  <a:lnTo>
                    <a:pt x="16476" y="105708"/>
                  </a:lnTo>
                  <a:lnTo>
                    <a:pt x="16476" y="46247"/>
                  </a:lnTo>
                  <a:lnTo>
                    <a:pt x="18278" y="35588"/>
                  </a:lnTo>
                  <a:lnTo>
                    <a:pt x="23478" y="26633"/>
                  </a:lnTo>
                  <a:lnTo>
                    <a:pt x="31768" y="20465"/>
                  </a:lnTo>
                  <a:lnTo>
                    <a:pt x="34879" y="19820"/>
                  </a:lnTo>
                  <a:lnTo>
                    <a:pt x="16476" y="19820"/>
                  </a:lnTo>
                  <a:lnTo>
                    <a:pt x="16476" y="3304"/>
                  </a:lnTo>
                  <a:close/>
                </a:path>
                <a:path w="49529" h="106045">
                  <a:moveTo>
                    <a:pt x="49429" y="0"/>
                  </a:moveTo>
                  <a:lnTo>
                    <a:pt x="44486" y="0"/>
                  </a:lnTo>
                  <a:lnTo>
                    <a:pt x="36171" y="1471"/>
                  </a:lnTo>
                  <a:lnTo>
                    <a:pt x="28627" y="5574"/>
                  </a:lnTo>
                  <a:lnTo>
                    <a:pt x="22011" y="11845"/>
                  </a:lnTo>
                  <a:lnTo>
                    <a:pt x="16476" y="19820"/>
                  </a:lnTo>
                  <a:lnTo>
                    <a:pt x="34879" y="19820"/>
                  </a:lnTo>
                  <a:lnTo>
                    <a:pt x="42838" y="18168"/>
                  </a:lnTo>
                  <a:lnTo>
                    <a:pt x="49429" y="18168"/>
                  </a:lnTo>
                  <a:lnTo>
                    <a:pt x="49429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B934FDD-8815-47DA-BA3C-AD992C08AB2A}"/>
              </a:ext>
            </a:extLst>
          </p:cNvPr>
          <p:cNvGrpSpPr/>
          <p:nvPr/>
        </p:nvGrpSpPr>
        <p:grpSpPr>
          <a:xfrm>
            <a:off x="5103650" y="5581460"/>
            <a:ext cx="488024" cy="145329"/>
            <a:chOff x="5103650" y="5581460"/>
            <a:chExt cx="488024" cy="145329"/>
          </a:xfrm>
        </p:grpSpPr>
        <p:pic>
          <p:nvPicPr>
            <p:cNvPr id="92" name="object 92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103650" y="5591350"/>
              <a:ext cx="219247" cy="135439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5342661" y="5581460"/>
              <a:ext cx="60960" cy="142240"/>
            </a:xfrm>
            <a:custGeom>
              <a:avLst/>
              <a:gdLst/>
              <a:ahLst/>
              <a:cxnLst/>
              <a:rect l="l" t="t" r="r" b="b"/>
              <a:pathLst>
                <a:path w="60960" h="142239">
                  <a:moveTo>
                    <a:pt x="16484" y="39624"/>
                  </a:moveTo>
                  <a:lnTo>
                    <a:pt x="0" y="39624"/>
                  </a:lnTo>
                  <a:lnTo>
                    <a:pt x="0" y="142036"/>
                  </a:lnTo>
                  <a:lnTo>
                    <a:pt x="16484" y="142036"/>
                  </a:lnTo>
                  <a:lnTo>
                    <a:pt x="16484" y="39624"/>
                  </a:lnTo>
                  <a:close/>
                </a:path>
                <a:path w="60960" h="142239">
                  <a:moveTo>
                    <a:pt x="16484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6484" y="19812"/>
                  </a:lnTo>
                  <a:lnTo>
                    <a:pt x="16484" y="0"/>
                  </a:lnTo>
                  <a:close/>
                </a:path>
                <a:path w="60960" h="142239">
                  <a:moveTo>
                    <a:pt x="60858" y="0"/>
                  </a:moveTo>
                  <a:lnTo>
                    <a:pt x="42837" y="0"/>
                  </a:lnTo>
                  <a:lnTo>
                    <a:pt x="42837" y="142036"/>
                  </a:lnTo>
                  <a:lnTo>
                    <a:pt x="60858" y="142036"/>
                  </a:lnTo>
                  <a:lnTo>
                    <a:pt x="60858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425052" y="5617778"/>
              <a:ext cx="92268" cy="109011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5542144" y="5617778"/>
              <a:ext cx="49530" cy="106045"/>
            </a:xfrm>
            <a:custGeom>
              <a:avLst/>
              <a:gdLst/>
              <a:ahLst/>
              <a:cxnLst/>
              <a:rect l="l" t="t" r="r" b="b"/>
              <a:pathLst>
                <a:path w="49529" h="106045">
                  <a:moveTo>
                    <a:pt x="16476" y="3304"/>
                  </a:moveTo>
                  <a:lnTo>
                    <a:pt x="0" y="3304"/>
                  </a:lnTo>
                  <a:lnTo>
                    <a:pt x="0" y="105708"/>
                  </a:lnTo>
                  <a:lnTo>
                    <a:pt x="16476" y="105708"/>
                  </a:lnTo>
                  <a:lnTo>
                    <a:pt x="16476" y="46247"/>
                  </a:lnTo>
                  <a:lnTo>
                    <a:pt x="18494" y="35588"/>
                  </a:lnTo>
                  <a:lnTo>
                    <a:pt x="24055" y="26633"/>
                  </a:lnTo>
                  <a:lnTo>
                    <a:pt x="32417" y="20465"/>
                  </a:lnTo>
                  <a:lnTo>
                    <a:pt x="35346" y="19820"/>
                  </a:lnTo>
                  <a:lnTo>
                    <a:pt x="16476" y="19820"/>
                  </a:lnTo>
                  <a:lnTo>
                    <a:pt x="16476" y="3304"/>
                  </a:lnTo>
                  <a:close/>
                </a:path>
                <a:path w="49529" h="106045">
                  <a:moveTo>
                    <a:pt x="49429" y="0"/>
                  </a:moveTo>
                  <a:lnTo>
                    <a:pt x="46134" y="0"/>
                  </a:lnTo>
                  <a:lnTo>
                    <a:pt x="36866" y="1471"/>
                  </a:lnTo>
                  <a:lnTo>
                    <a:pt x="28833" y="5574"/>
                  </a:lnTo>
                  <a:lnTo>
                    <a:pt x="22037" y="11845"/>
                  </a:lnTo>
                  <a:lnTo>
                    <a:pt x="16476" y="19820"/>
                  </a:lnTo>
                  <a:lnTo>
                    <a:pt x="35346" y="19820"/>
                  </a:lnTo>
                  <a:lnTo>
                    <a:pt x="42838" y="18168"/>
                  </a:lnTo>
                  <a:lnTo>
                    <a:pt x="49429" y="18168"/>
                  </a:lnTo>
                  <a:lnTo>
                    <a:pt x="49429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704" y="394386"/>
            <a:ext cx="548640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-10" dirty="0"/>
              <a:t>The</a:t>
            </a:r>
            <a:r>
              <a:rPr b="1" spc="-25" dirty="0"/>
              <a:t> </a:t>
            </a:r>
            <a:r>
              <a:rPr b="1" spc="-55" dirty="0"/>
              <a:t>TCP/IP</a:t>
            </a:r>
            <a:r>
              <a:rPr b="1" spc="5" dirty="0"/>
              <a:t> </a:t>
            </a:r>
            <a:r>
              <a:rPr b="1" spc="-20" dirty="0"/>
              <a:t>Protocol</a:t>
            </a:r>
            <a:r>
              <a:rPr b="1" spc="-35" dirty="0"/>
              <a:t> Layers</a:t>
            </a:r>
          </a:p>
        </p:txBody>
      </p:sp>
      <p:sp>
        <p:nvSpPr>
          <p:cNvPr id="91" name="object 9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503550" y="1604189"/>
            <a:ext cx="1762760" cy="3990975"/>
            <a:chOff x="2503550" y="1604189"/>
            <a:chExt cx="1762760" cy="3990975"/>
          </a:xfrm>
        </p:grpSpPr>
        <p:sp>
          <p:nvSpPr>
            <p:cNvPr id="4" name="object 4"/>
            <p:cNvSpPr/>
            <p:nvPr/>
          </p:nvSpPr>
          <p:spPr>
            <a:xfrm>
              <a:off x="2507297" y="1607946"/>
              <a:ext cx="1753870" cy="3431540"/>
            </a:xfrm>
            <a:custGeom>
              <a:avLst/>
              <a:gdLst/>
              <a:ahLst/>
              <a:cxnLst/>
              <a:rect l="l" t="t" r="r" b="b"/>
              <a:pathLst>
                <a:path w="1753870" h="3431540">
                  <a:moveTo>
                    <a:pt x="1753666" y="2857754"/>
                  </a:moveTo>
                  <a:lnTo>
                    <a:pt x="0" y="2857754"/>
                  </a:lnTo>
                  <a:lnTo>
                    <a:pt x="0" y="3431057"/>
                  </a:lnTo>
                  <a:lnTo>
                    <a:pt x="1753666" y="3431057"/>
                  </a:lnTo>
                  <a:lnTo>
                    <a:pt x="1753666" y="2857754"/>
                  </a:lnTo>
                  <a:close/>
                </a:path>
                <a:path w="1753870" h="3431540">
                  <a:moveTo>
                    <a:pt x="1753666" y="1693659"/>
                  </a:moveTo>
                  <a:lnTo>
                    <a:pt x="0" y="1693659"/>
                  </a:lnTo>
                  <a:lnTo>
                    <a:pt x="0" y="2270696"/>
                  </a:lnTo>
                  <a:lnTo>
                    <a:pt x="1753666" y="2270696"/>
                  </a:lnTo>
                  <a:lnTo>
                    <a:pt x="1753666" y="1693659"/>
                  </a:lnTo>
                  <a:close/>
                </a:path>
                <a:path w="1753870" h="3431540">
                  <a:moveTo>
                    <a:pt x="1753666" y="1134097"/>
                  </a:moveTo>
                  <a:lnTo>
                    <a:pt x="0" y="1134097"/>
                  </a:lnTo>
                  <a:lnTo>
                    <a:pt x="0" y="1141590"/>
                  </a:lnTo>
                  <a:lnTo>
                    <a:pt x="1753666" y="1141590"/>
                  </a:lnTo>
                  <a:lnTo>
                    <a:pt x="1753666" y="1134097"/>
                  </a:lnTo>
                  <a:close/>
                </a:path>
                <a:path w="1753870" h="3431540">
                  <a:moveTo>
                    <a:pt x="1753666" y="0"/>
                  </a:moveTo>
                  <a:lnTo>
                    <a:pt x="0" y="0"/>
                  </a:lnTo>
                  <a:lnTo>
                    <a:pt x="0" y="547065"/>
                  </a:lnTo>
                  <a:lnTo>
                    <a:pt x="1753666" y="547065"/>
                  </a:lnTo>
                  <a:lnTo>
                    <a:pt x="1753666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07297" y="1607936"/>
              <a:ext cx="1753870" cy="3943350"/>
            </a:xfrm>
            <a:custGeom>
              <a:avLst/>
              <a:gdLst/>
              <a:ahLst/>
              <a:cxnLst/>
              <a:rect l="l" t="t" r="r" b="b"/>
              <a:pathLst>
                <a:path w="1753870" h="3943350">
                  <a:moveTo>
                    <a:pt x="1753677" y="3943151"/>
                  </a:moveTo>
                  <a:lnTo>
                    <a:pt x="0" y="3943151"/>
                  </a:lnTo>
                  <a:lnTo>
                    <a:pt x="0" y="0"/>
                  </a:lnTo>
                  <a:lnTo>
                    <a:pt x="1749848" y="0"/>
                  </a:lnTo>
                  <a:lnTo>
                    <a:pt x="1749848" y="3943151"/>
                  </a:lnTo>
                  <a:lnTo>
                    <a:pt x="1753677" y="3943151"/>
                  </a:lnTo>
                  <a:close/>
                </a:path>
              </a:pathLst>
            </a:custGeom>
            <a:ln w="749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8071" y="4666796"/>
              <a:ext cx="263547" cy="1074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14077" y="4666805"/>
              <a:ext cx="213995" cy="106680"/>
            </a:xfrm>
            <a:custGeom>
              <a:avLst/>
              <a:gdLst/>
              <a:ahLst/>
              <a:cxnLst/>
              <a:rect l="l" t="t" r="r" b="b"/>
              <a:pathLst>
                <a:path w="213995" h="106679">
                  <a:moveTo>
                    <a:pt x="12484" y="0"/>
                  </a:moveTo>
                  <a:lnTo>
                    <a:pt x="0" y="0"/>
                  </a:lnTo>
                  <a:lnTo>
                    <a:pt x="0" y="106159"/>
                  </a:lnTo>
                  <a:lnTo>
                    <a:pt x="12484" y="106159"/>
                  </a:lnTo>
                  <a:lnTo>
                    <a:pt x="12484" y="0"/>
                  </a:lnTo>
                  <a:close/>
                </a:path>
                <a:path w="213995" h="106679">
                  <a:moveTo>
                    <a:pt x="48691" y="33705"/>
                  </a:moveTo>
                  <a:lnTo>
                    <a:pt x="34963" y="33705"/>
                  </a:lnTo>
                  <a:lnTo>
                    <a:pt x="34963" y="106159"/>
                  </a:lnTo>
                  <a:lnTo>
                    <a:pt x="48691" y="106159"/>
                  </a:lnTo>
                  <a:lnTo>
                    <a:pt x="48691" y="33705"/>
                  </a:lnTo>
                  <a:close/>
                </a:path>
                <a:path w="213995" h="106679">
                  <a:moveTo>
                    <a:pt x="49936" y="8737"/>
                  </a:moveTo>
                  <a:lnTo>
                    <a:pt x="46189" y="6235"/>
                  </a:lnTo>
                  <a:lnTo>
                    <a:pt x="36207" y="6235"/>
                  </a:lnTo>
                  <a:lnTo>
                    <a:pt x="33705" y="9982"/>
                  </a:lnTo>
                  <a:lnTo>
                    <a:pt x="33705" y="18732"/>
                  </a:lnTo>
                  <a:lnTo>
                    <a:pt x="36207" y="22479"/>
                  </a:lnTo>
                  <a:lnTo>
                    <a:pt x="46189" y="22479"/>
                  </a:lnTo>
                  <a:lnTo>
                    <a:pt x="49936" y="18732"/>
                  </a:lnTo>
                  <a:lnTo>
                    <a:pt x="49936" y="8737"/>
                  </a:lnTo>
                  <a:close/>
                </a:path>
                <a:path w="213995" h="106679">
                  <a:moveTo>
                    <a:pt x="131140" y="63690"/>
                  </a:moveTo>
                  <a:lnTo>
                    <a:pt x="128638" y="48285"/>
                  </a:lnTo>
                  <a:lnTo>
                    <a:pt x="122389" y="38709"/>
                  </a:lnTo>
                  <a:lnTo>
                    <a:pt x="114274" y="33832"/>
                  </a:lnTo>
                  <a:lnTo>
                    <a:pt x="106146" y="32461"/>
                  </a:lnTo>
                  <a:lnTo>
                    <a:pt x="97701" y="33553"/>
                  </a:lnTo>
                  <a:lnTo>
                    <a:pt x="91008" y="36525"/>
                  </a:lnTo>
                  <a:lnTo>
                    <a:pt x="85953" y="40906"/>
                  </a:lnTo>
                  <a:lnTo>
                    <a:pt x="82423" y="46215"/>
                  </a:lnTo>
                  <a:lnTo>
                    <a:pt x="81178" y="33705"/>
                  </a:lnTo>
                  <a:lnTo>
                    <a:pt x="69938" y="33705"/>
                  </a:lnTo>
                  <a:lnTo>
                    <a:pt x="69938" y="106159"/>
                  </a:lnTo>
                  <a:lnTo>
                    <a:pt x="83667" y="106159"/>
                  </a:lnTo>
                  <a:lnTo>
                    <a:pt x="83667" y="56197"/>
                  </a:lnTo>
                  <a:lnTo>
                    <a:pt x="86169" y="49961"/>
                  </a:lnTo>
                  <a:lnTo>
                    <a:pt x="93662" y="43713"/>
                  </a:lnTo>
                  <a:lnTo>
                    <a:pt x="101155" y="43713"/>
                  </a:lnTo>
                  <a:lnTo>
                    <a:pt x="109156" y="45275"/>
                  </a:lnTo>
                  <a:lnTo>
                    <a:pt x="114592" y="49644"/>
                  </a:lnTo>
                  <a:lnTo>
                    <a:pt x="117678" y="56362"/>
                  </a:lnTo>
                  <a:lnTo>
                    <a:pt x="118643" y="64947"/>
                  </a:lnTo>
                  <a:lnTo>
                    <a:pt x="118643" y="106159"/>
                  </a:lnTo>
                  <a:lnTo>
                    <a:pt x="131140" y="106159"/>
                  </a:lnTo>
                  <a:lnTo>
                    <a:pt x="131140" y="63690"/>
                  </a:lnTo>
                  <a:close/>
                </a:path>
                <a:path w="213995" h="106679">
                  <a:moveTo>
                    <a:pt x="213563" y="106159"/>
                  </a:moveTo>
                  <a:lnTo>
                    <a:pt x="182346" y="63690"/>
                  </a:lnTo>
                  <a:lnTo>
                    <a:pt x="209816" y="33705"/>
                  </a:lnTo>
                  <a:lnTo>
                    <a:pt x="193586" y="33705"/>
                  </a:lnTo>
                  <a:lnTo>
                    <a:pt x="172351" y="58699"/>
                  </a:lnTo>
                  <a:lnTo>
                    <a:pt x="171107" y="61201"/>
                  </a:lnTo>
                  <a:lnTo>
                    <a:pt x="168592" y="64947"/>
                  </a:lnTo>
                  <a:lnTo>
                    <a:pt x="166103" y="67437"/>
                  </a:lnTo>
                  <a:lnTo>
                    <a:pt x="166103" y="0"/>
                  </a:lnTo>
                  <a:lnTo>
                    <a:pt x="153606" y="0"/>
                  </a:lnTo>
                  <a:lnTo>
                    <a:pt x="153606" y="106159"/>
                  </a:lnTo>
                  <a:lnTo>
                    <a:pt x="166103" y="106159"/>
                  </a:lnTo>
                  <a:lnTo>
                    <a:pt x="166103" y="78676"/>
                  </a:lnTo>
                  <a:lnTo>
                    <a:pt x="173609" y="71183"/>
                  </a:lnTo>
                  <a:lnTo>
                    <a:pt x="197332" y="106159"/>
                  </a:lnTo>
                  <a:lnTo>
                    <a:pt x="213563" y="106159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3088" y="3552656"/>
              <a:ext cx="158627" cy="9123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1694" y="3552656"/>
              <a:ext cx="393439" cy="11870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23136" y="1867820"/>
              <a:ext cx="57785" cy="74930"/>
            </a:xfrm>
            <a:custGeom>
              <a:avLst/>
              <a:gdLst/>
              <a:ahLst/>
              <a:cxnLst/>
              <a:rect l="l" t="t" r="r" b="b"/>
              <a:pathLst>
                <a:path w="57785" h="74930">
                  <a:moveTo>
                    <a:pt x="50719" y="9989"/>
                  </a:moveTo>
                  <a:lnTo>
                    <a:pt x="41221" y="9989"/>
                  </a:lnTo>
                  <a:lnTo>
                    <a:pt x="42343" y="18963"/>
                  </a:lnTo>
                  <a:lnTo>
                    <a:pt x="42470" y="27470"/>
                  </a:lnTo>
                  <a:lnTo>
                    <a:pt x="24238" y="29304"/>
                  </a:lnTo>
                  <a:lnTo>
                    <a:pt x="10927" y="34649"/>
                  </a:lnTo>
                  <a:lnTo>
                    <a:pt x="2770" y="43273"/>
                  </a:lnTo>
                  <a:lnTo>
                    <a:pt x="0" y="54940"/>
                  </a:lnTo>
                  <a:lnTo>
                    <a:pt x="1385" y="62276"/>
                  </a:lnTo>
                  <a:lnTo>
                    <a:pt x="5462" y="68675"/>
                  </a:lnTo>
                  <a:lnTo>
                    <a:pt x="12115" y="73201"/>
                  </a:lnTo>
                  <a:lnTo>
                    <a:pt x="21226" y="74918"/>
                  </a:lnTo>
                  <a:lnTo>
                    <a:pt x="32464" y="74918"/>
                  </a:lnTo>
                  <a:lnTo>
                    <a:pt x="39973" y="69924"/>
                  </a:lnTo>
                  <a:lnTo>
                    <a:pt x="42845" y="66094"/>
                  </a:lnTo>
                  <a:lnTo>
                    <a:pt x="18729" y="66094"/>
                  </a:lnTo>
                  <a:lnTo>
                    <a:pt x="12486" y="61100"/>
                  </a:lnTo>
                  <a:lnTo>
                    <a:pt x="12486" y="53608"/>
                  </a:lnTo>
                  <a:lnTo>
                    <a:pt x="15257" y="44576"/>
                  </a:lnTo>
                  <a:lnTo>
                    <a:pt x="22477" y="39415"/>
                  </a:lnTo>
                  <a:lnTo>
                    <a:pt x="32510" y="37313"/>
                  </a:lnTo>
                  <a:lnTo>
                    <a:pt x="56205" y="37313"/>
                  </a:lnTo>
                  <a:lnTo>
                    <a:pt x="56126" y="29304"/>
                  </a:lnTo>
                  <a:lnTo>
                    <a:pt x="54898" y="18963"/>
                  </a:lnTo>
                  <a:lnTo>
                    <a:pt x="50719" y="9989"/>
                  </a:lnTo>
                  <a:close/>
                </a:path>
                <a:path w="57785" h="74930">
                  <a:moveTo>
                    <a:pt x="56205" y="64929"/>
                  </a:moveTo>
                  <a:lnTo>
                    <a:pt x="43719" y="64929"/>
                  </a:lnTo>
                  <a:lnTo>
                    <a:pt x="44967" y="73586"/>
                  </a:lnTo>
                  <a:lnTo>
                    <a:pt x="57454" y="73586"/>
                  </a:lnTo>
                  <a:lnTo>
                    <a:pt x="56226" y="68675"/>
                  </a:lnTo>
                  <a:lnTo>
                    <a:pt x="56205" y="64929"/>
                  </a:lnTo>
                  <a:close/>
                </a:path>
                <a:path w="57785" h="74930">
                  <a:moveTo>
                    <a:pt x="56205" y="37313"/>
                  </a:moveTo>
                  <a:lnTo>
                    <a:pt x="32510" y="37313"/>
                  </a:lnTo>
                  <a:lnTo>
                    <a:pt x="43719" y="37459"/>
                  </a:lnTo>
                  <a:lnTo>
                    <a:pt x="43719" y="51111"/>
                  </a:lnTo>
                  <a:lnTo>
                    <a:pt x="42470" y="52443"/>
                  </a:lnTo>
                  <a:lnTo>
                    <a:pt x="42470" y="53608"/>
                  </a:lnTo>
                  <a:lnTo>
                    <a:pt x="39973" y="59934"/>
                  </a:lnTo>
                  <a:lnTo>
                    <a:pt x="34978" y="66094"/>
                  </a:lnTo>
                  <a:lnTo>
                    <a:pt x="42845" y="66094"/>
                  </a:lnTo>
                  <a:lnTo>
                    <a:pt x="43719" y="64929"/>
                  </a:lnTo>
                  <a:lnTo>
                    <a:pt x="56205" y="64929"/>
                  </a:lnTo>
                  <a:lnTo>
                    <a:pt x="56205" y="37313"/>
                  </a:lnTo>
                  <a:close/>
                </a:path>
                <a:path w="57785" h="74930">
                  <a:moveTo>
                    <a:pt x="28718" y="0"/>
                  </a:moveTo>
                  <a:lnTo>
                    <a:pt x="19978" y="0"/>
                  </a:lnTo>
                  <a:lnTo>
                    <a:pt x="11237" y="2497"/>
                  </a:lnTo>
                  <a:lnTo>
                    <a:pt x="4994" y="6159"/>
                  </a:lnTo>
                  <a:lnTo>
                    <a:pt x="7491" y="14983"/>
                  </a:lnTo>
                  <a:lnTo>
                    <a:pt x="12486" y="11154"/>
                  </a:lnTo>
                  <a:lnTo>
                    <a:pt x="19978" y="9989"/>
                  </a:lnTo>
                  <a:lnTo>
                    <a:pt x="50719" y="9989"/>
                  </a:lnTo>
                  <a:lnTo>
                    <a:pt x="50428" y="9364"/>
                  </a:lnTo>
                  <a:lnTo>
                    <a:pt x="41975" y="2575"/>
                  </a:lnTo>
                  <a:lnTo>
                    <a:pt x="28718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00569" y="1835355"/>
              <a:ext cx="183600" cy="13601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05413" y="1841515"/>
              <a:ext cx="403428" cy="10122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511044" y="2154383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774" y="0"/>
                  </a:lnTo>
                </a:path>
              </a:pathLst>
            </a:custGeom>
            <a:ln w="317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11044" y="3307922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1739774" y="0"/>
                  </a:moveTo>
                  <a:lnTo>
                    <a:pt x="1739774" y="0"/>
                  </a:lnTo>
                  <a:lnTo>
                    <a:pt x="0" y="0"/>
                  </a:lnTo>
                </a:path>
              </a:pathLst>
            </a:custGeom>
            <a:ln w="749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11044" y="3875514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0" y="0"/>
                  </a:moveTo>
                  <a:lnTo>
                    <a:pt x="1739774" y="0"/>
                  </a:lnTo>
                </a:path>
              </a:pathLst>
            </a:custGeom>
            <a:ln w="624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11044" y="5033997"/>
              <a:ext cx="1739900" cy="0"/>
            </a:xfrm>
            <a:custGeom>
              <a:avLst/>
              <a:gdLst/>
              <a:ahLst/>
              <a:cxnLst/>
              <a:rect l="l" t="t" r="r" b="b"/>
              <a:pathLst>
                <a:path w="1739900">
                  <a:moveTo>
                    <a:pt x="1739774" y="0"/>
                  </a:moveTo>
                  <a:lnTo>
                    <a:pt x="1739774" y="0"/>
                  </a:lnTo>
                  <a:lnTo>
                    <a:pt x="0" y="0"/>
                  </a:lnTo>
                </a:path>
              </a:pathLst>
            </a:custGeom>
            <a:ln w="749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08547" y="2749529"/>
              <a:ext cx="1753870" cy="552450"/>
            </a:xfrm>
            <a:custGeom>
              <a:avLst/>
              <a:gdLst/>
              <a:ahLst/>
              <a:cxnLst/>
              <a:rect l="l" t="t" r="r" b="b"/>
              <a:pathLst>
                <a:path w="1753870" h="552450">
                  <a:moveTo>
                    <a:pt x="1753593" y="0"/>
                  </a:moveTo>
                  <a:lnTo>
                    <a:pt x="0" y="0"/>
                  </a:lnTo>
                  <a:lnTo>
                    <a:pt x="0" y="552066"/>
                  </a:lnTo>
                  <a:lnTo>
                    <a:pt x="1753593" y="552066"/>
                  </a:lnTo>
                  <a:lnTo>
                    <a:pt x="17535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08547" y="2749529"/>
              <a:ext cx="1753870" cy="552450"/>
            </a:xfrm>
            <a:custGeom>
              <a:avLst/>
              <a:gdLst/>
              <a:ahLst/>
              <a:cxnLst/>
              <a:rect l="l" t="t" r="r" b="b"/>
              <a:pathLst>
                <a:path w="1753870" h="552450">
                  <a:moveTo>
                    <a:pt x="1753593" y="552066"/>
                  </a:moveTo>
                  <a:lnTo>
                    <a:pt x="0" y="552066"/>
                  </a:lnTo>
                  <a:lnTo>
                    <a:pt x="0" y="0"/>
                  </a:lnTo>
                  <a:lnTo>
                    <a:pt x="1753593" y="0"/>
                  </a:lnTo>
                  <a:lnTo>
                    <a:pt x="1753593" y="552066"/>
                  </a:lnTo>
                  <a:close/>
                </a:path>
              </a:pathLst>
            </a:custGeom>
            <a:ln w="749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08547" y="5038992"/>
              <a:ext cx="1753870" cy="552450"/>
            </a:xfrm>
            <a:custGeom>
              <a:avLst/>
              <a:gdLst/>
              <a:ahLst/>
              <a:cxnLst/>
              <a:rect l="l" t="t" r="r" b="b"/>
              <a:pathLst>
                <a:path w="1753870" h="552450">
                  <a:moveTo>
                    <a:pt x="1753593" y="0"/>
                  </a:moveTo>
                  <a:lnTo>
                    <a:pt x="0" y="0"/>
                  </a:lnTo>
                  <a:lnTo>
                    <a:pt x="0" y="552062"/>
                  </a:lnTo>
                  <a:lnTo>
                    <a:pt x="1753593" y="552062"/>
                  </a:lnTo>
                  <a:lnTo>
                    <a:pt x="17535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08547" y="5038992"/>
              <a:ext cx="1753870" cy="552450"/>
            </a:xfrm>
            <a:custGeom>
              <a:avLst/>
              <a:gdLst/>
              <a:ahLst/>
              <a:cxnLst/>
              <a:rect l="l" t="t" r="r" b="b"/>
              <a:pathLst>
                <a:path w="1753870" h="552450">
                  <a:moveTo>
                    <a:pt x="1753593" y="552062"/>
                  </a:moveTo>
                  <a:lnTo>
                    <a:pt x="0" y="552062"/>
                  </a:lnTo>
                  <a:lnTo>
                    <a:pt x="0" y="0"/>
                  </a:lnTo>
                  <a:lnTo>
                    <a:pt x="1753593" y="0"/>
                  </a:lnTo>
                  <a:lnTo>
                    <a:pt x="1753593" y="552062"/>
                  </a:lnTo>
                  <a:close/>
                </a:path>
              </a:pathLst>
            </a:custGeom>
            <a:ln w="749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07297" y="3878636"/>
              <a:ext cx="1755139" cy="587375"/>
            </a:xfrm>
            <a:custGeom>
              <a:avLst/>
              <a:gdLst/>
              <a:ahLst/>
              <a:cxnLst/>
              <a:rect l="l" t="t" r="r" b="b"/>
              <a:pathLst>
                <a:path w="1755139" h="587375">
                  <a:moveTo>
                    <a:pt x="1754842" y="0"/>
                  </a:moveTo>
                  <a:lnTo>
                    <a:pt x="0" y="0"/>
                  </a:lnTo>
                  <a:lnTo>
                    <a:pt x="0" y="587062"/>
                  </a:lnTo>
                  <a:lnTo>
                    <a:pt x="1754842" y="587062"/>
                  </a:lnTo>
                  <a:lnTo>
                    <a:pt x="1754842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07297" y="3878636"/>
              <a:ext cx="1755139" cy="587375"/>
            </a:xfrm>
            <a:custGeom>
              <a:avLst/>
              <a:gdLst/>
              <a:ahLst/>
              <a:cxnLst/>
              <a:rect l="l" t="t" r="r" b="b"/>
              <a:pathLst>
                <a:path w="1755139" h="587375">
                  <a:moveTo>
                    <a:pt x="1754842" y="587062"/>
                  </a:moveTo>
                  <a:lnTo>
                    <a:pt x="0" y="587062"/>
                  </a:lnTo>
                  <a:lnTo>
                    <a:pt x="0" y="0"/>
                  </a:lnTo>
                  <a:lnTo>
                    <a:pt x="1754842" y="0"/>
                  </a:lnTo>
                  <a:lnTo>
                    <a:pt x="1754842" y="587062"/>
                  </a:lnTo>
                  <a:close/>
                </a:path>
              </a:pathLst>
            </a:custGeom>
            <a:ln w="749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07297" y="2155008"/>
              <a:ext cx="1755139" cy="587375"/>
            </a:xfrm>
            <a:custGeom>
              <a:avLst/>
              <a:gdLst/>
              <a:ahLst/>
              <a:cxnLst/>
              <a:rect l="l" t="t" r="r" b="b"/>
              <a:pathLst>
                <a:path w="1755139" h="587375">
                  <a:moveTo>
                    <a:pt x="1754842" y="0"/>
                  </a:moveTo>
                  <a:lnTo>
                    <a:pt x="0" y="0"/>
                  </a:lnTo>
                  <a:lnTo>
                    <a:pt x="0" y="587029"/>
                  </a:lnTo>
                  <a:lnTo>
                    <a:pt x="1754842" y="587029"/>
                  </a:lnTo>
                  <a:lnTo>
                    <a:pt x="1754842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07297" y="2155008"/>
              <a:ext cx="1755139" cy="587375"/>
            </a:xfrm>
            <a:custGeom>
              <a:avLst/>
              <a:gdLst/>
              <a:ahLst/>
              <a:cxnLst/>
              <a:rect l="l" t="t" r="r" b="b"/>
              <a:pathLst>
                <a:path w="1755139" h="587375">
                  <a:moveTo>
                    <a:pt x="1754842" y="587029"/>
                  </a:moveTo>
                  <a:lnTo>
                    <a:pt x="0" y="587029"/>
                  </a:lnTo>
                  <a:lnTo>
                    <a:pt x="0" y="0"/>
                  </a:lnTo>
                  <a:lnTo>
                    <a:pt x="1754842" y="0"/>
                  </a:lnTo>
                  <a:lnTo>
                    <a:pt x="1754842" y="587029"/>
                  </a:lnTo>
                  <a:close/>
                </a:path>
              </a:pathLst>
            </a:custGeom>
            <a:ln w="749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15552" y="5218847"/>
              <a:ext cx="452142" cy="1374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119310" y="4122242"/>
              <a:ext cx="511175" cy="1202055"/>
            </a:xfrm>
            <a:custGeom>
              <a:avLst/>
              <a:gdLst/>
              <a:ahLst/>
              <a:cxnLst/>
              <a:rect l="l" t="t" r="r" b="b"/>
              <a:pathLst>
                <a:path w="511175" h="1202054">
                  <a:moveTo>
                    <a:pt x="62445" y="62445"/>
                  </a:moveTo>
                  <a:lnTo>
                    <a:pt x="59753" y="47752"/>
                  </a:lnTo>
                  <a:lnTo>
                    <a:pt x="55905" y="42456"/>
                  </a:lnTo>
                  <a:lnTo>
                    <a:pt x="53073" y="38557"/>
                  </a:lnTo>
                  <a:lnTo>
                    <a:pt x="44526" y="33807"/>
                  </a:lnTo>
                  <a:lnTo>
                    <a:pt x="36207" y="32461"/>
                  </a:lnTo>
                  <a:lnTo>
                    <a:pt x="28282" y="33540"/>
                  </a:lnTo>
                  <a:lnTo>
                    <a:pt x="21539" y="36372"/>
                  </a:lnTo>
                  <a:lnTo>
                    <a:pt x="16192" y="40373"/>
                  </a:lnTo>
                  <a:lnTo>
                    <a:pt x="12484" y="44958"/>
                  </a:lnTo>
                  <a:lnTo>
                    <a:pt x="12484" y="33718"/>
                  </a:lnTo>
                  <a:lnTo>
                    <a:pt x="0" y="33718"/>
                  </a:lnTo>
                  <a:lnTo>
                    <a:pt x="1244" y="39954"/>
                  </a:lnTo>
                  <a:lnTo>
                    <a:pt x="1244" y="106159"/>
                  </a:lnTo>
                  <a:lnTo>
                    <a:pt x="13728" y="106159"/>
                  </a:lnTo>
                  <a:lnTo>
                    <a:pt x="13728" y="57454"/>
                  </a:lnTo>
                  <a:lnTo>
                    <a:pt x="14986" y="56210"/>
                  </a:lnTo>
                  <a:lnTo>
                    <a:pt x="17475" y="48704"/>
                  </a:lnTo>
                  <a:lnTo>
                    <a:pt x="21221" y="44958"/>
                  </a:lnTo>
                  <a:lnTo>
                    <a:pt x="23723" y="42456"/>
                  </a:lnTo>
                  <a:lnTo>
                    <a:pt x="32461" y="42456"/>
                  </a:lnTo>
                  <a:lnTo>
                    <a:pt x="40271" y="44196"/>
                  </a:lnTo>
                  <a:lnTo>
                    <a:pt x="45262" y="48856"/>
                  </a:lnTo>
                  <a:lnTo>
                    <a:pt x="47917" y="55638"/>
                  </a:lnTo>
                  <a:lnTo>
                    <a:pt x="48577" y="62445"/>
                  </a:lnTo>
                  <a:lnTo>
                    <a:pt x="48691" y="106159"/>
                  </a:lnTo>
                  <a:lnTo>
                    <a:pt x="62445" y="106159"/>
                  </a:lnTo>
                  <a:lnTo>
                    <a:pt x="62445" y="62445"/>
                  </a:lnTo>
                  <a:close/>
                </a:path>
                <a:path w="511175" h="1202054">
                  <a:moveTo>
                    <a:pt x="142379" y="66192"/>
                  </a:moveTo>
                  <a:lnTo>
                    <a:pt x="141922" y="62445"/>
                  </a:lnTo>
                  <a:lnTo>
                    <a:pt x="141033" y="55130"/>
                  </a:lnTo>
                  <a:lnTo>
                    <a:pt x="136283" y="44170"/>
                  </a:lnTo>
                  <a:lnTo>
                    <a:pt x="133032" y="41211"/>
                  </a:lnTo>
                  <a:lnTo>
                    <a:pt x="129895" y="38366"/>
                  </a:lnTo>
                  <a:lnTo>
                    <a:pt x="129895" y="62445"/>
                  </a:lnTo>
                  <a:lnTo>
                    <a:pt x="91160" y="62445"/>
                  </a:lnTo>
                  <a:lnTo>
                    <a:pt x="93052" y="55435"/>
                  </a:lnTo>
                  <a:lnTo>
                    <a:pt x="96939" y="48539"/>
                  </a:lnTo>
                  <a:lnTo>
                    <a:pt x="102933" y="43294"/>
                  </a:lnTo>
                  <a:lnTo>
                    <a:pt x="111150" y="41211"/>
                  </a:lnTo>
                  <a:lnTo>
                    <a:pt x="120396" y="43472"/>
                  </a:lnTo>
                  <a:lnTo>
                    <a:pt x="126149" y="49009"/>
                  </a:lnTo>
                  <a:lnTo>
                    <a:pt x="129070" y="55968"/>
                  </a:lnTo>
                  <a:lnTo>
                    <a:pt x="129895" y="62445"/>
                  </a:lnTo>
                  <a:lnTo>
                    <a:pt x="129895" y="38366"/>
                  </a:lnTo>
                  <a:lnTo>
                    <a:pt x="127088" y="35801"/>
                  </a:lnTo>
                  <a:lnTo>
                    <a:pt x="112395" y="32461"/>
                  </a:lnTo>
                  <a:lnTo>
                    <a:pt x="98171" y="35356"/>
                  </a:lnTo>
                  <a:lnTo>
                    <a:pt x="87579" y="43395"/>
                  </a:lnTo>
                  <a:lnTo>
                    <a:pt x="80962" y="55651"/>
                  </a:lnTo>
                  <a:lnTo>
                    <a:pt x="78676" y="71196"/>
                  </a:lnTo>
                  <a:lnTo>
                    <a:pt x="81153" y="85801"/>
                  </a:lnTo>
                  <a:lnTo>
                    <a:pt x="88201" y="97256"/>
                  </a:lnTo>
                  <a:lnTo>
                    <a:pt x="99225" y="104724"/>
                  </a:lnTo>
                  <a:lnTo>
                    <a:pt x="113639" y="107403"/>
                  </a:lnTo>
                  <a:lnTo>
                    <a:pt x="122123" y="106972"/>
                  </a:lnTo>
                  <a:lnTo>
                    <a:pt x="128955" y="105841"/>
                  </a:lnTo>
                  <a:lnTo>
                    <a:pt x="134378" y="104241"/>
                  </a:lnTo>
                  <a:lnTo>
                    <a:pt x="138633" y="102412"/>
                  </a:lnTo>
                  <a:lnTo>
                    <a:pt x="137198" y="97409"/>
                  </a:lnTo>
                  <a:lnTo>
                    <a:pt x="136131" y="93662"/>
                  </a:lnTo>
                  <a:lnTo>
                    <a:pt x="131140" y="94919"/>
                  </a:lnTo>
                  <a:lnTo>
                    <a:pt x="124891" y="97409"/>
                  </a:lnTo>
                  <a:lnTo>
                    <a:pt x="116154" y="97409"/>
                  </a:lnTo>
                  <a:lnTo>
                    <a:pt x="106451" y="95973"/>
                  </a:lnTo>
                  <a:lnTo>
                    <a:pt x="98501" y="91478"/>
                  </a:lnTo>
                  <a:lnTo>
                    <a:pt x="93141" y="83718"/>
                  </a:lnTo>
                  <a:lnTo>
                    <a:pt x="91160" y="72440"/>
                  </a:lnTo>
                  <a:lnTo>
                    <a:pt x="142379" y="72440"/>
                  </a:lnTo>
                  <a:lnTo>
                    <a:pt x="142379" y="66192"/>
                  </a:lnTo>
                  <a:close/>
                </a:path>
                <a:path w="511175" h="1202054">
                  <a:moveTo>
                    <a:pt x="193586" y="33718"/>
                  </a:moveTo>
                  <a:lnTo>
                    <a:pt x="174853" y="33718"/>
                  </a:lnTo>
                  <a:lnTo>
                    <a:pt x="174853" y="16230"/>
                  </a:lnTo>
                  <a:lnTo>
                    <a:pt x="162356" y="19977"/>
                  </a:lnTo>
                  <a:lnTo>
                    <a:pt x="162356" y="33718"/>
                  </a:lnTo>
                  <a:lnTo>
                    <a:pt x="151117" y="33718"/>
                  </a:lnTo>
                  <a:lnTo>
                    <a:pt x="151117" y="43700"/>
                  </a:lnTo>
                  <a:lnTo>
                    <a:pt x="162356" y="43700"/>
                  </a:lnTo>
                  <a:lnTo>
                    <a:pt x="162356" y="91173"/>
                  </a:lnTo>
                  <a:lnTo>
                    <a:pt x="163601" y="97409"/>
                  </a:lnTo>
                  <a:lnTo>
                    <a:pt x="167347" y="101155"/>
                  </a:lnTo>
                  <a:lnTo>
                    <a:pt x="169849" y="104902"/>
                  </a:lnTo>
                  <a:lnTo>
                    <a:pt x="174853" y="107403"/>
                  </a:lnTo>
                  <a:lnTo>
                    <a:pt x="186093" y="107403"/>
                  </a:lnTo>
                  <a:lnTo>
                    <a:pt x="189839" y="106159"/>
                  </a:lnTo>
                  <a:lnTo>
                    <a:pt x="192341" y="104902"/>
                  </a:lnTo>
                  <a:lnTo>
                    <a:pt x="192341" y="94919"/>
                  </a:lnTo>
                  <a:lnTo>
                    <a:pt x="189839" y="96164"/>
                  </a:lnTo>
                  <a:lnTo>
                    <a:pt x="177355" y="96164"/>
                  </a:lnTo>
                  <a:lnTo>
                    <a:pt x="174853" y="91173"/>
                  </a:lnTo>
                  <a:lnTo>
                    <a:pt x="174853" y="43700"/>
                  </a:lnTo>
                  <a:lnTo>
                    <a:pt x="193586" y="43700"/>
                  </a:lnTo>
                  <a:lnTo>
                    <a:pt x="193586" y="33718"/>
                  </a:lnTo>
                  <a:close/>
                </a:path>
                <a:path w="511175" h="1202054">
                  <a:moveTo>
                    <a:pt x="304749" y="33718"/>
                  </a:moveTo>
                  <a:lnTo>
                    <a:pt x="292265" y="33718"/>
                  </a:lnTo>
                  <a:lnTo>
                    <a:pt x="282257" y="69938"/>
                  </a:lnTo>
                  <a:lnTo>
                    <a:pt x="279755" y="78689"/>
                  </a:lnTo>
                  <a:lnTo>
                    <a:pt x="277266" y="86169"/>
                  </a:lnTo>
                  <a:lnTo>
                    <a:pt x="276021" y="93662"/>
                  </a:lnTo>
                  <a:lnTo>
                    <a:pt x="274764" y="86169"/>
                  </a:lnTo>
                  <a:lnTo>
                    <a:pt x="272275" y="78689"/>
                  </a:lnTo>
                  <a:lnTo>
                    <a:pt x="269773" y="69938"/>
                  </a:lnTo>
                  <a:lnTo>
                    <a:pt x="262801" y="47447"/>
                  </a:lnTo>
                  <a:lnTo>
                    <a:pt x="258533" y="33718"/>
                  </a:lnTo>
                  <a:lnTo>
                    <a:pt x="247294" y="33718"/>
                  </a:lnTo>
                  <a:lnTo>
                    <a:pt x="236054" y="69938"/>
                  </a:lnTo>
                  <a:lnTo>
                    <a:pt x="233565" y="78689"/>
                  </a:lnTo>
                  <a:lnTo>
                    <a:pt x="231063" y="86169"/>
                  </a:lnTo>
                  <a:lnTo>
                    <a:pt x="229793" y="93662"/>
                  </a:lnTo>
                  <a:lnTo>
                    <a:pt x="228549" y="93662"/>
                  </a:lnTo>
                  <a:lnTo>
                    <a:pt x="226047" y="78689"/>
                  </a:lnTo>
                  <a:lnTo>
                    <a:pt x="223558" y="69938"/>
                  </a:lnTo>
                  <a:lnTo>
                    <a:pt x="213563" y="33718"/>
                  </a:lnTo>
                  <a:lnTo>
                    <a:pt x="201079" y="33718"/>
                  </a:lnTo>
                  <a:lnTo>
                    <a:pt x="222313" y="106159"/>
                  </a:lnTo>
                  <a:lnTo>
                    <a:pt x="234810" y="106159"/>
                  </a:lnTo>
                  <a:lnTo>
                    <a:pt x="238823" y="93662"/>
                  </a:lnTo>
                  <a:lnTo>
                    <a:pt x="246049" y="71196"/>
                  </a:lnTo>
                  <a:lnTo>
                    <a:pt x="251040" y="56210"/>
                  </a:lnTo>
                  <a:lnTo>
                    <a:pt x="252285" y="47447"/>
                  </a:lnTo>
                  <a:lnTo>
                    <a:pt x="254787" y="56210"/>
                  </a:lnTo>
                  <a:lnTo>
                    <a:pt x="256032" y="63703"/>
                  </a:lnTo>
                  <a:lnTo>
                    <a:pt x="258533" y="71196"/>
                  </a:lnTo>
                  <a:lnTo>
                    <a:pt x="269773" y="106159"/>
                  </a:lnTo>
                  <a:lnTo>
                    <a:pt x="282257" y="106159"/>
                  </a:lnTo>
                  <a:lnTo>
                    <a:pt x="286131" y="93662"/>
                  </a:lnTo>
                  <a:lnTo>
                    <a:pt x="304749" y="33718"/>
                  </a:lnTo>
                  <a:close/>
                </a:path>
                <a:path w="511175" h="1202054">
                  <a:moveTo>
                    <a:pt x="384683" y="68694"/>
                  </a:moveTo>
                  <a:lnTo>
                    <a:pt x="382028" y="54076"/>
                  </a:lnTo>
                  <a:lnTo>
                    <a:pt x="374688" y="42608"/>
                  </a:lnTo>
                  <a:lnTo>
                    <a:pt x="374459" y="42456"/>
                  </a:lnTo>
                  <a:lnTo>
                    <a:pt x="370941" y="40093"/>
                  </a:lnTo>
                  <a:lnTo>
                    <a:pt x="370941" y="69938"/>
                  </a:lnTo>
                  <a:lnTo>
                    <a:pt x="369189" y="81089"/>
                  </a:lnTo>
                  <a:lnTo>
                    <a:pt x="364388" y="89763"/>
                  </a:lnTo>
                  <a:lnTo>
                    <a:pt x="357251" y="95402"/>
                  </a:lnTo>
                  <a:lnTo>
                    <a:pt x="348475" y="97409"/>
                  </a:lnTo>
                  <a:lnTo>
                    <a:pt x="339877" y="95402"/>
                  </a:lnTo>
                  <a:lnTo>
                    <a:pt x="333159" y="89763"/>
                  </a:lnTo>
                  <a:lnTo>
                    <a:pt x="328790" y="81089"/>
                  </a:lnTo>
                  <a:lnTo>
                    <a:pt x="327228" y="69938"/>
                  </a:lnTo>
                  <a:lnTo>
                    <a:pt x="328460" y="59855"/>
                  </a:lnTo>
                  <a:lnTo>
                    <a:pt x="365950" y="51511"/>
                  </a:lnTo>
                  <a:lnTo>
                    <a:pt x="370941" y="69938"/>
                  </a:lnTo>
                  <a:lnTo>
                    <a:pt x="370941" y="40093"/>
                  </a:lnTo>
                  <a:lnTo>
                    <a:pt x="363613" y="35140"/>
                  </a:lnTo>
                  <a:lnTo>
                    <a:pt x="349719" y="32461"/>
                  </a:lnTo>
                  <a:lnTo>
                    <a:pt x="335622" y="34988"/>
                  </a:lnTo>
                  <a:lnTo>
                    <a:pt x="324104" y="42303"/>
                  </a:lnTo>
                  <a:lnTo>
                    <a:pt x="316344" y="54076"/>
                  </a:lnTo>
                  <a:lnTo>
                    <a:pt x="313486" y="69938"/>
                  </a:lnTo>
                  <a:lnTo>
                    <a:pt x="316141" y="85280"/>
                  </a:lnTo>
                  <a:lnTo>
                    <a:pt x="323481" y="97104"/>
                  </a:lnTo>
                  <a:lnTo>
                    <a:pt x="334568" y="104711"/>
                  </a:lnTo>
                  <a:lnTo>
                    <a:pt x="348475" y="107403"/>
                  </a:lnTo>
                  <a:lnTo>
                    <a:pt x="361505" y="105219"/>
                  </a:lnTo>
                  <a:lnTo>
                    <a:pt x="373126" y="98348"/>
                  </a:lnTo>
                  <a:lnTo>
                    <a:pt x="373786" y="97409"/>
                  </a:lnTo>
                  <a:lnTo>
                    <a:pt x="381482" y="86334"/>
                  </a:lnTo>
                  <a:lnTo>
                    <a:pt x="384683" y="68694"/>
                  </a:lnTo>
                  <a:close/>
                </a:path>
                <a:path w="511175" h="1202054">
                  <a:moveTo>
                    <a:pt x="437146" y="32461"/>
                  </a:moveTo>
                  <a:lnTo>
                    <a:pt x="424649" y="32461"/>
                  </a:lnTo>
                  <a:lnTo>
                    <a:pt x="415912" y="38709"/>
                  </a:lnTo>
                  <a:lnTo>
                    <a:pt x="413410" y="47447"/>
                  </a:lnTo>
                  <a:lnTo>
                    <a:pt x="412165" y="33718"/>
                  </a:lnTo>
                  <a:lnTo>
                    <a:pt x="400913" y="33718"/>
                  </a:lnTo>
                  <a:lnTo>
                    <a:pt x="400913" y="106159"/>
                  </a:lnTo>
                  <a:lnTo>
                    <a:pt x="414667" y="106159"/>
                  </a:lnTo>
                  <a:lnTo>
                    <a:pt x="414667" y="61201"/>
                  </a:lnTo>
                  <a:lnTo>
                    <a:pt x="417156" y="51193"/>
                  </a:lnTo>
                  <a:lnTo>
                    <a:pt x="420903" y="47447"/>
                  </a:lnTo>
                  <a:lnTo>
                    <a:pt x="423405" y="44958"/>
                  </a:lnTo>
                  <a:lnTo>
                    <a:pt x="437146" y="44958"/>
                  </a:lnTo>
                  <a:lnTo>
                    <a:pt x="437146" y="32461"/>
                  </a:lnTo>
                  <a:close/>
                </a:path>
                <a:path w="511175" h="1202054">
                  <a:moveTo>
                    <a:pt x="482104" y="1096606"/>
                  </a:moveTo>
                  <a:lnTo>
                    <a:pt x="469620" y="1096606"/>
                  </a:lnTo>
                  <a:lnTo>
                    <a:pt x="469620" y="1201534"/>
                  </a:lnTo>
                  <a:lnTo>
                    <a:pt x="482104" y="1201534"/>
                  </a:lnTo>
                  <a:lnTo>
                    <a:pt x="482104" y="1096606"/>
                  </a:lnTo>
                  <a:close/>
                </a:path>
                <a:path w="511175" h="1202054">
                  <a:moveTo>
                    <a:pt x="510832" y="106159"/>
                  </a:moveTo>
                  <a:lnTo>
                    <a:pt x="479615" y="63703"/>
                  </a:lnTo>
                  <a:lnTo>
                    <a:pt x="507085" y="33718"/>
                  </a:lnTo>
                  <a:lnTo>
                    <a:pt x="490855" y="33718"/>
                  </a:lnTo>
                  <a:lnTo>
                    <a:pt x="469620" y="58699"/>
                  </a:lnTo>
                  <a:lnTo>
                    <a:pt x="468376" y="61201"/>
                  </a:lnTo>
                  <a:lnTo>
                    <a:pt x="463359" y="66192"/>
                  </a:lnTo>
                  <a:lnTo>
                    <a:pt x="463359" y="0"/>
                  </a:lnTo>
                  <a:lnTo>
                    <a:pt x="450875" y="0"/>
                  </a:lnTo>
                  <a:lnTo>
                    <a:pt x="450875" y="106159"/>
                  </a:lnTo>
                  <a:lnTo>
                    <a:pt x="463359" y="106159"/>
                  </a:lnTo>
                  <a:lnTo>
                    <a:pt x="463359" y="78689"/>
                  </a:lnTo>
                  <a:lnTo>
                    <a:pt x="469620" y="71196"/>
                  </a:lnTo>
                  <a:lnTo>
                    <a:pt x="494588" y="106159"/>
                  </a:lnTo>
                  <a:lnTo>
                    <a:pt x="510832" y="106159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23061" y="2966959"/>
              <a:ext cx="437141" cy="10105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973171" y="2383599"/>
              <a:ext cx="778510" cy="130175"/>
            </a:xfrm>
            <a:custGeom>
              <a:avLst/>
              <a:gdLst/>
              <a:ahLst/>
              <a:cxnLst/>
              <a:rect l="l" t="t" r="r" b="b"/>
              <a:pathLst>
                <a:path w="778510" h="130175">
                  <a:moveTo>
                    <a:pt x="69938" y="63766"/>
                  </a:moveTo>
                  <a:lnTo>
                    <a:pt x="67513" y="49098"/>
                  </a:lnTo>
                  <a:lnTo>
                    <a:pt x="60883" y="37630"/>
                  </a:lnTo>
                  <a:lnTo>
                    <a:pt x="60667" y="37465"/>
                  </a:lnTo>
                  <a:lnTo>
                    <a:pt x="56197" y="34099"/>
                  </a:lnTo>
                  <a:lnTo>
                    <a:pt x="56197" y="63766"/>
                  </a:lnTo>
                  <a:lnTo>
                    <a:pt x="54800" y="75615"/>
                  </a:lnTo>
                  <a:lnTo>
                    <a:pt x="50584" y="84632"/>
                  </a:lnTo>
                  <a:lnTo>
                    <a:pt x="43561" y="90385"/>
                  </a:lnTo>
                  <a:lnTo>
                    <a:pt x="33731" y="92405"/>
                  </a:lnTo>
                  <a:lnTo>
                    <a:pt x="24968" y="92405"/>
                  </a:lnTo>
                  <a:lnTo>
                    <a:pt x="23545" y="91236"/>
                  </a:lnTo>
                  <a:lnTo>
                    <a:pt x="17475" y="86245"/>
                  </a:lnTo>
                  <a:lnTo>
                    <a:pt x="14986" y="76250"/>
                  </a:lnTo>
                  <a:lnTo>
                    <a:pt x="13728" y="74917"/>
                  </a:lnTo>
                  <a:lnTo>
                    <a:pt x="13728" y="57442"/>
                  </a:lnTo>
                  <a:lnTo>
                    <a:pt x="14986" y="54940"/>
                  </a:lnTo>
                  <a:lnTo>
                    <a:pt x="14986" y="53771"/>
                  </a:lnTo>
                  <a:lnTo>
                    <a:pt x="34975" y="37465"/>
                  </a:lnTo>
                  <a:lnTo>
                    <a:pt x="44081" y="39624"/>
                  </a:lnTo>
                  <a:lnTo>
                    <a:pt x="50736" y="45427"/>
                  </a:lnTo>
                  <a:lnTo>
                    <a:pt x="54813" y="53822"/>
                  </a:lnTo>
                  <a:lnTo>
                    <a:pt x="56197" y="63766"/>
                  </a:lnTo>
                  <a:lnTo>
                    <a:pt x="56197" y="34099"/>
                  </a:lnTo>
                  <a:lnTo>
                    <a:pt x="50977" y="30149"/>
                  </a:lnTo>
                  <a:lnTo>
                    <a:pt x="38722" y="27470"/>
                  </a:lnTo>
                  <a:lnTo>
                    <a:pt x="30772" y="28384"/>
                  </a:lnTo>
                  <a:lnTo>
                    <a:pt x="23888" y="31076"/>
                  </a:lnTo>
                  <a:lnTo>
                    <a:pt x="18161" y="35407"/>
                  </a:lnTo>
                  <a:lnTo>
                    <a:pt x="13728" y="41287"/>
                  </a:lnTo>
                  <a:lnTo>
                    <a:pt x="12484" y="41287"/>
                  </a:lnTo>
                  <a:lnTo>
                    <a:pt x="12484" y="28803"/>
                  </a:lnTo>
                  <a:lnTo>
                    <a:pt x="0" y="28803"/>
                  </a:lnTo>
                  <a:lnTo>
                    <a:pt x="1244" y="34963"/>
                  </a:lnTo>
                  <a:lnTo>
                    <a:pt x="1244" y="129857"/>
                  </a:lnTo>
                  <a:lnTo>
                    <a:pt x="13728" y="129857"/>
                  </a:lnTo>
                  <a:lnTo>
                    <a:pt x="13728" y="91236"/>
                  </a:lnTo>
                  <a:lnTo>
                    <a:pt x="18719" y="98729"/>
                  </a:lnTo>
                  <a:lnTo>
                    <a:pt x="27482" y="102387"/>
                  </a:lnTo>
                  <a:lnTo>
                    <a:pt x="36220" y="102387"/>
                  </a:lnTo>
                  <a:lnTo>
                    <a:pt x="48869" y="100025"/>
                  </a:lnTo>
                  <a:lnTo>
                    <a:pt x="59639" y="92875"/>
                  </a:lnTo>
                  <a:lnTo>
                    <a:pt x="59931" y="92405"/>
                  </a:lnTo>
                  <a:lnTo>
                    <a:pt x="67132" y="80822"/>
                  </a:lnTo>
                  <a:lnTo>
                    <a:pt x="69938" y="63766"/>
                  </a:lnTo>
                  <a:close/>
                </a:path>
                <a:path w="778510" h="130175">
                  <a:moveTo>
                    <a:pt x="122402" y="27470"/>
                  </a:moveTo>
                  <a:lnTo>
                    <a:pt x="109905" y="27470"/>
                  </a:lnTo>
                  <a:lnTo>
                    <a:pt x="101168" y="33794"/>
                  </a:lnTo>
                  <a:lnTo>
                    <a:pt x="98666" y="42456"/>
                  </a:lnTo>
                  <a:lnTo>
                    <a:pt x="97421" y="42456"/>
                  </a:lnTo>
                  <a:lnTo>
                    <a:pt x="97421" y="28803"/>
                  </a:lnTo>
                  <a:lnTo>
                    <a:pt x="86182" y="28803"/>
                  </a:lnTo>
                  <a:lnTo>
                    <a:pt x="86182" y="101219"/>
                  </a:lnTo>
                  <a:lnTo>
                    <a:pt x="99923" y="101219"/>
                  </a:lnTo>
                  <a:lnTo>
                    <a:pt x="99923" y="56273"/>
                  </a:lnTo>
                  <a:lnTo>
                    <a:pt x="101168" y="46278"/>
                  </a:lnTo>
                  <a:lnTo>
                    <a:pt x="108661" y="39954"/>
                  </a:lnTo>
                  <a:lnTo>
                    <a:pt x="122402" y="39954"/>
                  </a:lnTo>
                  <a:lnTo>
                    <a:pt x="122402" y="27470"/>
                  </a:lnTo>
                  <a:close/>
                </a:path>
                <a:path w="778510" h="130175">
                  <a:moveTo>
                    <a:pt x="193586" y="61264"/>
                  </a:moveTo>
                  <a:lnTo>
                    <a:pt x="193116" y="57442"/>
                  </a:lnTo>
                  <a:lnTo>
                    <a:pt x="192239" y="50152"/>
                  </a:lnTo>
                  <a:lnTo>
                    <a:pt x="187502" y="39192"/>
                  </a:lnTo>
                  <a:lnTo>
                    <a:pt x="184327" y="36296"/>
                  </a:lnTo>
                  <a:lnTo>
                    <a:pt x="181102" y="33362"/>
                  </a:lnTo>
                  <a:lnTo>
                    <a:pt x="181102" y="57442"/>
                  </a:lnTo>
                  <a:lnTo>
                    <a:pt x="142379" y="57442"/>
                  </a:lnTo>
                  <a:lnTo>
                    <a:pt x="144272" y="50482"/>
                  </a:lnTo>
                  <a:lnTo>
                    <a:pt x="148158" y="43624"/>
                  </a:lnTo>
                  <a:lnTo>
                    <a:pt x="154152" y="38379"/>
                  </a:lnTo>
                  <a:lnTo>
                    <a:pt x="162369" y="36296"/>
                  </a:lnTo>
                  <a:lnTo>
                    <a:pt x="171615" y="38544"/>
                  </a:lnTo>
                  <a:lnTo>
                    <a:pt x="177355" y="44056"/>
                  </a:lnTo>
                  <a:lnTo>
                    <a:pt x="180276" y="50977"/>
                  </a:lnTo>
                  <a:lnTo>
                    <a:pt x="181102" y="57442"/>
                  </a:lnTo>
                  <a:lnTo>
                    <a:pt x="181102" y="33362"/>
                  </a:lnTo>
                  <a:lnTo>
                    <a:pt x="178308" y="30810"/>
                  </a:lnTo>
                  <a:lnTo>
                    <a:pt x="163614" y="27470"/>
                  </a:lnTo>
                  <a:lnTo>
                    <a:pt x="149390" y="30365"/>
                  </a:lnTo>
                  <a:lnTo>
                    <a:pt x="138785" y="38442"/>
                  </a:lnTo>
                  <a:lnTo>
                    <a:pt x="132168" y="50723"/>
                  </a:lnTo>
                  <a:lnTo>
                    <a:pt x="129882" y="66255"/>
                  </a:lnTo>
                  <a:lnTo>
                    <a:pt x="132384" y="80822"/>
                  </a:lnTo>
                  <a:lnTo>
                    <a:pt x="139573" y="92252"/>
                  </a:lnTo>
                  <a:lnTo>
                    <a:pt x="150977" y="99720"/>
                  </a:lnTo>
                  <a:lnTo>
                    <a:pt x="166116" y="102387"/>
                  </a:lnTo>
                  <a:lnTo>
                    <a:pt x="177355" y="102387"/>
                  </a:lnTo>
                  <a:lnTo>
                    <a:pt x="184848" y="99885"/>
                  </a:lnTo>
                  <a:lnTo>
                    <a:pt x="189839" y="97396"/>
                  </a:lnTo>
                  <a:lnTo>
                    <a:pt x="188404" y="92405"/>
                  </a:lnTo>
                  <a:lnTo>
                    <a:pt x="187337" y="88734"/>
                  </a:lnTo>
                  <a:lnTo>
                    <a:pt x="182346" y="89903"/>
                  </a:lnTo>
                  <a:lnTo>
                    <a:pt x="176110" y="92405"/>
                  </a:lnTo>
                  <a:lnTo>
                    <a:pt x="167360" y="92405"/>
                  </a:lnTo>
                  <a:lnTo>
                    <a:pt x="157670" y="90957"/>
                  </a:lnTo>
                  <a:lnTo>
                    <a:pt x="149720" y="86474"/>
                  </a:lnTo>
                  <a:lnTo>
                    <a:pt x="144348" y="78701"/>
                  </a:lnTo>
                  <a:lnTo>
                    <a:pt x="142379" y="67424"/>
                  </a:lnTo>
                  <a:lnTo>
                    <a:pt x="193586" y="67424"/>
                  </a:lnTo>
                  <a:lnTo>
                    <a:pt x="193586" y="61264"/>
                  </a:lnTo>
                  <a:close/>
                </a:path>
                <a:path w="778510" h="130175">
                  <a:moveTo>
                    <a:pt x="252285" y="79908"/>
                  </a:moveTo>
                  <a:lnTo>
                    <a:pt x="224815" y="54940"/>
                  </a:lnTo>
                  <a:lnTo>
                    <a:pt x="219824" y="52438"/>
                  </a:lnTo>
                  <a:lnTo>
                    <a:pt x="219824" y="41287"/>
                  </a:lnTo>
                  <a:lnTo>
                    <a:pt x="224815" y="37465"/>
                  </a:lnTo>
                  <a:lnTo>
                    <a:pt x="238556" y="37465"/>
                  </a:lnTo>
                  <a:lnTo>
                    <a:pt x="243547" y="39954"/>
                  </a:lnTo>
                  <a:lnTo>
                    <a:pt x="247294" y="41287"/>
                  </a:lnTo>
                  <a:lnTo>
                    <a:pt x="249796" y="31305"/>
                  </a:lnTo>
                  <a:lnTo>
                    <a:pt x="246049" y="28803"/>
                  </a:lnTo>
                  <a:lnTo>
                    <a:pt x="239801" y="27470"/>
                  </a:lnTo>
                  <a:lnTo>
                    <a:pt x="232308" y="27470"/>
                  </a:lnTo>
                  <a:lnTo>
                    <a:pt x="222084" y="29044"/>
                  </a:lnTo>
                  <a:lnTo>
                    <a:pt x="214210" y="33439"/>
                  </a:lnTo>
                  <a:lnTo>
                    <a:pt x="209130" y="40182"/>
                  </a:lnTo>
                  <a:lnTo>
                    <a:pt x="207340" y="48780"/>
                  </a:lnTo>
                  <a:lnTo>
                    <a:pt x="208534" y="54851"/>
                  </a:lnTo>
                  <a:lnTo>
                    <a:pt x="212178" y="60147"/>
                  </a:lnTo>
                  <a:lnTo>
                    <a:pt x="218401" y="64744"/>
                  </a:lnTo>
                  <a:lnTo>
                    <a:pt x="227317" y="68757"/>
                  </a:lnTo>
                  <a:lnTo>
                    <a:pt x="236054" y="72415"/>
                  </a:lnTo>
                  <a:lnTo>
                    <a:pt x="239801" y="74917"/>
                  </a:lnTo>
                  <a:lnTo>
                    <a:pt x="239801" y="87401"/>
                  </a:lnTo>
                  <a:lnTo>
                    <a:pt x="236054" y="92405"/>
                  </a:lnTo>
                  <a:lnTo>
                    <a:pt x="219824" y="92405"/>
                  </a:lnTo>
                  <a:lnTo>
                    <a:pt x="212331" y="89903"/>
                  </a:lnTo>
                  <a:lnTo>
                    <a:pt x="208584" y="87401"/>
                  </a:lnTo>
                  <a:lnTo>
                    <a:pt x="206082" y="97396"/>
                  </a:lnTo>
                  <a:lnTo>
                    <a:pt x="211086" y="99885"/>
                  </a:lnTo>
                  <a:lnTo>
                    <a:pt x="217322" y="102387"/>
                  </a:lnTo>
                  <a:lnTo>
                    <a:pt x="226072" y="102387"/>
                  </a:lnTo>
                  <a:lnTo>
                    <a:pt x="237007" y="100825"/>
                  </a:lnTo>
                  <a:lnTo>
                    <a:pt x="245262" y="96329"/>
                  </a:lnTo>
                  <a:lnTo>
                    <a:pt x="250469" y="89255"/>
                  </a:lnTo>
                  <a:lnTo>
                    <a:pt x="252285" y="79908"/>
                  </a:lnTo>
                  <a:close/>
                </a:path>
                <a:path w="778510" h="130175">
                  <a:moveTo>
                    <a:pt x="328485" y="61264"/>
                  </a:moveTo>
                  <a:lnTo>
                    <a:pt x="315988" y="33350"/>
                  </a:lnTo>
                  <a:lnTo>
                    <a:pt x="315988" y="57442"/>
                  </a:lnTo>
                  <a:lnTo>
                    <a:pt x="277279" y="57442"/>
                  </a:lnTo>
                  <a:lnTo>
                    <a:pt x="278993" y="50482"/>
                  </a:lnTo>
                  <a:lnTo>
                    <a:pt x="282587" y="43624"/>
                  </a:lnTo>
                  <a:lnTo>
                    <a:pt x="288518" y="38379"/>
                  </a:lnTo>
                  <a:lnTo>
                    <a:pt x="297256" y="36296"/>
                  </a:lnTo>
                  <a:lnTo>
                    <a:pt x="306501" y="38544"/>
                  </a:lnTo>
                  <a:lnTo>
                    <a:pt x="312242" y="44056"/>
                  </a:lnTo>
                  <a:lnTo>
                    <a:pt x="315163" y="50977"/>
                  </a:lnTo>
                  <a:lnTo>
                    <a:pt x="315988" y="57442"/>
                  </a:lnTo>
                  <a:lnTo>
                    <a:pt x="315988" y="33350"/>
                  </a:lnTo>
                  <a:lnTo>
                    <a:pt x="313207" y="30810"/>
                  </a:lnTo>
                  <a:lnTo>
                    <a:pt x="298500" y="27470"/>
                  </a:lnTo>
                  <a:lnTo>
                    <a:pt x="284276" y="30365"/>
                  </a:lnTo>
                  <a:lnTo>
                    <a:pt x="273685" y="38442"/>
                  </a:lnTo>
                  <a:lnTo>
                    <a:pt x="267081" y="50723"/>
                  </a:lnTo>
                  <a:lnTo>
                    <a:pt x="264795" y="66255"/>
                  </a:lnTo>
                  <a:lnTo>
                    <a:pt x="267093" y="80822"/>
                  </a:lnTo>
                  <a:lnTo>
                    <a:pt x="273850" y="92252"/>
                  </a:lnTo>
                  <a:lnTo>
                    <a:pt x="284810" y="99720"/>
                  </a:lnTo>
                  <a:lnTo>
                    <a:pt x="299758" y="102387"/>
                  </a:lnTo>
                  <a:lnTo>
                    <a:pt x="310997" y="102387"/>
                  </a:lnTo>
                  <a:lnTo>
                    <a:pt x="319747" y="99885"/>
                  </a:lnTo>
                  <a:lnTo>
                    <a:pt x="323494" y="97396"/>
                  </a:lnTo>
                  <a:lnTo>
                    <a:pt x="322770" y="92405"/>
                  </a:lnTo>
                  <a:lnTo>
                    <a:pt x="322249" y="88734"/>
                  </a:lnTo>
                  <a:lnTo>
                    <a:pt x="317233" y="89903"/>
                  </a:lnTo>
                  <a:lnTo>
                    <a:pt x="310997" y="92405"/>
                  </a:lnTo>
                  <a:lnTo>
                    <a:pt x="302247" y="92405"/>
                  </a:lnTo>
                  <a:lnTo>
                    <a:pt x="292557" y="90957"/>
                  </a:lnTo>
                  <a:lnTo>
                    <a:pt x="284619" y="86474"/>
                  </a:lnTo>
                  <a:lnTo>
                    <a:pt x="279247" y="78701"/>
                  </a:lnTo>
                  <a:lnTo>
                    <a:pt x="277279" y="67424"/>
                  </a:lnTo>
                  <a:lnTo>
                    <a:pt x="327240" y="67424"/>
                  </a:lnTo>
                  <a:lnTo>
                    <a:pt x="328485" y="64935"/>
                  </a:lnTo>
                  <a:lnTo>
                    <a:pt x="328485" y="61264"/>
                  </a:lnTo>
                  <a:close/>
                </a:path>
                <a:path w="778510" h="130175">
                  <a:moveTo>
                    <a:pt x="405917" y="57442"/>
                  </a:moveTo>
                  <a:lnTo>
                    <a:pt x="403428" y="42786"/>
                  </a:lnTo>
                  <a:lnTo>
                    <a:pt x="399808" y="37465"/>
                  </a:lnTo>
                  <a:lnTo>
                    <a:pt x="397179" y="33591"/>
                  </a:lnTo>
                  <a:lnTo>
                    <a:pt x="389064" y="28829"/>
                  </a:lnTo>
                  <a:lnTo>
                    <a:pt x="380949" y="27470"/>
                  </a:lnTo>
                  <a:lnTo>
                    <a:pt x="372491" y="28549"/>
                  </a:lnTo>
                  <a:lnTo>
                    <a:pt x="365798" y="31407"/>
                  </a:lnTo>
                  <a:lnTo>
                    <a:pt x="360743" y="35407"/>
                  </a:lnTo>
                  <a:lnTo>
                    <a:pt x="357212" y="39954"/>
                  </a:lnTo>
                  <a:lnTo>
                    <a:pt x="355955" y="28803"/>
                  </a:lnTo>
                  <a:lnTo>
                    <a:pt x="344716" y="28803"/>
                  </a:lnTo>
                  <a:lnTo>
                    <a:pt x="344716" y="101219"/>
                  </a:lnTo>
                  <a:lnTo>
                    <a:pt x="358457" y="101219"/>
                  </a:lnTo>
                  <a:lnTo>
                    <a:pt x="358457" y="51282"/>
                  </a:lnTo>
                  <a:lnTo>
                    <a:pt x="360959" y="43789"/>
                  </a:lnTo>
                  <a:lnTo>
                    <a:pt x="365493" y="39954"/>
                  </a:lnTo>
                  <a:lnTo>
                    <a:pt x="368452" y="37465"/>
                  </a:lnTo>
                  <a:lnTo>
                    <a:pt x="375932" y="37465"/>
                  </a:lnTo>
                  <a:lnTo>
                    <a:pt x="383946" y="39192"/>
                  </a:lnTo>
                  <a:lnTo>
                    <a:pt x="389369" y="43865"/>
                  </a:lnTo>
                  <a:lnTo>
                    <a:pt x="392455" y="50660"/>
                  </a:lnTo>
                  <a:lnTo>
                    <a:pt x="393433" y="58775"/>
                  </a:lnTo>
                  <a:lnTo>
                    <a:pt x="393433" y="101219"/>
                  </a:lnTo>
                  <a:lnTo>
                    <a:pt x="405917" y="101219"/>
                  </a:lnTo>
                  <a:lnTo>
                    <a:pt x="405917" y="57442"/>
                  </a:lnTo>
                  <a:close/>
                </a:path>
                <a:path w="778510" h="130175">
                  <a:moveTo>
                    <a:pt x="462127" y="28803"/>
                  </a:moveTo>
                  <a:lnTo>
                    <a:pt x="443395" y="28803"/>
                  </a:lnTo>
                  <a:lnTo>
                    <a:pt x="443395" y="11315"/>
                  </a:lnTo>
                  <a:lnTo>
                    <a:pt x="430898" y="14986"/>
                  </a:lnTo>
                  <a:lnTo>
                    <a:pt x="430898" y="28803"/>
                  </a:lnTo>
                  <a:lnTo>
                    <a:pt x="419658" y="28803"/>
                  </a:lnTo>
                  <a:lnTo>
                    <a:pt x="419658" y="38785"/>
                  </a:lnTo>
                  <a:lnTo>
                    <a:pt x="430898" y="38785"/>
                  </a:lnTo>
                  <a:lnTo>
                    <a:pt x="430898" y="86245"/>
                  </a:lnTo>
                  <a:lnTo>
                    <a:pt x="432142" y="92405"/>
                  </a:lnTo>
                  <a:lnTo>
                    <a:pt x="439648" y="99885"/>
                  </a:lnTo>
                  <a:lnTo>
                    <a:pt x="444652" y="102387"/>
                  </a:lnTo>
                  <a:lnTo>
                    <a:pt x="455879" y="102387"/>
                  </a:lnTo>
                  <a:lnTo>
                    <a:pt x="459625" y="101219"/>
                  </a:lnTo>
                  <a:lnTo>
                    <a:pt x="462127" y="99885"/>
                  </a:lnTo>
                  <a:lnTo>
                    <a:pt x="460883" y="89903"/>
                  </a:lnTo>
                  <a:lnTo>
                    <a:pt x="459625" y="91236"/>
                  </a:lnTo>
                  <a:lnTo>
                    <a:pt x="445897" y="91236"/>
                  </a:lnTo>
                  <a:lnTo>
                    <a:pt x="443395" y="86245"/>
                  </a:lnTo>
                  <a:lnTo>
                    <a:pt x="443395" y="38785"/>
                  </a:lnTo>
                  <a:lnTo>
                    <a:pt x="462127" y="38785"/>
                  </a:lnTo>
                  <a:lnTo>
                    <a:pt x="462127" y="28803"/>
                  </a:lnTo>
                  <a:close/>
                </a:path>
                <a:path w="778510" h="130175">
                  <a:moveTo>
                    <a:pt x="529577" y="101219"/>
                  </a:moveTo>
                  <a:lnTo>
                    <a:pt x="528320" y="96227"/>
                  </a:lnTo>
                  <a:lnTo>
                    <a:pt x="528320" y="91236"/>
                  </a:lnTo>
                  <a:lnTo>
                    <a:pt x="528320" y="63766"/>
                  </a:lnTo>
                  <a:lnTo>
                    <a:pt x="528320" y="56273"/>
                  </a:lnTo>
                  <a:lnTo>
                    <a:pt x="527189" y="45948"/>
                  </a:lnTo>
                  <a:lnTo>
                    <a:pt x="523011" y="36690"/>
                  </a:lnTo>
                  <a:lnTo>
                    <a:pt x="522516" y="36296"/>
                  </a:lnTo>
                  <a:lnTo>
                    <a:pt x="514629" y="30022"/>
                  </a:lnTo>
                  <a:lnTo>
                    <a:pt x="500849" y="27470"/>
                  </a:lnTo>
                  <a:lnTo>
                    <a:pt x="492099" y="27470"/>
                  </a:lnTo>
                  <a:lnTo>
                    <a:pt x="483349" y="29972"/>
                  </a:lnTo>
                  <a:lnTo>
                    <a:pt x="477113" y="33794"/>
                  </a:lnTo>
                  <a:lnTo>
                    <a:pt x="479602" y="42456"/>
                  </a:lnTo>
                  <a:lnTo>
                    <a:pt x="484606" y="38785"/>
                  </a:lnTo>
                  <a:lnTo>
                    <a:pt x="492099" y="37465"/>
                  </a:lnTo>
                  <a:lnTo>
                    <a:pt x="499605" y="37465"/>
                  </a:lnTo>
                  <a:lnTo>
                    <a:pt x="513334" y="36296"/>
                  </a:lnTo>
                  <a:lnTo>
                    <a:pt x="515835" y="47447"/>
                  </a:lnTo>
                  <a:lnTo>
                    <a:pt x="515835" y="54940"/>
                  </a:lnTo>
                  <a:lnTo>
                    <a:pt x="515835" y="63766"/>
                  </a:lnTo>
                  <a:lnTo>
                    <a:pt x="515835" y="78752"/>
                  </a:lnTo>
                  <a:lnTo>
                    <a:pt x="514591" y="79908"/>
                  </a:lnTo>
                  <a:lnTo>
                    <a:pt x="513334" y="86245"/>
                  </a:lnTo>
                  <a:lnTo>
                    <a:pt x="507098" y="92405"/>
                  </a:lnTo>
                  <a:lnTo>
                    <a:pt x="490842" y="92405"/>
                  </a:lnTo>
                  <a:lnTo>
                    <a:pt x="484606" y="88734"/>
                  </a:lnTo>
                  <a:lnTo>
                    <a:pt x="484606" y="79908"/>
                  </a:lnTo>
                  <a:lnTo>
                    <a:pt x="487375" y="71628"/>
                  </a:lnTo>
                  <a:lnTo>
                    <a:pt x="494601" y="66713"/>
                  </a:lnTo>
                  <a:lnTo>
                    <a:pt x="504634" y="64363"/>
                  </a:lnTo>
                  <a:lnTo>
                    <a:pt x="515835" y="63766"/>
                  </a:lnTo>
                  <a:lnTo>
                    <a:pt x="515835" y="54940"/>
                  </a:lnTo>
                  <a:lnTo>
                    <a:pt x="496887" y="56591"/>
                  </a:lnTo>
                  <a:lnTo>
                    <a:pt x="483196" y="61531"/>
                  </a:lnTo>
                  <a:lnTo>
                    <a:pt x="474903" y="69761"/>
                  </a:lnTo>
                  <a:lnTo>
                    <a:pt x="472122" y="81241"/>
                  </a:lnTo>
                  <a:lnTo>
                    <a:pt x="473519" y="89255"/>
                  </a:lnTo>
                  <a:lnTo>
                    <a:pt x="477735" y="95999"/>
                  </a:lnTo>
                  <a:lnTo>
                    <a:pt x="484771" y="100647"/>
                  </a:lnTo>
                  <a:lnTo>
                    <a:pt x="494614" y="102387"/>
                  </a:lnTo>
                  <a:lnTo>
                    <a:pt x="504596" y="102387"/>
                  </a:lnTo>
                  <a:lnTo>
                    <a:pt x="512089" y="97396"/>
                  </a:lnTo>
                  <a:lnTo>
                    <a:pt x="515124" y="92405"/>
                  </a:lnTo>
                  <a:lnTo>
                    <a:pt x="515835" y="91236"/>
                  </a:lnTo>
                  <a:lnTo>
                    <a:pt x="517080" y="91236"/>
                  </a:lnTo>
                  <a:lnTo>
                    <a:pt x="517080" y="101219"/>
                  </a:lnTo>
                  <a:lnTo>
                    <a:pt x="529577" y="101219"/>
                  </a:lnTo>
                  <a:close/>
                </a:path>
                <a:path w="778510" h="130175">
                  <a:moveTo>
                    <a:pt x="584530" y="28803"/>
                  </a:moveTo>
                  <a:lnTo>
                    <a:pt x="565797" y="28803"/>
                  </a:lnTo>
                  <a:lnTo>
                    <a:pt x="565797" y="11315"/>
                  </a:lnTo>
                  <a:lnTo>
                    <a:pt x="553313" y="14986"/>
                  </a:lnTo>
                  <a:lnTo>
                    <a:pt x="553313" y="28803"/>
                  </a:lnTo>
                  <a:lnTo>
                    <a:pt x="542061" y="28803"/>
                  </a:lnTo>
                  <a:lnTo>
                    <a:pt x="542061" y="38785"/>
                  </a:lnTo>
                  <a:lnTo>
                    <a:pt x="553313" y="38785"/>
                  </a:lnTo>
                  <a:lnTo>
                    <a:pt x="553313" y="86245"/>
                  </a:lnTo>
                  <a:lnTo>
                    <a:pt x="554558" y="92405"/>
                  </a:lnTo>
                  <a:lnTo>
                    <a:pt x="558304" y="96227"/>
                  </a:lnTo>
                  <a:lnTo>
                    <a:pt x="560806" y="99885"/>
                  </a:lnTo>
                  <a:lnTo>
                    <a:pt x="565797" y="102387"/>
                  </a:lnTo>
                  <a:lnTo>
                    <a:pt x="577037" y="102387"/>
                  </a:lnTo>
                  <a:lnTo>
                    <a:pt x="580783" y="101219"/>
                  </a:lnTo>
                  <a:lnTo>
                    <a:pt x="583285" y="99885"/>
                  </a:lnTo>
                  <a:lnTo>
                    <a:pt x="583285" y="89903"/>
                  </a:lnTo>
                  <a:lnTo>
                    <a:pt x="580783" y="91236"/>
                  </a:lnTo>
                  <a:lnTo>
                    <a:pt x="568299" y="91236"/>
                  </a:lnTo>
                  <a:lnTo>
                    <a:pt x="565797" y="86245"/>
                  </a:lnTo>
                  <a:lnTo>
                    <a:pt x="565797" y="38785"/>
                  </a:lnTo>
                  <a:lnTo>
                    <a:pt x="584530" y="38785"/>
                  </a:lnTo>
                  <a:lnTo>
                    <a:pt x="584530" y="28803"/>
                  </a:lnTo>
                  <a:close/>
                </a:path>
                <a:path w="778510" h="130175">
                  <a:moveTo>
                    <a:pt x="613257" y="28803"/>
                  </a:moveTo>
                  <a:lnTo>
                    <a:pt x="599516" y="28803"/>
                  </a:lnTo>
                  <a:lnTo>
                    <a:pt x="599516" y="101219"/>
                  </a:lnTo>
                  <a:lnTo>
                    <a:pt x="613257" y="101219"/>
                  </a:lnTo>
                  <a:lnTo>
                    <a:pt x="613257" y="28803"/>
                  </a:lnTo>
                  <a:close/>
                </a:path>
                <a:path w="778510" h="130175">
                  <a:moveTo>
                    <a:pt x="614514" y="3835"/>
                  </a:moveTo>
                  <a:lnTo>
                    <a:pt x="610768" y="0"/>
                  </a:lnTo>
                  <a:lnTo>
                    <a:pt x="600760" y="0"/>
                  </a:lnTo>
                  <a:lnTo>
                    <a:pt x="598258" y="3835"/>
                  </a:lnTo>
                  <a:lnTo>
                    <a:pt x="598258" y="12484"/>
                  </a:lnTo>
                  <a:lnTo>
                    <a:pt x="600760" y="16319"/>
                  </a:lnTo>
                  <a:lnTo>
                    <a:pt x="610768" y="16319"/>
                  </a:lnTo>
                  <a:lnTo>
                    <a:pt x="614514" y="12484"/>
                  </a:lnTo>
                  <a:lnTo>
                    <a:pt x="614514" y="3835"/>
                  </a:lnTo>
                  <a:close/>
                </a:path>
                <a:path w="778510" h="130175">
                  <a:moveTo>
                    <a:pt x="699439" y="63766"/>
                  </a:moveTo>
                  <a:lnTo>
                    <a:pt x="696976" y="49098"/>
                  </a:lnTo>
                  <a:lnTo>
                    <a:pt x="690067" y="37630"/>
                  </a:lnTo>
                  <a:lnTo>
                    <a:pt x="689838" y="37465"/>
                  </a:lnTo>
                  <a:lnTo>
                    <a:pt x="686955" y="35445"/>
                  </a:lnTo>
                  <a:lnTo>
                    <a:pt x="686955" y="64935"/>
                  </a:lnTo>
                  <a:lnTo>
                    <a:pt x="685190" y="76111"/>
                  </a:lnTo>
                  <a:lnTo>
                    <a:pt x="680389" y="84785"/>
                  </a:lnTo>
                  <a:lnTo>
                    <a:pt x="673252" y="90398"/>
                  </a:lnTo>
                  <a:lnTo>
                    <a:pt x="664464" y="92405"/>
                  </a:lnTo>
                  <a:lnTo>
                    <a:pt x="655878" y="90220"/>
                  </a:lnTo>
                  <a:lnTo>
                    <a:pt x="649160" y="84289"/>
                  </a:lnTo>
                  <a:lnTo>
                    <a:pt x="644791" y="75539"/>
                  </a:lnTo>
                  <a:lnTo>
                    <a:pt x="643229" y="64935"/>
                  </a:lnTo>
                  <a:lnTo>
                    <a:pt x="644436" y="54876"/>
                  </a:lnTo>
                  <a:lnTo>
                    <a:pt x="648220" y="46075"/>
                  </a:lnTo>
                  <a:lnTo>
                    <a:pt x="654824" y="39827"/>
                  </a:lnTo>
                  <a:lnTo>
                    <a:pt x="664464" y="37465"/>
                  </a:lnTo>
                  <a:lnTo>
                    <a:pt x="674827" y="39992"/>
                  </a:lnTo>
                  <a:lnTo>
                    <a:pt x="681799" y="46507"/>
                  </a:lnTo>
                  <a:lnTo>
                    <a:pt x="685723" y="55372"/>
                  </a:lnTo>
                  <a:lnTo>
                    <a:pt x="686955" y="64935"/>
                  </a:lnTo>
                  <a:lnTo>
                    <a:pt x="686955" y="35445"/>
                  </a:lnTo>
                  <a:lnTo>
                    <a:pt x="679411" y="30149"/>
                  </a:lnTo>
                  <a:lnTo>
                    <a:pt x="665708" y="27470"/>
                  </a:lnTo>
                  <a:lnTo>
                    <a:pt x="651624" y="29997"/>
                  </a:lnTo>
                  <a:lnTo>
                    <a:pt x="640105" y="37338"/>
                  </a:lnTo>
                  <a:lnTo>
                    <a:pt x="632345" y="49098"/>
                  </a:lnTo>
                  <a:lnTo>
                    <a:pt x="629500" y="64935"/>
                  </a:lnTo>
                  <a:lnTo>
                    <a:pt x="632155" y="80264"/>
                  </a:lnTo>
                  <a:lnTo>
                    <a:pt x="639483" y="92087"/>
                  </a:lnTo>
                  <a:lnTo>
                    <a:pt x="650570" y="99695"/>
                  </a:lnTo>
                  <a:lnTo>
                    <a:pt x="664464" y="102387"/>
                  </a:lnTo>
                  <a:lnTo>
                    <a:pt x="676783" y="100215"/>
                  </a:lnTo>
                  <a:lnTo>
                    <a:pt x="688035" y="93383"/>
                  </a:lnTo>
                  <a:lnTo>
                    <a:pt x="688708" y="92405"/>
                  </a:lnTo>
                  <a:lnTo>
                    <a:pt x="696252" y="81394"/>
                  </a:lnTo>
                  <a:lnTo>
                    <a:pt x="699439" y="63766"/>
                  </a:lnTo>
                  <a:close/>
                </a:path>
                <a:path w="778510" h="130175">
                  <a:moveTo>
                    <a:pt x="778116" y="57442"/>
                  </a:moveTo>
                  <a:lnTo>
                    <a:pt x="775614" y="42786"/>
                  </a:lnTo>
                  <a:lnTo>
                    <a:pt x="769378" y="33591"/>
                  </a:lnTo>
                  <a:lnTo>
                    <a:pt x="761263" y="28829"/>
                  </a:lnTo>
                  <a:lnTo>
                    <a:pt x="753148" y="27470"/>
                  </a:lnTo>
                  <a:lnTo>
                    <a:pt x="744702" y="28549"/>
                  </a:lnTo>
                  <a:lnTo>
                    <a:pt x="738009" y="31407"/>
                  </a:lnTo>
                  <a:lnTo>
                    <a:pt x="732955" y="35407"/>
                  </a:lnTo>
                  <a:lnTo>
                    <a:pt x="729424" y="39954"/>
                  </a:lnTo>
                  <a:lnTo>
                    <a:pt x="728167" y="39954"/>
                  </a:lnTo>
                  <a:lnTo>
                    <a:pt x="728167" y="28803"/>
                  </a:lnTo>
                  <a:lnTo>
                    <a:pt x="716915" y="28803"/>
                  </a:lnTo>
                  <a:lnTo>
                    <a:pt x="716915" y="101219"/>
                  </a:lnTo>
                  <a:lnTo>
                    <a:pt x="729424" y="101219"/>
                  </a:lnTo>
                  <a:lnTo>
                    <a:pt x="729424" y="54940"/>
                  </a:lnTo>
                  <a:lnTo>
                    <a:pt x="730669" y="52438"/>
                  </a:lnTo>
                  <a:lnTo>
                    <a:pt x="730669" y="51282"/>
                  </a:lnTo>
                  <a:lnTo>
                    <a:pt x="733171" y="43789"/>
                  </a:lnTo>
                  <a:lnTo>
                    <a:pt x="739406" y="37465"/>
                  </a:lnTo>
                  <a:lnTo>
                    <a:pt x="748144" y="37465"/>
                  </a:lnTo>
                  <a:lnTo>
                    <a:pt x="756145" y="39192"/>
                  </a:lnTo>
                  <a:lnTo>
                    <a:pt x="761568" y="43865"/>
                  </a:lnTo>
                  <a:lnTo>
                    <a:pt x="764654" y="50660"/>
                  </a:lnTo>
                  <a:lnTo>
                    <a:pt x="765632" y="58775"/>
                  </a:lnTo>
                  <a:lnTo>
                    <a:pt x="765632" y="101219"/>
                  </a:lnTo>
                  <a:lnTo>
                    <a:pt x="778116" y="101219"/>
                  </a:lnTo>
                  <a:lnTo>
                    <a:pt x="778116" y="57442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5118958" y="1604189"/>
            <a:ext cx="1761489" cy="560070"/>
            <a:chOff x="5118958" y="1604189"/>
            <a:chExt cx="1761489" cy="560070"/>
          </a:xfrm>
        </p:grpSpPr>
        <p:sp>
          <p:nvSpPr>
            <p:cNvPr id="30" name="object 30"/>
            <p:cNvSpPr/>
            <p:nvPr/>
          </p:nvSpPr>
          <p:spPr>
            <a:xfrm>
              <a:off x="5122705" y="1607936"/>
              <a:ext cx="1753870" cy="552450"/>
            </a:xfrm>
            <a:custGeom>
              <a:avLst/>
              <a:gdLst/>
              <a:ahLst/>
              <a:cxnLst/>
              <a:rect l="l" t="t" r="r" b="b"/>
              <a:pathLst>
                <a:path w="1753870" h="552450">
                  <a:moveTo>
                    <a:pt x="1753595" y="552066"/>
                  </a:moveTo>
                  <a:lnTo>
                    <a:pt x="0" y="552066"/>
                  </a:lnTo>
                  <a:lnTo>
                    <a:pt x="0" y="0"/>
                  </a:lnTo>
                  <a:lnTo>
                    <a:pt x="1753595" y="0"/>
                  </a:lnTo>
                  <a:lnTo>
                    <a:pt x="1753595" y="552066"/>
                  </a:lnTo>
                  <a:close/>
                </a:path>
              </a:pathLst>
            </a:custGeom>
            <a:ln w="749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3788" y="1749116"/>
              <a:ext cx="355946" cy="11986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4675" y="1749116"/>
              <a:ext cx="82410" cy="10238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68395" y="1750447"/>
              <a:ext cx="76084" cy="9989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65790" y="1749115"/>
              <a:ext cx="97394" cy="11986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08135" y="1750447"/>
              <a:ext cx="147339" cy="10105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275451" y="1745462"/>
              <a:ext cx="101600" cy="105410"/>
            </a:xfrm>
            <a:custGeom>
              <a:avLst/>
              <a:gdLst/>
              <a:ahLst/>
              <a:cxnLst/>
              <a:rect l="l" t="t" r="r" b="b"/>
              <a:pathLst>
                <a:path w="101600" h="105410">
                  <a:moveTo>
                    <a:pt x="13817" y="0"/>
                  </a:moveTo>
                  <a:lnTo>
                    <a:pt x="0" y="0"/>
                  </a:lnTo>
                  <a:lnTo>
                    <a:pt x="0" y="104876"/>
                  </a:lnTo>
                  <a:lnTo>
                    <a:pt x="13817" y="104876"/>
                  </a:lnTo>
                  <a:lnTo>
                    <a:pt x="13817" y="0"/>
                  </a:lnTo>
                  <a:close/>
                </a:path>
                <a:path w="101600" h="105410">
                  <a:moveTo>
                    <a:pt x="101219" y="62433"/>
                  </a:moveTo>
                  <a:lnTo>
                    <a:pt x="98539" y="47002"/>
                  </a:lnTo>
                  <a:lnTo>
                    <a:pt x="91897" y="37414"/>
                  </a:lnTo>
                  <a:lnTo>
                    <a:pt x="83375" y="32512"/>
                  </a:lnTo>
                  <a:lnTo>
                    <a:pt x="75082" y="31127"/>
                  </a:lnTo>
                  <a:lnTo>
                    <a:pt x="67119" y="32397"/>
                  </a:lnTo>
                  <a:lnTo>
                    <a:pt x="60363" y="35661"/>
                  </a:lnTo>
                  <a:lnTo>
                    <a:pt x="55016" y="40119"/>
                  </a:lnTo>
                  <a:lnTo>
                    <a:pt x="51269" y="44945"/>
                  </a:lnTo>
                  <a:lnTo>
                    <a:pt x="50114" y="33629"/>
                  </a:lnTo>
                  <a:lnTo>
                    <a:pt x="38785" y="33629"/>
                  </a:lnTo>
                  <a:lnTo>
                    <a:pt x="38785" y="104876"/>
                  </a:lnTo>
                  <a:lnTo>
                    <a:pt x="52603" y="104876"/>
                  </a:lnTo>
                  <a:lnTo>
                    <a:pt x="52603" y="57429"/>
                  </a:lnTo>
                  <a:lnTo>
                    <a:pt x="53771" y="56108"/>
                  </a:lnTo>
                  <a:lnTo>
                    <a:pt x="56273" y="48615"/>
                  </a:lnTo>
                  <a:lnTo>
                    <a:pt x="62598" y="42456"/>
                  </a:lnTo>
                  <a:lnTo>
                    <a:pt x="71247" y="42456"/>
                  </a:lnTo>
                  <a:lnTo>
                    <a:pt x="79070" y="44183"/>
                  </a:lnTo>
                  <a:lnTo>
                    <a:pt x="84086" y="48844"/>
                  </a:lnTo>
                  <a:lnTo>
                    <a:pt x="86779" y="55587"/>
                  </a:lnTo>
                  <a:lnTo>
                    <a:pt x="87566" y="63588"/>
                  </a:lnTo>
                  <a:lnTo>
                    <a:pt x="87566" y="104876"/>
                  </a:lnTo>
                  <a:lnTo>
                    <a:pt x="101219" y="104876"/>
                  </a:lnTo>
                  <a:lnTo>
                    <a:pt x="101219" y="62433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96655" y="1761602"/>
              <a:ext cx="118704" cy="8990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92362" y="1915268"/>
              <a:ext cx="383416" cy="11986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32051" y="1916434"/>
              <a:ext cx="215932" cy="100058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5612340" y="2394914"/>
            <a:ext cx="208915" cy="91440"/>
            <a:chOff x="5612340" y="2394914"/>
            <a:chExt cx="208915" cy="91440"/>
          </a:xfrm>
        </p:grpSpPr>
        <p:sp>
          <p:nvSpPr>
            <p:cNvPr id="57" name="object 57"/>
            <p:cNvSpPr/>
            <p:nvPr/>
          </p:nvSpPr>
          <p:spPr>
            <a:xfrm>
              <a:off x="5612340" y="2411063"/>
              <a:ext cx="62865" cy="74295"/>
            </a:xfrm>
            <a:custGeom>
              <a:avLst/>
              <a:gdLst/>
              <a:ahLst/>
              <a:cxnLst/>
              <a:rect l="l" t="t" r="r" b="b"/>
              <a:pathLst>
                <a:path w="62864" h="74294">
                  <a:moveTo>
                    <a:pt x="37459" y="0"/>
                  </a:moveTo>
                  <a:lnTo>
                    <a:pt x="28822" y="1084"/>
                  </a:lnTo>
                  <a:lnTo>
                    <a:pt x="21809" y="3933"/>
                  </a:lnTo>
                  <a:lnTo>
                    <a:pt x="16669" y="7936"/>
                  </a:lnTo>
                  <a:lnTo>
                    <a:pt x="13651" y="12486"/>
                  </a:lnTo>
                  <a:lnTo>
                    <a:pt x="12486" y="12486"/>
                  </a:lnTo>
                  <a:lnTo>
                    <a:pt x="12486" y="1331"/>
                  </a:lnTo>
                  <a:lnTo>
                    <a:pt x="0" y="1331"/>
                  </a:lnTo>
                  <a:lnTo>
                    <a:pt x="1165" y="7491"/>
                  </a:lnTo>
                  <a:lnTo>
                    <a:pt x="1165" y="73753"/>
                  </a:lnTo>
                  <a:lnTo>
                    <a:pt x="13651" y="73753"/>
                  </a:lnTo>
                  <a:lnTo>
                    <a:pt x="13651" y="27470"/>
                  </a:lnTo>
                  <a:lnTo>
                    <a:pt x="14983" y="24972"/>
                  </a:lnTo>
                  <a:lnTo>
                    <a:pt x="14983" y="23807"/>
                  </a:lnTo>
                  <a:lnTo>
                    <a:pt x="17481" y="16315"/>
                  </a:lnTo>
                  <a:lnTo>
                    <a:pt x="23640" y="9989"/>
                  </a:lnTo>
                  <a:lnTo>
                    <a:pt x="32464" y="9989"/>
                  </a:lnTo>
                  <a:lnTo>
                    <a:pt x="40463" y="11726"/>
                  </a:lnTo>
                  <a:lnTo>
                    <a:pt x="45887" y="16398"/>
                  </a:lnTo>
                  <a:lnTo>
                    <a:pt x="48970" y="23193"/>
                  </a:lnTo>
                  <a:lnTo>
                    <a:pt x="49945" y="31299"/>
                  </a:lnTo>
                  <a:lnTo>
                    <a:pt x="49945" y="73753"/>
                  </a:lnTo>
                  <a:lnTo>
                    <a:pt x="62432" y="73753"/>
                  </a:lnTo>
                  <a:lnTo>
                    <a:pt x="62432" y="29967"/>
                  </a:lnTo>
                  <a:lnTo>
                    <a:pt x="59934" y="15311"/>
                  </a:lnTo>
                  <a:lnTo>
                    <a:pt x="53691" y="6118"/>
                  </a:lnTo>
                  <a:lnTo>
                    <a:pt x="45575" y="1357"/>
                  </a:lnTo>
                  <a:lnTo>
                    <a:pt x="37459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94751" y="2394914"/>
              <a:ext cx="126196" cy="91067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5869561" y="2377433"/>
            <a:ext cx="487680" cy="108585"/>
            <a:chOff x="5869561" y="2377433"/>
            <a:chExt cx="487680" cy="108585"/>
          </a:xfrm>
        </p:grpSpPr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69561" y="2378599"/>
              <a:ext cx="68758" cy="10738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58298" y="2377433"/>
              <a:ext cx="146174" cy="108548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128113" y="2411063"/>
              <a:ext cx="62865" cy="74295"/>
            </a:xfrm>
            <a:custGeom>
              <a:avLst/>
              <a:gdLst/>
              <a:ahLst/>
              <a:cxnLst/>
              <a:rect l="l" t="t" r="r" b="b"/>
              <a:pathLst>
                <a:path w="62864" h="74294">
                  <a:moveTo>
                    <a:pt x="11321" y="1331"/>
                  </a:moveTo>
                  <a:lnTo>
                    <a:pt x="0" y="1331"/>
                  </a:lnTo>
                  <a:lnTo>
                    <a:pt x="118" y="7936"/>
                  </a:lnTo>
                  <a:lnTo>
                    <a:pt x="1331" y="12486"/>
                  </a:lnTo>
                  <a:lnTo>
                    <a:pt x="1331" y="73753"/>
                  </a:lnTo>
                  <a:lnTo>
                    <a:pt x="13818" y="73753"/>
                  </a:lnTo>
                  <a:lnTo>
                    <a:pt x="13818" y="24972"/>
                  </a:lnTo>
                  <a:lnTo>
                    <a:pt x="14983" y="23807"/>
                  </a:lnTo>
                  <a:lnTo>
                    <a:pt x="17481" y="16315"/>
                  </a:lnTo>
                  <a:lnTo>
                    <a:pt x="21310" y="12486"/>
                  </a:lnTo>
                  <a:lnTo>
                    <a:pt x="12486" y="12486"/>
                  </a:lnTo>
                  <a:lnTo>
                    <a:pt x="11321" y="1331"/>
                  </a:lnTo>
                  <a:close/>
                </a:path>
                <a:path w="62864" h="74294">
                  <a:moveTo>
                    <a:pt x="55906" y="9989"/>
                  </a:moveTo>
                  <a:lnTo>
                    <a:pt x="32464" y="9989"/>
                  </a:lnTo>
                  <a:lnTo>
                    <a:pt x="40281" y="11726"/>
                  </a:lnTo>
                  <a:lnTo>
                    <a:pt x="45304" y="16398"/>
                  </a:lnTo>
                  <a:lnTo>
                    <a:pt x="47986" y="23193"/>
                  </a:lnTo>
                  <a:lnTo>
                    <a:pt x="48780" y="31299"/>
                  </a:lnTo>
                  <a:lnTo>
                    <a:pt x="48780" y="73753"/>
                  </a:lnTo>
                  <a:lnTo>
                    <a:pt x="62432" y="73753"/>
                  </a:lnTo>
                  <a:lnTo>
                    <a:pt x="62432" y="29967"/>
                  </a:lnTo>
                  <a:lnTo>
                    <a:pt x="59752" y="15311"/>
                  </a:lnTo>
                  <a:lnTo>
                    <a:pt x="55906" y="9989"/>
                  </a:lnTo>
                  <a:close/>
                </a:path>
                <a:path w="62864" h="74294">
                  <a:moveTo>
                    <a:pt x="36293" y="0"/>
                  </a:moveTo>
                  <a:lnTo>
                    <a:pt x="28336" y="1084"/>
                  </a:lnTo>
                  <a:lnTo>
                    <a:pt x="21580" y="3933"/>
                  </a:lnTo>
                  <a:lnTo>
                    <a:pt x="16229" y="7936"/>
                  </a:lnTo>
                  <a:lnTo>
                    <a:pt x="12486" y="12486"/>
                  </a:lnTo>
                  <a:lnTo>
                    <a:pt x="21310" y="12486"/>
                  </a:lnTo>
                  <a:lnTo>
                    <a:pt x="23807" y="9989"/>
                  </a:lnTo>
                  <a:lnTo>
                    <a:pt x="55906" y="9989"/>
                  </a:lnTo>
                  <a:lnTo>
                    <a:pt x="53108" y="6118"/>
                  </a:lnTo>
                  <a:lnTo>
                    <a:pt x="44592" y="1357"/>
                  </a:lnTo>
                  <a:lnTo>
                    <a:pt x="36293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10524" y="2378599"/>
              <a:ext cx="146174" cy="107383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3274180" y="1258315"/>
            <a:ext cx="203835" cy="104139"/>
            <a:chOff x="3274180" y="1258315"/>
            <a:chExt cx="203835" cy="104139"/>
          </a:xfrm>
        </p:grpSpPr>
        <p:pic>
          <p:nvPicPr>
            <p:cNvPr id="65" name="object 6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74180" y="1258315"/>
              <a:ext cx="168616" cy="103554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3464024" y="1259481"/>
              <a:ext cx="13970" cy="100330"/>
            </a:xfrm>
            <a:custGeom>
              <a:avLst/>
              <a:gdLst/>
              <a:ahLst/>
              <a:cxnLst/>
              <a:rect l="l" t="t" r="r" b="b"/>
              <a:pathLst>
                <a:path w="13970" h="100330">
                  <a:moveTo>
                    <a:pt x="13751" y="0"/>
                  </a:moveTo>
                  <a:lnTo>
                    <a:pt x="0" y="0"/>
                  </a:lnTo>
                  <a:lnTo>
                    <a:pt x="0" y="99891"/>
                  </a:lnTo>
                  <a:lnTo>
                    <a:pt x="13751" y="99891"/>
                  </a:lnTo>
                  <a:lnTo>
                    <a:pt x="1375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5778493" y="1258315"/>
            <a:ext cx="421005" cy="107950"/>
            <a:chOff x="5778493" y="1258315"/>
            <a:chExt cx="421005" cy="107950"/>
          </a:xfrm>
        </p:grpSpPr>
        <p:pic>
          <p:nvPicPr>
            <p:cNvPr id="68" name="object 6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778493" y="1258315"/>
              <a:ext cx="159826" cy="103554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959463" y="1258315"/>
              <a:ext cx="151169" cy="107383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6136937" y="1259481"/>
              <a:ext cx="62865" cy="100330"/>
            </a:xfrm>
            <a:custGeom>
              <a:avLst/>
              <a:gdLst/>
              <a:ahLst/>
              <a:cxnLst/>
              <a:rect l="l" t="t" r="r" b="b"/>
              <a:pathLst>
                <a:path w="62864" h="100330">
                  <a:moveTo>
                    <a:pt x="24972" y="0"/>
                  </a:moveTo>
                  <a:lnTo>
                    <a:pt x="6159" y="0"/>
                  </a:lnTo>
                  <a:lnTo>
                    <a:pt x="0" y="1331"/>
                  </a:lnTo>
                  <a:lnTo>
                    <a:pt x="0" y="99891"/>
                  </a:lnTo>
                  <a:lnTo>
                    <a:pt x="13651" y="99891"/>
                  </a:lnTo>
                  <a:lnTo>
                    <a:pt x="13651" y="59934"/>
                  </a:lnTo>
                  <a:lnTo>
                    <a:pt x="35175" y="59934"/>
                  </a:lnTo>
                  <a:lnTo>
                    <a:pt x="41163" y="58415"/>
                  </a:lnTo>
                  <a:lnTo>
                    <a:pt x="48645" y="54875"/>
                  </a:lnTo>
                  <a:lnTo>
                    <a:pt x="53239" y="51277"/>
                  </a:lnTo>
                  <a:lnTo>
                    <a:pt x="19978" y="51277"/>
                  </a:lnTo>
                  <a:lnTo>
                    <a:pt x="16149" y="49945"/>
                  </a:lnTo>
                  <a:lnTo>
                    <a:pt x="13651" y="49945"/>
                  </a:lnTo>
                  <a:lnTo>
                    <a:pt x="13651" y="11321"/>
                  </a:lnTo>
                  <a:lnTo>
                    <a:pt x="16149" y="9989"/>
                  </a:lnTo>
                  <a:lnTo>
                    <a:pt x="56105" y="9989"/>
                  </a:lnTo>
                  <a:lnTo>
                    <a:pt x="53608" y="7491"/>
                  </a:lnTo>
                  <a:lnTo>
                    <a:pt x="48455" y="4214"/>
                  </a:lnTo>
                  <a:lnTo>
                    <a:pt x="42100" y="1872"/>
                  </a:lnTo>
                  <a:lnTo>
                    <a:pt x="34340" y="468"/>
                  </a:lnTo>
                  <a:lnTo>
                    <a:pt x="24972" y="0"/>
                  </a:lnTo>
                  <a:close/>
                </a:path>
                <a:path w="62864" h="100330">
                  <a:moveTo>
                    <a:pt x="35175" y="59934"/>
                  </a:moveTo>
                  <a:lnTo>
                    <a:pt x="13651" y="59934"/>
                  </a:lnTo>
                  <a:lnTo>
                    <a:pt x="16149" y="61266"/>
                  </a:lnTo>
                  <a:lnTo>
                    <a:pt x="23640" y="61266"/>
                  </a:lnTo>
                  <a:lnTo>
                    <a:pt x="32745" y="60551"/>
                  </a:lnTo>
                  <a:lnTo>
                    <a:pt x="35175" y="59934"/>
                  </a:lnTo>
                  <a:close/>
                </a:path>
                <a:path w="62864" h="100330">
                  <a:moveTo>
                    <a:pt x="56105" y="9989"/>
                  </a:moveTo>
                  <a:lnTo>
                    <a:pt x="26138" y="9989"/>
                  </a:lnTo>
                  <a:lnTo>
                    <a:pt x="35479" y="11190"/>
                  </a:lnTo>
                  <a:lnTo>
                    <a:pt x="42557" y="14858"/>
                  </a:lnTo>
                  <a:lnTo>
                    <a:pt x="47045" y="21086"/>
                  </a:lnTo>
                  <a:lnTo>
                    <a:pt x="48613" y="29967"/>
                  </a:lnTo>
                  <a:lnTo>
                    <a:pt x="47006" y="39126"/>
                  </a:lnTo>
                  <a:lnTo>
                    <a:pt x="42245" y="45804"/>
                  </a:lnTo>
                  <a:lnTo>
                    <a:pt x="34426" y="49891"/>
                  </a:lnTo>
                  <a:lnTo>
                    <a:pt x="23640" y="51277"/>
                  </a:lnTo>
                  <a:lnTo>
                    <a:pt x="53239" y="51277"/>
                  </a:lnTo>
                  <a:lnTo>
                    <a:pt x="54994" y="49891"/>
                  </a:lnTo>
                  <a:lnTo>
                    <a:pt x="59934" y="44951"/>
                  </a:lnTo>
                  <a:lnTo>
                    <a:pt x="62432" y="37459"/>
                  </a:lnTo>
                  <a:lnTo>
                    <a:pt x="62432" y="19978"/>
                  </a:lnTo>
                  <a:lnTo>
                    <a:pt x="58603" y="12486"/>
                  </a:lnTo>
                  <a:lnTo>
                    <a:pt x="56105" y="9989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5612340" y="2978114"/>
            <a:ext cx="208915" cy="90170"/>
            <a:chOff x="5612340" y="2978114"/>
            <a:chExt cx="208915" cy="90170"/>
          </a:xfrm>
        </p:grpSpPr>
        <p:sp>
          <p:nvSpPr>
            <p:cNvPr id="72" name="object 72"/>
            <p:cNvSpPr/>
            <p:nvPr/>
          </p:nvSpPr>
          <p:spPr>
            <a:xfrm>
              <a:off x="5612340" y="2993098"/>
              <a:ext cx="62865" cy="74295"/>
            </a:xfrm>
            <a:custGeom>
              <a:avLst/>
              <a:gdLst/>
              <a:ahLst/>
              <a:cxnLst/>
              <a:rect l="l" t="t" r="r" b="b"/>
              <a:pathLst>
                <a:path w="62864" h="74294">
                  <a:moveTo>
                    <a:pt x="37459" y="0"/>
                  </a:moveTo>
                  <a:lnTo>
                    <a:pt x="28822" y="1269"/>
                  </a:lnTo>
                  <a:lnTo>
                    <a:pt x="21809" y="4536"/>
                  </a:lnTo>
                  <a:lnTo>
                    <a:pt x="16669" y="8990"/>
                  </a:lnTo>
                  <a:lnTo>
                    <a:pt x="13651" y="13818"/>
                  </a:lnTo>
                  <a:lnTo>
                    <a:pt x="12486" y="13818"/>
                  </a:lnTo>
                  <a:lnTo>
                    <a:pt x="12486" y="2497"/>
                  </a:lnTo>
                  <a:lnTo>
                    <a:pt x="0" y="2497"/>
                  </a:lnTo>
                  <a:lnTo>
                    <a:pt x="1165" y="7491"/>
                  </a:lnTo>
                  <a:lnTo>
                    <a:pt x="1165" y="73753"/>
                  </a:lnTo>
                  <a:lnTo>
                    <a:pt x="13651" y="73753"/>
                  </a:lnTo>
                  <a:lnTo>
                    <a:pt x="13651" y="28802"/>
                  </a:lnTo>
                  <a:lnTo>
                    <a:pt x="14983" y="26304"/>
                  </a:lnTo>
                  <a:lnTo>
                    <a:pt x="14983" y="24972"/>
                  </a:lnTo>
                  <a:lnTo>
                    <a:pt x="17481" y="17481"/>
                  </a:lnTo>
                  <a:lnTo>
                    <a:pt x="23640" y="11321"/>
                  </a:lnTo>
                  <a:lnTo>
                    <a:pt x="32464" y="11321"/>
                  </a:lnTo>
                  <a:lnTo>
                    <a:pt x="40463" y="13056"/>
                  </a:lnTo>
                  <a:lnTo>
                    <a:pt x="45887" y="17709"/>
                  </a:lnTo>
                  <a:lnTo>
                    <a:pt x="48970" y="24455"/>
                  </a:lnTo>
                  <a:lnTo>
                    <a:pt x="49945" y="32464"/>
                  </a:lnTo>
                  <a:lnTo>
                    <a:pt x="49945" y="73753"/>
                  </a:lnTo>
                  <a:lnTo>
                    <a:pt x="62432" y="73753"/>
                  </a:lnTo>
                  <a:lnTo>
                    <a:pt x="62432" y="31299"/>
                  </a:lnTo>
                  <a:lnTo>
                    <a:pt x="59934" y="15873"/>
                  </a:lnTo>
                  <a:lnTo>
                    <a:pt x="53691" y="6284"/>
                  </a:lnTo>
                  <a:lnTo>
                    <a:pt x="45575" y="1378"/>
                  </a:lnTo>
                  <a:lnTo>
                    <a:pt x="37459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694751" y="2978114"/>
              <a:ext cx="126196" cy="89902"/>
            </a:xfrm>
            <a:prstGeom prst="rect">
              <a:avLst/>
            </a:prstGeom>
          </p:spPr>
        </p:pic>
      </p:grpSp>
      <p:grpSp>
        <p:nvGrpSpPr>
          <p:cNvPr id="74" name="object 74"/>
          <p:cNvGrpSpPr/>
          <p:nvPr/>
        </p:nvGrpSpPr>
        <p:grpSpPr>
          <a:xfrm>
            <a:off x="5869561" y="2959468"/>
            <a:ext cx="487680" cy="108585"/>
            <a:chOff x="5869561" y="2959468"/>
            <a:chExt cx="487680" cy="108585"/>
          </a:xfrm>
        </p:grpSpPr>
        <p:pic>
          <p:nvPicPr>
            <p:cNvPr id="75" name="object 7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869561" y="2961965"/>
              <a:ext cx="68758" cy="10605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958298" y="2959468"/>
              <a:ext cx="146174" cy="108548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6128113" y="2993098"/>
              <a:ext cx="62865" cy="74295"/>
            </a:xfrm>
            <a:custGeom>
              <a:avLst/>
              <a:gdLst/>
              <a:ahLst/>
              <a:cxnLst/>
              <a:rect l="l" t="t" r="r" b="b"/>
              <a:pathLst>
                <a:path w="62864" h="74294">
                  <a:moveTo>
                    <a:pt x="11321" y="2497"/>
                  </a:moveTo>
                  <a:lnTo>
                    <a:pt x="0" y="2497"/>
                  </a:lnTo>
                  <a:lnTo>
                    <a:pt x="0" y="7491"/>
                  </a:lnTo>
                  <a:lnTo>
                    <a:pt x="1331" y="13818"/>
                  </a:lnTo>
                  <a:lnTo>
                    <a:pt x="1331" y="73753"/>
                  </a:lnTo>
                  <a:lnTo>
                    <a:pt x="13818" y="73753"/>
                  </a:lnTo>
                  <a:lnTo>
                    <a:pt x="13818" y="26304"/>
                  </a:lnTo>
                  <a:lnTo>
                    <a:pt x="14983" y="24972"/>
                  </a:lnTo>
                  <a:lnTo>
                    <a:pt x="17481" y="17481"/>
                  </a:lnTo>
                  <a:lnTo>
                    <a:pt x="21242" y="13818"/>
                  </a:lnTo>
                  <a:lnTo>
                    <a:pt x="12486" y="13818"/>
                  </a:lnTo>
                  <a:lnTo>
                    <a:pt x="11321" y="2497"/>
                  </a:lnTo>
                  <a:close/>
                </a:path>
                <a:path w="62864" h="74294">
                  <a:moveTo>
                    <a:pt x="56598" y="11321"/>
                  </a:moveTo>
                  <a:lnTo>
                    <a:pt x="32464" y="11321"/>
                  </a:lnTo>
                  <a:lnTo>
                    <a:pt x="40281" y="13056"/>
                  </a:lnTo>
                  <a:lnTo>
                    <a:pt x="45304" y="17709"/>
                  </a:lnTo>
                  <a:lnTo>
                    <a:pt x="47986" y="24455"/>
                  </a:lnTo>
                  <a:lnTo>
                    <a:pt x="48664" y="31299"/>
                  </a:lnTo>
                  <a:lnTo>
                    <a:pt x="48780" y="73753"/>
                  </a:lnTo>
                  <a:lnTo>
                    <a:pt x="62432" y="73753"/>
                  </a:lnTo>
                  <a:lnTo>
                    <a:pt x="62432" y="31299"/>
                  </a:lnTo>
                  <a:lnTo>
                    <a:pt x="59752" y="15873"/>
                  </a:lnTo>
                  <a:lnTo>
                    <a:pt x="56598" y="11321"/>
                  </a:lnTo>
                  <a:close/>
                </a:path>
                <a:path w="62864" h="74294">
                  <a:moveTo>
                    <a:pt x="36293" y="0"/>
                  </a:moveTo>
                  <a:lnTo>
                    <a:pt x="28336" y="1269"/>
                  </a:lnTo>
                  <a:lnTo>
                    <a:pt x="21580" y="4536"/>
                  </a:lnTo>
                  <a:lnTo>
                    <a:pt x="16229" y="8990"/>
                  </a:lnTo>
                  <a:lnTo>
                    <a:pt x="12486" y="13818"/>
                  </a:lnTo>
                  <a:lnTo>
                    <a:pt x="21242" y="13818"/>
                  </a:lnTo>
                  <a:lnTo>
                    <a:pt x="23807" y="11321"/>
                  </a:lnTo>
                  <a:lnTo>
                    <a:pt x="56598" y="11321"/>
                  </a:lnTo>
                  <a:lnTo>
                    <a:pt x="53108" y="6284"/>
                  </a:lnTo>
                  <a:lnTo>
                    <a:pt x="44592" y="1378"/>
                  </a:lnTo>
                  <a:lnTo>
                    <a:pt x="36293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210524" y="2961965"/>
              <a:ext cx="146174" cy="106051"/>
            </a:xfrm>
            <a:prstGeom prst="rect">
              <a:avLst/>
            </a:prstGeom>
          </p:spPr>
        </p:pic>
      </p:grpSp>
      <p:grpSp>
        <p:nvGrpSpPr>
          <p:cNvPr id="79" name="object 79"/>
          <p:cNvGrpSpPr/>
          <p:nvPr/>
        </p:nvGrpSpPr>
        <p:grpSpPr>
          <a:xfrm>
            <a:off x="5118958" y="3334143"/>
            <a:ext cx="1761489" cy="1159510"/>
            <a:chOff x="5118958" y="3334143"/>
            <a:chExt cx="1761489" cy="1159510"/>
          </a:xfrm>
        </p:grpSpPr>
        <p:sp>
          <p:nvSpPr>
            <p:cNvPr id="80" name="object 80"/>
            <p:cNvSpPr/>
            <p:nvPr/>
          </p:nvSpPr>
          <p:spPr>
            <a:xfrm>
              <a:off x="5122705" y="3924919"/>
              <a:ext cx="1753870" cy="564515"/>
            </a:xfrm>
            <a:custGeom>
              <a:avLst/>
              <a:gdLst/>
              <a:ahLst/>
              <a:cxnLst/>
              <a:rect l="l" t="t" r="r" b="b"/>
              <a:pathLst>
                <a:path w="1753870" h="564514">
                  <a:moveTo>
                    <a:pt x="0" y="564520"/>
                  </a:moveTo>
                  <a:lnTo>
                    <a:pt x="1753595" y="564520"/>
                  </a:lnTo>
                  <a:lnTo>
                    <a:pt x="1753595" y="0"/>
                  </a:lnTo>
                  <a:lnTo>
                    <a:pt x="0" y="0"/>
                  </a:lnTo>
                  <a:lnTo>
                    <a:pt x="0" y="56452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122705" y="3907438"/>
              <a:ext cx="1753870" cy="582295"/>
            </a:xfrm>
            <a:custGeom>
              <a:avLst/>
              <a:gdLst/>
              <a:ahLst/>
              <a:cxnLst/>
              <a:rect l="l" t="t" r="r" b="b"/>
              <a:pathLst>
                <a:path w="1753870" h="582295">
                  <a:moveTo>
                    <a:pt x="1753595" y="582001"/>
                  </a:moveTo>
                  <a:lnTo>
                    <a:pt x="0" y="582001"/>
                  </a:lnTo>
                  <a:lnTo>
                    <a:pt x="0" y="0"/>
                  </a:lnTo>
                  <a:lnTo>
                    <a:pt x="1753595" y="0"/>
                  </a:lnTo>
                  <a:lnTo>
                    <a:pt x="1753595" y="582001"/>
                  </a:lnTo>
                  <a:close/>
                </a:path>
              </a:pathLst>
            </a:custGeom>
            <a:ln w="749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935815" y="4130979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13652" y="1257"/>
                  </a:moveTo>
                  <a:lnTo>
                    <a:pt x="0" y="1257"/>
                  </a:lnTo>
                  <a:lnTo>
                    <a:pt x="0" y="101168"/>
                  </a:lnTo>
                  <a:lnTo>
                    <a:pt x="13652" y="101168"/>
                  </a:lnTo>
                  <a:lnTo>
                    <a:pt x="13652" y="1257"/>
                  </a:lnTo>
                  <a:close/>
                </a:path>
                <a:path w="101600" h="101600">
                  <a:moveTo>
                    <a:pt x="101219" y="19989"/>
                  </a:moveTo>
                  <a:lnTo>
                    <a:pt x="98729" y="12496"/>
                  </a:lnTo>
                  <a:lnTo>
                    <a:pt x="94513" y="9994"/>
                  </a:lnTo>
                  <a:lnTo>
                    <a:pt x="92405" y="8750"/>
                  </a:lnTo>
                  <a:lnTo>
                    <a:pt x="88734" y="5600"/>
                  </a:lnTo>
                  <a:lnTo>
                    <a:pt x="88734" y="29972"/>
                  </a:lnTo>
                  <a:lnTo>
                    <a:pt x="86944" y="39090"/>
                  </a:lnTo>
                  <a:lnTo>
                    <a:pt x="81851" y="45745"/>
                  </a:lnTo>
                  <a:lnTo>
                    <a:pt x="73914" y="49834"/>
                  </a:lnTo>
                  <a:lnTo>
                    <a:pt x="63601" y="51219"/>
                  </a:lnTo>
                  <a:lnTo>
                    <a:pt x="56108" y="51219"/>
                  </a:lnTo>
                  <a:lnTo>
                    <a:pt x="52451" y="49961"/>
                  </a:lnTo>
                  <a:lnTo>
                    <a:pt x="52451" y="11239"/>
                  </a:lnTo>
                  <a:lnTo>
                    <a:pt x="54940" y="11239"/>
                  </a:lnTo>
                  <a:lnTo>
                    <a:pt x="59931" y="9994"/>
                  </a:lnTo>
                  <a:lnTo>
                    <a:pt x="64935" y="9994"/>
                  </a:lnTo>
                  <a:lnTo>
                    <a:pt x="74485" y="11188"/>
                  </a:lnTo>
                  <a:lnTo>
                    <a:pt x="82016" y="14833"/>
                  </a:lnTo>
                  <a:lnTo>
                    <a:pt x="86956" y="21056"/>
                  </a:lnTo>
                  <a:lnTo>
                    <a:pt x="88734" y="29972"/>
                  </a:lnTo>
                  <a:lnTo>
                    <a:pt x="88734" y="5600"/>
                  </a:lnTo>
                  <a:lnTo>
                    <a:pt x="87757" y="4749"/>
                  </a:lnTo>
                  <a:lnTo>
                    <a:pt x="81470" y="2032"/>
                  </a:lnTo>
                  <a:lnTo>
                    <a:pt x="73787" y="495"/>
                  </a:lnTo>
                  <a:lnTo>
                    <a:pt x="64935" y="0"/>
                  </a:lnTo>
                  <a:lnTo>
                    <a:pt x="54940" y="0"/>
                  </a:lnTo>
                  <a:lnTo>
                    <a:pt x="46113" y="1257"/>
                  </a:lnTo>
                  <a:lnTo>
                    <a:pt x="39954" y="2501"/>
                  </a:lnTo>
                  <a:lnTo>
                    <a:pt x="39954" y="101168"/>
                  </a:lnTo>
                  <a:lnTo>
                    <a:pt x="52451" y="101168"/>
                  </a:lnTo>
                  <a:lnTo>
                    <a:pt x="52451" y="61201"/>
                  </a:lnTo>
                  <a:lnTo>
                    <a:pt x="63601" y="61201"/>
                  </a:lnTo>
                  <a:lnTo>
                    <a:pt x="98729" y="44958"/>
                  </a:lnTo>
                  <a:lnTo>
                    <a:pt x="101219" y="38709"/>
                  </a:lnTo>
                  <a:lnTo>
                    <a:pt x="101219" y="19989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122705" y="3337890"/>
              <a:ext cx="1753870" cy="587375"/>
            </a:xfrm>
            <a:custGeom>
              <a:avLst/>
              <a:gdLst/>
              <a:ahLst/>
              <a:cxnLst/>
              <a:rect l="l" t="t" r="r" b="b"/>
              <a:pathLst>
                <a:path w="1753870" h="587375">
                  <a:moveTo>
                    <a:pt x="1753595" y="0"/>
                  </a:moveTo>
                  <a:lnTo>
                    <a:pt x="0" y="0"/>
                  </a:lnTo>
                  <a:lnTo>
                    <a:pt x="0" y="587029"/>
                  </a:lnTo>
                  <a:lnTo>
                    <a:pt x="1753595" y="587029"/>
                  </a:lnTo>
                  <a:lnTo>
                    <a:pt x="1753595" y="0"/>
                  </a:lnTo>
                  <a:close/>
                </a:path>
              </a:pathLst>
            </a:custGeom>
            <a:solidFill>
              <a:srgbClr val="C6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122705" y="3337890"/>
              <a:ext cx="1753870" cy="587375"/>
            </a:xfrm>
            <a:custGeom>
              <a:avLst/>
              <a:gdLst/>
              <a:ahLst/>
              <a:cxnLst/>
              <a:rect l="l" t="t" r="r" b="b"/>
              <a:pathLst>
                <a:path w="1753870" h="587375">
                  <a:moveTo>
                    <a:pt x="1753595" y="587029"/>
                  </a:moveTo>
                  <a:lnTo>
                    <a:pt x="0" y="587029"/>
                  </a:lnTo>
                  <a:lnTo>
                    <a:pt x="0" y="0"/>
                  </a:lnTo>
                  <a:lnTo>
                    <a:pt x="1753595" y="0"/>
                  </a:lnTo>
                  <a:lnTo>
                    <a:pt x="1753595" y="587029"/>
                  </a:lnTo>
                  <a:close/>
                </a:path>
              </a:pathLst>
            </a:custGeom>
            <a:ln w="7494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47302" y="3548994"/>
              <a:ext cx="159826" cy="102388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5828436" y="3549002"/>
              <a:ext cx="112395" cy="101600"/>
            </a:xfrm>
            <a:custGeom>
              <a:avLst/>
              <a:gdLst/>
              <a:ahLst/>
              <a:cxnLst/>
              <a:rect l="l" t="t" r="r" b="b"/>
              <a:pathLst>
                <a:path w="112395" h="101600">
                  <a:moveTo>
                    <a:pt x="61099" y="21145"/>
                  </a:moveTo>
                  <a:lnTo>
                    <a:pt x="57429" y="13652"/>
                  </a:lnTo>
                  <a:lnTo>
                    <a:pt x="53771" y="9982"/>
                  </a:lnTo>
                  <a:lnTo>
                    <a:pt x="52438" y="8661"/>
                  </a:lnTo>
                  <a:lnTo>
                    <a:pt x="48615" y="6134"/>
                  </a:lnTo>
                  <a:lnTo>
                    <a:pt x="48615" y="29959"/>
                  </a:lnTo>
                  <a:lnTo>
                    <a:pt x="46812" y="39027"/>
                  </a:lnTo>
                  <a:lnTo>
                    <a:pt x="41744" y="45656"/>
                  </a:lnTo>
                  <a:lnTo>
                    <a:pt x="33858" y="49720"/>
                  </a:lnTo>
                  <a:lnTo>
                    <a:pt x="23634" y="51104"/>
                  </a:lnTo>
                  <a:lnTo>
                    <a:pt x="14986" y="51104"/>
                  </a:lnTo>
                  <a:lnTo>
                    <a:pt x="12484" y="49949"/>
                  </a:lnTo>
                  <a:lnTo>
                    <a:pt x="12484" y="11150"/>
                  </a:lnTo>
                  <a:lnTo>
                    <a:pt x="14986" y="11150"/>
                  </a:lnTo>
                  <a:lnTo>
                    <a:pt x="18643" y="9982"/>
                  </a:lnTo>
                  <a:lnTo>
                    <a:pt x="24968" y="9982"/>
                  </a:lnTo>
                  <a:lnTo>
                    <a:pt x="34417" y="11353"/>
                  </a:lnTo>
                  <a:lnTo>
                    <a:pt x="41910" y="15290"/>
                  </a:lnTo>
                  <a:lnTo>
                    <a:pt x="46837" y="21577"/>
                  </a:lnTo>
                  <a:lnTo>
                    <a:pt x="48615" y="29959"/>
                  </a:lnTo>
                  <a:lnTo>
                    <a:pt x="48615" y="6134"/>
                  </a:lnTo>
                  <a:lnTo>
                    <a:pt x="47218" y="5194"/>
                  </a:lnTo>
                  <a:lnTo>
                    <a:pt x="40843" y="2451"/>
                  </a:lnTo>
                  <a:lnTo>
                    <a:pt x="33083" y="647"/>
                  </a:lnTo>
                  <a:lnTo>
                    <a:pt x="23634" y="0"/>
                  </a:lnTo>
                  <a:lnTo>
                    <a:pt x="13652" y="0"/>
                  </a:lnTo>
                  <a:lnTo>
                    <a:pt x="6159" y="1168"/>
                  </a:lnTo>
                  <a:lnTo>
                    <a:pt x="0" y="2489"/>
                  </a:lnTo>
                  <a:lnTo>
                    <a:pt x="0" y="101053"/>
                  </a:lnTo>
                  <a:lnTo>
                    <a:pt x="12484" y="101053"/>
                  </a:lnTo>
                  <a:lnTo>
                    <a:pt x="12484" y="61099"/>
                  </a:lnTo>
                  <a:lnTo>
                    <a:pt x="14986" y="62433"/>
                  </a:lnTo>
                  <a:lnTo>
                    <a:pt x="22466" y="62433"/>
                  </a:lnTo>
                  <a:lnTo>
                    <a:pt x="31546" y="61709"/>
                  </a:lnTo>
                  <a:lnTo>
                    <a:pt x="61099" y="38620"/>
                  </a:lnTo>
                  <a:lnTo>
                    <a:pt x="61099" y="21145"/>
                  </a:lnTo>
                  <a:close/>
                </a:path>
                <a:path w="112395" h="101600">
                  <a:moveTo>
                    <a:pt x="112369" y="56108"/>
                  </a:moveTo>
                  <a:lnTo>
                    <a:pt x="76085" y="56108"/>
                  </a:lnTo>
                  <a:lnTo>
                    <a:pt x="76085" y="66090"/>
                  </a:lnTo>
                  <a:lnTo>
                    <a:pt x="112369" y="66090"/>
                  </a:lnTo>
                  <a:lnTo>
                    <a:pt x="112369" y="56108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960795" y="3550159"/>
              <a:ext cx="73753" cy="101223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062018" y="3548994"/>
              <a:ext cx="82410" cy="102388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6165573" y="3548994"/>
              <a:ext cx="61594" cy="101600"/>
            </a:xfrm>
            <a:custGeom>
              <a:avLst/>
              <a:gdLst/>
              <a:ahLst/>
              <a:cxnLst/>
              <a:rect l="l" t="t" r="r" b="b"/>
              <a:pathLst>
                <a:path w="61595" h="101600">
                  <a:moveTo>
                    <a:pt x="24972" y="0"/>
                  </a:moveTo>
                  <a:lnTo>
                    <a:pt x="13818" y="0"/>
                  </a:lnTo>
                  <a:lnTo>
                    <a:pt x="6326" y="1165"/>
                  </a:lnTo>
                  <a:lnTo>
                    <a:pt x="0" y="2497"/>
                  </a:lnTo>
                  <a:lnTo>
                    <a:pt x="0" y="101056"/>
                  </a:lnTo>
                  <a:lnTo>
                    <a:pt x="12486" y="101056"/>
                  </a:lnTo>
                  <a:lnTo>
                    <a:pt x="12486" y="61100"/>
                  </a:lnTo>
                  <a:lnTo>
                    <a:pt x="35001" y="61100"/>
                  </a:lnTo>
                  <a:lnTo>
                    <a:pt x="40664" y="59581"/>
                  </a:lnTo>
                  <a:lnTo>
                    <a:pt x="47687" y="56040"/>
                  </a:lnTo>
                  <a:lnTo>
                    <a:pt x="53774" y="51111"/>
                  </a:lnTo>
                  <a:lnTo>
                    <a:pt x="14983" y="51111"/>
                  </a:lnTo>
                  <a:lnTo>
                    <a:pt x="12486" y="49945"/>
                  </a:lnTo>
                  <a:lnTo>
                    <a:pt x="12486" y="11154"/>
                  </a:lnTo>
                  <a:lnTo>
                    <a:pt x="14983" y="11154"/>
                  </a:lnTo>
                  <a:lnTo>
                    <a:pt x="18812" y="9989"/>
                  </a:lnTo>
                  <a:lnTo>
                    <a:pt x="53774" y="9989"/>
                  </a:lnTo>
                  <a:lnTo>
                    <a:pt x="52443" y="8657"/>
                  </a:lnTo>
                  <a:lnTo>
                    <a:pt x="47307" y="5197"/>
                  </a:lnTo>
                  <a:lnTo>
                    <a:pt x="41080" y="2455"/>
                  </a:lnTo>
                  <a:lnTo>
                    <a:pt x="33666" y="650"/>
                  </a:lnTo>
                  <a:lnTo>
                    <a:pt x="24972" y="0"/>
                  </a:lnTo>
                  <a:close/>
                </a:path>
                <a:path w="61595" h="101600">
                  <a:moveTo>
                    <a:pt x="35001" y="61100"/>
                  </a:moveTo>
                  <a:lnTo>
                    <a:pt x="12486" y="61100"/>
                  </a:lnTo>
                  <a:lnTo>
                    <a:pt x="16315" y="62432"/>
                  </a:lnTo>
                  <a:lnTo>
                    <a:pt x="23807" y="62432"/>
                  </a:lnTo>
                  <a:lnTo>
                    <a:pt x="32704" y="61716"/>
                  </a:lnTo>
                  <a:lnTo>
                    <a:pt x="35001" y="61100"/>
                  </a:lnTo>
                  <a:close/>
                </a:path>
                <a:path w="61595" h="101600">
                  <a:moveTo>
                    <a:pt x="53774" y="9989"/>
                  </a:moveTo>
                  <a:lnTo>
                    <a:pt x="24972" y="9989"/>
                  </a:lnTo>
                  <a:lnTo>
                    <a:pt x="34522" y="11354"/>
                  </a:lnTo>
                  <a:lnTo>
                    <a:pt x="42058" y="15295"/>
                  </a:lnTo>
                  <a:lnTo>
                    <a:pt x="47003" y="21578"/>
                  </a:lnTo>
                  <a:lnTo>
                    <a:pt x="48780" y="29967"/>
                  </a:lnTo>
                  <a:lnTo>
                    <a:pt x="46985" y="39030"/>
                  </a:lnTo>
                  <a:lnTo>
                    <a:pt x="41912" y="45658"/>
                  </a:lnTo>
                  <a:lnTo>
                    <a:pt x="34030" y="49727"/>
                  </a:lnTo>
                  <a:lnTo>
                    <a:pt x="23807" y="51111"/>
                  </a:lnTo>
                  <a:lnTo>
                    <a:pt x="53774" y="51111"/>
                  </a:lnTo>
                  <a:lnTo>
                    <a:pt x="58769" y="46116"/>
                  </a:lnTo>
                  <a:lnTo>
                    <a:pt x="61266" y="38624"/>
                  </a:lnTo>
                  <a:lnTo>
                    <a:pt x="61266" y="21143"/>
                  </a:lnTo>
                  <a:lnTo>
                    <a:pt x="57437" y="13651"/>
                  </a:lnTo>
                  <a:lnTo>
                    <a:pt x="53774" y="9989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30">
            <a:extLst>
              <a:ext uri="{FF2B5EF4-FFF2-40B4-BE49-F238E27FC236}">
                <a16:creationId xmlns:a16="http://schemas.microsoft.com/office/drawing/2014/main" id="{9BE4419F-23DA-42D5-9887-7F79F4E54CBC}"/>
              </a:ext>
            </a:extLst>
          </p:cNvPr>
          <p:cNvSpPr/>
          <p:nvPr/>
        </p:nvSpPr>
        <p:spPr>
          <a:xfrm>
            <a:off x="5126452" y="4507634"/>
            <a:ext cx="1753870" cy="1083808"/>
          </a:xfrm>
          <a:custGeom>
            <a:avLst/>
            <a:gdLst/>
            <a:ahLst/>
            <a:cxnLst/>
            <a:rect l="l" t="t" r="r" b="b"/>
            <a:pathLst>
              <a:path w="1753870" h="552450">
                <a:moveTo>
                  <a:pt x="1753595" y="552066"/>
                </a:moveTo>
                <a:lnTo>
                  <a:pt x="0" y="552066"/>
                </a:lnTo>
                <a:lnTo>
                  <a:pt x="0" y="0"/>
                </a:lnTo>
                <a:lnTo>
                  <a:pt x="1753595" y="0"/>
                </a:lnTo>
                <a:lnTo>
                  <a:pt x="1753595" y="552066"/>
                </a:lnTo>
                <a:close/>
              </a:path>
            </a:pathLst>
          </a:custGeom>
          <a:ln w="7494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F6FD92-8C0C-4AB7-B752-71360A1BC3E2}"/>
              </a:ext>
            </a:extLst>
          </p:cNvPr>
          <p:cNvSpPr txBox="1"/>
          <p:nvPr/>
        </p:nvSpPr>
        <p:spPr>
          <a:xfrm>
            <a:off x="5257800" y="4904601"/>
            <a:ext cx="1428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Link Layer</a:t>
            </a:r>
            <a:endParaRPr lang="en-IN" sz="1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7885" y="394386"/>
            <a:ext cx="334962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-10" dirty="0"/>
              <a:t>Example:</a:t>
            </a:r>
            <a:r>
              <a:rPr b="1" spc="-70" dirty="0"/>
              <a:t> </a:t>
            </a:r>
            <a:r>
              <a:rPr b="1" spc="-60" dirty="0"/>
              <a:t>TCP/IP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307074"/>
            <a:ext cx="8001000" cy="429797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17525" indent="-342900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200" spc="-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hosts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52755" indent="-342900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unique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esponding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</a:t>
            </a:r>
            <a:r>
              <a:rPr sz="2200" b="1" spc="1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b="1" spc="-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b="1" spc="-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sz="2200" b="1" spc="-2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b="1" spc="-1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trol</a:t>
            </a:r>
            <a:r>
              <a:rPr sz="2200" b="1" spc="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b="1" spc="-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200" b="1" spc="-1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sz="2200" b="1" spc="-1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00" b="1" spc="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sz="2200" b="1" spc="-1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b="1" spc="-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b="1" spc="-1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b="1" spc="1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b="1" spc="-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sz="2200" b="1" spc="-1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b="1" spc="-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40665" indent="-342900">
              <a:lnSpc>
                <a:spcPct val="8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2200" b="1" spc="-1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b="1" spc="-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sz="2200" b="1" spc="-3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2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b="1" spc="-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</a:t>
            </a:r>
            <a:r>
              <a:rPr sz="2200" b="1" spc="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200" b="1" spc="-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sz="2200" b="1" spc="-1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b="1" spc="-1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ocol </a:t>
            </a:r>
            <a:r>
              <a:rPr sz="2200" b="1" spc="2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b="1" spc="-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esses 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ts val="2635"/>
              </a:lnSpc>
              <a:spcBef>
                <a:spcPts val="1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</a:t>
            </a:r>
            <a:r>
              <a:rPr sz="2200" b="1" spc="19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2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11454" indent="-342900">
              <a:lnSpc>
                <a:spcPts val="24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hosts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network,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200" spc="-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89535" lvl="1" indent="-287020">
              <a:lnSpc>
                <a:spcPct val="80000"/>
              </a:lnSpc>
              <a:spcBef>
                <a:spcPts val="56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hosts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networks,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sending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5752" y="394386"/>
            <a:ext cx="395668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/>
              <a:t>An</a:t>
            </a:r>
            <a:r>
              <a:rPr b="1" spc="-25" dirty="0"/>
              <a:t> </a:t>
            </a:r>
            <a:r>
              <a:rPr b="1" spc="-10" dirty="0"/>
              <a:t>Ethernet</a:t>
            </a:r>
            <a:r>
              <a:rPr b="1" spc="-55" dirty="0"/>
              <a:t> </a:t>
            </a:r>
            <a:r>
              <a:rPr b="1" spc="-45" dirty="0"/>
              <a:t>Packet</a:t>
            </a:r>
          </a:p>
        </p:txBody>
      </p:sp>
      <p:sp>
        <p:nvSpPr>
          <p:cNvPr id="156" name="object 15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420646" y="1516945"/>
            <a:ext cx="2636520" cy="3840479"/>
            <a:chOff x="2420646" y="1516945"/>
            <a:chExt cx="2636520" cy="3840479"/>
          </a:xfrm>
        </p:grpSpPr>
        <p:sp>
          <p:nvSpPr>
            <p:cNvPr id="4" name="object 4"/>
            <p:cNvSpPr/>
            <p:nvPr/>
          </p:nvSpPr>
          <p:spPr>
            <a:xfrm>
              <a:off x="2425360" y="4716233"/>
              <a:ext cx="2626995" cy="636270"/>
            </a:xfrm>
            <a:custGeom>
              <a:avLst/>
              <a:gdLst/>
              <a:ahLst/>
              <a:cxnLst/>
              <a:rect l="l" t="t" r="r" b="b"/>
              <a:pathLst>
                <a:path w="2626995" h="636270">
                  <a:moveTo>
                    <a:pt x="0" y="636058"/>
                  </a:moveTo>
                  <a:lnTo>
                    <a:pt x="2626580" y="636058"/>
                  </a:lnTo>
                  <a:lnTo>
                    <a:pt x="2626580" y="0"/>
                  </a:lnTo>
                  <a:lnTo>
                    <a:pt x="0" y="0"/>
                  </a:lnTo>
                  <a:lnTo>
                    <a:pt x="0" y="636058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275" y="4802820"/>
              <a:ext cx="292018" cy="1731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1658" y="4799673"/>
              <a:ext cx="340782" cy="1763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2742" y="4802820"/>
              <a:ext cx="336115" cy="1369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259159" y="4799673"/>
              <a:ext cx="42545" cy="176530"/>
            </a:xfrm>
            <a:custGeom>
              <a:avLst/>
              <a:gdLst/>
              <a:ahLst/>
              <a:cxnLst/>
              <a:rect l="l" t="t" r="r" b="b"/>
              <a:pathLst>
                <a:path w="42545" h="176529">
                  <a:moveTo>
                    <a:pt x="11092" y="0"/>
                  </a:moveTo>
                  <a:lnTo>
                    <a:pt x="0" y="0"/>
                  </a:lnTo>
                  <a:lnTo>
                    <a:pt x="9928" y="21226"/>
                  </a:lnTo>
                  <a:lnTo>
                    <a:pt x="17894" y="41129"/>
                  </a:lnTo>
                  <a:lnTo>
                    <a:pt x="23191" y="61327"/>
                  </a:lnTo>
                  <a:lnTo>
                    <a:pt x="25114" y="83439"/>
                  </a:lnTo>
                  <a:lnTo>
                    <a:pt x="23397" y="112348"/>
                  </a:lnTo>
                  <a:lnTo>
                    <a:pt x="18443" y="135201"/>
                  </a:lnTo>
                  <a:lnTo>
                    <a:pt x="10546" y="155394"/>
                  </a:lnTo>
                  <a:lnTo>
                    <a:pt x="0" y="176323"/>
                  </a:lnTo>
                  <a:lnTo>
                    <a:pt x="11092" y="176323"/>
                  </a:lnTo>
                  <a:lnTo>
                    <a:pt x="24561" y="154582"/>
                  </a:lnTo>
                  <a:lnTo>
                    <a:pt x="34401" y="133430"/>
                  </a:lnTo>
                  <a:lnTo>
                    <a:pt x="40435" y="111684"/>
                  </a:lnTo>
                  <a:lnTo>
                    <a:pt x="42485" y="88161"/>
                  </a:lnTo>
                  <a:lnTo>
                    <a:pt x="40229" y="63098"/>
                  </a:lnTo>
                  <a:lnTo>
                    <a:pt x="33852" y="41129"/>
                  </a:lnTo>
                  <a:lnTo>
                    <a:pt x="23943" y="20636"/>
                  </a:lnTo>
                  <a:lnTo>
                    <a:pt x="110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50230" y="5119287"/>
              <a:ext cx="361125" cy="1401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31761" y="5155488"/>
              <a:ext cx="89491" cy="10391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87199" y="5120861"/>
              <a:ext cx="180552" cy="13853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88262" y="5120861"/>
              <a:ext cx="371904" cy="13853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80676" y="5158638"/>
              <a:ext cx="78482" cy="10076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84273" y="5155488"/>
              <a:ext cx="131851" cy="10076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425360" y="5034252"/>
              <a:ext cx="2626995" cy="6350"/>
            </a:xfrm>
            <a:custGeom>
              <a:avLst/>
              <a:gdLst/>
              <a:ahLst/>
              <a:cxnLst/>
              <a:rect l="l" t="t" r="r" b="b"/>
              <a:pathLst>
                <a:path w="2626995" h="6350">
                  <a:moveTo>
                    <a:pt x="2626580" y="0"/>
                  </a:moveTo>
                  <a:lnTo>
                    <a:pt x="0" y="0"/>
                  </a:lnTo>
                  <a:lnTo>
                    <a:pt x="0" y="6295"/>
                  </a:lnTo>
                  <a:lnTo>
                    <a:pt x="2626580" y="6295"/>
                  </a:lnTo>
                  <a:lnTo>
                    <a:pt x="2626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25360" y="1521660"/>
              <a:ext cx="2626995" cy="1595120"/>
            </a:xfrm>
            <a:custGeom>
              <a:avLst/>
              <a:gdLst/>
              <a:ahLst/>
              <a:cxnLst/>
              <a:rect l="l" t="t" r="r" b="b"/>
              <a:pathLst>
                <a:path w="2626995" h="1595120">
                  <a:moveTo>
                    <a:pt x="0" y="1594925"/>
                  </a:moveTo>
                  <a:lnTo>
                    <a:pt x="2626580" y="1594925"/>
                  </a:lnTo>
                  <a:lnTo>
                    <a:pt x="2626580" y="0"/>
                  </a:lnTo>
                  <a:lnTo>
                    <a:pt x="0" y="0"/>
                  </a:lnTo>
                  <a:lnTo>
                    <a:pt x="0" y="1594925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1859" y="1634983"/>
              <a:ext cx="84782" cy="14018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80186" y="1634983"/>
              <a:ext cx="400367" cy="10408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05668" y="1602036"/>
              <a:ext cx="84782" cy="13703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310852" y="1602041"/>
              <a:ext cx="568960" cy="137160"/>
            </a:xfrm>
            <a:custGeom>
              <a:avLst/>
              <a:gdLst/>
              <a:ahLst/>
              <a:cxnLst/>
              <a:rect l="l" t="t" r="r" b="b"/>
              <a:pathLst>
                <a:path w="568960" h="137160">
                  <a:moveTo>
                    <a:pt x="17284" y="0"/>
                  </a:moveTo>
                  <a:lnTo>
                    <a:pt x="0" y="0"/>
                  </a:lnTo>
                  <a:lnTo>
                    <a:pt x="0" y="133896"/>
                  </a:lnTo>
                  <a:lnTo>
                    <a:pt x="17284" y="133896"/>
                  </a:lnTo>
                  <a:lnTo>
                    <a:pt x="17284" y="0"/>
                  </a:lnTo>
                  <a:close/>
                </a:path>
                <a:path w="568960" h="137160">
                  <a:moveTo>
                    <a:pt x="127177" y="91287"/>
                  </a:moveTo>
                  <a:lnTo>
                    <a:pt x="116586" y="49136"/>
                  </a:lnTo>
                  <a:lnTo>
                    <a:pt x="109918" y="43129"/>
                  </a:lnTo>
                  <a:lnTo>
                    <a:pt x="109918" y="77228"/>
                  </a:lnTo>
                  <a:lnTo>
                    <a:pt x="54952" y="77228"/>
                  </a:lnTo>
                  <a:lnTo>
                    <a:pt x="57137" y="66776"/>
                  </a:lnTo>
                  <a:lnTo>
                    <a:pt x="63004" y="57708"/>
                  </a:lnTo>
                  <a:lnTo>
                    <a:pt x="71513" y="51320"/>
                  </a:lnTo>
                  <a:lnTo>
                    <a:pt x="81635" y="48895"/>
                  </a:lnTo>
                  <a:lnTo>
                    <a:pt x="94449" y="51320"/>
                  </a:lnTo>
                  <a:lnTo>
                    <a:pt x="102844" y="57708"/>
                  </a:lnTo>
                  <a:lnTo>
                    <a:pt x="107708" y="66776"/>
                  </a:lnTo>
                  <a:lnTo>
                    <a:pt x="109918" y="77228"/>
                  </a:lnTo>
                  <a:lnTo>
                    <a:pt x="109918" y="43129"/>
                  </a:lnTo>
                  <a:lnTo>
                    <a:pt x="103339" y="37198"/>
                  </a:lnTo>
                  <a:lnTo>
                    <a:pt x="84785" y="32943"/>
                  </a:lnTo>
                  <a:lnTo>
                    <a:pt x="63512" y="37376"/>
                  </a:lnTo>
                  <a:lnTo>
                    <a:pt x="48869" y="49364"/>
                  </a:lnTo>
                  <a:lnTo>
                    <a:pt x="40411" y="66941"/>
                  </a:lnTo>
                  <a:lnTo>
                    <a:pt x="37693" y="88138"/>
                  </a:lnTo>
                  <a:lnTo>
                    <a:pt x="40589" y="107734"/>
                  </a:lnTo>
                  <a:lnTo>
                    <a:pt x="49072" y="123215"/>
                  </a:lnTo>
                  <a:lnTo>
                    <a:pt x="62852" y="133388"/>
                  </a:lnTo>
                  <a:lnTo>
                    <a:pt x="81635" y="137033"/>
                  </a:lnTo>
                  <a:lnTo>
                    <a:pt x="91782" y="136499"/>
                  </a:lnTo>
                  <a:lnTo>
                    <a:pt x="116166" y="122770"/>
                  </a:lnTo>
                  <a:lnTo>
                    <a:pt x="120510" y="116128"/>
                  </a:lnTo>
                  <a:lnTo>
                    <a:pt x="123799" y="108991"/>
                  </a:lnTo>
                  <a:lnTo>
                    <a:pt x="125615" y="103886"/>
                  </a:lnTo>
                  <a:lnTo>
                    <a:pt x="108343" y="103886"/>
                  </a:lnTo>
                  <a:lnTo>
                    <a:pt x="106629" y="110197"/>
                  </a:lnTo>
                  <a:lnTo>
                    <a:pt x="101676" y="116319"/>
                  </a:lnTo>
                  <a:lnTo>
                    <a:pt x="93764" y="120942"/>
                  </a:lnTo>
                  <a:lnTo>
                    <a:pt x="83210" y="122770"/>
                  </a:lnTo>
                  <a:lnTo>
                    <a:pt x="70853" y="120738"/>
                  </a:lnTo>
                  <a:lnTo>
                    <a:pt x="62014" y="114744"/>
                  </a:lnTo>
                  <a:lnTo>
                    <a:pt x="56718" y="104889"/>
                  </a:lnTo>
                  <a:lnTo>
                    <a:pt x="54952" y="91287"/>
                  </a:lnTo>
                  <a:lnTo>
                    <a:pt x="127177" y="91287"/>
                  </a:lnTo>
                  <a:close/>
                </a:path>
                <a:path w="568960" h="137160">
                  <a:moveTo>
                    <a:pt x="321856" y="75552"/>
                  </a:moveTo>
                  <a:lnTo>
                    <a:pt x="135026" y="75552"/>
                  </a:lnTo>
                  <a:lnTo>
                    <a:pt x="135026" y="89814"/>
                  </a:lnTo>
                  <a:lnTo>
                    <a:pt x="321856" y="89814"/>
                  </a:lnTo>
                  <a:lnTo>
                    <a:pt x="321856" y="75552"/>
                  </a:lnTo>
                  <a:close/>
                </a:path>
                <a:path w="568960" h="137160">
                  <a:moveTo>
                    <a:pt x="409778" y="105562"/>
                  </a:moveTo>
                  <a:lnTo>
                    <a:pt x="365836" y="75552"/>
                  </a:lnTo>
                  <a:lnTo>
                    <a:pt x="353275" y="72402"/>
                  </a:lnTo>
                  <a:lnTo>
                    <a:pt x="348551" y="69253"/>
                  </a:lnTo>
                  <a:lnTo>
                    <a:pt x="348551" y="50368"/>
                  </a:lnTo>
                  <a:lnTo>
                    <a:pt x="362699" y="47218"/>
                  </a:lnTo>
                  <a:lnTo>
                    <a:pt x="367398" y="47218"/>
                  </a:lnTo>
                  <a:lnTo>
                    <a:pt x="379691" y="49060"/>
                  </a:lnTo>
                  <a:lnTo>
                    <a:pt x="386829" y="53568"/>
                  </a:lnTo>
                  <a:lnTo>
                    <a:pt x="390144" y="59258"/>
                  </a:lnTo>
                  <a:lnTo>
                    <a:pt x="390944" y="64643"/>
                  </a:lnTo>
                  <a:lnTo>
                    <a:pt x="406641" y="64643"/>
                  </a:lnTo>
                  <a:lnTo>
                    <a:pt x="405612" y="57645"/>
                  </a:lnTo>
                  <a:lnTo>
                    <a:pt x="400761" y="46977"/>
                  </a:lnTo>
                  <a:lnTo>
                    <a:pt x="389432" y="37223"/>
                  </a:lnTo>
                  <a:lnTo>
                    <a:pt x="368973" y="32943"/>
                  </a:lnTo>
                  <a:lnTo>
                    <a:pt x="355384" y="35013"/>
                  </a:lnTo>
                  <a:lnTo>
                    <a:pt x="343852" y="41084"/>
                  </a:lnTo>
                  <a:lnTo>
                    <a:pt x="335838" y="51015"/>
                  </a:lnTo>
                  <a:lnTo>
                    <a:pt x="332854" y="64643"/>
                  </a:lnTo>
                  <a:lnTo>
                    <a:pt x="334302" y="73799"/>
                  </a:lnTo>
                  <a:lnTo>
                    <a:pt x="338543" y="80479"/>
                  </a:lnTo>
                  <a:lnTo>
                    <a:pt x="345440" y="85115"/>
                  </a:lnTo>
                  <a:lnTo>
                    <a:pt x="354850" y="88138"/>
                  </a:lnTo>
                  <a:lnTo>
                    <a:pt x="373684" y="92964"/>
                  </a:lnTo>
                  <a:lnTo>
                    <a:pt x="387807" y="97586"/>
                  </a:lnTo>
                  <a:lnTo>
                    <a:pt x="394081" y="99263"/>
                  </a:lnTo>
                  <a:lnTo>
                    <a:pt x="394081" y="107022"/>
                  </a:lnTo>
                  <a:lnTo>
                    <a:pt x="392176" y="114185"/>
                  </a:lnTo>
                  <a:lnTo>
                    <a:pt x="387019" y="119075"/>
                  </a:lnTo>
                  <a:lnTo>
                    <a:pt x="379514" y="121869"/>
                  </a:lnTo>
                  <a:lnTo>
                    <a:pt x="370547" y="122770"/>
                  </a:lnTo>
                  <a:lnTo>
                    <a:pt x="357339" y="120675"/>
                  </a:lnTo>
                  <a:lnTo>
                    <a:pt x="349719" y="115506"/>
                  </a:lnTo>
                  <a:lnTo>
                    <a:pt x="346240" y="108864"/>
                  </a:lnTo>
                  <a:lnTo>
                    <a:pt x="345401" y="102412"/>
                  </a:lnTo>
                  <a:lnTo>
                    <a:pt x="329704" y="102412"/>
                  </a:lnTo>
                  <a:lnTo>
                    <a:pt x="330784" y="113131"/>
                  </a:lnTo>
                  <a:lnTo>
                    <a:pt x="335991" y="124447"/>
                  </a:lnTo>
                  <a:lnTo>
                    <a:pt x="348259" y="133400"/>
                  </a:lnTo>
                  <a:lnTo>
                    <a:pt x="370547" y="137033"/>
                  </a:lnTo>
                  <a:lnTo>
                    <a:pt x="385940" y="134772"/>
                  </a:lnTo>
                  <a:lnTo>
                    <a:pt x="398399" y="128384"/>
                  </a:lnTo>
                  <a:lnTo>
                    <a:pt x="406742" y="118440"/>
                  </a:lnTo>
                  <a:lnTo>
                    <a:pt x="409778" y="105562"/>
                  </a:lnTo>
                  <a:close/>
                </a:path>
                <a:path w="568960" h="137160">
                  <a:moveTo>
                    <a:pt x="464642" y="36093"/>
                  </a:moveTo>
                  <a:lnTo>
                    <a:pt x="449046" y="36093"/>
                  </a:lnTo>
                  <a:lnTo>
                    <a:pt x="449046" y="9448"/>
                  </a:lnTo>
                  <a:lnTo>
                    <a:pt x="433349" y="9448"/>
                  </a:lnTo>
                  <a:lnTo>
                    <a:pt x="433349" y="36093"/>
                  </a:lnTo>
                  <a:lnTo>
                    <a:pt x="420776" y="36093"/>
                  </a:lnTo>
                  <a:lnTo>
                    <a:pt x="420776" y="50368"/>
                  </a:lnTo>
                  <a:lnTo>
                    <a:pt x="433349" y="50368"/>
                  </a:lnTo>
                  <a:lnTo>
                    <a:pt x="433349" y="114998"/>
                  </a:lnTo>
                  <a:lnTo>
                    <a:pt x="434111" y="122783"/>
                  </a:lnTo>
                  <a:lnTo>
                    <a:pt x="437070" y="129273"/>
                  </a:lnTo>
                  <a:lnTo>
                    <a:pt x="443280" y="133718"/>
                  </a:lnTo>
                  <a:lnTo>
                    <a:pt x="453758" y="135356"/>
                  </a:lnTo>
                  <a:lnTo>
                    <a:pt x="460032" y="135356"/>
                  </a:lnTo>
                  <a:lnTo>
                    <a:pt x="464642" y="133896"/>
                  </a:lnTo>
                  <a:lnTo>
                    <a:pt x="464642" y="121297"/>
                  </a:lnTo>
                  <a:lnTo>
                    <a:pt x="449046" y="121297"/>
                  </a:lnTo>
                  <a:lnTo>
                    <a:pt x="449046" y="50368"/>
                  </a:lnTo>
                  <a:lnTo>
                    <a:pt x="464642" y="50368"/>
                  </a:lnTo>
                  <a:lnTo>
                    <a:pt x="464642" y="36093"/>
                  </a:lnTo>
                  <a:close/>
                </a:path>
                <a:path w="568960" h="137160">
                  <a:moveTo>
                    <a:pt x="568439" y="122770"/>
                  </a:moveTo>
                  <a:lnTo>
                    <a:pt x="560489" y="122770"/>
                  </a:lnTo>
                  <a:lnTo>
                    <a:pt x="557352" y="121297"/>
                  </a:lnTo>
                  <a:lnTo>
                    <a:pt x="557352" y="84988"/>
                  </a:lnTo>
                  <a:lnTo>
                    <a:pt x="557352" y="61493"/>
                  </a:lnTo>
                  <a:lnTo>
                    <a:pt x="553085" y="47218"/>
                  </a:lnTo>
                  <a:lnTo>
                    <a:pt x="552818" y="46316"/>
                  </a:lnTo>
                  <a:lnTo>
                    <a:pt x="542251" y="37693"/>
                  </a:lnTo>
                  <a:lnTo>
                    <a:pt x="530250" y="33832"/>
                  </a:lnTo>
                  <a:lnTo>
                    <a:pt x="521360" y="32943"/>
                  </a:lnTo>
                  <a:lnTo>
                    <a:pt x="505231" y="34798"/>
                  </a:lnTo>
                  <a:lnTo>
                    <a:pt x="492810" y="40640"/>
                  </a:lnTo>
                  <a:lnTo>
                    <a:pt x="484835" y="50927"/>
                  </a:lnTo>
                  <a:lnTo>
                    <a:pt x="482003" y="66103"/>
                  </a:lnTo>
                  <a:lnTo>
                    <a:pt x="496239" y="66103"/>
                  </a:lnTo>
                  <a:lnTo>
                    <a:pt x="497852" y="59880"/>
                  </a:lnTo>
                  <a:lnTo>
                    <a:pt x="501256" y="53746"/>
                  </a:lnTo>
                  <a:lnTo>
                    <a:pt x="507657" y="49072"/>
                  </a:lnTo>
                  <a:lnTo>
                    <a:pt x="518210" y="47218"/>
                  </a:lnTo>
                  <a:lnTo>
                    <a:pt x="528497" y="48348"/>
                  </a:lnTo>
                  <a:lnTo>
                    <a:pt x="535825" y="51549"/>
                  </a:lnTo>
                  <a:lnTo>
                    <a:pt x="540194" y="56515"/>
                  </a:lnTo>
                  <a:lnTo>
                    <a:pt x="541655" y="62953"/>
                  </a:lnTo>
                  <a:lnTo>
                    <a:pt x="541655" y="72402"/>
                  </a:lnTo>
                  <a:lnTo>
                    <a:pt x="541655" y="84988"/>
                  </a:lnTo>
                  <a:lnTo>
                    <a:pt x="522490" y="122516"/>
                  </a:lnTo>
                  <a:lnTo>
                    <a:pt x="511937" y="124447"/>
                  </a:lnTo>
                  <a:lnTo>
                    <a:pt x="503694" y="123050"/>
                  </a:lnTo>
                  <a:lnTo>
                    <a:pt x="497814" y="119278"/>
                  </a:lnTo>
                  <a:lnTo>
                    <a:pt x="494284" y="113728"/>
                  </a:lnTo>
                  <a:lnTo>
                    <a:pt x="493102" y="107022"/>
                  </a:lnTo>
                  <a:lnTo>
                    <a:pt x="495414" y="99263"/>
                  </a:lnTo>
                  <a:lnTo>
                    <a:pt x="501103" y="94437"/>
                  </a:lnTo>
                  <a:lnTo>
                    <a:pt x="508292" y="91973"/>
                  </a:lnTo>
                  <a:lnTo>
                    <a:pt x="515073" y="91287"/>
                  </a:lnTo>
                  <a:lnTo>
                    <a:pt x="527354" y="89217"/>
                  </a:lnTo>
                  <a:lnTo>
                    <a:pt x="534797" y="87591"/>
                  </a:lnTo>
                  <a:lnTo>
                    <a:pt x="539038" y="86245"/>
                  </a:lnTo>
                  <a:lnTo>
                    <a:pt x="541655" y="84988"/>
                  </a:lnTo>
                  <a:lnTo>
                    <a:pt x="541655" y="72402"/>
                  </a:lnTo>
                  <a:lnTo>
                    <a:pt x="537044" y="74079"/>
                  </a:lnTo>
                  <a:lnTo>
                    <a:pt x="533908" y="75552"/>
                  </a:lnTo>
                  <a:lnTo>
                    <a:pt x="505663" y="78701"/>
                  </a:lnTo>
                  <a:lnTo>
                    <a:pt x="489673" y="83591"/>
                  </a:lnTo>
                  <a:lnTo>
                    <a:pt x="480644" y="91897"/>
                  </a:lnTo>
                  <a:lnTo>
                    <a:pt x="476643" y="101092"/>
                  </a:lnTo>
                  <a:lnTo>
                    <a:pt x="475729" y="108712"/>
                  </a:lnTo>
                  <a:lnTo>
                    <a:pt x="478218" y="120396"/>
                  </a:lnTo>
                  <a:lnTo>
                    <a:pt x="484987" y="129324"/>
                  </a:lnTo>
                  <a:lnTo>
                    <a:pt x="494982" y="135026"/>
                  </a:lnTo>
                  <a:lnTo>
                    <a:pt x="507123" y="137033"/>
                  </a:lnTo>
                  <a:lnTo>
                    <a:pt x="519582" y="135674"/>
                  </a:lnTo>
                  <a:lnTo>
                    <a:pt x="529094" y="132080"/>
                  </a:lnTo>
                  <a:lnTo>
                    <a:pt x="536257" y="127038"/>
                  </a:lnTo>
                  <a:lnTo>
                    <a:pt x="538695" y="124447"/>
                  </a:lnTo>
                  <a:lnTo>
                    <a:pt x="541655" y="121297"/>
                  </a:lnTo>
                  <a:lnTo>
                    <a:pt x="543382" y="129324"/>
                  </a:lnTo>
                  <a:lnTo>
                    <a:pt x="544791" y="137033"/>
                  </a:lnTo>
                  <a:lnTo>
                    <a:pt x="563626" y="137033"/>
                  </a:lnTo>
                  <a:lnTo>
                    <a:pt x="565302" y="135356"/>
                  </a:lnTo>
                  <a:lnTo>
                    <a:pt x="568439" y="133896"/>
                  </a:lnTo>
                  <a:lnTo>
                    <a:pt x="568439" y="122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99603" y="1611479"/>
              <a:ext cx="95853" cy="12591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59708" y="1600357"/>
              <a:ext cx="146082" cy="13871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273385" y="1602041"/>
              <a:ext cx="540385" cy="173355"/>
            </a:xfrm>
            <a:custGeom>
              <a:avLst/>
              <a:gdLst/>
              <a:ahLst/>
              <a:cxnLst/>
              <a:rect l="l" t="t" r="r" b="b"/>
              <a:pathLst>
                <a:path w="540385" h="173355">
                  <a:moveTo>
                    <a:pt x="86220" y="81851"/>
                  </a:moveTo>
                  <a:lnTo>
                    <a:pt x="83375" y="62966"/>
                  </a:lnTo>
                  <a:lnTo>
                    <a:pt x="76022" y="48895"/>
                  </a:lnTo>
                  <a:lnTo>
                    <a:pt x="75234" y="47396"/>
                  </a:lnTo>
                  <a:lnTo>
                    <a:pt x="69062" y="42329"/>
                  </a:lnTo>
                  <a:lnTo>
                    <a:pt x="69062" y="84988"/>
                  </a:lnTo>
                  <a:lnTo>
                    <a:pt x="67322" y="100190"/>
                  </a:lnTo>
                  <a:lnTo>
                    <a:pt x="62179" y="112141"/>
                  </a:lnTo>
                  <a:lnTo>
                    <a:pt x="53784" y="119964"/>
                  </a:lnTo>
                  <a:lnTo>
                    <a:pt x="42278" y="122770"/>
                  </a:lnTo>
                  <a:lnTo>
                    <a:pt x="33528" y="121373"/>
                  </a:lnTo>
                  <a:lnTo>
                    <a:pt x="24904" y="116293"/>
                  </a:lnTo>
                  <a:lnTo>
                    <a:pt x="18313" y="106210"/>
                  </a:lnTo>
                  <a:lnTo>
                    <a:pt x="15697" y="89814"/>
                  </a:lnTo>
                  <a:lnTo>
                    <a:pt x="16548" y="76784"/>
                  </a:lnTo>
                  <a:lnTo>
                    <a:pt x="20193" y="63461"/>
                  </a:lnTo>
                  <a:lnTo>
                    <a:pt x="28232" y="53073"/>
                  </a:lnTo>
                  <a:lnTo>
                    <a:pt x="37338" y="50368"/>
                  </a:lnTo>
                  <a:lnTo>
                    <a:pt x="42278" y="48895"/>
                  </a:lnTo>
                  <a:lnTo>
                    <a:pt x="57061" y="52768"/>
                  </a:lnTo>
                  <a:lnTo>
                    <a:pt x="65087" y="62230"/>
                  </a:lnTo>
                  <a:lnTo>
                    <a:pt x="68414" y="74041"/>
                  </a:lnTo>
                  <a:lnTo>
                    <a:pt x="69062" y="84988"/>
                  </a:lnTo>
                  <a:lnTo>
                    <a:pt x="69062" y="42329"/>
                  </a:lnTo>
                  <a:lnTo>
                    <a:pt x="62382" y="36842"/>
                  </a:lnTo>
                  <a:lnTo>
                    <a:pt x="45415" y="32943"/>
                  </a:lnTo>
                  <a:lnTo>
                    <a:pt x="33477" y="34785"/>
                  </a:lnTo>
                  <a:lnTo>
                    <a:pt x="25222" y="39293"/>
                  </a:lnTo>
                  <a:lnTo>
                    <a:pt x="19634" y="44983"/>
                  </a:lnTo>
                  <a:lnTo>
                    <a:pt x="15697" y="50368"/>
                  </a:lnTo>
                  <a:lnTo>
                    <a:pt x="15697" y="36093"/>
                  </a:lnTo>
                  <a:lnTo>
                    <a:pt x="0" y="36093"/>
                  </a:lnTo>
                  <a:lnTo>
                    <a:pt x="0" y="173139"/>
                  </a:lnTo>
                  <a:lnTo>
                    <a:pt x="15697" y="173139"/>
                  </a:lnTo>
                  <a:lnTo>
                    <a:pt x="15697" y="124447"/>
                  </a:lnTo>
                  <a:lnTo>
                    <a:pt x="17157" y="124447"/>
                  </a:lnTo>
                  <a:lnTo>
                    <a:pt x="20637" y="129070"/>
                  </a:lnTo>
                  <a:lnTo>
                    <a:pt x="26187" y="133108"/>
                  </a:lnTo>
                  <a:lnTo>
                    <a:pt x="33489" y="135953"/>
                  </a:lnTo>
                  <a:lnTo>
                    <a:pt x="42278" y="137033"/>
                  </a:lnTo>
                  <a:lnTo>
                    <a:pt x="63093" y="131749"/>
                  </a:lnTo>
                  <a:lnTo>
                    <a:pt x="70472" y="124447"/>
                  </a:lnTo>
                  <a:lnTo>
                    <a:pt x="72174" y="122770"/>
                  </a:lnTo>
                  <a:lnTo>
                    <a:pt x="76657" y="118338"/>
                  </a:lnTo>
                  <a:lnTo>
                    <a:pt x="84010" y="100469"/>
                  </a:lnTo>
                  <a:lnTo>
                    <a:pt x="86220" y="81851"/>
                  </a:lnTo>
                  <a:close/>
                </a:path>
                <a:path w="540385" h="173355">
                  <a:moveTo>
                    <a:pt x="192963" y="122770"/>
                  </a:moveTo>
                  <a:lnTo>
                    <a:pt x="183540" y="122770"/>
                  </a:lnTo>
                  <a:lnTo>
                    <a:pt x="182079" y="121297"/>
                  </a:lnTo>
                  <a:lnTo>
                    <a:pt x="182079" y="84988"/>
                  </a:lnTo>
                  <a:lnTo>
                    <a:pt x="182079" y="61493"/>
                  </a:lnTo>
                  <a:lnTo>
                    <a:pt x="177812" y="47218"/>
                  </a:lnTo>
                  <a:lnTo>
                    <a:pt x="177546" y="46316"/>
                  </a:lnTo>
                  <a:lnTo>
                    <a:pt x="166954" y="37693"/>
                  </a:lnTo>
                  <a:lnTo>
                    <a:pt x="154889" y="33832"/>
                  </a:lnTo>
                  <a:lnTo>
                    <a:pt x="145872" y="32943"/>
                  </a:lnTo>
                  <a:lnTo>
                    <a:pt x="129133" y="34798"/>
                  </a:lnTo>
                  <a:lnTo>
                    <a:pt x="116674" y="40640"/>
                  </a:lnTo>
                  <a:lnTo>
                    <a:pt x="108610" y="50927"/>
                  </a:lnTo>
                  <a:lnTo>
                    <a:pt x="105067" y="66103"/>
                  </a:lnTo>
                  <a:lnTo>
                    <a:pt x="120764" y="66103"/>
                  </a:lnTo>
                  <a:lnTo>
                    <a:pt x="121539" y="59880"/>
                  </a:lnTo>
                  <a:lnTo>
                    <a:pt x="124688" y="53746"/>
                  </a:lnTo>
                  <a:lnTo>
                    <a:pt x="131356" y="49072"/>
                  </a:lnTo>
                  <a:lnTo>
                    <a:pt x="142735" y="47218"/>
                  </a:lnTo>
                  <a:lnTo>
                    <a:pt x="153047" y="48348"/>
                  </a:lnTo>
                  <a:lnTo>
                    <a:pt x="160439" y="51549"/>
                  </a:lnTo>
                  <a:lnTo>
                    <a:pt x="164896" y="56515"/>
                  </a:lnTo>
                  <a:lnTo>
                    <a:pt x="166382" y="62953"/>
                  </a:lnTo>
                  <a:lnTo>
                    <a:pt x="166382" y="72402"/>
                  </a:lnTo>
                  <a:lnTo>
                    <a:pt x="164706" y="72986"/>
                  </a:lnTo>
                  <a:lnTo>
                    <a:pt x="164706" y="84988"/>
                  </a:lnTo>
                  <a:lnTo>
                    <a:pt x="146253" y="122516"/>
                  </a:lnTo>
                  <a:lnTo>
                    <a:pt x="134988" y="124447"/>
                  </a:lnTo>
                  <a:lnTo>
                    <a:pt x="122428" y="124447"/>
                  </a:lnTo>
                  <a:lnTo>
                    <a:pt x="117614" y="116471"/>
                  </a:lnTo>
                  <a:lnTo>
                    <a:pt x="117614" y="107022"/>
                  </a:lnTo>
                  <a:lnTo>
                    <a:pt x="119710" y="99263"/>
                  </a:lnTo>
                  <a:lnTo>
                    <a:pt x="124891" y="94437"/>
                  </a:lnTo>
                  <a:lnTo>
                    <a:pt x="131572" y="91973"/>
                  </a:lnTo>
                  <a:lnTo>
                    <a:pt x="138125" y="91287"/>
                  </a:lnTo>
                  <a:lnTo>
                    <a:pt x="150634" y="89217"/>
                  </a:lnTo>
                  <a:lnTo>
                    <a:pt x="158483" y="87591"/>
                  </a:lnTo>
                  <a:lnTo>
                    <a:pt x="162788" y="86245"/>
                  </a:lnTo>
                  <a:lnTo>
                    <a:pt x="164706" y="84988"/>
                  </a:lnTo>
                  <a:lnTo>
                    <a:pt x="164706" y="72986"/>
                  </a:lnTo>
                  <a:lnTo>
                    <a:pt x="161569" y="74079"/>
                  </a:lnTo>
                  <a:lnTo>
                    <a:pt x="156959" y="75552"/>
                  </a:lnTo>
                  <a:lnTo>
                    <a:pt x="114325" y="83591"/>
                  </a:lnTo>
                  <a:lnTo>
                    <a:pt x="100457" y="108712"/>
                  </a:lnTo>
                  <a:lnTo>
                    <a:pt x="102717" y="120396"/>
                  </a:lnTo>
                  <a:lnTo>
                    <a:pt x="109093" y="129324"/>
                  </a:lnTo>
                  <a:lnTo>
                    <a:pt x="118999" y="135026"/>
                  </a:lnTo>
                  <a:lnTo>
                    <a:pt x="131851" y="137033"/>
                  </a:lnTo>
                  <a:lnTo>
                    <a:pt x="144310" y="135674"/>
                  </a:lnTo>
                  <a:lnTo>
                    <a:pt x="153822" y="132080"/>
                  </a:lnTo>
                  <a:lnTo>
                    <a:pt x="160985" y="127038"/>
                  </a:lnTo>
                  <a:lnTo>
                    <a:pt x="163423" y="124447"/>
                  </a:lnTo>
                  <a:lnTo>
                    <a:pt x="166382" y="121297"/>
                  </a:lnTo>
                  <a:lnTo>
                    <a:pt x="166484" y="129324"/>
                  </a:lnTo>
                  <a:lnTo>
                    <a:pt x="169519" y="137033"/>
                  </a:lnTo>
                  <a:lnTo>
                    <a:pt x="186690" y="137033"/>
                  </a:lnTo>
                  <a:lnTo>
                    <a:pt x="189826" y="135356"/>
                  </a:lnTo>
                  <a:lnTo>
                    <a:pt x="192963" y="133896"/>
                  </a:lnTo>
                  <a:lnTo>
                    <a:pt x="192963" y="122770"/>
                  </a:lnTo>
                  <a:close/>
                </a:path>
                <a:path w="540385" h="173355">
                  <a:moveTo>
                    <a:pt x="287147" y="69253"/>
                  </a:moveTo>
                  <a:lnTo>
                    <a:pt x="284429" y="56324"/>
                  </a:lnTo>
                  <a:lnTo>
                    <a:pt x="278015" y="44653"/>
                  </a:lnTo>
                  <a:lnTo>
                    <a:pt x="267157" y="36207"/>
                  </a:lnTo>
                  <a:lnTo>
                    <a:pt x="251142" y="32943"/>
                  </a:lnTo>
                  <a:lnTo>
                    <a:pt x="229831" y="37376"/>
                  </a:lnTo>
                  <a:lnTo>
                    <a:pt x="215201" y="49364"/>
                  </a:lnTo>
                  <a:lnTo>
                    <a:pt x="206768" y="66941"/>
                  </a:lnTo>
                  <a:lnTo>
                    <a:pt x="204050" y="88138"/>
                  </a:lnTo>
                  <a:lnTo>
                    <a:pt x="206946" y="107734"/>
                  </a:lnTo>
                  <a:lnTo>
                    <a:pt x="215430" y="123215"/>
                  </a:lnTo>
                  <a:lnTo>
                    <a:pt x="229222" y="133388"/>
                  </a:lnTo>
                  <a:lnTo>
                    <a:pt x="248005" y="137033"/>
                  </a:lnTo>
                  <a:lnTo>
                    <a:pt x="265836" y="133350"/>
                  </a:lnTo>
                  <a:lnTo>
                    <a:pt x="277622" y="124053"/>
                  </a:lnTo>
                  <a:lnTo>
                    <a:pt x="284378" y="111810"/>
                  </a:lnTo>
                  <a:lnTo>
                    <a:pt x="287147" y="99263"/>
                  </a:lnTo>
                  <a:lnTo>
                    <a:pt x="271449" y="99263"/>
                  </a:lnTo>
                  <a:lnTo>
                    <a:pt x="267995" y="109575"/>
                  </a:lnTo>
                  <a:lnTo>
                    <a:pt x="262623" y="116916"/>
                  </a:lnTo>
                  <a:lnTo>
                    <a:pt x="255816" y="121310"/>
                  </a:lnTo>
                  <a:lnTo>
                    <a:pt x="248005" y="122770"/>
                  </a:lnTo>
                  <a:lnTo>
                    <a:pt x="234543" y="119316"/>
                  </a:lnTo>
                  <a:lnTo>
                    <a:pt x="226364" y="110413"/>
                  </a:lnTo>
                  <a:lnTo>
                    <a:pt x="222313" y="98247"/>
                  </a:lnTo>
                  <a:lnTo>
                    <a:pt x="221221" y="84988"/>
                  </a:lnTo>
                  <a:lnTo>
                    <a:pt x="222516" y="72097"/>
                  </a:lnTo>
                  <a:lnTo>
                    <a:pt x="226923" y="60490"/>
                  </a:lnTo>
                  <a:lnTo>
                    <a:pt x="235165" y="52120"/>
                  </a:lnTo>
                  <a:lnTo>
                    <a:pt x="248005" y="48895"/>
                  </a:lnTo>
                  <a:lnTo>
                    <a:pt x="257378" y="50304"/>
                  </a:lnTo>
                  <a:lnTo>
                    <a:pt x="264439" y="54356"/>
                  </a:lnTo>
                  <a:lnTo>
                    <a:pt x="269138" y="60756"/>
                  </a:lnTo>
                  <a:lnTo>
                    <a:pt x="271449" y="69253"/>
                  </a:lnTo>
                  <a:lnTo>
                    <a:pt x="287147" y="69253"/>
                  </a:lnTo>
                  <a:close/>
                </a:path>
                <a:path w="540385" h="173355">
                  <a:moveTo>
                    <a:pt x="386130" y="133896"/>
                  </a:moveTo>
                  <a:lnTo>
                    <a:pt x="346786" y="72402"/>
                  </a:lnTo>
                  <a:lnTo>
                    <a:pt x="384670" y="36093"/>
                  </a:lnTo>
                  <a:lnTo>
                    <a:pt x="362699" y="36093"/>
                  </a:lnTo>
                  <a:lnTo>
                    <a:pt x="321678" y="78701"/>
                  </a:lnTo>
                  <a:lnTo>
                    <a:pt x="321678" y="0"/>
                  </a:lnTo>
                  <a:lnTo>
                    <a:pt x="304507" y="0"/>
                  </a:lnTo>
                  <a:lnTo>
                    <a:pt x="304507" y="133896"/>
                  </a:lnTo>
                  <a:lnTo>
                    <a:pt x="321678" y="133896"/>
                  </a:lnTo>
                  <a:lnTo>
                    <a:pt x="321678" y="97586"/>
                  </a:lnTo>
                  <a:lnTo>
                    <a:pt x="334225" y="84988"/>
                  </a:lnTo>
                  <a:lnTo>
                    <a:pt x="365836" y="133896"/>
                  </a:lnTo>
                  <a:lnTo>
                    <a:pt x="386130" y="133896"/>
                  </a:lnTo>
                  <a:close/>
                </a:path>
                <a:path w="540385" h="173355">
                  <a:moveTo>
                    <a:pt x="483450" y="91287"/>
                  </a:moveTo>
                  <a:lnTo>
                    <a:pt x="481888" y="77228"/>
                  </a:lnTo>
                  <a:lnTo>
                    <a:pt x="480822" y="67564"/>
                  </a:lnTo>
                  <a:lnTo>
                    <a:pt x="472909" y="49136"/>
                  </a:lnTo>
                  <a:lnTo>
                    <a:pt x="472655" y="48895"/>
                  </a:lnTo>
                  <a:lnTo>
                    <a:pt x="466293" y="43154"/>
                  </a:lnTo>
                  <a:lnTo>
                    <a:pt x="466293" y="77228"/>
                  </a:lnTo>
                  <a:lnTo>
                    <a:pt x="411251" y="77228"/>
                  </a:lnTo>
                  <a:lnTo>
                    <a:pt x="413461" y="66776"/>
                  </a:lnTo>
                  <a:lnTo>
                    <a:pt x="419493" y="57708"/>
                  </a:lnTo>
                  <a:lnTo>
                    <a:pt x="428472" y="51320"/>
                  </a:lnTo>
                  <a:lnTo>
                    <a:pt x="439508" y="48895"/>
                  </a:lnTo>
                  <a:lnTo>
                    <a:pt x="451396" y="51320"/>
                  </a:lnTo>
                  <a:lnTo>
                    <a:pt x="459333" y="57708"/>
                  </a:lnTo>
                  <a:lnTo>
                    <a:pt x="464045" y="66776"/>
                  </a:lnTo>
                  <a:lnTo>
                    <a:pt x="466293" y="77228"/>
                  </a:lnTo>
                  <a:lnTo>
                    <a:pt x="466293" y="43154"/>
                  </a:lnTo>
                  <a:lnTo>
                    <a:pt x="459701" y="37198"/>
                  </a:lnTo>
                  <a:lnTo>
                    <a:pt x="441172" y="32943"/>
                  </a:lnTo>
                  <a:lnTo>
                    <a:pt x="420573" y="37376"/>
                  </a:lnTo>
                  <a:lnTo>
                    <a:pt x="405866" y="49364"/>
                  </a:lnTo>
                  <a:lnTo>
                    <a:pt x="397027" y="66941"/>
                  </a:lnTo>
                  <a:lnTo>
                    <a:pt x="394093" y="88138"/>
                  </a:lnTo>
                  <a:lnTo>
                    <a:pt x="397192" y="107734"/>
                  </a:lnTo>
                  <a:lnTo>
                    <a:pt x="406019" y="123215"/>
                  </a:lnTo>
                  <a:lnTo>
                    <a:pt x="419874" y="133388"/>
                  </a:lnTo>
                  <a:lnTo>
                    <a:pt x="438035" y="137033"/>
                  </a:lnTo>
                  <a:lnTo>
                    <a:pt x="448170" y="136499"/>
                  </a:lnTo>
                  <a:lnTo>
                    <a:pt x="481037" y="108991"/>
                  </a:lnTo>
                  <a:lnTo>
                    <a:pt x="481990" y="103886"/>
                  </a:lnTo>
                  <a:lnTo>
                    <a:pt x="466293" y="103886"/>
                  </a:lnTo>
                  <a:lnTo>
                    <a:pt x="463638" y="110197"/>
                  </a:lnTo>
                  <a:lnTo>
                    <a:pt x="458368" y="116319"/>
                  </a:lnTo>
                  <a:lnTo>
                    <a:pt x="450786" y="120942"/>
                  </a:lnTo>
                  <a:lnTo>
                    <a:pt x="441172" y="122770"/>
                  </a:lnTo>
                  <a:lnTo>
                    <a:pt x="427850" y="120738"/>
                  </a:lnTo>
                  <a:lnTo>
                    <a:pt x="418528" y="114744"/>
                  </a:lnTo>
                  <a:lnTo>
                    <a:pt x="413042" y="104889"/>
                  </a:lnTo>
                  <a:lnTo>
                    <a:pt x="411251" y="91287"/>
                  </a:lnTo>
                  <a:lnTo>
                    <a:pt x="483450" y="91287"/>
                  </a:lnTo>
                  <a:close/>
                </a:path>
                <a:path w="540385" h="173355">
                  <a:moveTo>
                    <a:pt x="539965" y="36093"/>
                  </a:moveTo>
                  <a:lnTo>
                    <a:pt x="524268" y="36093"/>
                  </a:lnTo>
                  <a:lnTo>
                    <a:pt x="524268" y="9448"/>
                  </a:lnTo>
                  <a:lnTo>
                    <a:pt x="507098" y="9448"/>
                  </a:lnTo>
                  <a:lnTo>
                    <a:pt x="507098" y="36093"/>
                  </a:lnTo>
                  <a:lnTo>
                    <a:pt x="494550" y="36093"/>
                  </a:lnTo>
                  <a:lnTo>
                    <a:pt x="494550" y="50368"/>
                  </a:lnTo>
                  <a:lnTo>
                    <a:pt x="507098" y="50368"/>
                  </a:lnTo>
                  <a:lnTo>
                    <a:pt x="507098" y="114998"/>
                  </a:lnTo>
                  <a:lnTo>
                    <a:pt x="508063" y="122783"/>
                  </a:lnTo>
                  <a:lnTo>
                    <a:pt x="511365" y="129273"/>
                  </a:lnTo>
                  <a:lnTo>
                    <a:pt x="517613" y="133718"/>
                  </a:lnTo>
                  <a:lnTo>
                    <a:pt x="527405" y="135356"/>
                  </a:lnTo>
                  <a:lnTo>
                    <a:pt x="533679" y="135356"/>
                  </a:lnTo>
                  <a:lnTo>
                    <a:pt x="539965" y="133896"/>
                  </a:lnTo>
                  <a:lnTo>
                    <a:pt x="539965" y="121297"/>
                  </a:lnTo>
                  <a:lnTo>
                    <a:pt x="524268" y="121297"/>
                  </a:lnTo>
                  <a:lnTo>
                    <a:pt x="524268" y="50368"/>
                  </a:lnTo>
                  <a:lnTo>
                    <a:pt x="539965" y="50368"/>
                  </a:lnTo>
                  <a:lnTo>
                    <a:pt x="539965" y="360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08440" y="1931094"/>
              <a:ext cx="238650" cy="12759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67496" y="1931094"/>
              <a:ext cx="95790" cy="12591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27643" y="1919971"/>
              <a:ext cx="146019" cy="13871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33331" y="1919971"/>
              <a:ext cx="361209" cy="13871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14841" y="1954598"/>
              <a:ext cx="87900" cy="10408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70342" y="1921650"/>
              <a:ext cx="86226" cy="13703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077079" y="1954598"/>
              <a:ext cx="87900" cy="10408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185272" y="1921662"/>
              <a:ext cx="60325" cy="133985"/>
            </a:xfrm>
            <a:custGeom>
              <a:avLst/>
              <a:gdLst/>
              <a:ahLst/>
              <a:cxnLst/>
              <a:rect l="l" t="t" r="r" b="b"/>
              <a:pathLst>
                <a:path w="60325" h="133985">
                  <a:moveTo>
                    <a:pt x="17373" y="0"/>
                  </a:moveTo>
                  <a:lnTo>
                    <a:pt x="0" y="0"/>
                  </a:lnTo>
                  <a:lnTo>
                    <a:pt x="0" y="133883"/>
                  </a:lnTo>
                  <a:lnTo>
                    <a:pt x="17373" y="133883"/>
                  </a:lnTo>
                  <a:lnTo>
                    <a:pt x="17373" y="0"/>
                  </a:lnTo>
                  <a:close/>
                </a:path>
                <a:path w="60325" h="133985">
                  <a:moveTo>
                    <a:pt x="59855" y="36093"/>
                  </a:moveTo>
                  <a:lnTo>
                    <a:pt x="42481" y="36093"/>
                  </a:lnTo>
                  <a:lnTo>
                    <a:pt x="42481" y="133883"/>
                  </a:lnTo>
                  <a:lnTo>
                    <a:pt x="59855" y="133883"/>
                  </a:lnTo>
                  <a:lnTo>
                    <a:pt x="59855" y="36093"/>
                  </a:lnTo>
                  <a:close/>
                </a:path>
                <a:path w="60325" h="133985">
                  <a:moveTo>
                    <a:pt x="59855" y="0"/>
                  </a:moveTo>
                  <a:lnTo>
                    <a:pt x="42481" y="0"/>
                  </a:lnTo>
                  <a:lnTo>
                    <a:pt x="42481" y="18884"/>
                  </a:lnTo>
                  <a:lnTo>
                    <a:pt x="59855" y="18884"/>
                  </a:lnTo>
                  <a:lnTo>
                    <a:pt x="598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270251" y="1954598"/>
              <a:ext cx="130176" cy="10094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427217" y="1921650"/>
              <a:ext cx="177266" cy="13703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628133" y="1954598"/>
              <a:ext cx="47625" cy="100965"/>
            </a:xfrm>
            <a:custGeom>
              <a:avLst/>
              <a:gdLst/>
              <a:ahLst/>
              <a:cxnLst/>
              <a:rect l="l" t="t" r="r" b="b"/>
              <a:pathLst>
                <a:path w="47625" h="100964">
                  <a:moveTo>
                    <a:pt x="15696" y="3147"/>
                  </a:moveTo>
                  <a:lnTo>
                    <a:pt x="0" y="3147"/>
                  </a:lnTo>
                  <a:lnTo>
                    <a:pt x="0" y="100942"/>
                  </a:lnTo>
                  <a:lnTo>
                    <a:pt x="15696" y="100942"/>
                  </a:lnTo>
                  <a:lnTo>
                    <a:pt x="15696" y="44280"/>
                  </a:lnTo>
                  <a:lnTo>
                    <a:pt x="17413" y="34062"/>
                  </a:lnTo>
                  <a:lnTo>
                    <a:pt x="22367" y="25497"/>
                  </a:lnTo>
                  <a:lnTo>
                    <a:pt x="30264" y="19608"/>
                  </a:lnTo>
                  <a:lnTo>
                    <a:pt x="33738" y="18887"/>
                  </a:lnTo>
                  <a:lnTo>
                    <a:pt x="15696" y="18887"/>
                  </a:lnTo>
                  <a:lnTo>
                    <a:pt x="15696" y="3147"/>
                  </a:lnTo>
                  <a:close/>
                </a:path>
                <a:path w="47625" h="100964">
                  <a:moveTo>
                    <a:pt x="47089" y="0"/>
                  </a:moveTo>
                  <a:lnTo>
                    <a:pt x="42485" y="0"/>
                  </a:lnTo>
                  <a:lnTo>
                    <a:pt x="33884" y="1416"/>
                  </a:lnTo>
                  <a:lnTo>
                    <a:pt x="26736" y="5351"/>
                  </a:lnTo>
                  <a:lnTo>
                    <a:pt x="20765" y="11332"/>
                  </a:lnTo>
                  <a:lnTo>
                    <a:pt x="15696" y="18887"/>
                  </a:lnTo>
                  <a:lnTo>
                    <a:pt x="33738" y="18887"/>
                  </a:lnTo>
                  <a:lnTo>
                    <a:pt x="40811" y="17418"/>
                  </a:lnTo>
                  <a:lnTo>
                    <a:pt x="47089" y="17418"/>
                  </a:lnTo>
                  <a:lnTo>
                    <a:pt x="47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929345" y="2241265"/>
              <a:ext cx="378371" cy="13703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332852" y="2274213"/>
              <a:ext cx="78503" cy="10094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431761" y="2241265"/>
              <a:ext cx="288879" cy="13703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741046" y="2274213"/>
              <a:ext cx="78608" cy="10094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891859" y="2241265"/>
              <a:ext cx="296560" cy="13703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213743" y="2274213"/>
              <a:ext cx="334232" cy="10408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100480" y="2595506"/>
              <a:ext cx="185261" cy="10388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306147" y="2598654"/>
              <a:ext cx="78503" cy="10073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412925" y="2595506"/>
              <a:ext cx="238629" cy="10388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719071" y="2560880"/>
              <a:ext cx="296686" cy="13850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040872" y="2595506"/>
              <a:ext cx="334441" cy="10388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855551" y="2881963"/>
              <a:ext cx="17780" cy="133985"/>
            </a:xfrm>
            <a:custGeom>
              <a:avLst/>
              <a:gdLst/>
              <a:ahLst/>
              <a:cxnLst/>
              <a:rect l="l" t="t" r="r" b="b"/>
              <a:pathLst>
                <a:path w="17780" h="133985">
                  <a:moveTo>
                    <a:pt x="17266" y="0"/>
                  </a:moveTo>
                  <a:lnTo>
                    <a:pt x="0" y="0"/>
                  </a:lnTo>
                  <a:lnTo>
                    <a:pt x="0" y="133889"/>
                  </a:lnTo>
                  <a:lnTo>
                    <a:pt x="17266" y="133889"/>
                  </a:lnTo>
                  <a:lnTo>
                    <a:pt x="17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893222" y="2915121"/>
              <a:ext cx="87921" cy="10388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001571" y="2915121"/>
              <a:ext cx="80073" cy="10073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102050" y="2881963"/>
              <a:ext cx="241789" cy="17481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416065" y="2880494"/>
              <a:ext cx="145999" cy="13850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624871" y="2881963"/>
              <a:ext cx="354888" cy="137037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044011" y="2881963"/>
              <a:ext cx="367508" cy="13703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431821" y="2915121"/>
              <a:ext cx="190033" cy="10388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425357" y="1833511"/>
              <a:ext cx="2626995" cy="967105"/>
            </a:xfrm>
            <a:custGeom>
              <a:avLst/>
              <a:gdLst/>
              <a:ahLst/>
              <a:cxnLst/>
              <a:rect l="l" t="t" r="r" b="b"/>
              <a:pathLst>
                <a:path w="2626995" h="967105">
                  <a:moveTo>
                    <a:pt x="2626576" y="960323"/>
                  </a:moveTo>
                  <a:lnTo>
                    <a:pt x="0" y="960323"/>
                  </a:lnTo>
                  <a:lnTo>
                    <a:pt x="0" y="966609"/>
                  </a:lnTo>
                  <a:lnTo>
                    <a:pt x="2626576" y="966609"/>
                  </a:lnTo>
                  <a:lnTo>
                    <a:pt x="2626576" y="960323"/>
                  </a:lnTo>
                  <a:close/>
                </a:path>
                <a:path w="2626995" h="967105">
                  <a:moveTo>
                    <a:pt x="2626576" y="639229"/>
                  </a:moveTo>
                  <a:lnTo>
                    <a:pt x="0" y="639229"/>
                  </a:lnTo>
                  <a:lnTo>
                    <a:pt x="0" y="645528"/>
                  </a:lnTo>
                  <a:lnTo>
                    <a:pt x="2626576" y="645528"/>
                  </a:lnTo>
                  <a:lnTo>
                    <a:pt x="2626576" y="639229"/>
                  </a:lnTo>
                  <a:close/>
                </a:path>
                <a:path w="2626995" h="967105">
                  <a:moveTo>
                    <a:pt x="2626576" y="319620"/>
                  </a:moveTo>
                  <a:lnTo>
                    <a:pt x="0" y="319620"/>
                  </a:lnTo>
                  <a:lnTo>
                    <a:pt x="0" y="325920"/>
                  </a:lnTo>
                  <a:lnTo>
                    <a:pt x="2626576" y="325920"/>
                  </a:lnTo>
                  <a:lnTo>
                    <a:pt x="2626576" y="319620"/>
                  </a:lnTo>
                  <a:close/>
                </a:path>
                <a:path w="2626995" h="967105">
                  <a:moveTo>
                    <a:pt x="2626576" y="0"/>
                  </a:moveTo>
                  <a:lnTo>
                    <a:pt x="0" y="0"/>
                  </a:lnTo>
                  <a:lnTo>
                    <a:pt x="0" y="6299"/>
                  </a:lnTo>
                  <a:lnTo>
                    <a:pt x="2626576" y="6299"/>
                  </a:lnTo>
                  <a:lnTo>
                    <a:pt x="26265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22221" y="3116585"/>
              <a:ext cx="2631440" cy="1600200"/>
            </a:xfrm>
            <a:custGeom>
              <a:avLst/>
              <a:gdLst/>
              <a:ahLst/>
              <a:cxnLst/>
              <a:rect l="l" t="t" r="r" b="b"/>
              <a:pathLst>
                <a:path w="2631440" h="1600200">
                  <a:moveTo>
                    <a:pt x="2631393" y="0"/>
                  </a:moveTo>
                  <a:lnTo>
                    <a:pt x="0" y="0"/>
                  </a:lnTo>
                  <a:lnTo>
                    <a:pt x="0" y="1599647"/>
                  </a:lnTo>
                  <a:lnTo>
                    <a:pt x="2631393" y="1599647"/>
                  </a:lnTo>
                  <a:lnTo>
                    <a:pt x="2631393" y="0"/>
                  </a:lnTo>
                  <a:close/>
                </a:path>
              </a:pathLst>
            </a:custGeom>
            <a:solidFill>
              <a:srgbClr val="CA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25357" y="3113442"/>
              <a:ext cx="2626995" cy="1607820"/>
            </a:xfrm>
            <a:custGeom>
              <a:avLst/>
              <a:gdLst/>
              <a:ahLst/>
              <a:cxnLst/>
              <a:rect l="l" t="t" r="r" b="b"/>
              <a:pathLst>
                <a:path w="2626995" h="1607820">
                  <a:moveTo>
                    <a:pt x="2626576" y="1601228"/>
                  </a:moveTo>
                  <a:lnTo>
                    <a:pt x="0" y="1601228"/>
                  </a:lnTo>
                  <a:lnTo>
                    <a:pt x="0" y="1607515"/>
                  </a:lnTo>
                  <a:lnTo>
                    <a:pt x="2626576" y="1607515"/>
                  </a:lnTo>
                  <a:lnTo>
                    <a:pt x="2626576" y="1601228"/>
                  </a:lnTo>
                  <a:close/>
                </a:path>
                <a:path w="2626995" h="1607820">
                  <a:moveTo>
                    <a:pt x="2626576" y="0"/>
                  </a:moveTo>
                  <a:lnTo>
                    <a:pt x="0" y="0"/>
                  </a:lnTo>
                  <a:lnTo>
                    <a:pt x="0" y="6299"/>
                  </a:lnTo>
                  <a:lnTo>
                    <a:pt x="2626576" y="6299"/>
                  </a:lnTo>
                  <a:lnTo>
                    <a:pt x="26265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25360" y="1521660"/>
              <a:ext cx="2626995" cy="3830954"/>
            </a:xfrm>
            <a:custGeom>
              <a:avLst/>
              <a:gdLst/>
              <a:ahLst/>
              <a:cxnLst/>
              <a:rect l="l" t="t" r="r" b="b"/>
              <a:pathLst>
                <a:path w="2626995" h="3830954">
                  <a:moveTo>
                    <a:pt x="0" y="0"/>
                  </a:moveTo>
                  <a:lnTo>
                    <a:pt x="2626580" y="0"/>
                  </a:lnTo>
                  <a:lnTo>
                    <a:pt x="2626580" y="3830631"/>
                  </a:lnTo>
                  <a:lnTo>
                    <a:pt x="0" y="3830631"/>
                  </a:lnTo>
                  <a:lnTo>
                    <a:pt x="0" y="0"/>
                  </a:lnTo>
                  <a:close/>
                </a:path>
              </a:pathLst>
            </a:custGeom>
            <a:ln w="9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562064" y="3842423"/>
              <a:ext cx="354909" cy="136974"/>
            </a:xfrm>
            <a:prstGeom prst="rect">
              <a:avLst/>
            </a:prstGeom>
          </p:spPr>
        </p:pic>
      </p:grpSp>
      <p:pic>
        <p:nvPicPr>
          <p:cNvPr id="59" name="object 59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684296" y="1276125"/>
            <a:ext cx="433327" cy="174812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681156" y="1608331"/>
            <a:ext cx="91063" cy="127594"/>
          </a:xfrm>
          <a:prstGeom prst="rect">
            <a:avLst/>
          </a:prstGeom>
        </p:spPr>
      </p:pic>
      <p:sp>
        <p:nvSpPr>
          <p:cNvPr id="61" name="object 61"/>
          <p:cNvSpPr/>
          <p:nvPr/>
        </p:nvSpPr>
        <p:spPr>
          <a:xfrm>
            <a:off x="1693716" y="1923119"/>
            <a:ext cx="47625" cy="132715"/>
          </a:xfrm>
          <a:custGeom>
            <a:avLst/>
            <a:gdLst/>
            <a:ahLst/>
            <a:cxnLst/>
            <a:rect l="l" t="t" r="r" b="b"/>
            <a:pathLst>
              <a:path w="47625" h="132714">
                <a:moveTo>
                  <a:pt x="47101" y="0"/>
                </a:moveTo>
                <a:lnTo>
                  <a:pt x="34540" y="0"/>
                </a:lnTo>
                <a:lnTo>
                  <a:pt x="30027" y="13024"/>
                </a:lnTo>
                <a:lnTo>
                  <a:pt x="23158" y="20303"/>
                </a:lnTo>
                <a:lnTo>
                  <a:pt x="13345" y="23727"/>
                </a:lnTo>
                <a:lnTo>
                  <a:pt x="0" y="25183"/>
                </a:lnTo>
                <a:lnTo>
                  <a:pt x="0" y="39453"/>
                </a:lnTo>
                <a:lnTo>
                  <a:pt x="29831" y="39453"/>
                </a:lnTo>
                <a:lnTo>
                  <a:pt x="29831" y="132420"/>
                </a:lnTo>
                <a:lnTo>
                  <a:pt x="47101" y="132420"/>
                </a:lnTo>
                <a:lnTo>
                  <a:pt x="47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2" name="object 62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679586" y="2244413"/>
            <a:ext cx="89492" cy="130741"/>
          </a:xfrm>
          <a:prstGeom prst="rect">
            <a:avLst/>
          </a:prstGeom>
        </p:spPr>
      </p:pic>
      <p:grpSp>
        <p:nvGrpSpPr>
          <p:cNvPr id="63" name="object 63"/>
          <p:cNvGrpSpPr/>
          <p:nvPr/>
        </p:nvGrpSpPr>
        <p:grpSpPr>
          <a:xfrm>
            <a:off x="1838160" y="2274213"/>
            <a:ext cx="160655" cy="104139"/>
            <a:chOff x="1838160" y="2274213"/>
            <a:chExt cx="160655" cy="104139"/>
          </a:xfrm>
        </p:grpSpPr>
        <p:pic>
          <p:nvPicPr>
            <p:cNvPr id="64" name="object 6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838160" y="2274213"/>
              <a:ext cx="91063" cy="104089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949628" y="2274213"/>
              <a:ext cx="48895" cy="100965"/>
            </a:xfrm>
            <a:custGeom>
              <a:avLst/>
              <a:gdLst/>
              <a:ahLst/>
              <a:cxnLst/>
              <a:rect l="l" t="t" r="r" b="b"/>
              <a:pathLst>
                <a:path w="48894" h="100964">
                  <a:moveTo>
                    <a:pt x="45540" y="0"/>
                  </a:moveTo>
                  <a:lnTo>
                    <a:pt x="43971" y="0"/>
                  </a:lnTo>
                  <a:lnTo>
                    <a:pt x="35386" y="1442"/>
                  </a:lnTo>
                  <a:lnTo>
                    <a:pt x="28272" y="5561"/>
                  </a:lnTo>
                  <a:lnTo>
                    <a:pt x="22330" y="12040"/>
                  </a:lnTo>
                  <a:lnTo>
                    <a:pt x="17266" y="20566"/>
                  </a:lnTo>
                  <a:lnTo>
                    <a:pt x="15696" y="20566"/>
                  </a:lnTo>
                  <a:lnTo>
                    <a:pt x="15696" y="3147"/>
                  </a:lnTo>
                  <a:lnTo>
                    <a:pt x="0" y="3147"/>
                  </a:lnTo>
                  <a:lnTo>
                    <a:pt x="0" y="100942"/>
                  </a:lnTo>
                  <a:lnTo>
                    <a:pt x="17266" y="100942"/>
                  </a:lnTo>
                  <a:lnTo>
                    <a:pt x="17266" y="44070"/>
                  </a:lnTo>
                  <a:lnTo>
                    <a:pt x="18986" y="34203"/>
                  </a:lnTo>
                  <a:lnTo>
                    <a:pt x="23947" y="26206"/>
                  </a:lnTo>
                  <a:lnTo>
                    <a:pt x="31852" y="20844"/>
                  </a:lnTo>
                  <a:lnTo>
                    <a:pt x="42401" y="18887"/>
                  </a:lnTo>
                  <a:lnTo>
                    <a:pt x="48680" y="18887"/>
                  </a:lnTo>
                  <a:lnTo>
                    <a:pt x="48680" y="1678"/>
                  </a:lnTo>
                  <a:lnTo>
                    <a:pt x="47110" y="1678"/>
                  </a:lnTo>
                  <a:lnTo>
                    <a:pt x="455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6" name="object 66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2058053" y="2244413"/>
            <a:ext cx="89415" cy="135358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679586" y="2564027"/>
            <a:ext cx="89492" cy="132210"/>
          </a:xfrm>
          <a:prstGeom prst="rect">
            <a:avLst/>
          </a:prstGeom>
        </p:spPr>
      </p:pic>
      <p:grpSp>
        <p:nvGrpSpPr>
          <p:cNvPr id="68" name="object 68"/>
          <p:cNvGrpSpPr/>
          <p:nvPr/>
        </p:nvGrpSpPr>
        <p:grpSpPr>
          <a:xfrm>
            <a:off x="1838160" y="2595506"/>
            <a:ext cx="160655" cy="102870"/>
            <a:chOff x="1838160" y="2595506"/>
            <a:chExt cx="160655" cy="102870"/>
          </a:xfrm>
        </p:grpSpPr>
        <p:pic>
          <p:nvPicPr>
            <p:cNvPr id="69" name="object 6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838160" y="2595506"/>
              <a:ext cx="91063" cy="102411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949628" y="2595506"/>
              <a:ext cx="48895" cy="100965"/>
            </a:xfrm>
            <a:custGeom>
              <a:avLst/>
              <a:gdLst/>
              <a:ahLst/>
              <a:cxnLst/>
              <a:rect l="l" t="t" r="r" b="b"/>
              <a:pathLst>
                <a:path w="48894" h="100964">
                  <a:moveTo>
                    <a:pt x="48680" y="0"/>
                  </a:moveTo>
                  <a:lnTo>
                    <a:pt x="43971" y="0"/>
                  </a:lnTo>
                  <a:lnTo>
                    <a:pt x="35386" y="1387"/>
                  </a:lnTo>
                  <a:lnTo>
                    <a:pt x="28272" y="5272"/>
                  </a:lnTo>
                  <a:lnTo>
                    <a:pt x="22330" y="11243"/>
                  </a:lnTo>
                  <a:lnTo>
                    <a:pt x="17266" y="18887"/>
                  </a:lnTo>
                  <a:lnTo>
                    <a:pt x="15696" y="18887"/>
                  </a:lnTo>
                  <a:lnTo>
                    <a:pt x="15696" y="3147"/>
                  </a:lnTo>
                  <a:lnTo>
                    <a:pt x="0" y="3147"/>
                  </a:lnTo>
                  <a:lnTo>
                    <a:pt x="0" y="100732"/>
                  </a:lnTo>
                  <a:lnTo>
                    <a:pt x="17266" y="100732"/>
                  </a:lnTo>
                  <a:lnTo>
                    <a:pt x="17266" y="44070"/>
                  </a:lnTo>
                  <a:lnTo>
                    <a:pt x="18986" y="33852"/>
                  </a:lnTo>
                  <a:lnTo>
                    <a:pt x="23947" y="25287"/>
                  </a:lnTo>
                  <a:lnTo>
                    <a:pt x="31852" y="19398"/>
                  </a:lnTo>
                  <a:lnTo>
                    <a:pt x="42401" y="17208"/>
                  </a:lnTo>
                  <a:lnTo>
                    <a:pt x="48680" y="17208"/>
                  </a:lnTo>
                  <a:lnTo>
                    <a:pt x="486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1" name="object 71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2058047" y="2564027"/>
            <a:ext cx="89420" cy="135358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1679586" y="2883642"/>
            <a:ext cx="89492" cy="132210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185466" y="1602036"/>
            <a:ext cx="387809" cy="137037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5650293" y="1602036"/>
            <a:ext cx="335906" cy="174812"/>
          </a:xfrm>
          <a:prstGeom prst="rect">
            <a:avLst/>
          </a:prstGeom>
        </p:spPr>
      </p:pic>
      <p:grpSp>
        <p:nvGrpSpPr>
          <p:cNvPr id="75" name="object 75"/>
          <p:cNvGrpSpPr/>
          <p:nvPr/>
        </p:nvGrpSpPr>
        <p:grpSpPr>
          <a:xfrm>
            <a:off x="6058404" y="1611479"/>
            <a:ext cx="562610" cy="163830"/>
            <a:chOff x="6058404" y="1611479"/>
            <a:chExt cx="562610" cy="163830"/>
          </a:xfrm>
        </p:grpSpPr>
        <p:pic>
          <p:nvPicPr>
            <p:cNvPr id="76" name="object 76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6058404" y="1611479"/>
              <a:ext cx="400367" cy="163689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6480746" y="1634983"/>
              <a:ext cx="139804" cy="100942"/>
            </a:xfrm>
            <a:prstGeom prst="rect">
              <a:avLst/>
            </a:prstGeom>
          </p:spPr>
        </p:pic>
      </p:grpSp>
      <p:grpSp>
        <p:nvGrpSpPr>
          <p:cNvPr id="78" name="object 78"/>
          <p:cNvGrpSpPr/>
          <p:nvPr/>
        </p:nvGrpSpPr>
        <p:grpSpPr>
          <a:xfrm>
            <a:off x="6705312" y="1605183"/>
            <a:ext cx="466725" cy="135890"/>
            <a:chOff x="6705312" y="1605183"/>
            <a:chExt cx="466725" cy="135890"/>
          </a:xfrm>
        </p:grpSpPr>
        <p:sp>
          <p:nvSpPr>
            <p:cNvPr id="79" name="object 79"/>
            <p:cNvSpPr/>
            <p:nvPr/>
          </p:nvSpPr>
          <p:spPr>
            <a:xfrm>
              <a:off x="6705312" y="1605183"/>
              <a:ext cx="48895" cy="130810"/>
            </a:xfrm>
            <a:custGeom>
              <a:avLst/>
              <a:gdLst/>
              <a:ahLst/>
              <a:cxnLst/>
              <a:rect l="l" t="t" r="r" b="b"/>
              <a:pathLst>
                <a:path w="48895" h="130810">
                  <a:moveTo>
                    <a:pt x="48764" y="0"/>
                  </a:moveTo>
                  <a:lnTo>
                    <a:pt x="34532" y="0"/>
                  </a:lnTo>
                  <a:lnTo>
                    <a:pt x="29960" y="12286"/>
                  </a:lnTo>
                  <a:lnTo>
                    <a:pt x="23073" y="19595"/>
                  </a:lnTo>
                  <a:lnTo>
                    <a:pt x="13283" y="23402"/>
                  </a:lnTo>
                  <a:lnTo>
                    <a:pt x="0" y="25183"/>
                  </a:lnTo>
                  <a:lnTo>
                    <a:pt x="0" y="37774"/>
                  </a:lnTo>
                  <a:lnTo>
                    <a:pt x="29718" y="37774"/>
                  </a:lnTo>
                  <a:lnTo>
                    <a:pt x="29718" y="130741"/>
                  </a:lnTo>
                  <a:lnTo>
                    <a:pt x="48764" y="130741"/>
                  </a:lnTo>
                  <a:lnTo>
                    <a:pt x="48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6798026" y="1605183"/>
              <a:ext cx="89365" cy="135358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6914181" y="1605183"/>
              <a:ext cx="48895" cy="130810"/>
            </a:xfrm>
            <a:custGeom>
              <a:avLst/>
              <a:gdLst/>
              <a:ahLst/>
              <a:cxnLst/>
              <a:rect l="l" t="t" r="r" b="b"/>
              <a:pathLst>
                <a:path w="48895" h="130810">
                  <a:moveTo>
                    <a:pt x="48554" y="0"/>
                  </a:moveTo>
                  <a:lnTo>
                    <a:pt x="35997" y="0"/>
                  </a:lnTo>
                  <a:lnTo>
                    <a:pt x="31520" y="12286"/>
                  </a:lnTo>
                  <a:lnTo>
                    <a:pt x="24512" y="19595"/>
                  </a:lnTo>
                  <a:lnTo>
                    <a:pt x="14247" y="23402"/>
                  </a:lnTo>
                  <a:lnTo>
                    <a:pt x="0" y="25183"/>
                  </a:lnTo>
                  <a:lnTo>
                    <a:pt x="0" y="37774"/>
                  </a:lnTo>
                  <a:lnTo>
                    <a:pt x="31393" y="37774"/>
                  </a:lnTo>
                  <a:lnTo>
                    <a:pt x="31393" y="130741"/>
                  </a:lnTo>
                  <a:lnTo>
                    <a:pt x="48554" y="130741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7006686" y="1605183"/>
              <a:ext cx="91040" cy="135358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7124515" y="1605183"/>
              <a:ext cx="47625" cy="130810"/>
            </a:xfrm>
            <a:custGeom>
              <a:avLst/>
              <a:gdLst/>
              <a:ahLst/>
              <a:cxnLst/>
              <a:rect l="l" t="t" r="r" b="b"/>
              <a:pathLst>
                <a:path w="47625" h="130810">
                  <a:moveTo>
                    <a:pt x="47089" y="0"/>
                  </a:moveTo>
                  <a:lnTo>
                    <a:pt x="34532" y="0"/>
                  </a:lnTo>
                  <a:lnTo>
                    <a:pt x="29960" y="12286"/>
                  </a:lnTo>
                  <a:lnTo>
                    <a:pt x="23073" y="19595"/>
                  </a:lnTo>
                  <a:lnTo>
                    <a:pt x="13283" y="23402"/>
                  </a:lnTo>
                  <a:lnTo>
                    <a:pt x="0" y="25183"/>
                  </a:lnTo>
                  <a:lnTo>
                    <a:pt x="0" y="37774"/>
                  </a:lnTo>
                  <a:lnTo>
                    <a:pt x="29718" y="37774"/>
                  </a:lnTo>
                  <a:lnTo>
                    <a:pt x="29718" y="130741"/>
                  </a:lnTo>
                  <a:lnTo>
                    <a:pt x="47089" y="130741"/>
                  </a:lnTo>
                  <a:lnTo>
                    <a:pt x="47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object 84"/>
          <p:cNvGrpSpPr/>
          <p:nvPr/>
        </p:nvGrpSpPr>
        <p:grpSpPr>
          <a:xfrm>
            <a:off x="7217230" y="1605183"/>
            <a:ext cx="299720" cy="135890"/>
            <a:chOff x="7217230" y="1605183"/>
            <a:chExt cx="299720" cy="135890"/>
          </a:xfrm>
        </p:grpSpPr>
        <p:pic>
          <p:nvPicPr>
            <p:cNvPr id="85" name="object 8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217230" y="1605183"/>
              <a:ext cx="89365" cy="135358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7333384" y="1605183"/>
              <a:ext cx="48895" cy="130810"/>
            </a:xfrm>
            <a:custGeom>
              <a:avLst/>
              <a:gdLst/>
              <a:ahLst/>
              <a:cxnLst/>
              <a:rect l="l" t="t" r="r" b="b"/>
              <a:pathLst>
                <a:path w="48895" h="130810">
                  <a:moveTo>
                    <a:pt x="48554" y="0"/>
                  </a:moveTo>
                  <a:lnTo>
                    <a:pt x="35997" y="0"/>
                  </a:lnTo>
                  <a:lnTo>
                    <a:pt x="30814" y="12286"/>
                  </a:lnTo>
                  <a:lnTo>
                    <a:pt x="23884" y="19595"/>
                  </a:lnTo>
                  <a:lnTo>
                    <a:pt x="14012" y="23402"/>
                  </a:lnTo>
                  <a:lnTo>
                    <a:pt x="0" y="25183"/>
                  </a:lnTo>
                  <a:lnTo>
                    <a:pt x="0" y="37774"/>
                  </a:lnTo>
                  <a:lnTo>
                    <a:pt x="31393" y="37774"/>
                  </a:lnTo>
                  <a:lnTo>
                    <a:pt x="31393" y="130741"/>
                  </a:lnTo>
                  <a:lnTo>
                    <a:pt x="48554" y="130741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7425889" y="1605183"/>
              <a:ext cx="91040" cy="135358"/>
            </a:xfrm>
            <a:prstGeom prst="rect">
              <a:avLst/>
            </a:prstGeom>
          </p:spPr>
        </p:pic>
      </p:grpSp>
      <p:grpSp>
        <p:nvGrpSpPr>
          <p:cNvPr id="88" name="object 88"/>
          <p:cNvGrpSpPr/>
          <p:nvPr/>
        </p:nvGrpSpPr>
        <p:grpSpPr>
          <a:xfrm>
            <a:off x="5188605" y="1929415"/>
            <a:ext cx="563880" cy="165735"/>
            <a:chOff x="5188605" y="1929415"/>
            <a:chExt cx="563880" cy="165735"/>
          </a:xfrm>
        </p:grpSpPr>
        <p:pic>
          <p:nvPicPr>
            <p:cNvPr id="89" name="object 8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5188605" y="1929415"/>
              <a:ext cx="400367" cy="165368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610947" y="1954598"/>
              <a:ext cx="141269" cy="100942"/>
            </a:xfrm>
            <a:prstGeom prst="rect">
              <a:avLst/>
            </a:prstGeom>
          </p:spPr>
        </p:pic>
      </p:grpSp>
      <p:grpSp>
        <p:nvGrpSpPr>
          <p:cNvPr id="91" name="object 91"/>
          <p:cNvGrpSpPr/>
          <p:nvPr/>
        </p:nvGrpSpPr>
        <p:grpSpPr>
          <a:xfrm>
            <a:off x="5835513" y="1923119"/>
            <a:ext cx="257810" cy="135890"/>
            <a:chOff x="5835513" y="1923119"/>
            <a:chExt cx="257810" cy="135890"/>
          </a:xfrm>
        </p:grpSpPr>
        <p:sp>
          <p:nvSpPr>
            <p:cNvPr id="92" name="object 92"/>
            <p:cNvSpPr/>
            <p:nvPr/>
          </p:nvSpPr>
          <p:spPr>
            <a:xfrm>
              <a:off x="5835513" y="1923119"/>
              <a:ext cx="48895" cy="132715"/>
            </a:xfrm>
            <a:custGeom>
              <a:avLst/>
              <a:gdLst/>
              <a:ahLst/>
              <a:cxnLst/>
              <a:rect l="l" t="t" r="r" b="b"/>
              <a:pathLst>
                <a:path w="48895" h="132714">
                  <a:moveTo>
                    <a:pt x="48554" y="0"/>
                  </a:moveTo>
                  <a:lnTo>
                    <a:pt x="35997" y="0"/>
                  </a:lnTo>
                  <a:lnTo>
                    <a:pt x="30814" y="13024"/>
                  </a:lnTo>
                  <a:lnTo>
                    <a:pt x="23884" y="20303"/>
                  </a:lnTo>
                  <a:lnTo>
                    <a:pt x="14012" y="23727"/>
                  </a:lnTo>
                  <a:lnTo>
                    <a:pt x="0" y="25183"/>
                  </a:lnTo>
                  <a:lnTo>
                    <a:pt x="0" y="39453"/>
                  </a:lnTo>
                  <a:lnTo>
                    <a:pt x="31393" y="39453"/>
                  </a:lnTo>
                  <a:lnTo>
                    <a:pt x="31393" y="132420"/>
                  </a:lnTo>
                  <a:lnTo>
                    <a:pt x="48554" y="132420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5928227" y="1923119"/>
              <a:ext cx="91040" cy="135568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6045847" y="1923119"/>
              <a:ext cx="47625" cy="132715"/>
            </a:xfrm>
            <a:custGeom>
              <a:avLst/>
              <a:gdLst/>
              <a:ahLst/>
              <a:cxnLst/>
              <a:rect l="l" t="t" r="r" b="b"/>
              <a:pathLst>
                <a:path w="47625" h="132714">
                  <a:moveTo>
                    <a:pt x="47089" y="0"/>
                  </a:moveTo>
                  <a:lnTo>
                    <a:pt x="34532" y="0"/>
                  </a:lnTo>
                  <a:lnTo>
                    <a:pt x="30078" y="13024"/>
                  </a:lnTo>
                  <a:lnTo>
                    <a:pt x="23230" y="20303"/>
                  </a:lnTo>
                  <a:lnTo>
                    <a:pt x="13400" y="23727"/>
                  </a:lnTo>
                  <a:lnTo>
                    <a:pt x="0" y="25183"/>
                  </a:lnTo>
                  <a:lnTo>
                    <a:pt x="0" y="39453"/>
                  </a:lnTo>
                  <a:lnTo>
                    <a:pt x="29928" y="39453"/>
                  </a:lnTo>
                  <a:lnTo>
                    <a:pt x="29928" y="132420"/>
                  </a:lnTo>
                  <a:lnTo>
                    <a:pt x="47089" y="132420"/>
                  </a:lnTo>
                  <a:lnTo>
                    <a:pt x="47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6138561" y="1923119"/>
            <a:ext cx="374015" cy="135890"/>
            <a:chOff x="6138561" y="1923119"/>
            <a:chExt cx="374015" cy="135890"/>
          </a:xfrm>
        </p:grpSpPr>
        <p:pic>
          <p:nvPicPr>
            <p:cNvPr id="96" name="object 96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6138561" y="1923119"/>
              <a:ext cx="89365" cy="135568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6254716" y="1923119"/>
              <a:ext cx="48895" cy="132715"/>
            </a:xfrm>
            <a:custGeom>
              <a:avLst/>
              <a:gdLst/>
              <a:ahLst/>
              <a:cxnLst/>
              <a:rect l="l" t="t" r="r" b="b"/>
              <a:pathLst>
                <a:path w="48895" h="132714">
                  <a:moveTo>
                    <a:pt x="48554" y="0"/>
                  </a:moveTo>
                  <a:lnTo>
                    <a:pt x="35997" y="0"/>
                  </a:lnTo>
                  <a:lnTo>
                    <a:pt x="30814" y="13024"/>
                  </a:lnTo>
                  <a:lnTo>
                    <a:pt x="23884" y="20303"/>
                  </a:lnTo>
                  <a:lnTo>
                    <a:pt x="14012" y="23727"/>
                  </a:lnTo>
                  <a:lnTo>
                    <a:pt x="0" y="25183"/>
                  </a:lnTo>
                  <a:lnTo>
                    <a:pt x="0" y="39453"/>
                  </a:lnTo>
                  <a:lnTo>
                    <a:pt x="31393" y="39453"/>
                  </a:lnTo>
                  <a:lnTo>
                    <a:pt x="31393" y="132420"/>
                  </a:lnTo>
                  <a:lnTo>
                    <a:pt x="48554" y="132420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6347430" y="1923119"/>
              <a:ext cx="91040" cy="135568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6465050" y="1923119"/>
              <a:ext cx="47625" cy="132715"/>
            </a:xfrm>
            <a:custGeom>
              <a:avLst/>
              <a:gdLst/>
              <a:ahLst/>
              <a:cxnLst/>
              <a:rect l="l" t="t" r="r" b="b"/>
              <a:pathLst>
                <a:path w="47625" h="132714">
                  <a:moveTo>
                    <a:pt x="47089" y="0"/>
                  </a:moveTo>
                  <a:lnTo>
                    <a:pt x="34532" y="0"/>
                  </a:lnTo>
                  <a:lnTo>
                    <a:pt x="30078" y="13024"/>
                  </a:lnTo>
                  <a:lnTo>
                    <a:pt x="23230" y="20303"/>
                  </a:lnTo>
                  <a:lnTo>
                    <a:pt x="13400" y="23727"/>
                  </a:lnTo>
                  <a:lnTo>
                    <a:pt x="0" y="25183"/>
                  </a:lnTo>
                  <a:lnTo>
                    <a:pt x="0" y="39453"/>
                  </a:lnTo>
                  <a:lnTo>
                    <a:pt x="29928" y="39453"/>
                  </a:lnTo>
                  <a:lnTo>
                    <a:pt x="29928" y="132420"/>
                  </a:lnTo>
                  <a:lnTo>
                    <a:pt x="47089" y="132420"/>
                  </a:lnTo>
                  <a:lnTo>
                    <a:pt x="47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/>
          <p:nvPr/>
        </p:nvSpPr>
        <p:spPr>
          <a:xfrm>
            <a:off x="6568647" y="1923119"/>
            <a:ext cx="48895" cy="132715"/>
          </a:xfrm>
          <a:custGeom>
            <a:avLst/>
            <a:gdLst/>
            <a:ahLst/>
            <a:cxnLst/>
            <a:rect l="l" t="t" r="r" b="b"/>
            <a:pathLst>
              <a:path w="48895" h="132714">
                <a:moveTo>
                  <a:pt x="48764" y="0"/>
                </a:moveTo>
                <a:lnTo>
                  <a:pt x="36206" y="0"/>
                </a:lnTo>
                <a:lnTo>
                  <a:pt x="30990" y="13024"/>
                </a:lnTo>
                <a:lnTo>
                  <a:pt x="23989" y="20303"/>
                </a:lnTo>
                <a:lnTo>
                  <a:pt x="14045" y="23727"/>
                </a:lnTo>
                <a:lnTo>
                  <a:pt x="0" y="25183"/>
                </a:lnTo>
                <a:lnTo>
                  <a:pt x="0" y="39453"/>
                </a:lnTo>
                <a:lnTo>
                  <a:pt x="31393" y="39453"/>
                </a:lnTo>
                <a:lnTo>
                  <a:pt x="31393" y="132420"/>
                </a:lnTo>
                <a:lnTo>
                  <a:pt x="48764" y="132420"/>
                </a:lnTo>
                <a:lnTo>
                  <a:pt x="487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1" name="object 101"/>
          <p:cNvGrpSpPr/>
          <p:nvPr/>
        </p:nvGrpSpPr>
        <p:grpSpPr>
          <a:xfrm>
            <a:off x="5194884" y="2241265"/>
            <a:ext cx="690880" cy="137160"/>
            <a:chOff x="5194884" y="2241265"/>
            <a:chExt cx="690880" cy="137160"/>
          </a:xfrm>
        </p:grpSpPr>
        <p:pic>
          <p:nvPicPr>
            <p:cNvPr id="102" name="object 102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5194884" y="2241265"/>
              <a:ext cx="252819" cy="135358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468004" y="2274213"/>
              <a:ext cx="89575" cy="104089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5579554" y="2274213"/>
              <a:ext cx="141269" cy="100942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5741333" y="2250709"/>
              <a:ext cx="144408" cy="127594"/>
            </a:xfrm>
            <a:prstGeom prst="rect">
              <a:avLst/>
            </a:prstGeom>
          </p:spPr>
        </p:pic>
      </p:grpSp>
      <p:grpSp>
        <p:nvGrpSpPr>
          <p:cNvPr id="106" name="object 106"/>
          <p:cNvGrpSpPr/>
          <p:nvPr/>
        </p:nvGrpSpPr>
        <p:grpSpPr>
          <a:xfrm>
            <a:off x="5950203" y="2241265"/>
            <a:ext cx="654685" cy="137160"/>
            <a:chOff x="5950203" y="2241265"/>
            <a:chExt cx="654685" cy="137160"/>
          </a:xfrm>
        </p:grpSpPr>
        <p:pic>
          <p:nvPicPr>
            <p:cNvPr id="107" name="object 107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5950203" y="2241265"/>
              <a:ext cx="295095" cy="137037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6271878" y="2274213"/>
              <a:ext cx="332976" cy="104089"/>
            </a:xfrm>
            <a:prstGeom prst="rect">
              <a:avLst/>
            </a:prstGeom>
          </p:spPr>
        </p:pic>
      </p:grpSp>
      <p:grpSp>
        <p:nvGrpSpPr>
          <p:cNvPr id="109" name="object 109"/>
          <p:cNvGrpSpPr/>
          <p:nvPr/>
        </p:nvGrpSpPr>
        <p:grpSpPr>
          <a:xfrm>
            <a:off x="6672245" y="2274213"/>
            <a:ext cx="160655" cy="104139"/>
            <a:chOff x="6672245" y="2274213"/>
            <a:chExt cx="160655" cy="104139"/>
          </a:xfrm>
        </p:grpSpPr>
        <p:pic>
          <p:nvPicPr>
            <p:cNvPr id="110" name="object 110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6672245" y="2274213"/>
              <a:ext cx="89575" cy="104089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6783795" y="2274213"/>
              <a:ext cx="48895" cy="100965"/>
            </a:xfrm>
            <a:custGeom>
              <a:avLst/>
              <a:gdLst/>
              <a:ahLst/>
              <a:cxnLst/>
              <a:rect l="l" t="t" r="r" b="b"/>
              <a:pathLst>
                <a:path w="48895" h="100964">
                  <a:moveTo>
                    <a:pt x="45624" y="0"/>
                  </a:moveTo>
                  <a:lnTo>
                    <a:pt x="43950" y="0"/>
                  </a:lnTo>
                  <a:lnTo>
                    <a:pt x="35356" y="1442"/>
                  </a:lnTo>
                  <a:lnTo>
                    <a:pt x="28096" y="5561"/>
                  </a:lnTo>
                  <a:lnTo>
                    <a:pt x="21700" y="12040"/>
                  </a:lnTo>
                  <a:lnTo>
                    <a:pt x="15696" y="20566"/>
                  </a:lnTo>
                  <a:lnTo>
                    <a:pt x="15696" y="3147"/>
                  </a:lnTo>
                  <a:lnTo>
                    <a:pt x="0" y="3147"/>
                  </a:lnTo>
                  <a:lnTo>
                    <a:pt x="0" y="100942"/>
                  </a:lnTo>
                  <a:lnTo>
                    <a:pt x="17370" y="100942"/>
                  </a:lnTo>
                  <a:lnTo>
                    <a:pt x="17370" y="44070"/>
                  </a:lnTo>
                  <a:lnTo>
                    <a:pt x="19087" y="34203"/>
                  </a:lnTo>
                  <a:lnTo>
                    <a:pt x="24041" y="26206"/>
                  </a:lnTo>
                  <a:lnTo>
                    <a:pt x="31939" y="20844"/>
                  </a:lnTo>
                  <a:lnTo>
                    <a:pt x="42485" y="18887"/>
                  </a:lnTo>
                  <a:lnTo>
                    <a:pt x="48764" y="18887"/>
                  </a:lnTo>
                  <a:lnTo>
                    <a:pt x="48764" y="1678"/>
                  </a:lnTo>
                  <a:lnTo>
                    <a:pt x="47089" y="1678"/>
                  </a:lnTo>
                  <a:lnTo>
                    <a:pt x="456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2" name="object 112"/>
          <p:cNvGrpSpPr/>
          <p:nvPr/>
        </p:nvGrpSpPr>
        <p:grpSpPr>
          <a:xfrm>
            <a:off x="6895345" y="2241265"/>
            <a:ext cx="813435" cy="137160"/>
            <a:chOff x="6895345" y="2241265"/>
            <a:chExt cx="813435" cy="137160"/>
          </a:xfrm>
        </p:grpSpPr>
        <p:pic>
          <p:nvPicPr>
            <p:cNvPr id="113" name="object 113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6895345" y="2241265"/>
              <a:ext cx="86226" cy="137037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7003542" y="2241270"/>
              <a:ext cx="705485" cy="137160"/>
            </a:xfrm>
            <a:custGeom>
              <a:avLst/>
              <a:gdLst/>
              <a:ahLst/>
              <a:cxnLst/>
              <a:rect l="l" t="t" r="r" b="b"/>
              <a:pathLst>
                <a:path w="705484" h="137160">
                  <a:moveTo>
                    <a:pt x="48768" y="34632"/>
                  </a:moveTo>
                  <a:lnTo>
                    <a:pt x="47091" y="34632"/>
                  </a:lnTo>
                  <a:lnTo>
                    <a:pt x="45618" y="32943"/>
                  </a:lnTo>
                  <a:lnTo>
                    <a:pt x="43954" y="32943"/>
                  </a:lnTo>
                  <a:lnTo>
                    <a:pt x="35356" y="34391"/>
                  </a:lnTo>
                  <a:lnTo>
                    <a:pt x="28092" y="38506"/>
                  </a:lnTo>
                  <a:lnTo>
                    <a:pt x="21704" y="44983"/>
                  </a:lnTo>
                  <a:lnTo>
                    <a:pt x="15697" y="53517"/>
                  </a:lnTo>
                  <a:lnTo>
                    <a:pt x="15697" y="36093"/>
                  </a:lnTo>
                  <a:lnTo>
                    <a:pt x="0" y="36093"/>
                  </a:lnTo>
                  <a:lnTo>
                    <a:pt x="0" y="133896"/>
                  </a:lnTo>
                  <a:lnTo>
                    <a:pt x="17373" y="133896"/>
                  </a:lnTo>
                  <a:lnTo>
                    <a:pt x="17373" y="77025"/>
                  </a:lnTo>
                  <a:lnTo>
                    <a:pt x="19088" y="67157"/>
                  </a:lnTo>
                  <a:lnTo>
                    <a:pt x="24041" y="59156"/>
                  </a:lnTo>
                  <a:lnTo>
                    <a:pt x="31940" y="53797"/>
                  </a:lnTo>
                  <a:lnTo>
                    <a:pt x="42481" y="51841"/>
                  </a:lnTo>
                  <a:lnTo>
                    <a:pt x="48768" y="51841"/>
                  </a:lnTo>
                  <a:lnTo>
                    <a:pt x="48768" y="34632"/>
                  </a:lnTo>
                  <a:close/>
                </a:path>
                <a:path w="705484" h="137160">
                  <a:moveTo>
                    <a:pt x="146088" y="84988"/>
                  </a:moveTo>
                  <a:lnTo>
                    <a:pt x="143370" y="66243"/>
                  </a:lnTo>
                  <a:lnTo>
                    <a:pt x="135039" y="49530"/>
                  </a:lnTo>
                  <a:lnTo>
                    <a:pt x="132308" y="47218"/>
                  </a:lnTo>
                  <a:lnTo>
                    <a:pt x="128714" y="44196"/>
                  </a:lnTo>
                  <a:lnTo>
                    <a:pt x="128714" y="84988"/>
                  </a:lnTo>
                  <a:lnTo>
                    <a:pt x="127622" y="96913"/>
                  </a:lnTo>
                  <a:lnTo>
                    <a:pt x="123456" y="109232"/>
                  </a:lnTo>
                  <a:lnTo>
                    <a:pt x="114846" y="118872"/>
                  </a:lnTo>
                  <a:lnTo>
                    <a:pt x="100457" y="122770"/>
                  </a:lnTo>
                  <a:lnTo>
                    <a:pt x="86156" y="118872"/>
                  </a:lnTo>
                  <a:lnTo>
                    <a:pt x="77546" y="109232"/>
                  </a:lnTo>
                  <a:lnTo>
                    <a:pt x="73317" y="96913"/>
                  </a:lnTo>
                  <a:lnTo>
                    <a:pt x="72199" y="84988"/>
                  </a:lnTo>
                  <a:lnTo>
                    <a:pt x="73317" y="73774"/>
                  </a:lnTo>
                  <a:lnTo>
                    <a:pt x="77546" y="61379"/>
                  </a:lnTo>
                  <a:lnTo>
                    <a:pt x="86156" y="51346"/>
                  </a:lnTo>
                  <a:lnTo>
                    <a:pt x="100457" y="47218"/>
                  </a:lnTo>
                  <a:lnTo>
                    <a:pt x="114846" y="51346"/>
                  </a:lnTo>
                  <a:lnTo>
                    <a:pt x="123456" y="61379"/>
                  </a:lnTo>
                  <a:lnTo>
                    <a:pt x="127622" y="73774"/>
                  </a:lnTo>
                  <a:lnTo>
                    <a:pt x="128714" y="84988"/>
                  </a:lnTo>
                  <a:lnTo>
                    <a:pt x="128714" y="44196"/>
                  </a:lnTo>
                  <a:lnTo>
                    <a:pt x="120827" y="37541"/>
                  </a:lnTo>
                  <a:lnTo>
                    <a:pt x="100457" y="32943"/>
                  </a:lnTo>
                  <a:lnTo>
                    <a:pt x="80111" y="37541"/>
                  </a:lnTo>
                  <a:lnTo>
                    <a:pt x="65976" y="49530"/>
                  </a:lnTo>
                  <a:lnTo>
                    <a:pt x="57721" y="66243"/>
                  </a:lnTo>
                  <a:lnTo>
                    <a:pt x="55041" y="84988"/>
                  </a:lnTo>
                  <a:lnTo>
                    <a:pt x="57721" y="103746"/>
                  </a:lnTo>
                  <a:lnTo>
                    <a:pt x="65976" y="120459"/>
                  </a:lnTo>
                  <a:lnTo>
                    <a:pt x="80111" y="132448"/>
                  </a:lnTo>
                  <a:lnTo>
                    <a:pt x="100457" y="137033"/>
                  </a:lnTo>
                  <a:lnTo>
                    <a:pt x="120827" y="132448"/>
                  </a:lnTo>
                  <a:lnTo>
                    <a:pt x="132308" y="122770"/>
                  </a:lnTo>
                  <a:lnTo>
                    <a:pt x="135039" y="120459"/>
                  </a:lnTo>
                  <a:lnTo>
                    <a:pt x="143370" y="103746"/>
                  </a:lnTo>
                  <a:lnTo>
                    <a:pt x="146088" y="84988"/>
                  </a:lnTo>
                  <a:close/>
                </a:path>
                <a:path w="705484" h="137160">
                  <a:moveTo>
                    <a:pt x="252818" y="122770"/>
                  </a:moveTo>
                  <a:lnTo>
                    <a:pt x="243395" y="122770"/>
                  </a:lnTo>
                  <a:lnTo>
                    <a:pt x="241935" y="121297"/>
                  </a:lnTo>
                  <a:lnTo>
                    <a:pt x="241935" y="84988"/>
                  </a:lnTo>
                  <a:lnTo>
                    <a:pt x="241935" y="61277"/>
                  </a:lnTo>
                  <a:lnTo>
                    <a:pt x="237693" y="47218"/>
                  </a:lnTo>
                  <a:lnTo>
                    <a:pt x="237401" y="46228"/>
                  </a:lnTo>
                  <a:lnTo>
                    <a:pt x="226809" y="37668"/>
                  </a:lnTo>
                  <a:lnTo>
                    <a:pt x="214744" y="33832"/>
                  </a:lnTo>
                  <a:lnTo>
                    <a:pt x="205727" y="32943"/>
                  </a:lnTo>
                  <a:lnTo>
                    <a:pt x="189699" y="34798"/>
                  </a:lnTo>
                  <a:lnTo>
                    <a:pt x="177165" y="40640"/>
                  </a:lnTo>
                  <a:lnTo>
                    <a:pt x="168706" y="50927"/>
                  </a:lnTo>
                  <a:lnTo>
                    <a:pt x="164922" y="66103"/>
                  </a:lnTo>
                  <a:lnTo>
                    <a:pt x="180619" y="66103"/>
                  </a:lnTo>
                  <a:lnTo>
                    <a:pt x="182105" y="59791"/>
                  </a:lnTo>
                  <a:lnTo>
                    <a:pt x="185166" y="53670"/>
                  </a:lnTo>
                  <a:lnTo>
                    <a:pt x="191439" y="49047"/>
                  </a:lnTo>
                  <a:lnTo>
                    <a:pt x="202590" y="47218"/>
                  </a:lnTo>
                  <a:lnTo>
                    <a:pt x="212902" y="48348"/>
                  </a:lnTo>
                  <a:lnTo>
                    <a:pt x="220294" y="51549"/>
                  </a:lnTo>
                  <a:lnTo>
                    <a:pt x="224751" y="56515"/>
                  </a:lnTo>
                  <a:lnTo>
                    <a:pt x="226237" y="62953"/>
                  </a:lnTo>
                  <a:lnTo>
                    <a:pt x="226237" y="72402"/>
                  </a:lnTo>
                  <a:lnTo>
                    <a:pt x="226237" y="84988"/>
                  </a:lnTo>
                  <a:lnTo>
                    <a:pt x="206375" y="122516"/>
                  </a:lnTo>
                  <a:lnTo>
                    <a:pt x="194843" y="124447"/>
                  </a:lnTo>
                  <a:lnTo>
                    <a:pt x="182283" y="124447"/>
                  </a:lnTo>
                  <a:lnTo>
                    <a:pt x="177469" y="116471"/>
                  </a:lnTo>
                  <a:lnTo>
                    <a:pt x="177469" y="107022"/>
                  </a:lnTo>
                  <a:lnTo>
                    <a:pt x="179565" y="99263"/>
                  </a:lnTo>
                  <a:lnTo>
                    <a:pt x="184746" y="94437"/>
                  </a:lnTo>
                  <a:lnTo>
                    <a:pt x="191427" y="91973"/>
                  </a:lnTo>
                  <a:lnTo>
                    <a:pt x="197980" y="91287"/>
                  </a:lnTo>
                  <a:lnTo>
                    <a:pt x="210527" y="89179"/>
                  </a:lnTo>
                  <a:lnTo>
                    <a:pt x="218541" y="87515"/>
                  </a:lnTo>
                  <a:lnTo>
                    <a:pt x="223354" y="86156"/>
                  </a:lnTo>
                  <a:lnTo>
                    <a:pt x="226237" y="84988"/>
                  </a:lnTo>
                  <a:lnTo>
                    <a:pt x="226237" y="72402"/>
                  </a:lnTo>
                  <a:lnTo>
                    <a:pt x="221424" y="73875"/>
                  </a:lnTo>
                  <a:lnTo>
                    <a:pt x="216827" y="75552"/>
                  </a:lnTo>
                  <a:lnTo>
                    <a:pt x="190030" y="78701"/>
                  </a:lnTo>
                  <a:lnTo>
                    <a:pt x="174180" y="83591"/>
                  </a:lnTo>
                  <a:lnTo>
                    <a:pt x="165201" y="91897"/>
                  </a:lnTo>
                  <a:lnTo>
                    <a:pt x="161213" y="101092"/>
                  </a:lnTo>
                  <a:lnTo>
                    <a:pt x="160312" y="108712"/>
                  </a:lnTo>
                  <a:lnTo>
                    <a:pt x="162572" y="120396"/>
                  </a:lnTo>
                  <a:lnTo>
                    <a:pt x="168948" y="129324"/>
                  </a:lnTo>
                  <a:lnTo>
                    <a:pt x="178854" y="135026"/>
                  </a:lnTo>
                  <a:lnTo>
                    <a:pt x="191706" y="137033"/>
                  </a:lnTo>
                  <a:lnTo>
                    <a:pt x="204165" y="135674"/>
                  </a:lnTo>
                  <a:lnTo>
                    <a:pt x="213677" y="132080"/>
                  </a:lnTo>
                  <a:lnTo>
                    <a:pt x="220840" y="127038"/>
                  </a:lnTo>
                  <a:lnTo>
                    <a:pt x="223278" y="124447"/>
                  </a:lnTo>
                  <a:lnTo>
                    <a:pt x="226237" y="121297"/>
                  </a:lnTo>
                  <a:lnTo>
                    <a:pt x="227761" y="129324"/>
                  </a:lnTo>
                  <a:lnTo>
                    <a:pt x="229374" y="137033"/>
                  </a:lnTo>
                  <a:lnTo>
                    <a:pt x="248208" y="137033"/>
                  </a:lnTo>
                  <a:lnTo>
                    <a:pt x="249682" y="135356"/>
                  </a:lnTo>
                  <a:lnTo>
                    <a:pt x="252818" y="133896"/>
                  </a:lnTo>
                  <a:lnTo>
                    <a:pt x="252818" y="122770"/>
                  </a:lnTo>
                  <a:close/>
                </a:path>
                <a:path w="705484" h="137160">
                  <a:moveTo>
                    <a:pt x="351815" y="0"/>
                  </a:moveTo>
                  <a:lnTo>
                    <a:pt x="336118" y="0"/>
                  </a:lnTo>
                  <a:lnTo>
                    <a:pt x="336118" y="48691"/>
                  </a:lnTo>
                  <a:lnTo>
                    <a:pt x="334441" y="50368"/>
                  </a:lnTo>
                  <a:lnTo>
                    <a:pt x="334441" y="89611"/>
                  </a:lnTo>
                  <a:lnTo>
                    <a:pt x="331812" y="106121"/>
                  </a:lnTo>
                  <a:lnTo>
                    <a:pt x="325234" y="116268"/>
                  </a:lnTo>
                  <a:lnTo>
                    <a:pt x="316611" y="121361"/>
                  </a:lnTo>
                  <a:lnTo>
                    <a:pt x="307860" y="122770"/>
                  </a:lnTo>
                  <a:lnTo>
                    <a:pt x="296608" y="119964"/>
                  </a:lnTo>
                  <a:lnTo>
                    <a:pt x="288785" y="112141"/>
                  </a:lnTo>
                  <a:lnTo>
                    <a:pt x="284226" y="100190"/>
                  </a:lnTo>
                  <a:lnTo>
                    <a:pt x="282752" y="84988"/>
                  </a:lnTo>
                  <a:lnTo>
                    <a:pt x="283159" y="74002"/>
                  </a:lnTo>
                  <a:lnTo>
                    <a:pt x="286067" y="62115"/>
                  </a:lnTo>
                  <a:lnTo>
                    <a:pt x="293954" y="52590"/>
                  </a:lnTo>
                  <a:lnTo>
                    <a:pt x="309321" y="48691"/>
                  </a:lnTo>
                  <a:lnTo>
                    <a:pt x="323227" y="52870"/>
                  </a:lnTo>
                  <a:lnTo>
                    <a:pt x="330746" y="63246"/>
                  </a:lnTo>
                  <a:lnTo>
                    <a:pt x="333844" y="76581"/>
                  </a:lnTo>
                  <a:lnTo>
                    <a:pt x="334441" y="89611"/>
                  </a:lnTo>
                  <a:lnTo>
                    <a:pt x="334441" y="50368"/>
                  </a:lnTo>
                  <a:lnTo>
                    <a:pt x="333413" y="48691"/>
                  </a:lnTo>
                  <a:lnTo>
                    <a:pt x="331139" y="44983"/>
                  </a:lnTo>
                  <a:lnTo>
                    <a:pt x="325653" y="39293"/>
                  </a:lnTo>
                  <a:lnTo>
                    <a:pt x="317487" y="34785"/>
                  </a:lnTo>
                  <a:lnTo>
                    <a:pt x="306184" y="32943"/>
                  </a:lnTo>
                  <a:lnTo>
                    <a:pt x="288594" y="36817"/>
                  </a:lnTo>
                  <a:lnTo>
                    <a:pt x="275818" y="47320"/>
                  </a:lnTo>
                  <a:lnTo>
                    <a:pt x="268020" y="62877"/>
                  </a:lnTo>
                  <a:lnTo>
                    <a:pt x="265379" y="81851"/>
                  </a:lnTo>
                  <a:lnTo>
                    <a:pt x="267360" y="100469"/>
                  </a:lnTo>
                  <a:lnTo>
                    <a:pt x="274218" y="118338"/>
                  </a:lnTo>
                  <a:lnTo>
                    <a:pt x="287274" y="131749"/>
                  </a:lnTo>
                  <a:lnTo>
                    <a:pt x="307860" y="137033"/>
                  </a:lnTo>
                  <a:lnTo>
                    <a:pt x="315125" y="136347"/>
                  </a:lnTo>
                  <a:lnTo>
                    <a:pt x="322541" y="133896"/>
                  </a:lnTo>
                  <a:lnTo>
                    <a:pt x="329666" y="129070"/>
                  </a:lnTo>
                  <a:lnTo>
                    <a:pt x="334899" y="122770"/>
                  </a:lnTo>
                  <a:lnTo>
                    <a:pt x="336118" y="121297"/>
                  </a:lnTo>
                  <a:lnTo>
                    <a:pt x="336118" y="133896"/>
                  </a:lnTo>
                  <a:lnTo>
                    <a:pt x="351815" y="133896"/>
                  </a:lnTo>
                  <a:lnTo>
                    <a:pt x="351815" y="121297"/>
                  </a:lnTo>
                  <a:lnTo>
                    <a:pt x="351815" y="50368"/>
                  </a:lnTo>
                  <a:lnTo>
                    <a:pt x="351815" y="0"/>
                  </a:lnTo>
                  <a:close/>
                </a:path>
                <a:path w="705484" h="137160">
                  <a:moveTo>
                    <a:pt x="452272" y="69253"/>
                  </a:moveTo>
                  <a:lnTo>
                    <a:pt x="449440" y="56235"/>
                  </a:lnTo>
                  <a:lnTo>
                    <a:pt x="442950" y="44564"/>
                  </a:lnTo>
                  <a:lnTo>
                    <a:pt x="432079" y="36169"/>
                  </a:lnTo>
                  <a:lnTo>
                    <a:pt x="416064" y="32943"/>
                  </a:lnTo>
                  <a:lnTo>
                    <a:pt x="394843" y="37350"/>
                  </a:lnTo>
                  <a:lnTo>
                    <a:pt x="380199" y="49288"/>
                  </a:lnTo>
                  <a:lnTo>
                    <a:pt x="371716" y="66852"/>
                  </a:lnTo>
                  <a:lnTo>
                    <a:pt x="368973" y="88138"/>
                  </a:lnTo>
                  <a:lnTo>
                    <a:pt x="371868" y="107734"/>
                  </a:lnTo>
                  <a:lnTo>
                    <a:pt x="380352" y="123215"/>
                  </a:lnTo>
                  <a:lnTo>
                    <a:pt x="394131" y="133388"/>
                  </a:lnTo>
                  <a:lnTo>
                    <a:pt x="412927" y="137033"/>
                  </a:lnTo>
                  <a:lnTo>
                    <a:pt x="430758" y="133350"/>
                  </a:lnTo>
                  <a:lnTo>
                    <a:pt x="442569" y="124053"/>
                  </a:lnTo>
                  <a:lnTo>
                    <a:pt x="449389" y="111810"/>
                  </a:lnTo>
                  <a:lnTo>
                    <a:pt x="452272" y="99263"/>
                  </a:lnTo>
                  <a:lnTo>
                    <a:pt x="436575" y="99263"/>
                  </a:lnTo>
                  <a:lnTo>
                    <a:pt x="433108" y="109575"/>
                  </a:lnTo>
                  <a:lnTo>
                    <a:pt x="427736" y="116916"/>
                  </a:lnTo>
                  <a:lnTo>
                    <a:pt x="420852" y="121310"/>
                  </a:lnTo>
                  <a:lnTo>
                    <a:pt x="412927" y="122770"/>
                  </a:lnTo>
                  <a:lnTo>
                    <a:pt x="399503" y="119316"/>
                  </a:lnTo>
                  <a:lnTo>
                    <a:pt x="391388" y="110413"/>
                  </a:lnTo>
                  <a:lnTo>
                    <a:pt x="387400" y="98247"/>
                  </a:lnTo>
                  <a:lnTo>
                    <a:pt x="386346" y="84988"/>
                  </a:lnTo>
                  <a:lnTo>
                    <a:pt x="387642" y="71970"/>
                  </a:lnTo>
                  <a:lnTo>
                    <a:pt x="392023" y="60312"/>
                  </a:lnTo>
                  <a:lnTo>
                    <a:pt x="400202" y="51917"/>
                  </a:lnTo>
                  <a:lnTo>
                    <a:pt x="412927" y="48691"/>
                  </a:lnTo>
                  <a:lnTo>
                    <a:pt x="422389" y="50126"/>
                  </a:lnTo>
                  <a:lnTo>
                    <a:pt x="429463" y="54254"/>
                  </a:lnTo>
                  <a:lnTo>
                    <a:pt x="434174" y="60731"/>
                  </a:lnTo>
                  <a:lnTo>
                    <a:pt x="436575" y="69253"/>
                  </a:lnTo>
                  <a:lnTo>
                    <a:pt x="452272" y="69253"/>
                  </a:lnTo>
                  <a:close/>
                </a:path>
                <a:path w="705484" h="137160">
                  <a:moveTo>
                    <a:pt x="555866" y="122770"/>
                  </a:moveTo>
                  <a:lnTo>
                    <a:pt x="547916" y="122770"/>
                  </a:lnTo>
                  <a:lnTo>
                    <a:pt x="546442" y="121297"/>
                  </a:lnTo>
                  <a:lnTo>
                    <a:pt x="546442" y="84988"/>
                  </a:lnTo>
                  <a:lnTo>
                    <a:pt x="546442" y="61277"/>
                  </a:lnTo>
                  <a:lnTo>
                    <a:pt x="517931" y="33832"/>
                  </a:lnTo>
                  <a:lnTo>
                    <a:pt x="508774" y="32943"/>
                  </a:lnTo>
                  <a:lnTo>
                    <a:pt x="492658" y="34798"/>
                  </a:lnTo>
                  <a:lnTo>
                    <a:pt x="480237" y="40640"/>
                  </a:lnTo>
                  <a:lnTo>
                    <a:pt x="472249" y="50927"/>
                  </a:lnTo>
                  <a:lnTo>
                    <a:pt x="469430" y="66103"/>
                  </a:lnTo>
                  <a:lnTo>
                    <a:pt x="483666" y="66103"/>
                  </a:lnTo>
                  <a:lnTo>
                    <a:pt x="485292" y="59791"/>
                  </a:lnTo>
                  <a:lnTo>
                    <a:pt x="488873" y="53670"/>
                  </a:lnTo>
                  <a:lnTo>
                    <a:pt x="495693" y="49047"/>
                  </a:lnTo>
                  <a:lnTo>
                    <a:pt x="507098" y="47218"/>
                  </a:lnTo>
                  <a:lnTo>
                    <a:pt x="517156" y="48348"/>
                  </a:lnTo>
                  <a:lnTo>
                    <a:pt x="523976" y="51549"/>
                  </a:lnTo>
                  <a:lnTo>
                    <a:pt x="527850" y="56515"/>
                  </a:lnTo>
                  <a:lnTo>
                    <a:pt x="529082" y="62953"/>
                  </a:lnTo>
                  <a:lnTo>
                    <a:pt x="529082" y="72402"/>
                  </a:lnTo>
                  <a:lnTo>
                    <a:pt x="529082" y="84988"/>
                  </a:lnTo>
                  <a:lnTo>
                    <a:pt x="510628" y="122516"/>
                  </a:lnTo>
                  <a:lnTo>
                    <a:pt x="499364" y="124447"/>
                  </a:lnTo>
                  <a:lnTo>
                    <a:pt x="491121" y="123050"/>
                  </a:lnTo>
                  <a:lnTo>
                    <a:pt x="485228" y="119278"/>
                  </a:lnTo>
                  <a:lnTo>
                    <a:pt x="481698" y="113728"/>
                  </a:lnTo>
                  <a:lnTo>
                    <a:pt x="480517" y="107022"/>
                  </a:lnTo>
                  <a:lnTo>
                    <a:pt x="482841" y="99263"/>
                  </a:lnTo>
                  <a:lnTo>
                    <a:pt x="488530" y="94437"/>
                  </a:lnTo>
                  <a:lnTo>
                    <a:pt x="495706" y="91973"/>
                  </a:lnTo>
                  <a:lnTo>
                    <a:pt x="502500" y="91287"/>
                  </a:lnTo>
                  <a:lnTo>
                    <a:pt x="514769" y="89179"/>
                  </a:lnTo>
                  <a:lnTo>
                    <a:pt x="522224" y="87515"/>
                  </a:lnTo>
                  <a:lnTo>
                    <a:pt x="526453" y="86156"/>
                  </a:lnTo>
                  <a:lnTo>
                    <a:pt x="529082" y="84988"/>
                  </a:lnTo>
                  <a:lnTo>
                    <a:pt x="529082" y="72402"/>
                  </a:lnTo>
                  <a:lnTo>
                    <a:pt x="524471" y="73875"/>
                  </a:lnTo>
                  <a:lnTo>
                    <a:pt x="521335" y="75552"/>
                  </a:lnTo>
                  <a:lnTo>
                    <a:pt x="494550" y="78701"/>
                  </a:lnTo>
                  <a:lnTo>
                    <a:pt x="477977" y="83591"/>
                  </a:lnTo>
                  <a:lnTo>
                    <a:pt x="469087" y="91897"/>
                  </a:lnTo>
                  <a:lnTo>
                    <a:pt x="465493" y="101092"/>
                  </a:lnTo>
                  <a:lnTo>
                    <a:pt x="464832" y="108712"/>
                  </a:lnTo>
                  <a:lnTo>
                    <a:pt x="467055" y="120396"/>
                  </a:lnTo>
                  <a:lnTo>
                    <a:pt x="473252" y="129324"/>
                  </a:lnTo>
                  <a:lnTo>
                    <a:pt x="482663" y="135026"/>
                  </a:lnTo>
                  <a:lnTo>
                    <a:pt x="494550" y="137033"/>
                  </a:lnTo>
                  <a:lnTo>
                    <a:pt x="507263" y="135674"/>
                  </a:lnTo>
                  <a:lnTo>
                    <a:pt x="517359" y="132080"/>
                  </a:lnTo>
                  <a:lnTo>
                    <a:pt x="525094" y="127038"/>
                  </a:lnTo>
                  <a:lnTo>
                    <a:pt x="527646" y="124447"/>
                  </a:lnTo>
                  <a:lnTo>
                    <a:pt x="530758" y="121297"/>
                  </a:lnTo>
                  <a:lnTo>
                    <a:pt x="530796" y="129324"/>
                  </a:lnTo>
                  <a:lnTo>
                    <a:pt x="532218" y="137033"/>
                  </a:lnTo>
                  <a:lnTo>
                    <a:pt x="551053" y="137033"/>
                  </a:lnTo>
                  <a:lnTo>
                    <a:pt x="554189" y="135356"/>
                  </a:lnTo>
                  <a:lnTo>
                    <a:pt x="555866" y="133896"/>
                  </a:lnTo>
                  <a:lnTo>
                    <a:pt x="555866" y="122770"/>
                  </a:lnTo>
                  <a:close/>
                </a:path>
                <a:path w="705484" h="137160">
                  <a:moveTo>
                    <a:pt x="648576" y="105562"/>
                  </a:moveTo>
                  <a:lnTo>
                    <a:pt x="604634" y="75552"/>
                  </a:lnTo>
                  <a:lnTo>
                    <a:pt x="592074" y="72402"/>
                  </a:lnTo>
                  <a:lnTo>
                    <a:pt x="587260" y="69253"/>
                  </a:lnTo>
                  <a:lnTo>
                    <a:pt x="587260" y="50368"/>
                  </a:lnTo>
                  <a:lnTo>
                    <a:pt x="601497" y="47218"/>
                  </a:lnTo>
                  <a:lnTo>
                    <a:pt x="606094" y="47218"/>
                  </a:lnTo>
                  <a:lnTo>
                    <a:pt x="619061" y="49022"/>
                  </a:lnTo>
                  <a:lnTo>
                    <a:pt x="626160" y="53467"/>
                  </a:lnTo>
                  <a:lnTo>
                    <a:pt x="629145" y="59080"/>
                  </a:lnTo>
                  <a:lnTo>
                    <a:pt x="629742" y="64427"/>
                  </a:lnTo>
                  <a:lnTo>
                    <a:pt x="645439" y="64427"/>
                  </a:lnTo>
                  <a:lnTo>
                    <a:pt x="644613" y="57556"/>
                  </a:lnTo>
                  <a:lnTo>
                    <a:pt x="640105" y="46951"/>
                  </a:lnTo>
                  <a:lnTo>
                    <a:pt x="628840" y="37223"/>
                  </a:lnTo>
                  <a:lnTo>
                    <a:pt x="607771" y="32943"/>
                  </a:lnTo>
                  <a:lnTo>
                    <a:pt x="594169" y="35001"/>
                  </a:lnTo>
                  <a:lnTo>
                    <a:pt x="582599" y="41059"/>
                  </a:lnTo>
                  <a:lnTo>
                    <a:pt x="574573" y="50927"/>
                  </a:lnTo>
                  <a:lnTo>
                    <a:pt x="571563" y="64427"/>
                  </a:lnTo>
                  <a:lnTo>
                    <a:pt x="573227" y="73710"/>
                  </a:lnTo>
                  <a:lnTo>
                    <a:pt x="577837" y="80454"/>
                  </a:lnTo>
                  <a:lnTo>
                    <a:pt x="584809" y="85115"/>
                  </a:lnTo>
                  <a:lnTo>
                    <a:pt x="593534" y="88138"/>
                  </a:lnTo>
                  <a:lnTo>
                    <a:pt x="612368" y="92964"/>
                  </a:lnTo>
                  <a:lnTo>
                    <a:pt x="626605" y="97586"/>
                  </a:lnTo>
                  <a:lnTo>
                    <a:pt x="632879" y="99263"/>
                  </a:lnTo>
                  <a:lnTo>
                    <a:pt x="632879" y="107022"/>
                  </a:lnTo>
                  <a:lnTo>
                    <a:pt x="630986" y="114185"/>
                  </a:lnTo>
                  <a:lnTo>
                    <a:pt x="625983" y="119075"/>
                  </a:lnTo>
                  <a:lnTo>
                    <a:pt x="618934" y="121869"/>
                  </a:lnTo>
                  <a:lnTo>
                    <a:pt x="610908" y="122770"/>
                  </a:lnTo>
                  <a:lnTo>
                    <a:pt x="596747" y="120675"/>
                  </a:lnTo>
                  <a:lnTo>
                    <a:pt x="588645" y="115506"/>
                  </a:lnTo>
                  <a:lnTo>
                    <a:pt x="584974" y="108864"/>
                  </a:lnTo>
                  <a:lnTo>
                    <a:pt x="584123" y="102412"/>
                  </a:lnTo>
                  <a:lnTo>
                    <a:pt x="568426" y="102412"/>
                  </a:lnTo>
                  <a:lnTo>
                    <a:pt x="569531" y="113131"/>
                  </a:lnTo>
                  <a:lnTo>
                    <a:pt x="574916" y="124447"/>
                  </a:lnTo>
                  <a:lnTo>
                    <a:pt x="587667" y="133400"/>
                  </a:lnTo>
                  <a:lnTo>
                    <a:pt x="610908" y="137033"/>
                  </a:lnTo>
                  <a:lnTo>
                    <a:pt x="626071" y="134772"/>
                  </a:lnTo>
                  <a:lnTo>
                    <a:pt x="637984" y="128384"/>
                  </a:lnTo>
                  <a:lnTo>
                    <a:pt x="645782" y="118452"/>
                  </a:lnTo>
                  <a:lnTo>
                    <a:pt x="648576" y="105562"/>
                  </a:lnTo>
                  <a:close/>
                </a:path>
                <a:path w="705484" h="137160">
                  <a:moveTo>
                    <a:pt x="705091" y="36093"/>
                  </a:moveTo>
                  <a:lnTo>
                    <a:pt x="689394" y="36093"/>
                  </a:lnTo>
                  <a:lnTo>
                    <a:pt x="689394" y="9448"/>
                  </a:lnTo>
                  <a:lnTo>
                    <a:pt x="672020" y="9448"/>
                  </a:lnTo>
                  <a:lnTo>
                    <a:pt x="672020" y="36093"/>
                  </a:lnTo>
                  <a:lnTo>
                    <a:pt x="659460" y="36093"/>
                  </a:lnTo>
                  <a:lnTo>
                    <a:pt x="659460" y="50368"/>
                  </a:lnTo>
                  <a:lnTo>
                    <a:pt x="672020" y="50368"/>
                  </a:lnTo>
                  <a:lnTo>
                    <a:pt x="672020" y="114998"/>
                  </a:lnTo>
                  <a:lnTo>
                    <a:pt x="672782" y="122783"/>
                  </a:lnTo>
                  <a:lnTo>
                    <a:pt x="675767" y="129273"/>
                  </a:lnTo>
                  <a:lnTo>
                    <a:pt x="682002" y="133718"/>
                  </a:lnTo>
                  <a:lnTo>
                    <a:pt x="692531" y="135356"/>
                  </a:lnTo>
                  <a:lnTo>
                    <a:pt x="698804" y="135356"/>
                  </a:lnTo>
                  <a:lnTo>
                    <a:pt x="705091" y="133896"/>
                  </a:lnTo>
                  <a:lnTo>
                    <a:pt x="705091" y="121297"/>
                  </a:lnTo>
                  <a:lnTo>
                    <a:pt x="689394" y="121297"/>
                  </a:lnTo>
                  <a:lnTo>
                    <a:pt x="689394" y="50368"/>
                  </a:lnTo>
                  <a:lnTo>
                    <a:pt x="705091" y="50368"/>
                  </a:lnTo>
                  <a:lnTo>
                    <a:pt x="705091" y="360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5" name="object 115"/>
          <p:cNvGrpSpPr/>
          <p:nvPr/>
        </p:nvGrpSpPr>
        <p:grpSpPr>
          <a:xfrm>
            <a:off x="5194884" y="2560880"/>
            <a:ext cx="690880" cy="139065"/>
            <a:chOff x="5194884" y="2560880"/>
            <a:chExt cx="690880" cy="139065"/>
          </a:xfrm>
        </p:grpSpPr>
        <p:pic>
          <p:nvPicPr>
            <p:cNvPr id="116" name="object 116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5194884" y="2560880"/>
              <a:ext cx="252819" cy="137037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5468004" y="2595506"/>
              <a:ext cx="89575" cy="103880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5579554" y="2595506"/>
              <a:ext cx="141269" cy="100732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5741333" y="2570323"/>
              <a:ext cx="144408" cy="129063"/>
            </a:xfrm>
            <a:prstGeom prst="rect">
              <a:avLst/>
            </a:prstGeom>
          </p:spPr>
        </p:pic>
      </p:grpSp>
      <p:grpSp>
        <p:nvGrpSpPr>
          <p:cNvPr id="120" name="object 120"/>
          <p:cNvGrpSpPr/>
          <p:nvPr/>
        </p:nvGrpSpPr>
        <p:grpSpPr>
          <a:xfrm>
            <a:off x="5950203" y="2560880"/>
            <a:ext cx="654685" cy="139065"/>
            <a:chOff x="5950203" y="2560880"/>
            <a:chExt cx="654685" cy="139065"/>
          </a:xfrm>
        </p:grpSpPr>
        <p:pic>
          <p:nvPicPr>
            <p:cNvPr id="121" name="object 121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5950203" y="2560880"/>
              <a:ext cx="295095" cy="138506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6271878" y="2595506"/>
              <a:ext cx="332976" cy="103880"/>
            </a:xfrm>
            <a:prstGeom prst="rect">
              <a:avLst/>
            </a:prstGeom>
          </p:spPr>
        </p:pic>
      </p:grpSp>
      <p:grpSp>
        <p:nvGrpSpPr>
          <p:cNvPr id="123" name="object 123"/>
          <p:cNvGrpSpPr/>
          <p:nvPr/>
        </p:nvGrpSpPr>
        <p:grpSpPr>
          <a:xfrm>
            <a:off x="5190279" y="2881963"/>
            <a:ext cx="488315" cy="175260"/>
            <a:chOff x="5190279" y="2881963"/>
            <a:chExt cx="488315" cy="175260"/>
          </a:xfrm>
        </p:grpSpPr>
        <p:sp>
          <p:nvSpPr>
            <p:cNvPr id="124" name="object 124"/>
            <p:cNvSpPr/>
            <p:nvPr/>
          </p:nvSpPr>
          <p:spPr>
            <a:xfrm>
              <a:off x="5190279" y="2881963"/>
              <a:ext cx="17780" cy="133985"/>
            </a:xfrm>
            <a:custGeom>
              <a:avLst/>
              <a:gdLst/>
              <a:ahLst/>
              <a:cxnLst/>
              <a:rect l="l" t="t" r="r" b="b"/>
              <a:pathLst>
                <a:path w="17779" h="133985">
                  <a:moveTo>
                    <a:pt x="17161" y="0"/>
                  </a:moveTo>
                  <a:lnTo>
                    <a:pt x="0" y="0"/>
                  </a:lnTo>
                  <a:lnTo>
                    <a:pt x="0" y="133889"/>
                  </a:lnTo>
                  <a:lnTo>
                    <a:pt x="17161" y="133889"/>
                  </a:lnTo>
                  <a:lnTo>
                    <a:pt x="171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5227951" y="2915121"/>
              <a:ext cx="87900" cy="103880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5336153" y="2915121"/>
              <a:ext cx="80157" cy="100732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5436611" y="2881963"/>
              <a:ext cx="241936" cy="174812"/>
            </a:xfrm>
            <a:prstGeom prst="rect">
              <a:avLst/>
            </a:prstGeom>
          </p:spPr>
        </p:pic>
      </p:grpSp>
      <p:grpSp>
        <p:nvGrpSpPr>
          <p:cNvPr id="128" name="object 128"/>
          <p:cNvGrpSpPr/>
          <p:nvPr/>
        </p:nvGrpSpPr>
        <p:grpSpPr>
          <a:xfrm>
            <a:off x="5757030" y="2881963"/>
            <a:ext cx="121285" cy="133985"/>
            <a:chOff x="5757030" y="2881963"/>
            <a:chExt cx="121285" cy="133985"/>
          </a:xfrm>
        </p:grpSpPr>
        <p:sp>
          <p:nvSpPr>
            <p:cNvPr id="129" name="object 129"/>
            <p:cNvSpPr/>
            <p:nvPr/>
          </p:nvSpPr>
          <p:spPr>
            <a:xfrm>
              <a:off x="5757024" y="2881972"/>
              <a:ext cx="15875" cy="133985"/>
            </a:xfrm>
            <a:custGeom>
              <a:avLst/>
              <a:gdLst/>
              <a:ahLst/>
              <a:cxnLst/>
              <a:rect l="l" t="t" r="r" b="b"/>
              <a:pathLst>
                <a:path w="15875" h="133985">
                  <a:moveTo>
                    <a:pt x="15697" y="36296"/>
                  </a:moveTo>
                  <a:lnTo>
                    <a:pt x="0" y="36296"/>
                  </a:lnTo>
                  <a:lnTo>
                    <a:pt x="0" y="133883"/>
                  </a:lnTo>
                  <a:lnTo>
                    <a:pt x="15697" y="133883"/>
                  </a:lnTo>
                  <a:lnTo>
                    <a:pt x="15697" y="36296"/>
                  </a:lnTo>
                  <a:close/>
                </a:path>
                <a:path w="15875" h="133985">
                  <a:moveTo>
                    <a:pt x="15697" y="0"/>
                  </a:moveTo>
                  <a:lnTo>
                    <a:pt x="0" y="0"/>
                  </a:lnTo>
                  <a:lnTo>
                    <a:pt x="0" y="18884"/>
                  </a:lnTo>
                  <a:lnTo>
                    <a:pt x="15697" y="18884"/>
                  </a:lnTo>
                  <a:lnTo>
                    <a:pt x="156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5797841" y="2915121"/>
              <a:ext cx="79947" cy="100732"/>
            </a:xfrm>
            <a:prstGeom prst="rect">
              <a:avLst/>
            </a:prstGeom>
          </p:spPr>
        </p:pic>
      </p:grpSp>
      <p:pic>
        <p:nvPicPr>
          <p:cNvPr id="131" name="object 131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5953342" y="2881963"/>
            <a:ext cx="431760" cy="174812"/>
          </a:xfrm>
          <a:prstGeom prst="rect">
            <a:avLst/>
          </a:prstGeom>
        </p:spPr>
      </p:pic>
      <p:grpSp>
        <p:nvGrpSpPr>
          <p:cNvPr id="132" name="object 132"/>
          <p:cNvGrpSpPr/>
          <p:nvPr/>
        </p:nvGrpSpPr>
        <p:grpSpPr>
          <a:xfrm>
            <a:off x="5190279" y="3875476"/>
            <a:ext cx="744855" cy="142240"/>
            <a:chOff x="5190279" y="3875476"/>
            <a:chExt cx="744855" cy="142240"/>
          </a:xfrm>
        </p:grpSpPr>
        <p:pic>
          <p:nvPicPr>
            <p:cNvPr id="133" name="object 133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5190279" y="3875476"/>
              <a:ext cx="131851" cy="100774"/>
            </a:xfrm>
            <a:prstGeom prst="rect">
              <a:avLst/>
            </a:prstGeom>
          </p:spPr>
        </p:pic>
        <p:sp>
          <p:nvSpPr>
            <p:cNvPr id="134" name="object 134"/>
            <p:cNvSpPr/>
            <p:nvPr/>
          </p:nvSpPr>
          <p:spPr>
            <a:xfrm>
              <a:off x="5342420" y="3875481"/>
              <a:ext cx="592455" cy="142240"/>
            </a:xfrm>
            <a:custGeom>
              <a:avLst/>
              <a:gdLst/>
              <a:ahLst/>
              <a:cxnLst/>
              <a:rect l="l" t="t" r="r" b="b"/>
              <a:pathLst>
                <a:path w="592454" h="142239">
                  <a:moveTo>
                    <a:pt x="89585" y="56680"/>
                  </a:moveTo>
                  <a:lnTo>
                    <a:pt x="88150" y="44094"/>
                  </a:lnTo>
                  <a:lnTo>
                    <a:pt x="86918" y="33223"/>
                  </a:lnTo>
                  <a:lnTo>
                    <a:pt x="78930" y="15354"/>
                  </a:lnTo>
                  <a:lnTo>
                    <a:pt x="77571" y="14185"/>
                  </a:lnTo>
                  <a:lnTo>
                    <a:pt x="72212" y="9601"/>
                  </a:lnTo>
                  <a:lnTo>
                    <a:pt x="72212" y="44094"/>
                  </a:lnTo>
                  <a:lnTo>
                    <a:pt x="17373" y="44094"/>
                  </a:lnTo>
                  <a:lnTo>
                    <a:pt x="19558" y="32778"/>
                  </a:lnTo>
                  <a:lnTo>
                    <a:pt x="25412" y="23241"/>
                  </a:lnTo>
                  <a:lnTo>
                    <a:pt x="33883" y="16649"/>
                  </a:lnTo>
                  <a:lnTo>
                    <a:pt x="43954" y="14185"/>
                  </a:lnTo>
                  <a:lnTo>
                    <a:pt x="56819" y="16649"/>
                  </a:lnTo>
                  <a:lnTo>
                    <a:pt x="65227" y="23241"/>
                  </a:lnTo>
                  <a:lnTo>
                    <a:pt x="70065" y="32778"/>
                  </a:lnTo>
                  <a:lnTo>
                    <a:pt x="72212" y="44094"/>
                  </a:lnTo>
                  <a:lnTo>
                    <a:pt x="72212" y="9601"/>
                  </a:lnTo>
                  <a:lnTo>
                    <a:pt x="65659" y="3987"/>
                  </a:lnTo>
                  <a:lnTo>
                    <a:pt x="47091" y="0"/>
                  </a:lnTo>
                  <a:lnTo>
                    <a:pt x="25869" y="4191"/>
                  </a:lnTo>
                  <a:lnTo>
                    <a:pt x="11226" y="15748"/>
                  </a:lnTo>
                  <a:lnTo>
                    <a:pt x="2743" y="33223"/>
                  </a:lnTo>
                  <a:lnTo>
                    <a:pt x="0" y="55105"/>
                  </a:lnTo>
                  <a:lnTo>
                    <a:pt x="2895" y="74701"/>
                  </a:lnTo>
                  <a:lnTo>
                    <a:pt x="11379" y="90144"/>
                  </a:lnTo>
                  <a:lnTo>
                    <a:pt x="25171" y="100279"/>
                  </a:lnTo>
                  <a:lnTo>
                    <a:pt x="43954" y="103924"/>
                  </a:lnTo>
                  <a:lnTo>
                    <a:pt x="54089" y="103162"/>
                  </a:lnTo>
                  <a:lnTo>
                    <a:pt x="86372" y="75704"/>
                  </a:lnTo>
                  <a:lnTo>
                    <a:pt x="87909" y="70853"/>
                  </a:lnTo>
                  <a:lnTo>
                    <a:pt x="70739" y="70853"/>
                  </a:lnTo>
                  <a:lnTo>
                    <a:pt x="69024" y="76466"/>
                  </a:lnTo>
                  <a:lnTo>
                    <a:pt x="64071" y="82677"/>
                  </a:lnTo>
                  <a:lnTo>
                    <a:pt x="56172" y="87693"/>
                  </a:lnTo>
                  <a:lnTo>
                    <a:pt x="45631" y="89763"/>
                  </a:lnTo>
                  <a:lnTo>
                    <a:pt x="33274" y="87464"/>
                  </a:lnTo>
                  <a:lnTo>
                    <a:pt x="24434" y="80899"/>
                  </a:lnTo>
                  <a:lnTo>
                    <a:pt x="19138" y="70497"/>
                  </a:lnTo>
                  <a:lnTo>
                    <a:pt x="17373" y="56680"/>
                  </a:lnTo>
                  <a:lnTo>
                    <a:pt x="89585" y="56680"/>
                  </a:lnTo>
                  <a:close/>
                </a:path>
                <a:path w="592454" h="142239">
                  <a:moveTo>
                    <a:pt x="183756" y="70853"/>
                  </a:moveTo>
                  <a:lnTo>
                    <a:pt x="139814" y="40944"/>
                  </a:lnTo>
                  <a:lnTo>
                    <a:pt x="127254" y="37795"/>
                  </a:lnTo>
                  <a:lnTo>
                    <a:pt x="122440" y="36220"/>
                  </a:lnTo>
                  <a:lnTo>
                    <a:pt x="122440" y="15760"/>
                  </a:lnTo>
                  <a:lnTo>
                    <a:pt x="136664" y="14185"/>
                  </a:lnTo>
                  <a:lnTo>
                    <a:pt x="141478" y="14185"/>
                  </a:lnTo>
                  <a:lnTo>
                    <a:pt x="154419" y="16002"/>
                  </a:lnTo>
                  <a:lnTo>
                    <a:pt x="161442" y="20485"/>
                  </a:lnTo>
                  <a:lnTo>
                    <a:pt x="164350" y="26136"/>
                  </a:lnTo>
                  <a:lnTo>
                    <a:pt x="164922" y="31496"/>
                  </a:lnTo>
                  <a:lnTo>
                    <a:pt x="180619" y="31496"/>
                  </a:lnTo>
                  <a:lnTo>
                    <a:pt x="179832" y="23926"/>
                  </a:lnTo>
                  <a:lnTo>
                    <a:pt x="175361" y="13385"/>
                  </a:lnTo>
                  <a:lnTo>
                    <a:pt x="164109" y="4038"/>
                  </a:lnTo>
                  <a:lnTo>
                    <a:pt x="142951" y="0"/>
                  </a:lnTo>
                  <a:lnTo>
                    <a:pt x="129349" y="1828"/>
                  </a:lnTo>
                  <a:lnTo>
                    <a:pt x="117779" y="7493"/>
                  </a:lnTo>
                  <a:lnTo>
                    <a:pt x="109753" y="17284"/>
                  </a:lnTo>
                  <a:lnTo>
                    <a:pt x="106743" y="31496"/>
                  </a:lnTo>
                  <a:lnTo>
                    <a:pt x="108407" y="40728"/>
                  </a:lnTo>
                  <a:lnTo>
                    <a:pt x="147764" y="59829"/>
                  </a:lnTo>
                  <a:lnTo>
                    <a:pt x="161785" y="62979"/>
                  </a:lnTo>
                  <a:lnTo>
                    <a:pt x="168059" y="66128"/>
                  </a:lnTo>
                  <a:lnTo>
                    <a:pt x="168059" y="74015"/>
                  </a:lnTo>
                  <a:lnTo>
                    <a:pt x="166166" y="81127"/>
                  </a:lnTo>
                  <a:lnTo>
                    <a:pt x="161048" y="86017"/>
                  </a:lnTo>
                  <a:lnTo>
                    <a:pt x="153581" y="88849"/>
                  </a:lnTo>
                  <a:lnTo>
                    <a:pt x="144627" y="89763"/>
                  </a:lnTo>
                  <a:lnTo>
                    <a:pt x="131305" y="87668"/>
                  </a:lnTo>
                  <a:lnTo>
                    <a:pt x="123647" y="82473"/>
                  </a:lnTo>
                  <a:lnTo>
                    <a:pt x="120142" y="75806"/>
                  </a:lnTo>
                  <a:lnTo>
                    <a:pt x="119303" y="69278"/>
                  </a:lnTo>
                  <a:lnTo>
                    <a:pt x="103606" y="69278"/>
                  </a:lnTo>
                  <a:lnTo>
                    <a:pt x="104711" y="80010"/>
                  </a:lnTo>
                  <a:lnTo>
                    <a:pt x="110096" y="91325"/>
                  </a:lnTo>
                  <a:lnTo>
                    <a:pt x="122847" y="100279"/>
                  </a:lnTo>
                  <a:lnTo>
                    <a:pt x="146088" y="103924"/>
                  </a:lnTo>
                  <a:lnTo>
                    <a:pt x="161239" y="101638"/>
                  </a:lnTo>
                  <a:lnTo>
                    <a:pt x="173164" y="95072"/>
                  </a:lnTo>
                  <a:lnTo>
                    <a:pt x="180962" y="84658"/>
                  </a:lnTo>
                  <a:lnTo>
                    <a:pt x="183756" y="70853"/>
                  </a:lnTo>
                  <a:close/>
                </a:path>
                <a:path w="592454" h="142239">
                  <a:moveTo>
                    <a:pt x="277939" y="70853"/>
                  </a:moveTo>
                  <a:lnTo>
                    <a:pt x="233984" y="40944"/>
                  </a:lnTo>
                  <a:lnTo>
                    <a:pt x="221437" y="37795"/>
                  </a:lnTo>
                  <a:lnTo>
                    <a:pt x="216827" y="36220"/>
                  </a:lnTo>
                  <a:lnTo>
                    <a:pt x="216827" y="15760"/>
                  </a:lnTo>
                  <a:lnTo>
                    <a:pt x="230847" y="14185"/>
                  </a:lnTo>
                  <a:lnTo>
                    <a:pt x="235661" y="14185"/>
                  </a:lnTo>
                  <a:lnTo>
                    <a:pt x="248602" y="16002"/>
                  </a:lnTo>
                  <a:lnTo>
                    <a:pt x="255625" y="20485"/>
                  </a:lnTo>
                  <a:lnTo>
                    <a:pt x="258533" y="26136"/>
                  </a:lnTo>
                  <a:lnTo>
                    <a:pt x="259105" y="31496"/>
                  </a:lnTo>
                  <a:lnTo>
                    <a:pt x="274802" y="31496"/>
                  </a:lnTo>
                  <a:lnTo>
                    <a:pt x="274002" y="23926"/>
                  </a:lnTo>
                  <a:lnTo>
                    <a:pt x="269544" y="13385"/>
                  </a:lnTo>
                  <a:lnTo>
                    <a:pt x="258292" y="4038"/>
                  </a:lnTo>
                  <a:lnTo>
                    <a:pt x="237134" y="0"/>
                  </a:lnTo>
                  <a:lnTo>
                    <a:pt x="223558" y="1828"/>
                  </a:lnTo>
                  <a:lnTo>
                    <a:pt x="212064" y="7493"/>
                  </a:lnTo>
                  <a:lnTo>
                    <a:pt x="204101" y="17284"/>
                  </a:lnTo>
                  <a:lnTo>
                    <a:pt x="201129" y="31496"/>
                  </a:lnTo>
                  <a:lnTo>
                    <a:pt x="202793" y="40728"/>
                  </a:lnTo>
                  <a:lnTo>
                    <a:pt x="241947" y="59829"/>
                  </a:lnTo>
                  <a:lnTo>
                    <a:pt x="255968" y="62979"/>
                  </a:lnTo>
                  <a:lnTo>
                    <a:pt x="262242" y="66128"/>
                  </a:lnTo>
                  <a:lnTo>
                    <a:pt x="262242" y="74015"/>
                  </a:lnTo>
                  <a:lnTo>
                    <a:pt x="260350" y="81127"/>
                  </a:lnTo>
                  <a:lnTo>
                    <a:pt x="255231" y="86017"/>
                  </a:lnTo>
                  <a:lnTo>
                    <a:pt x="247764" y="88849"/>
                  </a:lnTo>
                  <a:lnTo>
                    <a:pt x="238798" y="89763"/>
                  </a:lnTo>
                  <a:lnTo>
                    <a:pt x="225602" y="87668"/>
                  </a:lnTo>
                  <a:lnTo>
                    <a:pt x="218008" y="82473"/>
                  </a:lnTo>
                  <a:lnTo>
                    <a:pt x="214515" y="75806"/>
                  </a:lnTo>
                  <a:lnTo>
                    <a:pt x="213690" y="69278"/>
                  </a:lnTo>
                  <a:lnTo>
                    <a:pt x="197993" y="69278"/>
                  </a:lnTo>
                  <a:lnTo>
                    <a:pt x="199097" y="80010"/>
                  </a:lnTo>
                  <a:lnTo>
                    <a:pt x="204457" y="91325"/>
                  </a:lnTo>
                  <a:lnTo>
                    <a:pt x="217157" y="100279"/>
                  </a:lnTo>
                  <a:lnTo>
                    <a:pt x="240271" y="103924"/>
                  </a:lnTo>
                  <a:lnTo>
                    <a:pt x="255422" y="101638"/>
                  </a:lnTo>
                  <a:lnTo>
                    <a:pt x="267347" y="95072"/>
                  </a:lnTo>
                  <a:lnTo>
                    <a:pt x="275145" y="84658"/>
                  </a:lnTo>
                  <a:lnTo>
                    <a:pt x="277939" y="70853"/>
                  </a:lnTo>
                  <a:close/>
                </a:path>
                <a:path w="592454" h="142239">
                  <a:moveTo>
                    <a:pt x="384670" y="88188"/>
                  </a:moveTo>
                  <a:lnTo>
                    <a:pt x="383209" y="89763"/>
                  </a:lnTo>
                  <a:lnTo>
                    <a:pt x="375259" y="89763"/>
                  </a:lnTo>
                  <a:lnTo>
                    <a:pt x="373799" y="88188"/>
                  </a:lnTo>
                  <a:lnTo>
                    <a:pt x="373799" y="50393"/>
                  </a:lnTo>
                  <a:lnTo>
                    <a:pt x="373799" y="26784"/>
                  </a:lnTo>
                  <a:lnTo>
                    <a:pt x="337591" y="0"/>
                  </a:lnTo>
                  <a:lnTo>
                    <a:pt x="321551" y="1854"/>
                  </a:lnTo>
                  <a:lnTo>
                    <a:pt x="309016" y="7683"/>
                  </a:lnTo>
                  <a:lnTo>
                    <a:pt x="300558" y="17945"/>
                  </a:lnTo>
                  <a:lnTo>
                    <a:pt x="296773" y="33070"/>
                  </a:lnTo>
                  <a:lnTo>
                    <a:pt x="312470" y="33070"/>
                  </a:lnTo>
                  <a:lnTo>
                    <a:pt x="313969" y="26784"/>
                  </a:lnTo>
                  <a:lnTo>
                    <a:pt x="317017" y="20675"/>
                  </a:lnTo>
                  <a:lnTo>
                    <a:pt x="323303" y="16027"/>
                  </a:lnTo>
                  <a:lnTo>
                    <a:pt x="334441" y="14185"/>
                  </a:lnTo>
                  <a:lnTo>
                    <a:pt x="344766" y="15100"/>
                  </a:lnTo>
                  <a:lnTo>
                    <a:pt x="352158" y="17932"/>
                  </a:lnTo>
                  <a:lnTo>
                    <a:pt x="356603" y="22821"/>
                  </a:lnTo>
                  <a:lnTo>
                    <a:pt x="358101" y="29933"/>
                  </a:lnTo>
                  <a:lnTo>
                    <a:pt x="358101" y="39370"/>
                  </a:lnTo>
                  <a:lnTo>
                    <a:pt x="358101" y="50393"/>
                  </a:lnTo>
                  <a:lnTo>
                    <a:pt x="338226" y="88087"/>
                  </a:lnTo>
                  <a:lnTo>
                    <a:pt x="326707" y="89763"/>
                  </a:lnTo>
                  <a:lnTo>
                    <a:pt x="315607" y="89763"/>
                  </a:lnTo>
                  <a:lnTo>
                    <a:pt x="309333" y="83464"/>
                  </a:lnTo>
                  <a:lnTo>
                    <a:pt x="309333" y="72428"/>
                  </a:lnTo>
                  <a:lnTo>
                    <a:pt x="342379" y="55473"/>
                  </a:lnTo>
                  <a:lnTo>
                    <a:pt x="350405" y="54127"/>
                  </a:lnTo>
                  <a:lnTo>
                    <a:pt x="355206" y="52476"/>
                  </a:lnTo>
                  <a:lnTo>
                    <a:pt x="358101" y="50393"/>
                  </a:lnTo>
                  <a:lnTo>
                    <a:pt x="358101" y="39370"/>
                  </a:lnTo>
                  <a:lnTo>
                    <a:pt x="353288" y="40944"/>
                  </a:lnTo>
                  <a:lnTo>
                    <a:pt x="348678" y="40944"/>
                  </a:lnTo>
                  <a:lnTo>
                    <a:pt x="306031" y="49898"/>
                  </a:lnTo>
                  <a:lnTo>
                    <a:pt x="292176" y="75590"/>
                  </a:lnTo>
                  <a:lnTo>
                    <a:pt x="294424" y="87325"/>
                  </a:lnTo>
                  <a:lnTo>
                    <a:pt x="300799" y="96253"/>
                  </a:lnTo>
                  <a:lnTo>
                    <a:pt x="310718" y="101930"/>
                  </a:lnTo>
                  <a:lnTo>
                    <a:pt x="323557" y="103924"/>
                  </a:lnTo>
                  <a:lnTo>
                    <a:pt x="336029" y="102349"/>
                  </a:lnTo>
                  <a:lnTo>
                    <a:pt x="345541" y="98412"/>
                  </a:lnTo>
                  <a:lnTo>
                    <a:pt x="352704" y="93294"/>
                  </a:lnTo>
                  <a:lnTo>
                    <a:pt x="356438" y="89763"/>
                  </a:lnTo>
                  <a:lnTo>
                    <a:pt x="358101" y="88188"/>
                  </a:lnTo>
                  <a:lnTo>
                    <a:pt x="359562" y="96050"/>
                  </a:lnTo>
                  <a:lnTo>
                    <a:pt x="361238" y="102349"/>
                  </a:lnTo>
                  <a:lnTo>
                    <a:pt x="381533" y="102349"/>
                  </a:lnTo>
                  <a:lnTo>
                    <a:pt x="384670" y="100774"/>
                  </a:lnTo>
                  <a:lnTo>
                    <a:pt x="384670" y="89763"/>
                  </a:lnTo>
                  <a:lnTo>
                    <a:pt x="384670" y="88188"/>
                  </a:lnTo>
                  <a:close/>
                </a:path>
                <a:path w="592454" h="142239">
                  <a:moveTo>
                    <a:pt x="483666" y="3149"/>
                  </a:moveTo>
                  <a:lnTo>
                    <a:pt x="467969" y="3149"/>
                  </a:lnTo>
                  <a:lnTo>
                    <a:pt x="467969" y="17335"/>
                  </a:lnTo>
                  <a:lnTo>
                    <a:pt x="467969" y="56680"/>
                  </a:lnTo>
                  <a:lnTo>
                    <a:pt x="465340" y="72491"/>
                  </a:lnTo>
                  <a:lnTo>
                    <a:pt x="458736" y="82677"/>
                  </a:lnTo>
                  <a:lnTo>
                    <a:pt x="450049" y="88138"/>
                  </a:lnTo>
                  <a:lnTo>
                    <a:pt x="441185" y="89763"/>
                  </a:lnTo>
                  <a:lnTo>
                    <a:pt x="429793" y="86728"/>
                  </a:lnTo>
                  <a:lnTo>
                    <a:pt x="421462" y="78536"/>
                  </a:lnTo>
                  <a:lnTo>
                    <a:pt x="416344" y="66497"/>
                  </a:lnTo>
                  <a:lnTo>
                    <a:pt x="414604" y="51968"/>
                  </a:lnTo>
                  <a:lnTo>
                    <a:pt x="415226" y="40754"/>
                  </a:lnTo>
                  <a:lnTo>
                    <a:pt x="418477" y="28359"/>
                  </a:lnTo>
                  <a:lnTo>
                    <a:pt x="426440" y="18326"/>
                  </a:lnTo>
                  <a:lnTo>
                    <a:pt x="441185" y="14185"/>
                  </a:lnTo>
                  <a:lnTo>
                    <a:pt x="455345" y="18618"/>
                  </a:lnTo>
                  <a:lnTo>
                    <a:pt x="463448" y="29540"/>
                  </a:lnTo>
                  <a:lnTo>
                    <a:pt x="467106" y="43408"/>
                  </a:lnTo>
                  <a:lnTo>
                    <a:pt x="467969" y="56680"/>
                  </a:lnTo>
                  <a:lnTo>
                    <a:pt x="467969" y="17335"/>
                  </a:lnTo>
                  <a:lnTo>
                    <a:pt x="438048" y="0"/>
                  </a:lnTo>
                  <a:lnTo>
                    <a:pt x="421068" y="3860"/>
                  </a:lnTo>
                  <a:lnTo>
                    <a:pt x="408216" y="14376"/>
                  </a:lnTo>
                  <a:lnTo>
                    <a:pt x="400075" y="29895"/>
                  </a:lnTo>
                  <a:lnTo>
                    <a:pt x="397230" y="48818"/>
                  </a:lnTo>
                  <a:lnTo>
                    <a:pt x="399478" y="67386"/>
                  </a:lnTo>
                  <a:lnTo>
                    <a:pt x="406882" y="85217"/>
                  </a:lnTo>
                  <a:lnTo>
                    <a:pt x="420458" y="98628"/>
                  </a:lnTo>
                  <a:lnTo>
                    <a:pt x="441185" y="103924"/>
                  </a:lnTo>
                  <a:lnTo>
                    <a:pt x="449961" y="102844"/>
                  </a:lnTo>
                  <a:lnTo>
                    <a:pt x="457276" y="99987"/>
                  </a:lnTo>
                  <a:lnTo>
                    <a:pt x="462813" y="95961"/>
                  </a:lnTo>
                  <a:lnTo>
                    <a:pt x="466293" y="91338"/>
                  </a:lnTo>
                  <a:lnTo>
                    <a:pt x="466293" y="89763"/>
                  </a:lnTo>
                  <a:lnTo>
                    <a:pt x="467969" y="89763"/>
                  </a:lnTo>
                  <a:lnTo>
                    <a:pt x="439724" y="129108"/>
                  </a:lnTo>
                  <a:lnTo>
                    <a:pt x="434695" y="128866"/>
                  </a:lnTo>
                  <a:lnTo>
                    <a:pt x="428104" y="127139"/>
                  </a:lnTo>
                  <a:lnTo>
                    <a:pt x="421830" y="122466"/>
                  </a:lnTo>
                  <a:lnTo>
                    <a:pt x="417741" y="113372"/>
                  </a:lnTo>
                  <a:lnTo>
                    <a:pt x="400367" y="113372"/>
                  </a:lnTo>
                  <a:lnTo>
                    <a:pt x="406057" y="128422"/>
                  </a:lnTo>
                  <a:lnTo>
                    <a:pt x="416306" y="136982"/>
                  </a:lnTo>
                  <a:lnTo>
                    <a:pt x="428002" y="140817"/>
                  </a:lnTo>
                  <a:lnTo>
                    <a:pt x="438048" y="141693"/>
                  </a:lnTo>
                  <a:lnTo>
                    <a:pt x="464426" y="136067"/>
                  </a:lnTo>
                  <a:lnTo>
                    <a:pt x="471424" y="129108"/>
                  </a:lnTo>
                  <a:lnTo>
                    <a:pt x="477964" y="122618"/>
                  </a:lnTo>
                  <a:lnTo>
                    <a:pt x="482955" y="106502"/>
                  </a:lnTo>
                  <a:lnTo>
                    <a:pt x="483590" y="94475"/>
                  </a:lnTo>
                  <a:lnTo>
                    <a:pt x="483666" y="17335"/>
                  </a:lnTo>
                  <a:lnTo>
                    <a:pt x="483666" y="3149"/>
                  </a:lnTo>
                  <a:close/>
                </a:path>
                <a:path w="592454" h="142239">
                  <a:moveTo>
                    <a:pt x="592074" y="56680"/>
                  </a:moveTo>
                  <a:lnTo>
                    <a:pt x="590651" y="44094"/>
                  </a:lnTo>
                  <a:lnTo>
                    <a:pt x="589419" y="33223"/>
                  </a:lnTo>
                  <a:lnTo>
                    <a:pt x="581431" y="15354"/>
                  </a:lnTo>
                  <a:lnTo>
                    <a:pt x="580059" y="14185"/>
                  </a:lnTo>
                  <a:lnTo>
                    <a:pt x="574713" y="9613"/>
                  </a:lnTo>
                  <a:lnTo>
                    <a:pt x="574713" y="44094"/>
                  </a:lnTo>
                  <a:lnTo>
                    <a:pt x="519671" y="44094"/>
                  </a:lnTo>
                  <a:lnTo>
                    <a:pt x="547916" y="14185"/>
                  </a:lnTo>
                  <a:lnTo>
                    <a:pt x="574713" y="44094"/>
                  </a:lnTo>
                  <a:lnTo>
                    <a:pt x="574713" y="9613"/>
                  </a:lnTo>
                  <a:lnTo>
                    <a:pt x="568147" y="3987"/>
                  </a:lnTo>
                  <a:lnTo>
                    <a:pt x="549592" y="0"/>
                  </a:lnTo>
                  <a:lnTo>
                    <a:pt x="528281" y="4191"/>
                  </a:lnTo>
                  <a:lnTo>
                    <a:pt x="513651" y="15748"/>
                  </a:lnTo>
                  <a:lnTo>
                    <a:pt x="505218" y="33223"/>
                  </a:lnTo>
                  <a:lnTo>
                    <a:pt x="502500" y="55105"/>
                  </a:lnTo>
                  <a:lnTo>
                    <a:pt x="505599" y="74701"/>
                  </a:lnTo>
                  <a:lnTo>
                    <a:pt x="514438" y="90144"/>
                  </a:lnTo>
                  <a:lnTo>
                    <a:pt x="528281" y="100279"/>
                  </a:lnTo>
                  <a:lnTo>
                    <a:pt x="546455" y="103924"/>
                  </a:lnTo>
                  <a:lnTo>
                    <a:pt x="556590" y="103162"/>
                  </a:lnTo>
                  <a:lnTo>
                    <a:pt x="581482" y="89763"/>
                  </a:lnTo>
                  <a:lnTo>
                    <a:pt x="586536" y="82473"/>
                  </a:lnTo>
                  <a:lnTo>
                    <a:pt x="589495" y="75704"/>
                  </a:lnTo>
                  <a:lnTo>
                    <a:pt x="590410" y="70853"/>
                  </a:lnTo>
                  <a:lnTo>
                    <a:pt x="574713" y="70853"/>
                  </a:lnTo>
                  <a:lnTo>
                    <a:pt x="572147" y="76466"/>
                  </a:lnTo>
                  <a:lnTo>
                    <a:pt x="566724" y="82677"/>
                  </a:lnTo>
                  <a:lnTo>
                    <a:pt x="558609" y="87693"/>
                  </a:lnTo>
                  <a:lnTo>
                    <a:pt x="547916" y="89763"/>
                  </a:lnTo>
                  <a:lnTo>
                    <a:pt x="535559" y="87464"/>
                  </a:lnTo>
                  <a:lnTo>
                    <a:pt x="526732" y="80899"/>
                  </a:lnTo>
                  <a:lnTo>
                    <a:pt x="521436" y="70497"/>
                  </a:lnTo>
                  <a:lnTo>
                    <a:pt x="519671" y="56680"/>
                  </a:lnTo>
                  <a:lnTo>
                    <a:pt x="592074" y="56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5" name="object 135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6001896" y="3842423"/>
            <a:ext cx="353277" cy="136974"/>
          </a:xfrm>
          <a:prstGeom prst="rect">
            <a:avLst/>
          </a:prstGeom>
        </p:spPr>
      </p:pic>
      <p:grpSp>
        <p:nvGrpSpPr>
          <p:cNvPr id="136" name="object 136"/>
          <p:cNvGrpSpPr/>
          <p:nvPr/>
        </p:nvGrpSpPr>
        <p:grpSpPr>
          <a:xfrm>
            <a:off x="5190279" y="4835873"/>
            <a:ext cx="744855" cy="142240"/>
            <a:chOff x="5190279" y="4835873"/>
            <a:chExt cx="744855" cy="142240"/>
          </a:xfrm>
        </p:grpSpPr>
        <p:pic>
          <p:nvPicPr>
            <p:cNvPr id="137" name="object 137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5190279" y="4835873"/>
              <a:ext cx="131851" cy="100774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5342420" y="4835880"/>
              <a:ext cx="592455" cy="142240"/>
            </a:xfrm>
            <a:custGeom>
              <a:avLst/>
              <a:gdLst/>
              <a:ahLst/>
              <a:cxnLst/>
              <a:rect l="l" t="t" r="r" b="b"/>
              <a:pathLst>
                <a:path w="592454" h="142239">
                  <a:moveTo>
                    <a:pt x="89585" y="56680"/>
                  </a:moveTo>
                  <a:lnTo>
                    <a:pt x="88150" y="44094"/>
                  </a:lnTo>
                  <a:lnTo>
                    <a:pt x="86918" y="33223"/>
                  </a:lnTo>
                  <a:lnTo>
                    <a:pt x="78930" y="15354"/>
                  </a:lnTo>
                  <a:lnTo>
                    <a:pt x="77571" y="14185"/>
                  </a:lnTo>
                  <a:lnTo>
                    <a:pt x="72212" y="9601"/>
                  </a:lnTo>
                  <a:lnTo>
                    <a:pt x="72212" y="44094"/>
                  </a:lnTo>
                  <a:lnTo>
                    <a:pt x="17373" y="44094"/>
                  </a:lnTo>
                  <a:lnTo>
                    <a:pt x="19558" y="32778"/>
                  </a:lnTo>
                  <a:lnTo>
                    <a:pt x="25412" y="23241"/>
                  </a:lnTo>
                  <a:lnTo>
                    <a:pt x="33883" y="16649"/>
                  </a:lnTo>
                  <a:lnTo>
                    <a:pt x="43954" y="14185"/>
                  </a:lnTo>
                  <a:lnTo>
                    <a:pt x="56819" y="16649"/>
                  </a:lnTo>
                  <a:lnTo>
                    <a:pt x="65227" y="23241"/>
                  </a:lnTo>
                  <a:lnTo>
                    <a:pt x="70065" y="32778"/>
                  </a:lnTo>
                  <a:lnTo>
                    <a:pt x="72212" y="44094"/>
                  </a:lnTo>
                  <a:lnTo>
                    <a:pt x="72212" y="9601"/>
                  </a:lnTo>
                  <a:lnTo>
                    <a:pt x="65659" y="3987"/>
                  </a:lnTo>
                  <a:lnTo>
                    <a:pt x="47091" y="0"/>
                  </a:lnTo>
                  <a:lnTo>
                    <a:pt x="25869" y="4178"/>
                  </a:lnTo>
                  <a:lnTo>
                    <a:pt x="11226" y="15748"/>
                  </a:lnTo>
                  <a:lnTo>
                    <a:pt x="2743" y="33223"/>
                  </a:lnTo>
                  <a:lnTo>
                    <a:pt x="0" y="55105"/>
                  </a:lnTo>
                  <a:lnTo>
                    <a:pt x="2895" y="74701"/>
                  </a:lnTo>
                  <a:lnTo>
                    <a:pt x="11379" y="90144"/>
                  </a:lnTo>
                  <a:lnTo>
                    <a:pt x="25171" y="100279"/>
                  </a:lnTo>
                  <a:lnTo>
                    <a:pt x="43954" y="103924"/>
                  </a:lnTo>
                  <a:lnTo>
                    <a:pt x="54089" y="103162"/>
                  </a:lnTo>
                  <a:lnTo>
                    <a:pt x="86372" y="75692"/>
                  </a:lnTo>
                  <a:lnTo>
                    <a:pt x="87909" y="70853"/>
                  </a:lnTo>
                  <a:lnTo>
                    <a:pt x="70739" y="70853"/>
                  </a:lnTo>
                  <a:lnTo>
                    <a:pt x="69024" y="76466"/>
                  </a:lnTo>
                  <a:lnTo>
                    <a:pt x="64071" y="82664"/>
                  </a:lnTo>
                  <a:lnTo>
                    <a:pt x="56172" y="87693"/>
                  </a:lnTo>
                  <a:lnTo>
                    <a:pt x="45631" y="89750"/>
                  </a:lnTo>
                  <a:lnTo>
                    <a:pt x="33274" y="87464"/>
                  </a:lnTo>
                  <a:lnTo>
                    <a:pt x="24434" y="80899"/>
                  </a:lnTo>
                  <a:lnTo>
                    <a:pt x="19138" y="70485"/>
                  </a:lnTo>
                  <a:lnTo>
                    <a:pt x="17373" y="56680"/>
                  </a:lnTo>
                  <a:lnTo>
                    <a:pt x="89585" y="56680"/>
                  </a:lnTo>
                  <a:close/>
                </a:path>
                <a:path w="592454" h="142239">
                  <a:moveTo>
                    <a:pt x="183756" y="70853"/>
                  </a:moveTo>
                  <a:lnTo>
                    <a:pt x="139814" y="40944"/>
                  </a:lnTo>
                  <a:lnTo>
                    <a:pt x="127254" y="37795"/>
                  </a:lnTo>
                  <a:lnTo>
                    <a:pt x="122440" y="36220"/>
                  </a:lnTo>
                  <a:lnTo>
                    <a:pt x="122440" y="15760"/>
                  </a:lnTo>
                  <a:lnTo>
                    <a:pt x="136664" y="14185"/>
                  </a:lnTo>
                  <a:lnTo>
                    <a:pt x="141478" y="14185"/>
                  </a:lnTo>
                  <a:lnTo>
                    <a:pt x="154419" y="16002"/>
                  </a:lnTo>
                  <a:lnTo>
                    <a:pt x="161442" y="20485"/>
                  </a:lnTo>
                  <a:lnTo>
                    <a:pt x="164350" y="26136"/>
                  </a:lnTo>
                  <a:lnTo>
                    <a:pt x="164922" y="31496"/>
                  </a:lnTo>
                  <a:lnTo>
                    <a:pt x="180619" y="31496"/>
                  </a:lnTo>
                  <a:lnTo>
                    <a:pt x="179832" y="23926"/>
                  </a:lnTo>
                  <a:lnTo>
                    <a:pt x="175361" y="13385"/>
                  </a:lnTo>
                  <a:lnTo>
                    <a:pt x="164109" y="4038"/>
                  </a:lnTo>
                  <a:lnTo>
                    <a:pt x="142951" y="0"/>
                  </a:lnTo>
                  <a:lnTo>
                    <a:pt x="129349" y="1828"/>
                  </a:lnTo>
                  <a:lnTo>
                    <a:pt x="117779" y="7480"/>
                  </a:lnTo>
                  <a:lnTo>
                    <a:pt x="109753" y="17284"/>
                  </a:lnTo>
                  <a:lnTo>
                    <a:pt x="106743" y="31496"/>
                  </a:lnTo>
                  <a:lnTo>
                    <a:pt x="108407" y="40716"/>
                  </a:lnTo>
                  <a:lnTo>
                    <a:pt x="147764" y="59829"/>
                  </a:lnTo>
                  <a:lnTo>
                    <a:pt x="161785" y="62979"/>
                  </a:lnTo>
                  <a:lnTo>
                    <a:pt x="168059" y="66128"/>
                  </a:lnTo>
                  <a:lnTo>
                    <a:pt x="168059" y="73990"/>
                  </a:lnTo>
                  <a:lnTo>
                    <a:pt x="166166" y="81114"/>
                  </a:lnTo>
                  <a:lnTo>
                    <a:pt x="161048" y="86017"/>
                  </a:lnTo>
                  <a:lnTo>
                    <a:pt x="153581" y="88849"/>
                  </a:lnTo>
                  <a:lnTo>
                    <a:pt x="144627" y="89750"/>
                  </a:lnTo>
                  <a:lnTo>
                    <a:pt x="131305" y="87668"/>
                  </a:lnTo>
                  <a:lnTo>
                    <a:pt x="123647" y="82473"/>
                  </a:lnTo>
                  <a:lnTo>
                    <a:pt x="120142" y="75806"/>
                  </a:lnTo>
                  <a:lnTo>
                    <a:pt x="119303" y="69278"/>
                  </a:lnTo>
                  <a:lnTo>
                    <a:pt x="103606" y="69278"/>
                  </a:lnTo>
                  <a:lnTo>
                    <a:pt x="104711" y="80010"/>
                  </a:lnTo>
                  <a:lnTo>
                    <a:pt x="110096" y="91325"/>
                  </a:lnTo>
                  <a:lnTo>
                    <a:pt x="122847" y="100279"/>
                  </a:lnTo>
                  <a:lnTo>
                    <a:pt x="146088" y="103924"/>
                  </a:lnTo>
                  <a:lnTo>
                    <a:pt x="161239" y="101638"/>
                  </a:lnTo>
                  <a:lnTo>
                    <a:pt x="173164" y="95059"/>
                  </a:lnTo>
                  <a:lnTo>
                    <a:pt x="180962" y="84658"/>
                  </a:lnTo>
                  <a:lnTo>
                    <a:pt x="183756" y="70853"/>
                  </a:lnTo>
                  <a:close/>
                </a:path>
                <a:path w="592454" h="142239">
                  <a:moveTo>
                    <a:pt x="277939" y="70853"/>
                  </a:moveTo>
                  <a:lnTo>
                    <a:pt x="233984" y="40944"/>
                  </a:lnTo>
                  <a:lnTo>
                    <a:pt x="221437" y="37795"/>
                  </a:lnTo>
                  <a:lnTo>
                    <a:pt x="216827" y="36220"/>
                  </a:lnTo>
                  <a:lnTo>
                    <a:pt x="216827" y="15760"/>
                  </a:lnTo>
                  <a:lnTo>
                    <a:pt x="230847" y="14185"/>
                  </a:lnTo>
                  <a:lnTo>
                    <a:pt x="235661" y="14185"/>
                  </a:lnTo>
                  <a:lnTo>
                    <a:pt x="248602" y="16002"/>
                  </a:lnTo>
                  <a:lnTo>
                    <a:pt x="255625" y="20485"/>
                  </a:lnTo>
                  <a:lnTo>
                    <a:pt x="258533" y="26136"/>
                  </a:lnTo>
                  <a:lnTo>
                    <a:pt x="259105" y="31496"/>
                  </a:lnTo>
                  <a:lnTo>
                    <a:pt x="274802" y="31496"/>
                  </a:lnTo>
                  <a:lnTo>
                    <a:pt x="274002" y="23926"/>
                  </a:lnTo>
                  <a:lnTo>
                    <a:pt x="269544" y="13385"/>
                  </a:lnTo>
                  <a:lnTo>
                    <a:pt x="258292" y="4038"/>
                  </a:lnTo>
                  <a:lnTo>
                    <a:pt x="237134" y="0"/>
                  </a:lnTo>
                  <a:lnTo>
                    <a:pt x="223558" y="1828"/>
                  </a:lnTo>
                  <a:lnTo>
                    <a:pt x="212064" y="7480"/>
                  </a:lnTo>
                  <a:lnTo>
                    <a:pt x="204101" y="17284"/>
                  </a:lnTo>
                  <a:lnTo>
                    <a:pt x="201129" y="31496"/>
                  </a:lnTo>
                  <a:lnTo>
                    <a:pt x="202793" y="40716"/>
                  </a:lnTo>
                  <a:lnTo>
                    <a:pt x="241947" y="59829"/>
                  </a:lnTo>
                  <a:lnTo>
                    <a:pt x="255968" y="62979"/>
                  </a:lnTo>
                  <a:lnTo>
                    <a:pt x="262242" y="66128"/>
                  </a:lnTo>
                  <a:lnTo>
                    <a:pt x="262242" y="73990"/>
                  </a:lnTo>
                  <a:lnTo>
                    <a:pt x="260350" y="81114"/>
                  </a:lnTo>
                  <a:lnTo>
                    <a:pt x="255231" y="86017"/>
                  </a:lnTo>
                  <a:lnTo>
                    <a:pt x="247764" y="88849"/>
                  </a:lnTo>
                  <a:lnTo>
                    <a:pt x="238798" y="89750"/>
                  </a:lnTo>
                  <a:lnTo>
                    <a:pt x="225602" y="87668"/>
                  </a:lnTo>
                  <a:lnTo>
                    <a:pt x="218008" y="82473"/>
                  </a:lnTo>
                  <a:lnTo>
                    <a:pt x="214515" y="75806"/>
                  </a:lnTo>
                  <a:lnTo>
                    <a:pt x="213690" y="69278"/>
                  </a:lnTo>
                  <a:lnTo>
                    <a:pt x="197993" y="69278"/>
                  </a:lnTo>
                  <a:lnTo>
                    <a:pt x="199097" y="80010"/>
                  </a:lnTo>
                  <a:lnTo>
                    <a:pt x="204457" y="91325"/>
                  </a:lnTo>
                  <a:lnTo>
                    <a:pt x="217157" y="100279"/>
                  </a:lnTo>
                  <a:lnTo>
                    <a:pt x="240271" y="103924"/>
                  </a:lnTo>
                  <a:lnTo>
                    <a:pt x="255422" y="101638"/>
                  </a:lnTo>
                  <a:lnTo>
                    <a:pt x="267347" y="95059"/>
                  </a:lnTo>
                  <a:lnTo>
                    <a:pt x="275145" y="84658"/>
                  </a:lnTo>
                  <a:lnTo>
                    <a:pt x="277939" y="70853"/>
                  </a:lnTo>
                  <a:close/>
                </a:path>
                <a:path w="592454" h="142239">
                  <a:moveTo>
                    <a:pt x="384670" y="88176"/>
                  </a:moveTo>
                  <a:lnTo>
                    <a:pt x="383209" y="89750"/>
                  </a:lnTo>
                  <a:lnTo>
                    <a:pt x="375259" y="89750"/>
                  </a:lnTo>
                  <a:lnTo>
                    <a:pt x="373799" y="88176"/>
                  </a:lnTo>
                  <a:lnTo>
                    <a:pt x="373799" y="50380"/>
                  </a:lnTo>
                  <a:lnTo>
                    <a:pt x="373799" y="26771"/>
                  </a:lnTo>
                  <a:lnTo>
                    <a:pt x="337591" y="0"/>
                  </a:lnTo>
                  <a:lnTo>
                    <a:pt x="321551" y="1841"/>
                  </a:lnTo>
                  <a:lnTo>
                    <a:pt x="309016" y="7683"/>
                  </a:lnTo>
                  <a:lnTo>
                    <a:pt x="300558" y="17945"/>
                  </a:lnTo>
                  <a:lnTo>
                    <a:pt x="296773" y="33070"/>
                  </a:lnTo>
                  <a:lnTo>
                    <a:pt x="312470" y="33070"/>
                  </a:lnTo>
                  <a:lnTo>
                    <a:pt x="313969" y="26771"/>
                  </a:lnTo>
                  <a:lnTo>
                    <a:pt x="317017" y="20675"/>
                  </a:lnTo>
                  <a:lnTo>
                    <a:pt x="323303" y="16027"/>
                  </a:lnTo>
                  <a:lnTo>
                    <a:pt x="334441" y="14185"/>
                  </a:lnTo>
                  <a:lnTo>
                    <a:pt x="344766" y="15100"/>
                  </a:lnTo>
                  <a:lnTo>
                    <a:pt x="352158" y="17919"/>
                  </a:lnTo>
                  <a:lnTo>
                    <a:pt x="356603" y="22821"/>
                  </a:lnTo>
                  <a:lnTo>
                    <a:pt x="358101" y="29921"/>
                  </a:lnTo>
                  <a:lnTo>
                    <a:pt x="358101" y="39370"/>
                  </a:lnTo>
                  <a:lnTo>
                    <a:pt x="358101" y="50380"/>
                  </a:lnTo>
                  <a:lnTo>
                    <a:pt x="338226" y="88087"/>
                  </a:lnTo>
                  <a:lnTo>
                    <a:pt x="326707" y="89750"/>
                  </a:lnTo>
                  <a:lnTo>
                    <a:pt x="315607" y="89750"/>
                  </a:lnTo>
                  <a:lnTo>
                    <a:pt x="309333" y="83464"/>
                  </a:lnTo>
                  <a:lnTo>
                    <a:pt x="309333" y="72415"/>
                  </a:lnTo>
                  <a:lnTo>
                    <a:pt x="342379" y="55473"/>
                  </a:lnTo>
                  <a:lnTo>
                    <a:pt x="350405" y="54127"/>
                  </a:lnTo>
                  <a:lnTo>
                    <a:pt x="355206" y="52476"/>
                  </a:lnTo>
                  <a:lnTo>
                    <a:pt x="358101" y="50380"/>
                  </a:lnTo>
                  <a:lnTo>
                    <a:pt x="358101" y="39370"/>
                  </a:lnTo>
                  <a:lnTo>
                    <a:pt x="353288" y="40944"/>
                  </a:lnTo>
                  <a:lnTo>
                    <a:pt x="348678" y="40944"/>
                  </a:lnTo>
                  <a:lnTo>
                    <a:pt x="306031" y="49898"/>
                  </a:lnTo>
                  <a:lnTo>
                    <a:pt x="292176" y="75565"/>
                  </a:lnTo>
                  <a:lnTo>
                    <a:pt x="294424" y="87312"/>
                  </a:lnTo>
                  <a:lnTo>
                    <a:pt x="300799" y="96240"/>
                  </a:lnTo>
                  <a:lnTo>
                    <a:pt x="310718" y="101930"/>
                  </a:lnTo>
                  <a:lnTo>
                    <a:pt x="323557" y="103924"/>
                  </a:lnTo>
                  <a:lnTo>
                    <a:pt x="336029" y="102349"/>
                  </a:lnTo>
                  <a:lnTo>
                    <a:pt x="345541" y="98412"/>
                  </a:lnTo>
                  <a:lnTo>
                    <a:pt x="352704" y="93294"/>
                  </a:lnTo>
                  <a:lnTo>
                    <a:pt x="356438" y="89750"/>
                  </a:lnTo>
                  <a:lnTo>
                    <a:pt x="358101" y="88176"/>
                  </a:lnTo>
                  <a:lnTo>
                    <a:pt x="359562" y="96050"/>
                  </a:lnTo>
                  <a:lnTo>
                    <a:pt x="361238" y="102349"/>
                  </a:lnTo>
                  <a:lnTo>
                    <a:pt x="381533" y="102349"/>
                  </a:lnTo>
                  <a:lnTo>
                    <a:pt x="384670" y="100774"/>
                  </a:lnTo>
                  <a:lnTo>
                    <a:pt x="384670" y="89750"/>
                  </a:lnTo>
                  <a:lnTo>
                    <a:pt x="384670" y="88176"/>
                  </a:lnTo>
                  <a:close/>
                </a:path>
                <a:path w="592454" h="142239">
                  <a:moveTo>
                    <a:pt x="483666" y="3149"/>
                  </a:moveTo>
                  <a:lnTo>
                    <a:pt x="467969" y="3149"/>
                  </a:lnTo>
                  <a:lnTo>
                    <a:pt x="467969" y="17335"/>
                  </a:lnTo>
                  <a:lnTo>
                    <a:pt x="467969" y="56680"/>
                  </a:lnTo>
                  <a:lnTo>
                    <a:pt x="465340" y="72478"/>
                  </a:lnTo>
                  <a:lnTo>
                    <a:pt x="458736" y="82664"/>
                  </a:lnTo>
                  <a:lnTo>
                    <a:pt x="450049" y="88138"/>
                  </a:lnTo>
                  <a:lnTo>
                    <a:pt x="441185" y="89750"/>
                  </a:lnTo>
                  <a:lnTo>
                    <a:pt x="429793" y="86728"/>
                  </a:lnTo>
                  <a:lnTo>
                    <a:pt x="421462" y="78536"/>
                  </a:lnTo>
                  <a:lnTo>
                    <a:pt x="416344" y="66497"/>
                  </a:lnTo>
                  <a:lnTo>
                    <a:pt x="414604" y="51955"/>
                  </a:lnTo>
                  <a:lnTo>
                    <a:pt x="415226" y="40741"/>
                  </a:lnTo>
                  <a:lnTo>
                    <a:pt x="418477" y="28346"/>
                  </a:lnTo>
                  <a:lnTo>
                    <a:pt x="426440" y="18313"/>
                  </a:lnTo>
                  <a:lnTo>
                    <a:pt x="441185" y="14185"/>
                  </a:lnTo>
                  <a:lnTo>
                    <a:pt x="455345" y="18618"/>
                  </a:lnTo>
                  <a:lnTo>
                    <a:pt x="463448" y="29527"/>
                  </a:lnTo>
                  <a:lnTo>
                    <a:pt x="467106" y="43395"/>
                  </a:lnTo>
                  <a:lnTo>
                    <a:pt x="467969" y="56680"/>
                  </a:lnTo>
                  <a:lnTo>
                    <a:pt x="467969" y="17335"/>
                  </a:lnTo>
                  <a:lnTo>
                    <a:pt x="438048" y="0"/>
                  </a:lnTo>
                  <a:lnTo>
                    <a:pt x="421068" y="3860"/>
                  </a:lnTo>
                  <a:lnTo>
                    <a:pt x="408216" y="14376"/>
                  </a:lnTo>
                  <a:lnTo>
                    <a:pt x="400075" y="29895"/>
                  </a:lnTo>
                  <a:lnTo>
                    <a:pt x="397230" y="48818"/>
                  </a:lnTo>
                  <a:lnTo>
                    <a:pt x="399478" y="67386"/>
                  </a:lnTo>
                  <a:lnTo>
                    <a:pt x="406882" y="85217"/>
                  </a:lnTo>
                  <a:lnTo>
                    <a:pt x="420458" y="98628"/>
                  </a:lnTo>
                  <a:lnTo>
                    <a:pt x="441185" y="103924"/>
                  </a:lnTo>
                  <a:lnTo>
                    <a:pt x="449961" y="102844"/>
                  </a:lnTo>
                  <a:lnTo>
                    <a:pt x="457276" y="99987"/>
                  </a:lnTo>
                  <a:lnTo>
                    <a:pt x="462813" y="95948"/>
                  </a:lnTo>
                  <a:lnTo>
                    <a:pt x="466293" y="91325"/>
                  </a:lnTo>
                  <a:lnTo>
                    <a:pt x="466293" y="89750"/>
                  </a:lnTo>
                  <a:lnTo>
                    <a:pt x="467969" y="89750"/>
                  </a:lnTo>
                  <a:lnTo>
                    <a:pt x="439724" y="129108"/>
                  </a:lnTo>
                  <a:lnTo>
                    <a:pt x="434695" y="128854"/>
                  </a:lnTo>
                  <a:lnTo>
                    <a:pt x="428104" y="127139"/>
                  </a:lnTo>
                  <a:lnTo>
                    <a:pt x="421830" y="122466"/>
                  </a:lnTo>
                  <a:lnTo>
                    <a:pt x="417741" y="113360"/>
                  </a:lnTo>
                  <a:lnTo>
                    <a:pt x="400367" y="113360"/>
                  </a:lnTo>
                  <a:lnTo>
                    <a:pt x="406057" y="128409"/>
                  </a:lnTo>
                  <a:lnTo>
                    <a:pt x="416306" y="136969"/>
                  </a:lnTo>
                  <a:lnTo>
                    <a:pt x="428002" y="140804"/>
                  </a:lnTo>
                  <a:lnTo>
                    <a:pt x="438048" y="141693"/>
                  </a:lnTo>
                  <a:lnTo>
                    <a:pt x="464426" y="136067"/>
                  </a:lnTo>
                  <a:lnTo>
                    <a:pt x="471424" y="129108"/>
                  </a:lnTo>
                  <a:lnTo>
                    <a:pt x="477964" y="122605"/>
                  </a:lnTo>
                  <a:lnTo>
                    <a:pt x="482955" y="106502"/>
                  </a:lnTo>
                  <a:lnTo>
                    <a:pt x="483590" y="94475"/>
                  </a:lnTo>
                  <a:lnTo>
                    <a:pt x="483666" y="17335"/>
                  </a:lnTo>
                  <a:lnTo>
                    <a:pt x="483666" y="3149"/>
                  </a:lnTo>
                  <a:close/>
                </a:path>
                <a:path w="592454" h="142239">
                  <a:moveTo>
                    <a:pt x="592074" y="56680"/>
                  </a:moveTo>
                  <a:lnTo>
                    <a:pt x="590651" y="44094"/>
                  </a:lnTo>
                  <a:lnTo>
                    <a:pt x="589419" y="33223"/>
                  </a:lnTo>
                  <a:lnTo>
                    <a:pt x="581431" y="15354"/>
                  </a:lnTo>
                  <a:lnTo>
                    <a:pt x="580059" y="14185"/>
                  </a:lnTo>
                  <a:lnTo>
                    <a:pt x="574713" y="9613"/>
                  </a:lnTo>
                  <a:lnTo>
                    <a:pt x="574713" y="44094"/>
                  </a:lnTo>
                  <a:lnTo>
                    <a:pt x="519671" y="44094"/>
                  </a:lnTo>
                  <a:lnTo>
                    <a:pt x="547916" y="14185"/>
                  </a:lnTo>
                  <a:lnTo>
                    <a:pt x="574713" y="44094"/>
                  </a:lnTo>
                  <a:lnTo>
                    <a:pt x="574713" y="9613"/>
                  </a:lnTo>
                  <a:lnTo>
                    <a:pt x="568147" y="3987"/>
                  </a:lnTo>
                  <a:lnTo>
                    <a:pt x="549592" y="0"/>
                  </a:lnTo>
                  <a:lnTo>
                    <a:pt x="528281" y="4178"/>
                  </a:lnTo>
                  <a:lnTo>
                    <a:pt x="513651" y="15748"/>
                  </a:lnTo>
                  <a:lnTo>
                    <a:pt x="505218" y="33223"/>
                  </a:lnTo>
                  <a:lnTo>
                    <a:pt x="502500" y="55105"/>
                  </a:lnTo>
                  <a:lnTo>
                    <a:pt x="505599" y="74701"/>
                  </a:lnTo>
                  <a:lnTo>
                    <a:pt x="514438" y="90144"/>
                  </a:lnTo>
                  <a:lnTo>
                    <a:pt x="528281" y="100279"/>
                  </a:lnTo>
                  <a:lnTo>
                    <a:pt x="546455" y="103924"/>
                  </a:lnTo>
                  <a:lnTo>
                    <a:pt x="556590" y="103162"/>
                  </a:lnTo>
                  <a:lnTo>
                    <a:pt x="581482" y="89750"/>
                  </a:lnTo>
                  <a:lnTo>
                    <a:pt x="586536" y="82461"/>
                  </a:lnTo>
                  <a:lnTo>
                    <a:pt x="589495" y="75692"/>
                  </a:lnTo>
                  <a:lnTo>
                    <a:pt x="590410" y="70853"/>
                  </a:lnTo>
                  <a:lnTo>
                    <a:pt x="574713" y="70853"/>
                  </a:lnTo>
                  <a:lnTo>
                    <a:pt x="572147" y="76466"/>
                  </a:lnTo>
                  <a:lnTo>
                    <a:pt x="566724" y="82664"/>
                  </a:lnTo>
                  <a:lnTo>
                    <a:pt x="558609" y="87693"/>
                  </a:lnTo>
                  <a:lnTo>
                    <a:pt x="547916" y="89750"/>
                  </a:lnTo>
                  <a:lnTo>
                    <a:pt x="535559" y="87464"/>
                  </a:lnTo>
                  <a:lnTo>
                    <a:pt x="526732" y="80899"/>
                  </a:lnTo>
                  <a:lnTo>
                    <a:pt x="521436" y="70485"/>
                  </a:lnTo>
                  <a:lnTo>
                    <a:pt x="519671" y="56680"/>
                  </a:lnTo>
                  <a:lnTo>
                    <a:pt x="592074" y="56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9" name="object 139"/>
          <p:cNvGrpSpPr/>
          <p:nvPr/>
        </p:nvGrpSpPr>
        <p:grpSpPr>
          <a:xfrm>
            <a:off x="6006710" y="4810690"/>
            <a:ext cx="392430" cy="129539"/>
            <a:chOff x="6006710" y="4810690"/>
            <a:chExt cx="392430" cy="129539"/>
          </a:xfrm>
        </p:grpSpPr>
        <p:pic>
          <p:nvPicPr>
            <p:cNvPr id="140" name="object 140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6006710" y="4835873"/>
              <a:ext cx="131851" cy="100774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6165141" y="4810690"/>
              <a:ext cx="233983" cy="129105"/>
            </a:xfrm>
            <a:prstGeom prst="rect">
              <a:avLst/>
            </a:prstGeom>
          </p:spPr>
        </p:pic>
      </p:grpSp>
      <p:pic>
        <p:nvPicPr>
          <p:cNvPr id="142" name="object 142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6466724" y="4802820"/>
            <a:ext cx="189823" cy="136974"/>
          </a:xfrm>
          <a:prstGeom prst="rect">
            <a:avLst/>
          </a:prstGeom>
        </p:spPr>
      </p:pic>
      <p:pic>
        <p:nvPicPr>
          <p:cNvPr id="143" name="object 143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6725613" y="4843743"/>
            <a:ext cx="91249" cy="91330"/>
          </a:xfrm>
          <a:prstGeom prst="rect">
            <a:avLst/>
          </a:prstGeom>
        </p:spPr>
      </p:pic>
      <p:pic>
        <p:nvPicPr>
          <p:cNvPr id="144" name="object 144"/>
          <p:cNvPicPr/>
          <p:nvPr/>
        </p:nvPicPr>
        <p:blipFill>
          <a:blip r:embed="rId90" cstate="print"/>
          <a:stretch>
            <a:fillRect/>
          </a:stretch>
        </p:blipFill>
        <p:spPr>
          <a:xfrm>
            <a:off x="6887440" y="4804394"/>
            <a:ext cx="194589" cy="135400"/>
          </a:xfrm>
          <a:prstGeom prst="rect">
            <a:avLst/>
          </a:prstGeom>
        </p:spPr>
      </p:pic>
      <p:pic>
        <p:nvPicPr>
          <p:cNvPr id="145" name="object 145"/>
          <p:cNvPicPr/>
          <p:nvPr/>
        </p:nvPicPr>
        <p:blipFill>
          <a:blip r:embed="rId91" cstate="print"/>
          <a:stretch>
            <a:fillRect/>
          </a:stretch>
        </p:blipFill>
        <p:spPr>
          <a:xfrm>
            <a:off x="7152769" y="4802820"/>
            <a:ext cx="431760" cy="174749"/>
          </a:xfrm>
          <a:prstGeom prst="rect">
            <a:avLst/>
          </a:prstGeom>
        </p:spPr>
      </p:pic>
      <p:grpSp>
        <p:nvGrpSpPr>
          <p:cNvPr id="146" name="object 146"/>
          <p:cNvGrpSpPr/>
          <p:nvPr/>
        </p:nvGrpSpPr>
        <p:grpSpPr>
          <a:xfrm>
            <a:off x="7656734" y="4802820"/>
            <a:ext cx="333375" cy="175260"/>
            <a:chOff x="7656734" y="4802820"/>
            <a:chExt cx="333375" cy="175260"/>
          </a:xfrm>
        </p:grpSpPr>
        <p:pic>
          <p:nvPicPr>
            <p:cNvPr id="147" name="object 147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7656734" y="4802820"/>
              <a:ext cx="226030" cy="136974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7903274" y="4835873"/>
              <a:ext cx="86226" cy="141696"/>
            </a:xfrm>
            <a:prstGeom prst="rect">
              <a:avLst/>
            </a:prstGeom>
          </p:spPr>
        </p:pic>
      </p:grpSp>
      <p:pic>
        <p:nvPicPr>
          <p:cNvPr id="149" name="object 149"/>
          <p:cNvPicPr/>
          <p:nvPr/>
        </p:nvPicPr>
        <p:blipFill>
          <a:blip r:embed="rId94" cstate="print"/>
          <a:stretch>
            <a:fillRect/>
          </a:stretch>
        </p:blipFill>
        <p:spPr>
          <a:xfrm>
            <a:off x="5180861" y="5119287"/>
            <a:ext cx="1471082" cy="140112"/>
          </a:xfrm>
          <a:prstGeom prst="rect">
            <a:avLst/>
          </a:prstGeom>
        </p:spPr>
      </p:pic>
      <p:grpSp>
        <p:nvGrpSpPr>
          <p:cNvPr id="150" name="object 150"/>
          <p:cNvGrpSpPr/>
          <p:nvPr/>
        </p:nvGrpSpPr>
        <p:grpSpPr>
          <a:xfrm>
            <a:off x="1681156" y="3848719"/>
            <a:ext cx="625475" cy="133985"/>
            <a:chOff x="1681156" y="3848719"/>
            <a:chExt cx="625475" cy="133985"/>
          </a:xfrm>
        </p:grpSpPr>
        <p:pic>
          <p:nvPicPr>
            <p:cNvPr id="151" name="object 151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1681156" y="3848719"/>
              <a:ext cx="281029" cy="133826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2006157" y="3848719"/>
              <a:ext cx="299867" cy="133826"/>
            </a:xfrm>
            <a:prstGeom prst="rect">
              <a:avLst/>
            </a:prstGeom>
          </p:spPr>
        </p:pic>
      </p:grpSp>
      <p:pic>
        <p:nvPicPr>
          <p:cNvPr id="153" name="object 153"/>
          <p:cNvPicPr/>
          <p:nvPr/>
        </p:nvPicPr>
        <p:blipFill>
          <a:blip r:embed="rId97" cstate="print"/>
          <a:stretch>
            <a:fillRect/>
          </a:stretch>
        </p:blipFill>
        <p:spPr>
          <a:xfrm>
            <a:off x="1681156" y="4793377"/>
            <a:ext cx="422340" cy="133826"/>
          </a:xfrm>
          <a:prstGeom prst="rect">
            <a:avLst/>
          </a:prstGeom>
        </p:spPr>
      </p:pic>
      <p:pic>
        <p:nvPicPr>
          <p:cNvPr id="154" name="object 154"/>
          <p:cNvPicPr/>
          <p:nvPr/>
        </p:nvPicPr>
        <p:blipFill>
          <a:blip r:embed="rId98" cstate="print"/>
          <a:stretch>
            <a:fillRect/>
          </a:stretch>
        </p:blipFill>
        <p:spPr>
          <a:xfrm>
            <a:off x="1678016" y="5108249"/>
            <a:ext cx="94203" cy="13068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090" y="394386"/>
            <a:ext cx="237172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85" dirty="0"/>
              <a:t>R</a:t>
            </a:r>
            <a:r>
              <a:rPr b="1" spc="-10" dirty="0"/>
              <a:t>ob</a:t>
            </a:r>
            <a:r>
              <a:rPr b="1" dirty="0"/>
              <a:t>u</a:t>
            </a:r>
            <a:r>
              <a:rPr b="1" spc="-60" dirty="0"/>
              <a:t>s</a:t>
            </a:r>
            <a:r>
              <a:rPr b="1" spc="-5" dirty="0"/>
              <a:t>tness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17219" y="1228166"/>
            <a:ext cx="3147060" cy="1587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Failure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detection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7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Reconfiguration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1873" y="394386"/>
            <a:ext cx="354076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0" dirty="0"/>
              <a:t>Failure</a:t>
            </a:r>
            <a:r>
              <a:rPr b="1" spc="-60" dirty="0"/>
              <a:t> </a:t>
            </a:r>
            <a:r>
              <a:rPr b="1" spc="-10" dirty="0"/>
              <a:t>Detection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1440" y="1373633"/>
            <a:ext cx="7649160" cy="4188967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Detecting hardware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failure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 </a:t>
            </a:r>
            <a:r>
              <a:rPr sz="2200" spc="-10" dirty="0">
                <a:latin typeface="Times New Roman"/>
                <a:cs typeface="Times New Roman"/>
              </a:rPr>
              <a:t>difficult</a:t>
            </a:r>
            <a:endParaRPr sz="2200" dirty="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80" dirty="0">
                <a:latin typeface="Times New Roman"/>
                <a:cs typeface="Times New Roman"/>
              </a:rPr>
              <a:t>To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detect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link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failure,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heartbeat</a:t>
            </a:r>
            <a:r>
              <a:rPr sz="2200" b="1" spc="18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protocol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can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used</a:t>
            </a:r>
            <a:endParaRPr sz="22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Times New Roman"/>
                <a:cs typeface="Times New Roman"/>
              </a:rPr>
              <a:t>Assume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Site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Site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have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established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link</a:t>
            </a:r>
            <a:endParaRPr sz="2200" dirty="0">
              <a:latin typeface="Times New Roman"/>
              <a:cs typeface="Times New Roman"/>
            </a:endParaRPr>
          </a:p>
          <a:p>
            <a:pPr marL="756285" marR="5715" indent="-287020" algn="just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Arial MT"/>
                <a:cs typeface="Arial MT"/>
              </a:rPr>
              <a:t>–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 fixed intervals, </a:t>
            </a:r>
            <a:r>
              <a:rPr sz="2200" spc="-10" dirty="0">
                <a:latin typeface="Times New Roman"/>
                <a:cs typeface="Times New Roman"/>
              </a:rPr>
              <a:t>each site will </a:t>
            </a:r>
            <a:r>
              <a:rPr sz="2200" spc="-5" dirty="0">
                <a:latin typeface="Times New Roman"/>
                <a:cs typeface="Times New Roman"/>
              </a:rPr>
              <a:t>exchange an </a:t>
            </a:r>
            <a:r>
              <a:rPr sz="2200" i="1" spc="-5" dirty="0">
                <a:latin typeface="Times New Roman"/>
                <a:cs typeface="Times New Roman"/>
              </a:rPr>
              <a:t>I- 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am-up </a:t>
            </a:r>
            <a:r>
              <a:rPr sz="2200" spc="-10" dirty="0">
                <a:latin typeface="Times New Roman"/>
                <a:cs typeface="Times New Roman"/>
              </a:rPr>
              <a:t>message </a:t>
            </a:r>
            <a:r>
              <a:rPr sz="2200" spc="-5" dirty="0">
                <a:latin typeface="Times New Roman"/>
                <a:cs typeface="Times New Roman"/>
              </a:rPr>
              <a:t>indicating that </a:t>
            </a:r>
            <a:r>
              <a:rPr sz="2200" spc="-10" dirty="0">
                <a:latin typeface="Times New Roman"/>
                <a:cs typeface="Times New Roman"/>
              </a:rPr>
              <a:t>they are </a:t>
            </a:r>
            <a:r>
              <a:rPr sz="2200" dirty="0">
                <a:latin typeface="Times New Roman"/>
                <a:cs typeface="Times New Roman"/>
              </a:rPr>
              <a:t>up </a:t>
            </a:r>
            <a:r>
              <a:rPr sz="2200" spc="-10" dirty="0">
                <a:latin typeface="Times New Roman"/>
                <a:cs typeface="Times New Roman"/>
              </a:rPr>
              <a:t>and 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running</a:t>
            </a:r>
          </a:p>
          <a:p>
            <a:pPr marL="354965" marR="7620" indent="-342900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If </a:t>
            </a:r>
            <a:r>
              <a:rPr sz="2200" spc="-10" dirty="0">
                <a:latin typeface="Times New Roman"/>
                <a:cs typeface="Times New Roman"/>
              </a:rPr>
              <a:t>Site </a:t>
            </a: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dirty="0">
                <a:latin typeface="Times New Roman"/>
                <a:cs typeface="Times New Roman"/>
              </a:rPr>
              <a:t>does not </a:t>
            </a:r>
            <a:r>
              <a:rPr sz="2200" spc="-5" dirty="0">
                <a:latin typeface="Times New Roman"/>
                <a:cs typeface="Times New Roman"/>
              </a:rPr>
              <a:t>receive a </a:t>
            </a:r>
            <a:r>
              <a:rPr sz="2200" spc="-10" dirty="0">
                <a:latin typeface="Times New Roman"/>
                <a:cs typeface="Times New Roman"/>
              </a:rPr>
              <a:t>message </a:t>
            </a:r>
            <a:r>
              <a:rPr sz="2200" spc="-5" dirty="0">
                <a:latin typeface="Times New Roman"/>
                <a:cs typeface="Times New Roman"/>
              </a:rPr>
              <a:t>within the fixed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interval,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assumes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either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(a)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other</a:t>
            </a:r>
            <a:r>
              <a:rPr sz="2200" spc="18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site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up </a:t>
            </a:r>
            <a:r>
              <a:rPr sz="2200" spc="-5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(b)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message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was</a:t>
            </a:r>
            <a:r>
              <a:rPr sz="2200" spc="-5" dirty="0">
                <a:latin typeface="Times New Roman"/>
                <a:cs typeface="Times New Roman"/>
              </a:rPr>
              <a:t> lost</a:t>
            </a:r>
            <a:endParaRPr sz="2200" dirty="0">
              <a:latin typeface="Times New Roman"/>
              <a:cs typeface="Times New Roman"/>
            </a:endParaRPr>
          </a:p>
          <a:p>
            <a:pPr marL="354965" marR="6350" indent="-342900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10" dirty="0">
                <a:latin typeface="Times New Roman"/>
                <a:cs typeface="Times New Roman"/>
              </a:rPr>
              <a:t>Site </a:t>
            </a: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dirty="0">
                <a:latin typeface="Times New Roman"/>
                <a:cs typeface="Times New Roman"/>
              </a:rPr>
              <a:t>now </a:t>
            </a:r>
            <a:r>
              <a:rPr sz="2200" spc="-10" dirty="0">
                <a:latin typeface="Times New Roman"/>
                <a:cs typeface="Times New Roman"/>
              </a:rPr>
              <a:t>send </a:t>
            </a:r>
            <a:r>
              <a:rPr sz="2200" spc="-5" dirty="0">
                <a:latin typeface="Times New Roman"/>
                <a:cs typeface="Times New Roman"/>
              </a:rPr>
              <a:t>an </a:t>
            </a:r>
            <a:r>
              <a:rPr sz="2200" i="1" spc="-10" dirty="0">
                <a:latin typeface="Times New Roman"/>
                <a:cs typeface="Times New Roman"/>
              </a:rPr>
              <a:t>Are-you-up? </a:t>
            </a:r>
            <a:r>
              <a:rPr sz="2200" spc="-5" dirty="0">
                <a:latin typeface="Times New Roman"/>
                <a:cs typeface="Times New Roman"/>
              </a:rPr>
              <a:t>message to </a:t>
            </a:r>
            <a:r>
              <a:rPr sz="2200" spc="-10" dirty="0">
                <a:latin typeface="Times New Roman"/>
                <a:cs typeface="Times New Roman"/>
              </a:rPr>
              <a:t>Site </a:t>
            </a:r>
            <a:r>
              <a:rPr sz="2200" spc="-5" dirty="0">
                <a:latin typeface="Times New Roman"/>
                <a:cs typeface="Times New Roman"/>
              </a:rPr>
              <a:t> B</a:t>
            </a:r>
            <a:endParaRPr sz="22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If</a:t>
            </a:r>
            <a:r>
              <a:rPr sz="2200" spc="30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Site</a:t>
            </a:r>
            <a:r>
              <a:rPr sz="2200" spc="3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does</a:t>
            </a:r>
            <a:r>
              <a:rPr sz="2200" spc="3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3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receive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reply,</a:t>
            </a:r>
            <a:r>
              <a:rPr sz="2200" spc="3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can</a:t>
            </a:r>
            <a:r>
              <a:rPr sz="2200" spc="3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repeat</a:t>
            </a:r>
            <a:r>
              <a:rPr sz="2200" spc="3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endParaRPr sz="2200" dirty="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200" spc="-10" dirty="0">
                <a:latin typeface="Times New Roman"/>
                <a:cs typeface="Times New Roman"/>
              </a:rPr>
              <a:t>message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try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 alternate</a:t>
            </a:r>
            <a:r>
              <a:rPr sz="2200" dirty="0">
                <a:latin typeface="Times New Roman"/>
                <a:cs typeface="Times New Roman"/>
              </a:rPr>
              <a:t> route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Site B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5814" y="318186"/>
            <a:ext cx="259143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/>
              <a:t>Introduction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xfrm>
            <a:off x="2726634" y="6264275"/>
            <a:ext cx="3538331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 dirty="0" err="1"/>
              <a:t>Dr.</a:t>
            </a:r>
            <a:r>
              <a:rPr lang="en-IN" spc="-5" dirty="0"/>
              <a:t> Binod Kr. Adhikari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04800" y="1029193"/>
            <a:ext cx="83820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700" spc="-10" dirty="0">
                <a:latin typeface="Calibri"/>
                <a:cs typeface="Calibri"/>
              </a:rPr>
              <a:t>A distributed system is a collection of loosely coupled processors interconnected by a </a:t>
            </a:r>
            <a:r>
              <a:rPr sz="2700" spc="-10" dirty="0">
                <a:latin typeface="Calibri"/>
                <a:cs typeface="Calibri"/>
              </a:rPr>
              <a:t>communications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network</a:t>
            </a:r>
            <a:r>
              <a:rPr lang="en-US" sz="2700" spc="-10" dirty="0">
                <a:latin typeface="Calibri"/>
                <a:cs typeface="Calibri"/>
              </a:rPr>
              <a:t> and </a:t>
            </a:r>
            <a:r>
              <a:rPr sz="2700" dirty="0">
                <a:latin typeface="Calibri"/>
                <a:cs typeface="Calibri"/>
              </a:rPr>
              <a:t>P</a:t>
            </a:r>
            <a:r>
              <a:rPr sz="2700" spc="-60" dirty="0">
                <a:latin typeface="Calibri"/>
                <a:cs typeface="Calibri"/>
              </a:rPr>
              <a:t>r</a:t>
            </a:r>
            <a:r>
              <a:rPr sz="2700" spc="-5" dirty="0">
                <a:latin typeface="Calibri"/>
                <a:cs typeface="Calibri"/>
              </a:rPr>
              <a:t>ocess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lang="en-US" sz="2700" dirty="0">
                <a:latin typeface="Calibri"/>
                <a:cs typeface="Calibri"/>
              </a:rPr>
              <a:t>  </a:t>
            </a:r>
            <a:r>
              <a:rPr sz="2700" spc="-35" dirty="0">
                <a:latin typeface="Calibri"/>
                <a:cs typeface="Calibri"/>
              </a:rPr>
              <a:t>v</a:t>
            </a:r>
            <a:r>
              <a:rPr sz="2700" dirty="0">
                <a:latin typeface="Calibri"/>
                <a:cs typeface="Calibri"/>
              </a:rPr>
              <a:t>ario</a:t>
            </a:r>
            <a:r>
              <a:rPr sz="2700" spc="-10" dirty="0">
                <a:latin typeface="Calibri"/>
                <a:cs typeface="Calibri"/>
              </a:rPr>
              <a:t>u</a:t>
            </a:r>
            <a:r>
              <a:rPr sz="2700" spc="-5" dirty="0">
                <a:latin typeface="Calibri"/>
                <a:cs typeface="Calibri"/>
              </a:rPr>
              <a:t>sl</a:t>
            </a:r>
            <a:r>
              <a:rPr sz="2700" dirty="0">
                <a:latin typeface="Calibri"/>
                <a:cs typeface="Calibri"/>
              </a:rPr>
              <a:t>y	</a:t>
            </a:r>
            <a:r>
              <a:rPr sz="2700" spc="-30" dirty="0">
                <a:latin typeface="Calibri"/>
                <a:cs typeface="Calibri"/>
              </a:rPr>
              <a:t>c</a:t>
            </a:r>
            <a:r>
              <a:rPr sz="2700" dirty="0">
                <a:latin typeface="Calibri"/>
                <a:cs typeface="Calibri"/>
              </a:rPr>
              <a:t>alled	</a:t>
            </a:r>
            <a:r>
              <a:rPr sz="2700" b="1" i="1" spc="-5" dirty="0">
                <a:latin typeface="Calibri"/>
                <a:cs typeface="Calibri"/>
              </a:rPr>
              <a:t>n</a:t>
            </a:r>
            <a:r>
              <a:rPr sz="2700" b="1" i="1" spc="-15" dirty="0">
                <a:latin typeface="Calibri"/>
                <a:cs typeface="Calibri"/>
              </a:rPr>
              <a:t>o</a:t>
            </a:r>
            <a:r>
              <a:rPr sz="2700" b="1" i="1" dirty="0">
                <a:latin typeface="Calibri"/>
                <a:cs typeface="Calibri"/>
              </a:rPr>
              <a:t>d</a:t>
            </a:r>
            <a:r>
              <a:rPr sz="2700" b="1" i="1" spc="5" dirty="0">
                <a:latin typeface="Calibri"/>
                <a:cs typeface="Calibri"/>
              </a:rPr>
              <a:t>e</a:t>
            </a:r>
            <a:r>
              <a:rPr sz="2700" b="1" i="1" spc="-5" dirty="0">
                <a:latin typeface="Calibri"/>
                <a:cs typeface="Calibri"/>
              </a:rPr>
              <a:t>s</a:t>
            </a:r>
            <a:r>
              <a:rPr sz="2700" b="1" i="1" dirty="0">
                <a:latin typeface="Calibri"/>
                <a:cs typeface="Calibri"/>
              </a:rPr>
              <a:t>,	</a:t>
            </a:r>
            <a:r>
              <a:rPr sz="2700" b="1" i="1" spc="-25" dirty="0">
                <a:latin typeface="Calibri"/>
                <a:cs typeface="Calibri"/>
              </a:rPr>
              <a:t>c</a:t>
            </a:r>
            <a:r>
              <a:rPr sz="2700" b="1" i="1" spc="-5" dirty="0">
                <a:latin typeface="Calibri"/>
                <a:cs typeface="Calibri"/>
              </a:rPr>
              <a:t>ompu</a:t>
            </a:r>
            <a:r>
              <a:rPr sz="2700" b="1" i="1" spc="-30" dirty="0">
                <a:latin typeface="Calibri"/>
                <a:cs typeface="Calibri"/>
              </a:rPr>
              <a:t>t</a:t>
            </a:r>
            <a:r>
              <a:rPr sz="2700" b="1" i="1" spc="-5" dirty="0">
                <a:latin typeface="Calibri"/>
                <a:cs typeface="Calibri"/>
              </a:rPr>
              <a:t>er</a:t>
            </a:r>
            <a:r>
              <a:rPr sz="2700" b="1" i="1" dirty="0">
                <a:latin typeface="Calibri"/>
                <a:cs typeface="Calibri"/>
              </a:rPr>
              <a:t>s,  machines,</a:t>
            </a:r>
            <a:r>
              <a:rPr sz="2700" b="1" i="1" spc="-30" dirty="0">
                <a:latin typeface="Calibri"/>
                <a:cs typeface="Calibri"/>
              </a:rPr>
              <a:t> </a:t>
            </a:r>
            <a:r>
              <a:rPr sz="2700" b="1" i="1" spc="-10" dirty="0">
                <a:latin typeface="Calibri"/>
                <a:cs typeface="Calibri"/>
              </a:rPr>
              <a:t>hosts</a:t>
            </a:r>
            <a:r>
              <a:rPr lang="en-US" sz="2700" b="1" i="1" spc="-10" dirty="0">
                <a:latin typeface="Calibri"/>
                <a:cs typeface="Calibri"/>
              </a:rPr>
              <a:t>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E1BCEC-17A3-4BD7-BF46-AA8AB4F3AD12}"/>
              </a:ext>
            </a:extLst>
          </p:cNvPr>
          <p:cNvGrpSpPr/>
          <p:nvPr/>
        </p:nvGrpSpPr>
        <p:grpSpPr>
          <a:xfrm>
            <a:off x="2133600" y="2971800"/>
            <a:ext cx="5410302" cy="2933207"/>
            <a:chOff x="2514498" y="2895600"/>
            <a:chExt cx="4877166" cy="2423796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8374" y="2897628"/>
              <a:ext cx="227724" cy="883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2686" y="2895600"/>
              <a:ext cx="97743" cy="9129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1098" y="5231130"/>
              <a:ext cx="227724" cy="8826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0555" y="5231130"/>
              <a:ext cx="85053" cy="8623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4498" y="3024758"/>
              <a:ext cx="4877166" cy="207031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8883" y="2900739"/>
              <a:ext cx="227707" cy="881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8035" y="2900739"/>
              <a:ext cx="99063" cy="861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3592" y="394386"/>
            <a:ext cx="506412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5" dirty="0"/>
              <a:t>Failure</a:t>
            </a:r>
            <a:r>
              <a:rPr b="1" spc="-40" dirty="0"/>
              <a:t> </a:t>
            </a:r>
            <a:r>
              <a:rPr b="1" spc="-10" dirty="0"/>
              <a:t>Detection</a:t>
            </a:r>
            <a:r>
              <a:rPr b="1" spc="-40" dirty="0"/>
              <a:t> </a:t>
            </a:r>
            <a:r>
              <a:rPr b="1" spc="-10" dirty="0"/>
              <a:t>(Cont.)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99566" y="1172083"/>
            <a:ext cx="6323965" cy="383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</a:t>
            </a:r>
            <a:r>
              <a:rPr sz="2400" dirty="0">
                <a:latin typeface="Times New Roman"/>
                <a:cs typeface="Times New Roman"/>
              </a:rPr>
              <a:t>te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does not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ul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ve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  </a:t>
            </a:r>
            <a:r>
              <a:rPr sz="2400" spc="-5" dirty="0">
                <a:latin typeface="Times New Roman"/>
                <a:cs typeface="Times New Roman"/>
              </a:rPr>
              <a:t>Site </a:t>
            </a:r>
            <a:r>
              <a:rPr sz="2400" dirty="0">
                <a:latin typeface="Times New Roman"/>
                <a:cs typeface="Times New Roman"/>
              </a:rPr>
              <a:t>B, it concludes </a:t>
            </a:r>
            <a:r>
              <a:rPr sz="2400" spc="-10" dirty="0">
                <a:latin typeface="Times New Roman"/>
                <a:cs typeface="Times New Roman"/>
              </a:rPr>
              <a:t>some </a:t>
            </a:r>
            <a:r>
              <a:rPr sz="2400" dirty="0">
                <a:latin typeface="Times New Roman"/>
                <a:cs typeface="Times New Roman"/>
              </a:rPr>
              <a:t>type of failure has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occurred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35" dirty="0">
                <a:latin typeface="Times New Roman"/>
                <a:cs typeface="Times New Roman"/>
              </a:rPr>
              <a:t>Types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failures:</a:t>
            </a:r>
            <a:endParaRPr sz="2400">
              <a:latin typeface="Times New Roman"/>
              <a:cs typeface="Times New Roman"/>
            </a:endParaRPr>
          </a:p>
          <a:p>
            <a:pPr marL="532130" lvl="1" indent="-177165">
              <a:lnSpc>
                <a:spcPct val="100000"/>
              </a:lnSpc>
              <a:buChar char="-"/>
              <a:tabLst>
                <a:tab pos="532765" algn="l"/>
              </a:tabLst>
            </a:pPr>
            <a:r>
              <a:rPr sz="2400" spc="-5" dirty="0">
                <a:latin typeface="Times New Roman"/>
                <a:cs typeface="Times New Roman"/>
              </a:rPr>
              <a:t>Site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down</a:t>
            </a:r>
            <a:endParaRPr sz="2400">
              <a:latin typeface="Times New Roman"/>
              <a:cs typeface="Times New Roman"/>
            </a:endParaRPr>
          </a:p>
          <a:p>
            <a:pPr marL="525780" lvl="1" indent="-170815">
              <a:lnSpc>
                <a:spcPct val="100000"/>
              </a:lnSpc>
              <a:spcBef>
                <a:spcPts val="5"/>
              </a:spcBef>
              <a:buChar char="-"/>
              <a:tabLst>
                <a:tab pos="5264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direct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B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down</a:t>
            </a:r>
            <a:endParaRPr sz="2400">
              <a:latin typeface="Times New Roman"/>
              <a:cs typeface="Times New Roman"/>
            </a:endParaRPr>
          </a:p>
          <a:p>
            <a:pPr marL="525780" lvl="1" indent="-170815">
              <a:lnSpc>
                <a:spcPct val="100000"/>
              </a:lnSpc>
              <a:buChar char="-"/>
              <a:tabLst>
                <a:tab pos="5264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alternate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down</a:t>
            </a:r>
            <a:endParaRPr sz="2400">
              <a:latin typeface="Times New Roman"/>
              <a:cs typeface="Times New Roman"/>
            </a:endParaRPr>
          </a:p>
          <a:p>
            <a:pPr marL="525780" lvl="1" indent="-170815">
              <a:lnSpc>
                <a:spcPct val="100000"/>
              </a:lnSpc>
              <a:buChar char="-"/>
              <a:tabLst>
                <a:tab pos="52641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message</a:t>
            </a:r>
            <a:r>
              <a:rPr sz="2400" dirty="0">
                <a:latin typeface="Times New Roman"/>
                <a:cs typeface="Times New Roman"/>
              </a:rPr>
              <a:t> has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lost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Ho</a:t>
            </a:r>
            <a:r>
              <a:rPr sz="2400" spc="-1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eve</a:t>
            </a:r>
            <a:r>
              <a:rPr sz="2400" spc="-9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</a:t>
            </a:r>
            <a:r>
              <a:rPr sz="2400" dirty="0">
                <a:latin typeface="Times New Roman"/>
                <a:cs typeface="Times New Roman"/>
              </a:rPr>
              <a:t>te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cannot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w</a:t>
            </a:r>
            <a:r>
              <a:rPr sz="2400" b="1" spc="-5" dirty="0">
                <a:latin typeface="Times New Roman"/>
                <a:cs typeface="Times New Roman"/>
              </a:rPr>
              <a:t>hy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failure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occurred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5436" y="394386"/>
            <a:ext cx="329057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80" dirty="0"/>
              <a:t>R</a:t>
            </a:r>
            <a:r>
              <a:rPr b="1" spc="-5" dirty="0"/>
              <a:t>e</a:t>
            </a:r>
            <a:r>
              <a:rPr b="1" spc="-40" dirty="0"/>
              <a:t>c</a:t>
            </a:r>
            <a:r>
              <a:rPr b="1" spc="-10" dirty="0"/>
              <a:t>o</a:t>
            </a:r>
            <a:r>
              <a:rPr b="1" spc="-30" dirty="0"/>
              <a:t>n</a:t>
            </a:r>
            <a:r>
              <a:rPr b="1" spc="-10" dirty="0"/>
              <a:t>figu</a:t>
            </a:r>
            <a:r>
              <a:rPr b="1" spc="-95" dirty="0"/>
              <a:t>r</a:t>
            </a:r>
            <a:r>
              <a:rPr b="1" spc="-40" dirty="0"/>
              <a:t>a</a:t>
            </a:r>
            <a:r>
              <a:rPr b="1" spc="-5" dirty="0"/>
              <a:t>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5240" y="1460350"/>
            <a:ext cx="7268160" cy="379745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7620" indent="-342900" algn="just">
              <a:lnSpc>
                <a:spcPct val="80000"/>
              </a:lnSpc>
              <a:spcBef>
                <a:spcPts val="8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When </a:t>
            </a:r>
            <a:r>
              <a:rPr sz="3000" spc="-5" dirty="0">
                <a:latin typeface="Times New Roman"/>
                <a:cs typeface="Times New Roman"/>
              </a:rPr>
              <a:t>Site </a:t>
            </a:r>
            <a:r>
              <a:rPr sz="3000" dirty="0">
                <a:latin typeface="Times New Roman"/>
                <a:cs typeface="Times New Roman"/>
              </a:rPr>
              <a:t>A determines a failure has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occurred,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it</a:t>
            </a:r>
            <a:r>
              <a:rPr sz="3000" dirty="0">
                <a:latin typeface="Times New Roman"/>
                <a:cs typeface="Times New Roman"/>
              </a:rPr>
              <a:t> must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reconfigure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system:</a:t>
            </a:r>
            <a:endParaRPr sz="3000" dirty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80000"/>
              </a:lnSpc>
              <a:spcBef>
                <a:spcPts val="640"/>
              </a:spcBef>
              <a:buAutoNum type="arabicPeriod"/>
              <a:tabLst>
                <a:tab pos="756920" algn="l"/>
              </a:tabLst>
            </a:pPr>
            <a:r>
              <a:rPr sz="2600" spc="-5" dirty="0">
                <a:latin typeface="Times New Roman"/>
                <a:cs typeface="Times New Roman"/>
              </a:rPr>
              <a:t>If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link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from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B has</a:t>
            </a:r>
            <a:r>
              <a:rPr sz="2600" spc="-5" dirty="0">
                <a:latin typeface="Times New Roman"/>
                <a:cs typeface="Times New Roman"/>
              </a:rPr>
              <a:t> failed,</a:t>
            </a:r>
            <a:r>
              <a:rPr sz="2600" dirty="0">
                <a:latin typeface="Times New Roman"/>
                <a:cs typeface="Times New Roman"/>
              </a:rPr>
              <a:t> this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must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</a:t>
            </a:r>
            <a:r>
              <a:rPr sz="2600" spc="6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broadcast</a:t>
            </a:r>
            <a:r>
              <a:rPr sz="2600" spc="6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every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site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system</a:t>
            </a:r>
            <a:endParaRPr sz="2600" dirty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ts val="2500"/>
              </a:lnSpc>
              <a:spcBef>
                <a:spcPts val="600"/>
              </a:spcBef>
              <a:buAutoNum type="arabicPeriod"/>
              <a:tabLst>
                <a:tab pos="756920" algn="l"/>
              </a:tabLst>
            </a:pPr>
            <a:r>
              <a:rPr sz="2600" spc="-5" dirty="0">
                <a:latin typeface="Times New Roman"/>
                <a:cs typeface="Times New Roman"/>
              </a:rPr>
              <a:t>If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site </a:t>
            </a:r>
            <a:r>
              <a:rPr sz="2600" dirty="0">
                <a:latin typeface="Times New Roman"/>
                <a:cs typeface="Times New Roman"/>
              </a:rPr>
              <a:t>has </a:t>
            </a:r>
            <a:r>
              <a:rPr sz="2600" spc="-5" dirty="0">
                <a:latin typeface="Times New Roman"/>
                <a:cs typeface="Times New Roman"/>
              </a:rPr>
              <a:t>failed, </a:t>
            </a:r>
            <a:r>
              <a:rPr sz="2600" dirty="0">
                <a:latin typeface="Times New Roman"/>
                <a:cs typeface="Times New Roman"/>
              </a:rPr>
              <a:t>every </a:t>
            </a:r>
            <a:r>
              <a:rPr sz="2600" spc="-5" dirty="0">
                <a:latin typeface="Times New Roman"/>
                <a:cs typeface="Times New Roman"/>
              </a:rPr>
              <a:t>other site must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also</a:t>
            </a:r>
            <a:r>
              <a:rPr sz="2600" dirty="0">
                <a:latin typeface="Times New Roman"/>
                <a:cs typeface="Times New Roman"/>
              </a:rPr>
              <a:t> be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notified</a:t>
            </a:r>
            <a:r>
              <a:rPr sz="2600" dirty="0">
                <a:latin typeface="Times New Roman"/>
                <a:cs typeface="Times New Roman"/>
              </a:rPr>
              <a:t> indicating</a:t>
            </a:r>
            <a:r>
              <a:rPr sz="2600" spc="6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that</a:t>
            </a:r>
            <a:r>
              <a:rPr sz="2600" spc="6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services </a:t>
            </a:r>
            <a:r>
              <a:rPr sz="2600" spc="-10" dirty="0">
                <a:latin typeface="Times New Roman"/>
                <a:cs typeface="Times New Roman"/>
              </a:rPr>
              <a:t>offered </a:t>
            </a:r>
            <a:r>
              <a:rPr sz="2600" spc="-5" dirty="0">
                <a:latin typeface="Times New Roman"/>
                <a:cs typeface="Times New Roman"/>
              </a:rPr>
              <a:t>by the failed site </a:t>
            </a:r>
            <a:r>
              <a:rPr sz="2600" dirty="0">
                <a:latin typeface="Times New Roman"/>
                <a:cs typeface="Times New Roman"/>
              </a:rPr>
              <a:t>are </a:t>
            </a:r>
            <a:r>
              <a:rPr sz="2600" spc="5" dirty="0">
                <a:latin typeface="Times New Roman"/>
                <a:cs typeface="Times New Roman"/>
              </a:rPr>
              <a:t>no 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longer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available</a:t>
            </a:r>
          </a:p>
          <a:p>
            <a:pPr marL="355600" marR="6350" indent="-342900" algn="just">
              <a:lnSpc>
                <a:spcPct val="80000"/>
              </a:lnSpc>
              <a:spcBef>
                <a:spcPts val="71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When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link</a:t>
            </a:r>
            <a:r>
              <a:rPr sz="3000" spc="5" dirty="0">
                <a:latin typeface="Times New Roman"/>
                <a:cs typeface="Times New Roman"/>
              </a:rPr>
              <a:t> or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site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becomes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available again, this information must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again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 broadcast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to </a:t>
            </a:r>
            <a:r>
              <a:rPr sz="3000" dirty="0">
                <a:latin typeface="Times New Roman"/>
                <a:cs typeface="Times New Roman"/>
              </a:rPr>
              <a:t>all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other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sites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8970" y="394386"/>
            <a:ext cx="276479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/>
              <a:t>Design</a:t>
            </a:r>
            <a:r>
              <a:rPr b="1" spc="-55" dirty="0"/>
              <a:t> </a:t>
            </a:r>
            <a:r>
              <a:rPr b="1" spc="-10" dirty="0"/>
              <a:t>Issues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28216" y="1173606"/>
            <a:ext cx="7529983" cy="4331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620" indent="-343535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235" algn="l"/>
              </a:tabLst>
            </a:pPr>
            <a:r>
              <a:rPr sz="2200" b="1" spc="-20" dirty="0">
                <a:latin typeface="Times New Roman"/>
                <a:cs typeface="Times New Roman"/>
              </a:rPr>
              <a:t>Transparency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– the distributed system </a:t>
            </a:r>
            <a:r>
              <a:rPr sz="2200" spc="-10" dirty="0">
                <a:latin typeface="Times New Roman"/>
                <a:cs typeface="Times New Roman"/>
              </a:rPr>
              <a:t>should</a:t>
            </a:r>
            <a:r>
              <a:rPr sz="2200" spc="5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appear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 conventional,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centralized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system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user</a:t>
            </a:r>
            <a:endParaRPr sz="2200" dirty="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623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Fault</a:t>
            </a:r>
            <a:r>
              <a:rPr sz="2200" b="1" spc="11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tolerance</a:t>
            </a:r>
            <a:r>
              <a:rPr sz="2200" b="1" spc="11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–</a:t>
            </a:r>
            <a:r>
              <a:rPr sz="2200" spc="1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distributed</a:t>
            </a:r>
            <a:r>
              <a:rPr sz="2200" spc="1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system</a:t>
            </a:r>
            <a:r>
              <a:rPr sz="2200" spc="11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should</a:t>
            </a:r>
            <a:endParaRPr sz="2200" dirty="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continue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function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 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face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failure</a:t>
            </a:r>
            <a:endParaRPr sz="2200" dirty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35623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Scalability </a:t>
            </a:r>
            <a:r>
              <a:rPr sz="2200" spc="-5" dirty="0">
                <a:latin typeface="Times New Roman"/>
                <a:cs typeface="Times New Roman"/>
              </a:rPr>
              <a:t>– as demands increase, the system should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easily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accept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addition</a:t>
            </a:r>
            <a:r>
              <a:rPr sz="2200" dirty="0">
                <a:latin typeface="Times New Roman"/>
                <a:cs typeface="Times New Roman"/>
              </a:rPr>
              <a:t> 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new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resources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accommodate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increased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demand</a:t>
            </a:r>
            <a:endParaRPr sz="2200" dirty="0">
              <a:latin typeface="Times New Roman"/>
              <a:cs typeface="Times New Roman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535"/>
              </a:spcBef>
            </a:pPr>
            <a:r>
              <a:rPr sz="2200" spc="-5" dirty="0">
                <a:latin typeface="Arial MT"/>
                <a:cs typeface="Arial MT"/>
              </a:rPr>
              <a:t>– </a:t>
            </a:r>
            <a:r>
              <a:rPr sz="2200" spc="-5" dirty="0">
                <a:latin typeface="Times New Roman"/>
                <a:cs typeface="Times New Roman"/>
              </a:rPr>
              <a:t>Consider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Hadoop</a:t>
            </a:r>
            <a:r>
              <a:rPr sz="2200" b="1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open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source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programming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framework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processing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large</a:t>
            </a:r>
            <a:r>
              <a:rPr sz="2200" spc="-5" dirty="0">
                <a:latin typeface="Times New Roman"/>
                <a:cs typeface="Times New Roman"/>
              </a:rPr>
              <a:t> datasets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distributed environments (based on </a:t>
            </a:r>
            <a:r>
              <a:rPr sz="2200" b="1" spc="-5" dirty="0">
                <a:latin typeface="Times New Roman"/>
                <a:cs typeface="Times New Roman"/>
              </a:rPr>
              <a:t>Google search 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indexing</a:t>
            </a:r>
            <a:r>
              <a:rPr sz="2200" spc="-5" dirty="0">
                <a:latin typeface="Times New Roman"/>
                <a:cs typeface="Times New Roman"/>
              </a:rPr>
              <a:t>)</a:t>
            </a:r>
            <a:endParaRPr sz="2200" dirty="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6235" algn="l"/>
              </a:tabLst>
            </a:pPr>
            <a:r>
              <a:rPr sz="2200" b="1" spc="-10" dirty="0">
                <a:latin typeface="Times New Roman"/>
                <a:cs typeface="Times New Roman"/>
              </a:rPr>
              <a:t>Clusters </a:t>
            </a:r>
            <a:r>
              <a:rPr sz="2200" spc="-5" dirty="0">
                <a:latin typeface="Times New Roman"/>
                <a:cs typeface="Times New Roman"/>
              </a:rPr>
              <a:t>– a collection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semi-autonomous machines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acts as a single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system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2560" y="394386"/>
            <a:ext cx="474154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/>
              <a:t>Distributed</a:t>
            </a:r>
            <a:r>
              <a:rPr b="1" spc="-20" dirty="0"/>
              <a:t> </a:t>
            </a:r>
            <a:r>
              <a:rPr b="1" spc="-10" dirty="0"/>
              <a:t>File</a:t>
            </a:r>
            <a:r>
              <a:rPr b="1" spc="-15" dirty="0"/>
              <a:t> </a:t>
            </a:r>
            <a:r>
              <a:rPr b="1" spc="-35" dirty="0"/>
              <a:t>System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37666" y="1159255"/>
            <a:ext cx="7215734" cy="4459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Distributed</a:t>
            </a:r>
            <a:r>
              <a:rPr sz="2200" b="1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file</a:t>
            </a:r>
            <a:r>
              <a:rPr sz="2200" b="1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system</a:t>
            </a:r>
            <a:r>
              <a:rPr sz="2200" b="1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b="1" dirty="0">
                <a:solidFill>
                  <a:srgbClr val="3366FF"/>
                </a:solidFill>
                <a:latin typeface="Times New Roman"/>
                <a:cs typeface="Times New Roman"/>
              </a:rPr>
              <a:t>DFS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–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distributed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implementation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classical </a:t>
            </a:r>
            <a:r>
              <a:rPr sz="2200" spc="-5" dirty="0">
                <a:latin typeface="Times New Roman"/>
                <a:cs typeface="Times New Roman"/>
              </a:rPr>
              <a:t>time-sharing model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 a file </a:t>
            </a:r>
            <a:r>
              <a:rPr sz="2200" spc="-10" dirty="0">
                <a:latin typeface="Times New Roman"/>
                <a:cs typeface="Times New Roman"/>
              </a:rPr>
              <a:t>system, </a:t>
            </a:r>
            <a:r>
              <a:rPr sz="2200" spc="-5" dirty="0">
                <a:latin typeface="Times New Roman"/>
                <a:cs typeface="Times New Roman"/>
              </a:rPr>
              <a:t>where multiple users share files and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storage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resources</a:t>
            </a:r>
            <a:endParaRPr sz="2200" dirty="0">
              <a:latin typeface="Times New Roman"/>
              <a:cs typeface="Times New Roman"/>
            </a:endParaRPr>
          </a:p>
          <a:p>
            <a:pPr marL="354965" indent="-342900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DF</a:t>
            </a:r>
            <a:r>
              <a:rPr sz="2200" spc="-5" dirty="0">
                <a:latin typeface="Times New Roman"/>
                <a:cs typeface="Times New Roman"/>
              </a:rPr>
              <a:t>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anages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se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</a:t>
            </a:r>
            <a:r>
              <a:rPr sz="2200" spc="-10" dirty="0">
                <a:latin typeface="Times New Roman"/>
                <a:cs typeface="Times New Roman"/>
              </a:rPr>
              <a:t>sperse</a:t>
            </a:r>
            <a:r>
              <a:rPr sz="2200" spc="-5" dirty="0">
                <a:latin typeface="Times New Roman"/>
                <a:cs typeface="Times New Roman"/>
              </a:rPr>
              <a:t>d </a:t>
            </a:r>
            <a:r>
              <a:rPr sz="2200" spc="-10" dirty="0">
                <a:latin typeface="Times New Roman"/>
                <a:cs typeface="Times New Roman"/>
              </a:rPr>
              <a:t>stora</a:t>
            </a:r>
            <a:r>
              <a:rPr sz="2200" dirty="0">
                <a:latin typeface="Times New Roman"/>
                <a:cs typeface="Times New Roman"/>
              </a:rPr>
              <a:t>g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</a:t>
            </a:r>
            <a:r>
              <a:rPr sz="2200" dirty="0">
                <a:latin typeface="Times New Roman"/>
                <a:cs typeface="Times New Roman"/>
              </a:rPr>
              <a:t>v</a:t>
            </a:r>
            <a:r>
              <a:rPr sz="2200" spc="-5" dirty="0">
                <a:latin typeface="Times New Roman"/>
                <a:cs typeface="Times New Roman"/>
              </a:rPr>
              <a:t>ices</a:t>
            </a:r>
            <a:endParaRPr sz="2200" dirty="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Overall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storage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space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managed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DFS</a:t>
            </a:r>
            <a:r>
              <a:rPr sz="2200" spc="5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composed</a:t>
            </a:r>
            <a:r>
              <a:rPr sz="2200" dirty="0">
                <a:latin typeface="Times New Roman"/>
                <a:cs typeface="Times New Roman"/>
              </a:rPr>
              <a:t> 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different,</a:t>
            </a:r>
            <a:r>
              <a:rPr sz="2200" spc="-5" dirty="0">
                <a:latin typeface="Times New Roman"/>
                <a:cs typeface="Times New Roman"/>
              </a:rPr>
              <a:t> remotely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located,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smaller </a:t>
            </a:r>
            <a:r>
              <a:rPr sz="2200" spc="-5" dirty="0">
                <a:latin typeface="Times New Roman"/>
                <a:cs typeface="Times New Roman"/>
              </a:rPr>
              <a:t> storage</a:t>
            </a:r>
            <a:r>
              <a:rPr sz="2200" spc="-10" dirty="0">
                <a:latin typeface="Times New Roman"/>
                <a:cs typeface="Times New Roman"/>
              </a:rPr>
              <a:t> spaces</a:t>
            </a:r>
            <a:endParaRPr sz="2200" dirty="0">
              <a:latin typeface="Times New Roman"/>
              <a:cs typeface="Times New Roman"/>
            </a:endParaRPr>
          </a:p>
          <a:p>
            <a:pPr marL="354965" marR="6985" indent="-342900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usually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correspondence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between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constituent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storage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spaces</a:t>
            </a:r>
            <a:r>
              <a:rPr sz="2200" spc="-5" dirty="0">
                <a:latin typeface="Times New Roman"/>
                <a:cs typeface="Times New Roman"/>
              </a:rPr>
              <a:t> and </a:t>
            </a:r>
            <a:r>
              <a:rPr sz="2200" spc="-10" dirty="0">
                <a:latin typeface="Times New Roman"/>
                <a:cs typeface="Times New Roman"/>
              </a:rPr>
              <a:t>sets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files</a:t>
            </a:r>
            <a:endParaRPr sz="2200" dirty="0">
              <a:latin typeface="Times New Roman"/>
              <a:cs typeface="Times New Roman"/>
            </a:endParaRPr>
          </a:p>
          <a:p>
            <a:pPr marL="354965" indent="-342900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Challenges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include: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655" algn="just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6920" algn="l"/>
              </a:tabLst>
            </a:pPr>
            <a:r>
              <a:rPr sz="2200" spc="-10" dirty="0">
                <a:latin typeface="Times New Roman"/>
                <a:cs typeface="Times New Roman"/>
              </a:rPr>
              <a:t>Naming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Transparency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655" algn="just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Re</a:t>
            </a:r>
            <a:r>
              <a:rPr sz="2200" spc="-30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ote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File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Access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5442" y="394386"/>
            <a:ext cx="283273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5" dirty="0"/>
              <a:t>DFS</a:t>
            </a:r>
            <a:r>
              <a:rPr b="1" spc="-85" dirty="0"/>
              <a:t> </a:t>
            </a:r>
            <a:r>
              <a:rPr b="1" spc="-10" dirty="0"/>
              <a:t>Structure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364759"/>
            <a:ext cx="8001000" cy="4121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Service</a:t>
            </a:r>
            <a:r>
              <a:rPr sz="2200" b="1" spc="24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–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software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entity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running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one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more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machines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 </a:t>
            </a:r>
            <a:r>
              <a:rPr sz="2200" spc="-43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providing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particular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type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function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 a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priori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unknown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clients</a:t>
            </a:r>
          </a:p>
          <a:p>
            <a:pPr marL="355600" indent="-342900"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dirty="0">
                <a:solidFill>
                  <a:srgbClr val="3366FF"/>
                </a:solidFill>
                <a:latin typeface="Times New Roman"/>
                <a:cs typeface="Times New Roman"/>
              </a:rPr>
              <a:t>Server</a:t>
            </a:r>
            <a:r>
              <a:rPr sz="2200" b="1" spc="-2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– </a:t>
            </a:r>
            <a:r>
              <a:rPr sz="2200" spc="-5" dirty="0">
                <a:latin typeface="Times New Roman"/>
                <a:cs typeface="Times New Roman"/>
              </a:rPr>
              <a:t>service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software</a:t>
            </a:r>
            <a:r>
              <a:rPr sz="2200" dirty="0">
                <a:latin typeface="Times New Roman"/>
                <a:cs typeface="Times New Roman"/>
              </a:rPr>
              <a:t> running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single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machine</a:t>
            </a:r>
            <a:endParaRPr sz="2200" dirty="0">
              <a:latin typeface="Times New Roman"/>
              <a:cs typeface="Times New Roman"/>
            </a:endParaRPr>
          </a:p>
          <a:p>
            <a:pPr marL="355600" marR="7620" indent="-342900"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  <a:tab pos="1091565" algn="l"/>
                <a:tab pos="1481455" algn="l"/>
                <a:tab pos="2305050" algn="l"/>
                <a:tab pos="2786380" algn="l"/>
                <a:tab pos="3242310" algn="l"/>
                <a:tab pos="4003040" algn="l"/>
                <a:tab pos="4241800" algn="l"/>
                <a:tab pos="5026660" algn="l"/>
                <a:tab pos="5661025" algn="l"/>
                <a:tab pos="5900420" algn="l"/>
                <a:tab pos="6292215" algn="l"/>
              </a:tabLst>
            </a:pP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Cli</a:t>
            </a:r>
            <a:r>
              <a:rPr sz="2200" b="1" spc="5" dirty="0">
                <a:solidFill>
                  <a:srgbClr val="3366FF"/>
                </a:solidFill>
                <a:latin typeface="Times New Roman"/>
                <a:cs typeface="Times New Roman"/>
              </a:rPr>
              <a:t>e</a:t>
            </a: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n</a:t>
            </a:r>
            <a:r>
              <a:rPr sz="2200" b="1" dirty="0">
                <a:solidFill>
                  <a:srgbClr val="3366FF"/>
                </a:solidFill>
                <a:latin typeface="Times New Roman"/>
                <a:cs typeface="Times New Roman"/>
              </a:rPr>
              <a:t>t	</a:t>
            </a:r>
            <a:r>
              <a:rPr sz="2200" dirty="0">
                <a:latin typeface="Times New Roman"/>
                <a:cs typeface="Times New Roman"/>
              </a:rPr>
              <a:t>–	pro</a:t>
            </a:r>
            <a:r>
              <a:rPr sz="2200" spc="-10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ess	th</a:t>
            </a:r>
            <a:r>
              <a:rPr sz="2200" spc="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t	</a:t>
            </a:r>
            <a:r>
              <a:rPr sz="2200" spc="5" dirty="0">
                <a:latin typeface="Times New Roman"/>
                <a:cs typeface="Times New Roman"/>
              </a:rPr>
              <a:t>ca</a:t>
            </a:r>
            <a:r>
              <a:rPr sz="2200" dirty="0">
                <a:latin typeface="Times New Roman"/>
                <a:cs typeface="Times New Roman"/>
              </a:rPr>
              <a:t>n	i</a:t>
            </a:r>
            <a:r>
              <a:rPr sz="2200" spc="-1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voke	a	</a:t>
            </a:r>
            <a:r>
              <a:rPr sz="2200" spc="-5" dirty="0">
                <a:latin typeface="Times New Roman"/>
                <a:cs typeface="Times New Roman"/>
              </a:rPr>
              <a:t>servic</a:t>
            </a:r>
            <a:r>
              <a:rPr sz="2200" dirty="0">
                <a:latin typeface="Times New Roman"/>
                <a:cs typeface="Times New Roman"/>
              </a:rPr>
              <a:t>e	using	a	</a:t>
            </a:r>
            <a:r>
              <a:rPr sz="2200" spc="-5" dirty="0">
                <a:latin typeface="Times New Roman"/>
                <a:cs typeface="Times New Roman"/>
              </a:rPr>
              <a:t>se</a:t>
            </a:r>
            <a:r>
              <a:rPr sz="2200" dirty="0">
                <a:latin typeface="Times New Roman"/>
                <a:cs typeface="Times New Roman"/>
              </a:rPr>
              <a:t>t	</a:t>
            </a:r>
            <a:r>
              <a:rPr sz="2200" spc="-15" dirty="0">
                <a:latin typeface="Times New Roman"/>
                <a:cs typeface="Times New Roman"/>
              </a:rPr>
              <a:t>of  </a:t>
            </a:r>
            <a:r>
              <a:rPr sz="2200" dirty="0">
                <a:latin typeface="Times New Roman"/>
                <a:cs typeface="Times New Roman"/>
              </a:rPr>
              <a:t>operations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-5" dirty="0">
                <a:latin typeface="Times New Roman"/>
                <a:cs typeface="Times New Roman"/>
              </a:rPr>
              <a:t> forms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client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interface</a:t>
            </a:r>
          </a:p>
          <a:p>
            <a:pPr marL="355600" marR="5715" indent="-342900"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client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interface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file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service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formed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by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set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primitive </a:t>
            </a:r>
            <a:r>
              <a:rPr sz="2200" spc="-43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file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operations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(create,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delete,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read,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write)</a:t>
            </a:r>
            <a:endParaRPr sz="2200" dirty="0"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  <a:tab pos="1085215" algn="l"/>
                <a:tab pos="2054860" algn="l"/>
                <a:tab pos="2416175" algn="l"/>
                <a:tab pos="2687320" algn="l"/>
                <a:tab pos="3275329" algn="l"/>
                <a:tab pos="4056379" algn="l"/>
                <a:tab pos="4441825" algn="l"/>
                <a:tab pos="5685155" algn="l"/>
                <a:tab pos="6191250" algn="l"/>
              </a:tabLst>
            </a:pPr>
            <a:r>
              <a:rPr sz="2200" dirty="0">
                <a:latin typeface="Times New Roman"/>
                <a:cs typeface="Times New Roman"/>
              </a:rPr>
              <a:t>Cl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ent	i</a:t>
            </a:r>
            <a:r>
              <a:rPr sz="2200" spc="-1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rf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ce	of	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	</a:t>
            </a:r>
            <a:r>
              <a:rPr sz="2200" spc="-5" dirty="0">
                <a:latin typeface="Times New Roman"/>
                <a:cs typeface="Times New Roman"/>
              </a:rPr>
              <a:t>D</a:t>
            </a:r>
            <a:r>
              <a:rPr sz="2200" spc="-10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S	</a:t>
            </a:r>
            <a:r>
              <a:rPr sz="2200" spc="-5" dirty="0">
                <a:latin typeface="Times New Roman"/>
                <a:cs typeface="Times New Roman"/>
              </a:rPr>
              <a:t>shoul</a:t>
            </a:r>
            <a:r>
              <a:rPr sz="2200" dirty="0">
                <a:latin typeface="Times New Roman"/>
                <a:cs typeface="Times New Roman"/>
              </a:rPr>
              <a:t>d	be	tr</a:t>
            </a:r>
            <a:r>
              <a:rPr sz="2200" spc="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20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parent,	</a:t>
            </a:r>
            <a:r>
              <a:rPr sz="2200" spc="-10" dirty="0">
                <a:latin typeface="Times New Roman"/>
                <a:cs typeface="Times New Roman"/>
              </a:rPr>
              <a:t>i</a:t>
            </a:r>
            <a:r>
              <a:rPr sz="2200" spc="5" dirty="0">
                <a:latin typeface="Times New Roman"/>
                <a:cs typeface="Times New Roman"/>
              </a:rPr>
              <a:t>.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spc="5" dirty="0">
                <a:latin typeface="Times New Roman"/>
                <a:cs typeface="Times New Roman"/>
              </a:rPr>
              <a:t>.</a:t>
            </a:r>
            <a:r>
              <a:rPr sz="2200" dirty="0">
                <a:latin typeface="Times New Roman"/>
                <a:cs typeface="Times New Roman"/>
              </a:rPr>
              <a:t>,	n</a:t>
            </a:r>
            <a:r>
              <a:rPr sz="2200" spc="-15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t  distinguish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between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local and</a:t>
            </a:r>
            <a:r>
              <a:rPr sz="2200" spc="-5" dirty="0">
                <a:latin typeface="Times New Roman"/>
                <a:cs typeface="Times New Roman"/>
              </a:rPr>
              <a:t> remote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files</a:t>
            </a:r>
          </a:p>
          <a:p>
            <a:pPr marL="355600" marR="5080" indent="-342900"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Sometimes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lower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level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intermachine</a:t>
            </a:r>
            <a:r>
              <a:rPr sz="2200" b="1" spc="3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interface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need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cross- </a:t>
            </a:r>
            <a:r>
              <a:rPr sz="2200" spc="-43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machine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interaction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3882" y="394386"/>
            <a:ext cx="536765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/>
              <a:t>Naming</a:t>
            </a:r>
            <a:r>
              <a:rPr b="1" spc="-25" dirty="0"/>
              <a:t> </a:t>
            </a:r>
            <a:r>
              <a:rPr b="1" spc="-5" dirty="0"/>
              <a:t>and</a:t>
            </a:r>
            <a:r>
              <a:rPr b="1" spc="-45" dirty="0"/>
              <a:t> </a:t>
            </a:r>
            <a:r>
              <a:rPr b="1" spc="-35" dirty="0"/>
              <a:t>Transparency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09015" y="1472869"/>
            <a:ext cx="7244385" cy="32515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255" indent="-343535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235" algn="l"/>
              </a:tabLst>
            </a:pP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Naming</a:t>
            </a:r>
            <a:r>
              <a:rPr sz="2200" b="1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–</a:t>
            </a:r>
            <a:r>
              <a:rPr sz="2200" dirty="0">
                <a:latin typeface="Times New Roman"/>
                <a:cs typeface="Times New Roman"/>
              </a:rPr>
              <a:t> mapping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between</a:t>
            </a:r>
            <a:r>
              <a:rPr sz="2200" spc="-5" dirty="0">
                <a:latin typeface="Times New Roman"/>
                <a:cs typeface="Times New Roman"/>
              </a:rPr>
              <a:t> logical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physical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objects</a:t>
            </a:r>
            <a:endParaRPr sz="2200" dirty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356235" algn="l"/>
              </a:tabLst>
            </a:pP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Multilevel mapping </a:t>
            </a:r>
            <a:r>
              <a:rPr sz="2200" spc="-5" dirty="0">
                <a:latin typeface="Times New Roman"/>
                <a:cs typeface="Times New Roman"/>
              </a:rPr>
              <a:t>– abstraction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file that </a:t>
            </a:r>
            <a:r>
              <a:rPr sz="2200" dirty="0">
                <a:latin typeface="Times New Roman"/>
                <a:cs typeface="Times New Roman"/>
              </a:rPr>
              <a:t>hides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details </a:t>
            </a:r>
            <a:r>
              <a:rPr sz="2200" dirty="0">
                <a:latin typeface="Times New Roman"/>
                <a:cs typeface="Times New Roman"/>
              </a:rPr>
              <a:t>of how </a:t>
            </a:r>
            <a:r>
              <a:rPr sz="2200" spc="-5" dirty="0">
                <a:latin typeface="Times New Roman"/>
                <a:cs typeface="Times New Roman"/>
              </a:rPr>
              <a:t>and where </a:t>
            </a:r>
            <a:r>
              <a:rPr sz="2200" dirty="0">
                <a:latin typeface="Times New Roman"/>
                <a:cs typeface="Times New Roman"/>
              </a:rPr>
              <a:t>on the </a:t>
            </a:r>
            <a:r>
              <a:rPr sz="2200" spc="-10" dirty="0">
                <a:latin typeface="Times New Roman"/>
                <a:cs typeface="Times New Roman"/>
              </a:rPr>
              <a:t>disk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file is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actually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stored</a:t>
            </a:r>
            <a:endParaRPr sz="2200" dirty="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transparent </a:t>
            </a:r>
            <a:r>
              <a:rPr sz="2200" spc="-10" dirty="0">
                <a:latin typeface="Times New Roman"/>
                <a:cs typeface="Times New Roman"/>
              </a:rPr>
              <a:t>DFS </a:t>
            </a:r>
            <a:r>
              <a:rPr sz="2200" dirty="0">
                <a:latin typeface="Times New Roman"/>
                <a:cs typeface="Times New Roman"/>
              </a:rPr>
              <a:t>hides the </a:t>
            </a:r>
            <a:r>
              <a:rPr sz="2200" spc="-5" dirty="0">
                <a:latin typeface="Times New Roman"/>
                <a:cs typeface="Times New Roman"/>
              </a:rPr>
              <a:t>location where in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network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file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 stored</a:t>
            </a:r>
            <a:endParaRPr sz="2200" dirty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file</a:t>
            </a:r>
            <a:r>
              <a:rPr sz="2200" dirty="0">
                <a:latin typeface="Times New Roman"/>
                <a:cs typeface="Times New Roman"/>
              </a:rPr>
              <a:t> being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3366FF"/>
                </a:solidFill>
                <a:latin typeface="Times New Roman"/>
                <a:cs typeface="Times New Roman"/>
              </a:rPr>
              <a:t>replicated</a:t>
            </a: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several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sites,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mapping </a:t>
            </a:r>
            <a:r>
              <a:rPr sz="2200" spc="-5" dirty="0">
                <a:latin typeface="Times New Roman"/>
                <a:cs typeface="Times New Roman"/>
              </a:rPr>
              <a:t>returns a set </a:t>
            </a:r>
            <a:r>
              <a:rPr sz="2200" dirty="0">
                <a:latin typeface="Times New Roman"/>
                <a:cs typeface="Times New Roman"/>
              </a:rPr>
              <a:t>of the locations of </a:t>
            </a:r>
            <a:r>
              <a:rPr sz="2200" spc="-5" dirty="0">
                <a:latin typeface="Times New Roman"/>
                <a:cs typeface="Times New Roman"/>
              </a:rPr>
              <a:t>this </a:t>
            </a:r>
            <a:r>
              <a:rPr sz="2200" spc="-20" dirty="0">
                <a:latin typeface="Times New Roman"/>
                <a:cs typeface="Times New Roman"/>
              </a:rPr>
              <a:t>file’s 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replicas;</a:t>
            </a:r>
            <a:r>
              <a:rPr sz="2200" dirty="0">
                <a:latin typeface="Times New Roman"/>
                <a:cs typeface="Times New Roman"/>
              </a:rPr>
              <a:t> both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existence</a:t>
            </a:r>
            <a:r>
              <a:rPr sz="2200" dirty="0">
                <a:latin typeface="Times New Roman"/>
                <a:cs typeface="Times New Roman"/>
              </a:rPr>
              <a:t> 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multiple</a:t>
            </a:r>
            <a:r>
              <a:rPr sz="2200" dirty="0">
                <a:latin typeface="Times New Roman"/>
                <a:cs typeface="Times New Roman"/>
              </a:rPr>
              <a:t> copies and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their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location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hidden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1854" y="394386"/>
            <a:ext cx="3865879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/>
              <a:t>Naming</a:t>
            </a:r>
            <a:r>
              <a:rPr b="1" spc="-35" dirty="0"/>
              <a:t> </a:t>
            </a:r>
            <a:r>
              <a:rPr b="1" spc="-10" dirty="0"/>
              <a:t>Structures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98042" y="1425088"/>
            <a:ext cx="7255358" cy="30707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dirty="0">
                <a:solidFill>
                  <a:srgbClr val="3366FF"/>
                </a:solidFill>
                <a:latin typeface="Times New Roman"/>
                <a:cs typeface="Times New Roman"/>
              </a:rPr>
              <a:t>Location</a:t>
            </a:r>
            <a:r>
              <a:rPr sz="3200" b="1" spc="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transparency</a:t>
            </a:r>
            <a:r>
              <a:rPr sz="3200" b="1" spc="79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8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file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name </a:t>
            </a:r>
            <a:r>
              <a:rPr sz="3200" spc="3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-1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es </a:t>
            </a:r>
            <a:r>
              <a:rPr sz="3200" spc="3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not </a:t>
            </a:r>
            <a:r>
              <a:rPr sz="3200" spc="3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10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l </a:t>
            </a:r>
            <a:r>
              <a:rPr sz="3200" spc="38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he </a:t>
            </a:r>
            <a:r>
              <a:rPr sz="3200" spc="3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file</a:t>
            </a:r>
            <a:r>
              <a:rPr sz="3200" spc="-4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MS PGothic"/>
                <a:cs typeface="MS PGothic"/>
              </a:rPr>
              <a:t>’</a:t>
            </a:r>
            <a:r>
              <a:rPr sz="3200" spc="-585" dirty="0">
                <a:latin typeface="MS PGothic"/>
                <a:cs typeface="MS PGothic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  physical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storage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location</a:t>
            </a:r>
          </a:p>
          <a:p>
            <a:pPr marL="355600" marR="5715" indent="-342900" algn="just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dirty="0">
                <a:solidFill>
                  <a:srgbClr val="3366FF"/>
                </a:solidFill>
                <a:latin typeface="Times New Roman"/>
                <a:cs typeface="Times New Roman"/>
              </a:rPr>
              <a:t>Location</a:t>
            </a:r>
            <a:r>
              <a:rPr sz="3200" b="1" spc="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independence</a:t>
            </a:r>
            <a:r>
              <a:rPr sz="3200" b="1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80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file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name </a:t>
            </a:r>
            <a:r>
              <a:rPr sz="3200" spc="-5" dirty="0">
                <a:latin typeface="Times New Roman"/>
                <a:cs typeface="Times New Roman"/>
              </a:rPr>
              <a:t>does </a:t>
            </a:r>
            <a:r>
              <a:rPr sz="3200" dirty="0">
                <a:latin typeface="Times New Roman"/>
                <a:cs typeface="Times New Roman"/>
              </a:rPr>
              <a:t>not need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be changed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whe</a:t>
            </a:r>
            <a:r>
              <a:rPr sz="3200" dirty="0">
                <a:latin typeface="Times New Roman"/>
                <a:cs typeface="Times New Roman"/>
              </a:rPr>
              <a:t>n </a:t>
            </a:r>
            <a:r>
              <a:rPr sz="3200" spc="3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3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</a:t>
            </a:r>
            <a:r>
              <a:rPr sz="3200" spc="-20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43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MS PGothic"/>
                <a:cs typeface="MS PGothic"/>
              </a:rPr>
              <a:t>’</a:t>
            </a:r>
            <a:r>
              <a:rPr sz="3200" spc="-610" dirty="0">
                <a:latin typeface="MS PGothic"/>
                <a:cs typeface="MS PGothic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sz="3200" spc="3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-15" dirty="0">
                <a:latin typeface="Times New Roman"/>
                <a:cs typeface="Times New Roman"/>
              </a:rPr>
              <a:t>h</a:t>
            </a:r>
            <a:r>
              <a:rPr sz="3200" dirty="0">
                <a:latin typeface="Times New Roman"/>
                <a:cs typeface="Times New Roman"/>
              </a:rPr>
              <a:t>ysi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al </a:t>
            </a:r>
            <a:r>
              <a:rPr sz="3200" spc="3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stor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ge  location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changes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441296"/>
            <a:ext cx="6274817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5" dirty="0"/>
              <a:t>Naming Schemes</a:t>
            </a:r>
            <a:r>
              <a:rPr sz="2500" b="1" spc="10" dirty="0"/>
              <a:t> </a:t>
            </a:r>
            <a:r>
              <a:rPr sz="2500" b="1" spc="-5" dirty="0"/>
              <a:t>— </a:t>
            </a:r>
            <a:r>
              <a:rPr sz="2500" b="1" spc="-15" dirty="0"/>
              <a:t>Three</a:t>
            </a:r>
            <a:r>
              <a:rPr sz="2500" b="1" spc="10" dirty="0"/>
              <a:t> </a:t>
            </a:r>
            <a:r>
              <a:rPr sz="2500" b="1" spc="-5" dirty="0"/>
              <a:t>Main </a:t>
            </a:r>
            <a:r>
              <a:rPr sz="2500" b="1" spc="-10" dirty="0"/>
              <a:t>Approaches</a:t>
            </a:r>
            <a:endParaRPr sz="2500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09015" y="1116330"/>
            <a:ext cx="7094855" cy="472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794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Files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named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combination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name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local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name;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guarantees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5" dirty="0">
                <a:latin typeface="Times New Roman"/>
                <a:cs typeface="Times New Roman"/>
              </a:rPr>
              <a:t>unique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system-wide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name</a:t>
            </a:r>
            <a:endParaRPr sz="2000" dirty="0">
              <a:latin typeface="Times New Roman"/>
              <a:cs typeface="Times New Roman"/>
            </a:endParaRPr>
          </a:p>
          <a:p>
            <a:pPr marL="355600" marR="109855" indent="-3435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Attach </a:t>
            </a:r>
            <a:r>
              <a:rPr sz="2000" spc="-5" dirty="0">
                <a:latin typeface="Times New Roman"/>
                <a:cs typeface="Times New Roman"/>
              </a:rPr>
              <a:t>remote </a:t>
            </a:r>
            <a:r>
              <a:rPr sz="2000" dirty="0">
                <a:latin typeface="Times New Roman"/>
                <a:cs typeface="Times New Roman"/>
              </a:rPr>
              <a:t>directories to local directories, giving the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appearance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coherent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directory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tree;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previously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mounted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remote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directories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transparently</a:t>
            </a: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30" dirty="0">
                <a:latin typeface="Times New Roman"/>
                <a:cs typeface="Times New Roman"/>
              </a:rPr>
              <a:t>Total </a:t>
            </a:r>
            <a:r>
              <a:rPr sz="2000" dirty="0">
                <a:latin typeface="Times New Roman"/>
                <a:cs typeface="Times New Roman"/>
              </a:rPr>
              <a:t>integration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systems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single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global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name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structure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spans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files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server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unavailable,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some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arbitrary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directories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different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machines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also</a:t>
            </a:r>
            <a:r>
              <a:rPr sz="2000" dirty="0">
                <a:latin typeface="Times New Roman"/>
                <a:cs typeface="Times New Roman"/>
              </a:rPr>
              <a:t> becomes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unavailable</a:t>
            </a:r>
          </a:p>
          <a:p>
            <a:pPr marL="355600" marR="5080" indent="-3435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practice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most </a:t>
            </a:r>
            <a:r>
              <a:rPr sz="2000" dirty="0">
                <a:latin typeface="Times New Roman"/>
                <a:cs typeface="Times New Roman"/>
              </a:rPr>
              <a:t>DFSs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5" dirty="0">
                <a:latin typeface="Times New Roman"/>
                <a:cs typeface="Times New Roman"/>
              </a:rPr>
              <a:t> static,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location-transparent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mapping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user-level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names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Some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migration</a:t>
            </a:r>
            <a:endParaRPr sz="2000" dirty="0">
              <a:latin typeface="Times New Roman"/>
              <a:cs typeface="Times New Roman"/>
            </a:endParaRPr>
          </a:p>
          <a:p>
            <a:pPr marL="756285" marR="7810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Hadoop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migration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but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without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POSIX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standards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0091" y="394386"/>
            <a:ext cx="395668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/>
              <a:t>Remote</a:t>
            </a:r>
            <a:r>
              <a:rPr b="1" spc="-45" dirty="0"/>
              <a:t> </a:t>
            </a:r>
            <a:r>
              <a:rPr b="1" spc="-10" dirty="0"/>
              <a:t>File</a:t>
            </a:r>
            <a:r>
              <a:rPr b="1" spc="-30" dirty="0"/>
              <a:t> </a:t>
            </a:r>
            <a:r>
              <a:rPr b="1" spc="-5" dirty="0"/>
              <a:t>Access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37666" y="1139991"/>
            <a:ext cx="7520534" cy="44601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Remote-service</a:t>
            </a:r>
            <a:r>
              <a:rPr sz="2000" b="1" spc="-5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66FF"/>
                </a:solidFill>
                <a:latin typeface="Times New Roman"/>
                <a:cs typeface="Times New Roman"/>
              </a:rPr>
              <a:t>mechanism</a:t>
            </a:r>
            <a:r>
              <a:rPr sz="2000" b="1" spc="-3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transfer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approach</a:t>
            </a:r>
          </a:p>
          <a:p>
            <a:pPr marL="354965" marR="52324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Reduce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traffic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retaining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recently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accessed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disk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blocks in a cache, </a:t>
            </a:r>
            <a:r>
              <a:rPr sz="2000" spc="-5" dirty="0">
                <a:latin typeface="Times New Roman"/>
                <a:cs typeface="Times New Roman"/>
              </a:rPr>
              <a:t>so </a:t>
            </a:r>
            <a:r>
              <a:rPr sz="2000" dirty="0">
                <a:latin typeface="Times New Roman"/>
                <a:cs typeface="Times New Roman"/>
              </a:rPr>
              <a:t>that repeated </a:t>
            </a:r>
            <a:r>
              <a:rPr sz="2000" spc="-5" dirty="0">
                <a:latin typeface="Times New Roman"/>
                <a:cs typeface="Times New Roman"/>
              </a:rPr>
              <a:t>accesses </a:t>
            </a:r>
            <a:r>
              <a:rPr sz="2000" dirty="0">
                <a:latin typeface="Times New Roman"/>
                <a:cs typeface="Times New Roman"/>
              </a:rPr>
              <a:t>to the </a:t>
            </a:r>
            <a:r>
              <a:rPr sz="2000" spc="-10" dirty="0">
                <a:latin typeface="Times New Roman"/>
                <a:cs typeface="Times New Roman"/>
              </a:rPr>
              <a:t>same </a:t>
            </a:r>
            <a:r>
              <a:rPr sz="2000" spc="-5" dirty="0">
                <a:latin typeface="Times New Roman"/>
                <a:cs typeface="Times New Roman"/>
              </a:rPr>
              <a:t> information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handled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locally</a:t>
            </a:r>
          </a:p>
          <a:p>
            <a:pPr marL="756285" lvl="1" indent="-287655">
              <a:lnSpc>
                <a:spcPct val="100000"/>
              </a:lnSpc>
              <a:spcBef>
                <a:spcPts val="484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already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cached,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copy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brought</a:t>
            </a:r>
            <a:endParaRPr sz="20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Accesses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performed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cached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copy</a:t>
            </a:r>
          </a:p>
          <a:p>
            <a:pPr marL="756285" marR="10223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Files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identified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master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copy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residing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machine, </a:t>
            </a:r>
            <a:r>
              <a:rPr sz="2000" spc="5" dirty="0">
                <a:latin typeface="Times New Roman"/>
                <a:cs typeface="Times New Roman"/>
              </a:rPr>
              <a:t>but </a:t>
            </a:r>
            <a:r>
              <a:rPr sz="2000" dirty="0">
                <a:latin typeface="Times New Roman"/>
                <a:cs typeface="Times New Roman"/>
              </a:rPr>
              <a:t>copies of (parts of) the file are </a:t>
            </a:r>
            <a:r>
              <a:rPr sz="2000" spc="-5" dirty="0">
                <a:latin typeface="Times New Roman"/>
                <a:cs typeface="Times New Roman"/>
              </a:rPr>
              <a:t>scattered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different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caches</a:t>
            </a: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Cache-consistency</a:t>
            </a:r>
            <a:r>
              <a:rPr sz="2000" b="1" spc="-5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3366FF"/>
                </a:solidFill>
                <a:latin typeface="Times New Roman"/>
                <a:cs typeface="Times New Roman"/>
              </a:rPr>
              <a:t>problem</a:t>
            </a:r>
            <a:r>
              <a:rPr sz="2000" b="1" spc="-1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keeping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cached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copies</a:t>
            </a: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consistent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master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</a:t>
            </a:r>
            <a:endParaRPr sz="20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Could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5" dirty="0">
                <a:latin typeface="Times New Roman"/>
                <a:cs typeface="Times New Roman"/>
              </a:rPr>
              <a:t> called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network </a:t>
            </a:r>
            <a:r>
              <a:rPr sz="2000" b="1" dirty="0">
                <a:solidFill>
                  <a:srgbClr val="3366FF"/>
                </a:solidFill>
                <a:latin typeface="Times New Roman"/>
                <a:cs typeface="Times New Roman"/>
              </a:rPr>
              <a:t>virtual</a:t>
            </a:r>
            <a:r>
              <a:rPr sz="2000" b="1" spc="-4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66FF"/>
                </a:solidFill>
                <a:latin typeface="Times New Roman"/>
                <a:cs typeface="Times New Roman"/>
              </a:rPr>
              <a:t>memory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471330"/>
            <a:ext cx="648601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/>
              <a:t>Cache Location</a:t>
            </a:r>
            <a:r>
              <a:rPr sz="2800" b="1" spc="-5" dirty="0"/>
              <a:t> –</a:t>
            </a:r>
            <a:r>
              <a:rPr sz="2800" b="1" spc="5" dirty="0"/>
              <a:t> </a:t>
            </a:r>
            <a:r>
              <a:rPr sz="2800" b="1" spc="-10" dirty="0"/>
              <a:t>Disk</a:t>
            </a:r>
            <a:r>
              <a:rPr sz="2800" b="1" spc="15" dirty="0"/>
              <a:t> </a:t>
            </a:r>
            <a:r>
              <a:rPr sz="2800" b="1" spc="-10" dirty="0"/>
              <a:t>vs.</a:t>
            </a:r>
            <a:r>
              <a:rPr sz="2800" b="1" spc="10" dirty="0"/>
              <a:t> </a:t>
            </a:r>
            <a:r>
              <a:rPr sz="2800" b="1" spc="-5" dirty="0"/>
              <a:t>Main</a:t>
            </a:r>
            <a:r>
              <a:rPr sz="2800" b="1" spc="10" dirty="0"/>
              <a:t> </a:t>
            </a:r>
            <a:r>
              <a:rPr sz="2800" b="1" spc="-5" dirty="0"/>
              <a:t>Memory</a:t>
            </a:r>
            <a:endParaRPr sz="2800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09015" y="1268962"/>
            <a:ext cx="7396785" cy="4598438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Advantages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disk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caches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More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reliable</a:t>
            </a:r>
            <a:endParaRPr sz="2200" dirty="0">
              <a:latin typeface="Times New Roman"/>
              <a:cs typeface="Times New Roman"/>
            </a:endParaRPr>
          </a:p>
          <a:p>
            <a:pPr marL="756285" marR="445134" lvl="1" indent="-287020">
              <a:lnSpc>
                <a:spcPct val="100899"/>
              </a:lnSpc>
              <a:spcBef>
                <a:spcPts val="50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Cached data </a:t>
            </a:r>
            <a:r>
              <a:rPr sz="2200" dirty="0">
                <a:latin typeface="Times New Roman"/>
                <a:cs typeface="Times New Roman"/>
              </a:rPr>
              <a:t>kept on </a:t>
            </a:r>
            <a:r>
              <a:rPr sz="2200" spc="-5" dirty="0">
                <a:latin typeface="Times New Roman"/>
                <a:cs typeface="Times New Roman"/>
              </a:rPr>
              <a:t>disk are still </a:t>
            </a:r>
            <a:r>
              <a:rPr sz="2200" dirty="0">
                <a:latin typeface="Times New Roman"/>
                <a:cs typeface="Times New Roman"/>
              </a:rPr>
              <a:t>there during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recovery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don</a:t>
            </a:r>
            <a:r>
              <a:rPr sz="2200" dirty="0">
                <a:latin typeface="MS PGothic"/>
                <a:cs typeface="MS PGothic"/>
              </a:rPr>
              <a:t>’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need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5" dirty="0">
                <a:latin typeface="Times New Roman"/>
                <a:cs typeface="Times New Roman"/>
              </a:rPr>
              <a:t> fetched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again</a:t>
            </a:r>
            <a:endParaRPr sz="2200" dirty="0">
              <a:latin typeface="Times New Roman"/>
              <a:cs typeface="Times New Roman"/>
            </a:endParaRPr>
          </a:p>
          <a:p>
            <a:pPr marL="342900" marR="1819910" indent="-342900" algn="r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342900" algn="l"/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Advantages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main-memory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caches:</a:t>
            </a:r>
            <a:endParaRPr sz="2200" dirty="0">
              <a:latin typeface="Times New Roman"/>
              <a:cs typeface="Times New Roman"/>
            </a:endParaRPr>
          </a:p>
          <a:p>
            <a:pPr marL="286385" marR="1765935" lvl="1" indent="-286385" algn="r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286385" algn="l"/>
                <a:tab pos="287020" algn="l"/>
              </a:tabLst>
            </a:pPr>
            <a:r>
              <a:rPr sz="2200" spc="-10" dirty="0">
                <a:latin typeface="Times New Roman"/>
                <a:cs typeface="Times New Roman"/>
              </a:rPr>
              <a:t>Permit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workstations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diskless</a:t>
            </a: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Times New Roman"/>
                <a:cs typeface="Times New Roman"/>
              </a:rPr>
              <a:t>Data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accessed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more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quickly</a:t>
            </a: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Performance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speedup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bigger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memories</a:t>
            </a:r>
            <a:endParaRPr sz="2200" dirty="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Server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caches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(used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speed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up disk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I/O)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main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memory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regardless</a:t>
            </a:r>
            <a:r>
              <a:rPr sz="2200" dirty="0">
                <a:latin typeface="Times New Roman"/>
                <a:cs typeface="Times New Roman"/>
              </a:rPr>
              <a:t> of </a:t>
            </a:r>
            <a:r>
              <a:rPr sz="2200" spc="-5" dirty="0">
                <a:latin typeface="Times New Roman"/>
                <a:cs typeface="Times New Roman"/>
              </a:rPr>
              <a:t>where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caches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located;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using </a:t>
            </a:r>
            <a:r>
              <a:rPr sz="2200" spc="-10" dirty="0">
                <a:latin typeface="Times New Roman"/>
                <a:cs typeface="Times New Roman"/>
              </a:rPr>
              <a:t>main-memory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caches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user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machine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permits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 single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caching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mechanism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servers</a:t>
            </a:r>
            <a:r>
              <a:rPr sz="2200" spc="-5" dirty="0">
                <a:latin typeface="Times New Roman"/>
                <a:cs typeface="Times New Roman"/>
              </a:rPr>
              <a:t> and users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5203" y="433819"/>
            <a:ext cx="62714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800" b="1" spc="-10" dirty="0"/>
              <a:t>Reasons</a:t>
            </a:r>
            <a:r>
              <a:rPr sz="2800" b="1" spc="-15" dirty="0"/>
              <a:t> </a:t>
            </a:r>
            <a:r>
              <a:rPr sz="2800" b="1" spc="-25" dirty="0"/>
              <a:t>for</a:t>
            </a:r>
            <a:r>
              <a:rPr sz="2800" b="1" spc="-5" dirty="0"/>
              <a:t> </a:t>
            </a:r>
            <a:r>
              <a:rPr sz="2800" b="1" spc="-15" dirty="0"/>
              <a:t>Distributed</a:t>
            </a:r>
            <a:r>
              <a:rPr sz="2800" b="1" spc="35" dirty="0"/>
              <a:t> </a:t>
            </a:r>
            <a:r>
              <a:rPr sz="2800" b="1" spc="-25" dirty="0"/>
              <a:t>Systems</a:t>
            </a:r>
            <a:endParaRPr sz="2800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337018"/>
            <a:ext cx="7953960" cy="46065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Reasons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for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distributed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systems</a:t>
            </a:r>
            <a:endParaRPr sz="27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10" dirty="0">
                <a:solidFill>
                  <a:srgbClr val="3366FF"/>
                </a:solidFill>
                <a:latin typeface="Calibri"/>
                <a:cs typeface="Calibri"/>
              </a:rPr>
              <a:t>Resource</a:t>
            </a:r>
            <a:r>
              <a:rPr sz="2400" b="1" spc="-6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366FF"/>
                </a:solidFill>
                <a:latin typeface="Calibri"/>
                <a:cs typeface="Calibri"/>
              </a:rPr>
              <a:t>sharing</a:t>
            </a:r>
            <a:endParaRPr sz="24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Sharing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printing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remote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sites</a:t>
            </a:r>
            <a:endParaRPr sz="2000" dirty="0">
              <a:latin typeface="Calibri"/>
              <a:cs typeface="Calibri"/>
            </a:endParaRPr>
          </a:p>
          <a:p>
            <a:pPr marL="1155700" lvl="2" indent="-229235">
              <a:lnSpc>
                <a:spcPts val="2395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spc="-15" dirty="0">
                <a:latin typeface="Calibri"/>
                <a:cs typeface="Calibri"/>
              </a:rPr>
              <a:t>remote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specialized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hardware </a:t>
            </a:r>
            <a:r>
              <a:rPr sz="2000" spc="-5" dirty="0">
                <a:latin typeface="Calibri"/>
                <a:cs typeface="Calibri"/>
              </a:rPr>
              <a:t>devices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ts val="2585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b="1" spc="-10" dirty="0">
                <a:solidFill>
                  <a:srgbClr val="3366FF"/>
                </a:solidFill>
                <a:latin typeface="Calibri"/>
                <a:cs typeface="Calibri"/>
              </a:rPr>
              <a:t>Computation</a:t>
            </a:r>
            <a:r>
              <a:rPr sz="2400" b="1" spc="-5" dirty="0">
                <a:solidFill>
                  <a:srgbClr val="3366FF"/>
                </a:solidFill>
                <a:latin typeface="Calibri"/>
                <a:cs typeface="Calibri"/>
              </a:rPr>
              <a:t> speedup</a:t>
            </a:r>
            <a:r>
              <a:rPr sz="2400" b="1" spc="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b="1" dirty="0">
                <a:solidFill>
                  <a:srgbClr val="3366FF"/>
                </a:solidFill>
                <a:latin typeface="Calibri"/>
                <a:cs typeface="Calibri"/>
              </a:rPr>
              <a:t>load</a:t>
            </a:r>
            <a:r>
              <a:rPr sz="2400" b="1" spc="-2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366FF"/>
                </a:solidFill>
                <a:latin typeface="Calibri"/>
                <a:cs typeface="Calibri"/>
              </a:rPr>
              <a:t>sharing</a:t>
            </a:r>
            <a:r>
              <a:rPr sz="2400" b="1" spc="-1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b="1" spc="-5" dirty="0">
                <a:solidFill>
                  <a:srgbClr val="3366FF"/>
                </a:solidFill>
                <a:latin typeface="Calibri"/>
                <a:cs typeface="Calibri"/>
              </a:rPr>
              <a:t>job</a:t>
            </a:r>
            <a:r>
              <a:rPr lang="en-US" sz="2400" b="1" spc="-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366FF"/>
                </a:solidFill>
                <a:latin typeface="Calibri"/>
                <a:cs typeface="Calibri"/>
              </a:rPr>
              <a:t>migration</a:t>
            </a:r>
            <a:endParaRPr sz="2400" dirty="0">
              <a:latin typeface="Calibri"/>
              <a:cs typeface="Calibri"/>
            </a:endParaRPr>
          </a:p>
          <a:p>
            <a:pPr marL="756285" marR="6350" lvl="1" indent="-287020">
              <a:lnSpc>
                <a:spcPct val="8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  <a:tab pos="2120265" algn="l"/>
                <a:tab pos="2426970" algn="l"/>
                <a:tab pos="3375025" algn="l"/>
                <a:tab pos="3995420" algn="l"/>
                <a:tab pos="5083810" algn="l"/>
                <a:tab pos="5839460" algn="l"/>
                <a:tab pos="6434455" algn="l"/>
              </a:tabLst>
            </a:pP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eliabili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y	–	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ect	a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er	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	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lu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e, 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transfer,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reintegrate</a:t>
            </a:r>
            <a:r>
              <a:rPr sz="2400" spc="-10" dirty="0">
                <a:latin typeface="Calibri"/>
                <a:cs typeface="Calibri"/>
              </a:rPr>
              <a:t> failed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site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Communication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366FF"/>
                </a:solidFill>
                <a:latin typeface="Calibri"/>
                <a:cs typeface="Calibri"/>
              </a:rPr>
              <a:t>message</a:t>
            </a:r>
            <a:r>
              <a:rPr sz="2400" b="1" spc="-2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passing</a:t>
            </a:r>
            <a:endParaRPr sz="2400" dirty="0">
              <a:latin typeface="Calibri"/>
              <a:cs typeface="Calibri"/>
            </a:endParaRPr>
          </a:p>
          <a:p>
            <a:pPr marL="1155700" marR="6985" lvl="2" indent="-228600" algn="just">
              <a:lnSpc>
                <a:spcPct val="80000"/>
              </a:lnSpc>
              <a:spcBef>
                <a:spcPts val="495"/>
              </a:spcBef>
              <a:buFont typeface="Arial MT"/>
              <a:buChar char="•"/>
              <a:tabLst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All </a:t>
            </a:r>
            <a:r>
              <a:rPr sz="2000" spc="-5" dirty="0">
                <a:latin typeface="Calibri"/>
                <a:cs typeface="Calibri"/>
              </a:rPr>
              <a:t>higher-level </a:t>
            </a:r>
            <a:r>
              <a:rPr sz="2000" dirty="0">
                <a:latin typeface="Calibri"/>
                <a:cs typeface="Calibri"/>
              </a:rPr>
              <a:t>functions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standalone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expanded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encompass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distributed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endParaRPr sz="2000" dirty="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80000"/>
              </a:lnSpc>
              <a:spcBef>
                <a:spcPts val="56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Computers </a:t>
            </a:r>
            <a:r>
              <a:rPr sz="2400" spc="-15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downsized, more </a:t>
            </a:r>
            <a:r>
              <a:rPr sz="2400" spc="-25" dirty="0">
                <a:latin typeface="Calibri"/>
                <a:cs typeface="Calibri"/>
              </a:rPr>
              <a:t>flexibility, </a:t>
            </a:r>
            <a:r>
              <a:rPr sz="2400" spc="-15" dirty="0">
                <a:latin typeface="Calibri"/>
                <a:cs typeface="Calibri"/>
              </a:rPr>
              <a:t>better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user </a:t>
            </a:r>
            <a:r>
              <a:rPr sz="2400" spc="-10" dirty="0">
                <a:latin typeface="Calibri"/>
                <a:cs typeface="Calibri"/>
              </a:rPr>
              <a:t>interfaces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easier maintenance </a:t>
            </a:r>
            <a:r>
              <a:rPr sz="2400" spc="-10" dirty="0">
                <a:latin typeface="Calibri"/>
                <a:cs typeface="Calibri"/>
              </a:rPr>
              <a:t>by moving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large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multiple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smaller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systems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366FF"/>
                </a:solidFill>
                <a:latin typeface="Calibri"/>
                <a:cs typeface="Calibri"/>
              </a:rPr>
              <a:t>distributed computing</a:t>
            </a:r>
            <a:endParaRPr sz="2400" b="1" dirty="0">
              <a:solidFill>
                <a:srgbClr val="3366F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4317" y="318186"/>
            <a:ext cx="421005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/>
              <a:t>Cache</a:t>
            </a:r>
            <a:r>
              <a:rPr b="1" spc="-65" dirty="0"/>
              <a:t> </a:t>
            </a:r>
            <a:r>
              <a:rPr b="1" spc="-15" dirty="0"/>
              <a:t>Update</a:t>
            </a:r>
            <a:r>
              <a:rPr b="1" spc="-70" dirty="0"/>
              <a:t> </a:t>
            </a:r>
            <a:r>
              <a:rPr b="1" spc="-20" dirty="0"/>
              <a:t>Policy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065987"/>
            <a:ext cx="8305800" cy="521193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080" indent="-342900" algn="just">
              <a:lnSpc>
                <a:spcPts val="3240"/>
              </a:lnSpc>
              <a:spcBef>
                <a:spcPts val="509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b="1" spc="-10" dirty="0">
                <a:solidFill>
                  <a:srgbClr val="3366FF"/>
                </a:solidFill>
                <a:latin typeface="Times New Roman"/>
                <a:cs typeface="Times New Roman"/>
              </a:rPr>
              <a:t>Write-through</a:t>
            </a: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–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write</a:t>
            </a:r>
            <a:r>
              <a:rPr sz="2200" dirty="0">
                <a:latin typeface="Times New Roman"/>
                <a:cs typeface="Times New Roman"/>
              </a:rPr>
              <a:t> data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through</a:t>
            </a:r>
            <a:r>
              <a:rPr sz="2200" spc="7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 disk</a:t>
            </a:r>
            <a:r>
              <a:rPr sz="2200" dirty="0">
                <a:latin typeface="Times New Roman"/>
                <a:cs typeface="Times New Roman"/>
              </a:rPr>
              <a:t> as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soon</a:t>
            </a:r>
            <a:r>
              <a:rPr sz="2200" dirty="0">
                <a:latin typeface="Times New Roman"/>
                <a:cs typeface="Times New Roman"/>
              </a:rPr>
              <a:t> as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placed</a:t>
            </a:r>
            <a:r>
              <a:rPr sz="2200" spc="5" dirty="0">
                <a:latin typeface="Times New Roman"/>
                <a:cs typeface="Times New Roman"/>
              </a:rPr>
              <a:t> on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any </a:t>
            </a:r>
            <a:r>
              <a:rPr sz="2200" spc="-7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cache</a:t>
            </a:r>
          </a:p>
          <a:p>
            <a:pPr marL="756285" lvl="1" indent="-287655" algn="just">
              <a:lnSpc>
                <a:spcPct val="100000"/>
              </a:lnSpc>
              <a:spcBef>
                <a:spcPts val="280"/>
              </a:spcBef>
              <a:buFont typeface="Arial MT"/>
              <a:buChar char="–"/>
              <a:tabLst>
                <a:tab pos="756920" algn="l"/>
              </a:tabLst>
            </a:pPr>
            <a:r>
              <a:rPr sz="2200" dirty="0">
                <a:latin typeface="Times New Roman"/>
                <a:cs typeface="Times New Roman"/>
              </a:rPr>
              <a:t>Reliable,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but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poor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performance</a:t>
            </a:r>
          </a:p>
          <a:p>
            <a:pPr marL="355600" marR="5080" indent="-342900" algn="just">
              <a:lnSpc>
                <a:spcPct val="90000"/>
              </a:lnSpc>
              <a:spcBef>
                <a:spcPts val="705"/>
              </a:spcBef>
              <a:buFont typeface="Arial MT"/>
              <a:buChar char="•"/>
              <a:tabLst>
                <a:tab pos="355600" algn="l"/>
                <a:tab pos="3722370" algn="l"/>
                <a:tab pos="6811645" algn="l"/>
              </a:tabLst>
            </a:pP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Delaye</a:t>
            </a:r>
            <a:r>
              <a:rPr sz="2200" b="1" dirty="0">
                <a:solidFill>
                  <a:srgbClr val="3366FF"/>
                </a:solidFill>
                <a:latin typeface="Times New Roman"/>
                <a:cs typeface="Times New Roman"/>
              </a:rPr>
              <a:t>d</a:t>
            </a:r>
            <a:r>
              <a:rPr sz="2200" b="1" spc="5" dirty="0">
                <a:solidFill>
                  <a:srgbClr val="3366FF"/>
                </a:solidFill>
                <a:latin typeface="Times New Roman"/>
                <a:cs typeface="Times New Roman"/>
              </a:rPr>
              <a:t>-</a:t>
            </a: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writ</a:t>
            </a:r>
            <a:r>
              <a:rPr sz="2200" b="1" dirty="0">
                <a:solidFill>
                  <a:srgbClr val="3366FF"/>
                </a:solidFill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(</a:t>
            </a:r>
            <a:r>
              <a:rPr sz="22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write-bac</a:t>
            </a:r>
            <a:r>
              <a:rPr sz="2200" b="1" spc="10" dirty="0">
                <a:solidFill>
                  <a:srgbClr val="3366FF"/>
                </a:solidFill>
                <a:latin typeface="Times New Roman"/>
                <a:cs typeface="Times New Roman"/>
              </a:rPr>
              <a:t>k</a:t>
            </a:r>
            <a:r>
              <a:rPr sz="2200" dirty="0">
                <a:latin typeface="Times New Roman"/>
                <a:cs typeface="Times New Roman"/>
              </a:rPr>
              <a:t>)– 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to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cache and then </a:t>
            </a:r>
            <a:r>
              <a:rPr sz="2200" spc="-7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5715" lvl="1" indent="-287020">
              <a:lnSpc>
                <a:spcPts val="1620"/>
              </a:lnSpc>
              <a:spcBef>
                <a:spcPts val="445"/>
              </a:spcBef>
              <a:buFont typeface="Arial MT"/>
              <a:buChar char="–"/>
              <a:tabLst>
                <a:tab pos="800100" algn="l"/>
                <a:tab pos="800735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sz="2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accesses</a:t>
            </a:r>
            <a:r>
              <a:rPr sz="22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sz="2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quickly;</a:t>
            </a:r>
            <a:r>
              <a:rPr sz="22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2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2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overwritten</a:t>
            </a:r>
            <a:r>
              <a:rPr sz="22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sz="22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2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back, and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655">
              <a:lnSpc>
                <a:spcPct val="100000"/>
              </a:lnSpc>
              <a:spcBef>
                <a:spcPts val="15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reliability;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unwritten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will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lost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crashes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655">
              <a:lnSpc>
                <a:spcPts val="1710"/>
              </a:lnSpc>
              <a:spcBef>
                <a:spcPts val="1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</a:t>
            </a:r>
            <a:r>
              <a:rPr sz="2200" spc="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200" spc="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sz="2200" spc="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sz="2200"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200" spc="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sz="2200" spc="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intervals</a:t>
            </a:r>
            <a:r>
              <a:rPr sz="2200" spc="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flush</a:t>
            </a:r>
            <a:r>
              <a:rPr sz="2200" spc="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sz="2200" spc="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200" spc="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200"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>
              <a:lnSpc>
                <a:spcPts val="1710"/>
              </a:lnSpc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655">
              <a:lnSpc>
                <a:spcPct val="100000"/>
              </a:lnSpc>
              <a:spcBef>
                <a:spcPts val="1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write-on-close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5065" lvl="2" indent="-22923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periods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frequently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8321" y="318186"/>
            <a:ext cx="246824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/>
              <a:t>Consistency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94994" y="1336040"/>
            <a:ext cx="7410806" cy="4302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1132205" indent="-342900">
              <a:lnSpc>
                <a:spcPct val="80000"/>
              </a:lnSpc>
              <a:spcBef>
                <a:spcPts val="8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Is </a:t>
            </a:r>
            <a:r>
              <a:rPr sz="3000" spc="-5" dirty="0">
                <a:latin typeface="Times New Roman"/>
                <a:cs typeface="Times New Roman"/>
              </a:rPr>
              <a:t>locally </a:t>
            </a:r>
            <a:r>
              <a:rPr sz="3000" dirty="0">
                <a:latin typeface="Times New Roman"/>
                <a:cs typeface="Times New Roman"/>
              </a:rPr>
              <a:t>cached copy of the </a:t>
            </a:r>
            <a:r>
              <a:rPr sz="3000" spc="-5" dirty="0">
                <a:latin typeface="Times New Roman"/>
                <a:cs typeface="Times New Roman"/>
              </a:rPr>
              <a:t>data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consistent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with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master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copy?</a:t>
            </a: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3366FF"/>
                </a:solidFill>
                <a:latin typeface="Times New Roman"/>
                <a:cs typeface="Times New Roman"/>
              </a:rPr>
              <a:t>Client-initiated</a:t>
            </a:r>
            <a:r>
              <a:rPr sz="3000" b="1" spc="10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3366FF"/>
                </a:solidFill>
                <a:latin typeface="Times New Roman"/>
                <a:cs typeface="Times New Roman"/>
              </a:rPr>
              <a:t>approach</a:t>
            </a:r>
            <a:endParaRPr sz="3000" dirty="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2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Client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initiates</a:t>
            </a:r>
            <a:r>
              <a:rPr sz="2600" dirty="0">
                <a:latin typeface="Times New Roman"/>
                <a:cs typeface="Times New Roman"/>
              </a:rPr>
              <a:t> a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validity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check</a:t>
            </a:r>
          </a:p>
          <a:p>
            <a:pPr marL="756285" marR="526415" lvl="1" indent="-287020">
              <a:lnSpc>
                <a:spcPct val="80000"/>
              </a:lnSpc>
              <a:spcBef>
                <a:spcPts val="62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Times New Roman"/>
                <a:cs typeface="Times New Roman"/>
              </a:rPr>
              <a:t>Server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checks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whether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local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data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consistent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with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master </a:t>
            </a:r>
            <a:r>
              <a:rPr sz="2600" dirty="0">
                <a:latin typeface="Times New Roman"/>
                <a:cs typeface="Times New Roman"/>
              </a:rPr>
              <a:t>copy</a:t>
            </a:r>
          </a:p>
          <a:p>
            <a:pPr marL="355600" indent="-342900">
              <a:lnSpc>
                <a:spcPts val="358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spc="-10" dirty="0">
                <a:solidFill>
                  <a:srgbClr val="3366FF"/>
                </a:solidFill>
                <a:latin typeface="Times New Roman"/>
                <a:cs typeface="Times New Roman"/>
              </a:rPr>
              <a:t>Server-initiated</a:t>
            </a:r>
            <a:r>
              <a:rPr sz="3000" b="1" dirty="0">
                <a:solidFill>
                  <a:srgbClr val="3366FF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3366FF"/>
                </a:solidFill>
                <a:latin typeface="Times New Roman"/>
                <a:cs typeface="Times New Roman"/>
              </a:rPr>
              <a:t>approach</a:t>
            </a:r>
            <a:endParaRPr sz="3000" dirty="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64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Times New Roman"/>
                <a:cs typeface="Times New Roman"/>
              </a:rPr>
              <a:t>Server records, </a:t>
            </a: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5" dirty="0">
                <a:latin typeface="Times New Roman"/>
                <a:cs typeface="Times New Roman"/>
              </a:rPr>
              <a:t>each client, the (parts </a:t>
            </a:r>
            <a:r>
              <a:rPr sz="2600" dirty="0">
                <a:latin typeface="Times New Roman"/>
                <a:cs typeface="Times New Roman"/>
              </a:rPr>
              <a:t>of)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files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caches</a:t>
            </a:r>
          </a:p>
          <a:p>
            <a:pPr marL="756285" marR="1696085" lvl="1" indent="-287020">
              <a:lnSpc>
                <a:spcPts val="2500"/>
              </a:lnSpc>
              <a:spcBef>
                <a:spcPts val="60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When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server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detects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potential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inconsistency,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5" dirty="0">
                <a:latin typeface="Times New Roman"/>
                <a:cs typeface="Times New Roman"/>
              </a:rPr>
              <a:t> must react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FEB387-F72B-4A1B-8983-56373561C5B4}"/>
              </a:ext>
            </a:extLst>
          </p:cNvPr>
          <p:cNvSpPr/>
          <p:nvPr/>
        </p:nvSpPr>
        <p:spPr>
          <a:xfrm>
            <a:off x="2760640" y="2967335"/>
            <a:ext cx="362272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381000"/>
            <a:ext cx="845819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000" b="1" spc="-30" dirty="0"/>
              <a:t>Types </a:t>
            </a:r>
            <a:r>
              <a:rPr sz="3000" b="1" spc="-5" dirty="0"/>
              <a:t>of</a:t>
            </a:r>
            <a:r>
              <a:rPr sz="3000" b="1" spc="-10" dirty="0"/>
              <a:t> Distributed</a:t>
            </a:r>
            <a:r>
              <a:rPr sz="3000" b="1" spc="-20" dirty="0"/>
              <a:t> </a:t>
            </a:r>
            <a:r>
              <a:rPr sz="3000" b="1" spc="-15" dirty="0"/>
              <a:t>Operating</a:t>
            </a:r>
            <a:r>
              <a:rPr sz="3000" b="1" spc="-20" dirty="0"/>
              <a:t> Systems</a:t>
            </a:r>
            <a:endParaRPr sz="3000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5379085" cy="16852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Network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Operating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Systems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Distributed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Systems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785" y="394386"/>
            <a:ext cx="5796280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/>
              <a:t>Network-Operating</a:t>
            </a:r>
            <a:r>
              <a:rPr b="1" spc="-65" dirty="0"/>
              <a:t> </a:t>
            </a:r>
            <a:r>
              <a:rPr b="1" spc="-30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377315"/>
            <a:ext cx="7849109" cy="3986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Users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are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aware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multiplicity</a:t>
            </a:r>
            <a:r>
              <a:rPr sz="2700" spc="-5" dirty="0">
                <a:latin typeface="Calibri"/>
                <a:cs typeface="Calibri"/>
              </a:rPr>
              <a:t> of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machines</a:t>
            </a:r>
          </a:p>
          <a:p>
            <a:pPr marL="355600" marR="140970" indent="-342900" algn="just">
              <a:lnSpc>
                <a:spcPct val="80000"/>
              </a:lnSpc>
              <a:spcBef>
                <a:spcPts val="6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Access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10" dirty="0">
                <a:latin typeface="Calibri"/>
                <a:cs typeface="Calibri"/>
              </a:rPr>
              <a:t>resources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 various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machines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done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explicitly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by:</a:t>
            </a:r>
            <a:endParaRPr sz="2700" dirty="0">
              <a:latin typeface="Calibri"/>
              <a:cs typeface="Calibri"/>
            </a:endParaRPr>
          </a:p>
          <a:p>
            <a:pPr marL="756285" marR="128270" lvl="1" indent="-287020" algn="just">
              <a:lnSpc>
                <a:spcPts val="23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Remote </a:t>
            </a:r>
            <a:r>
              <a:rPr sz="2400" dirty="0">
                <a:latin typeface="Calibri"/>
                <a:cs typeface="Calibri"/>
              </a:rPr>
              <a:t>logging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appropriate </a:t>
            </a:r>
            <a:r>
              <a:rPr sz="2400" spc="-15" dirty="0">
                <a:latin typeface="Calibri"/>
                <a:cs typeface="Calibri"/>
              </a:rPr>
              <a:t>remote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machine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(telnet,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ssh)</a:t>
            </a:r>
            <a:endParaRPr sz="24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2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15" dirty="0">
                <a:latin typeface="Calibri"/>
                <a:cs typeface="Calibri"/>
              </a:rPr>
              <a:t>Remote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Desktop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(Microsoft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Windows)</a:t>
            </a:r>
            <a:endParaRPr sz="2400" b="1" dirty="0">
              <a:latin typeface="Calibri"/>
              <a:cs typeface="Calibri"/>
            </a:endParaRPr>
          </a:p>
          <a:p>
            <a:pPr marL="756285" marR="127635" lvl="1" indent="-287020" algn="just">
              <a:lnSpc>
                <a:spcPts val="2300"/>
              </a:lnSpc>
              <a:spcBef>
                <a:spcPts val="56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25" dirty="0">
                <a:latin typeface="Calibri"/>
                <a:cs typeface="Calibri"/>
              </a:rPr>
              <a:t>Transferring </a:t>
            </a:r>
            <a:r>
              <a:rPr sz="2400" spc="-15" dirty="0">
                <a:latin typeface="Calibri"/>
                <a:cs typeface="Calibri"/>
              </a:rPr>
              <a:t>data from </a:t>
            </a:r>
            <a:r>
              <a:rPr sz="2400" spc="-10" dirty="0">
                <a:latin typeface="Calibri"/>
                <a:cs typeface="Calibri"/>
              </a:rPr>
              <a:t>remote </a:t>
            </a:r>
            <a:r>
              <a:rPr sz="2400" dirty="0">
                <a:latin typeface="Calibri"/>
                <a:cs typeface="Calibri"/>
              </a:rPr>
              <a:t>machines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local machines, </a:t>
            </a:r>
            <a:r>
              <a:rPr sz="2400" dirty="0">
                <a:latin typeface="Calibri"/>
                <a:cs typeface="Calibri"/>
              </a:rPr>
              <a:t>via the </a:t>
            </a:r>
            <a:r>
              <a:rPr sz="2400" spc="-5" dirty="0">
                <a:latin typeface="Calibri"/>
                <a:cs typeface="Calibri"/>
              </a:rPr>
              <a:t>File </a:t>
            </a:r>
            <a:r>
              <a:rPr sz="2400" spc="-40" dirty="0">
                <a:latin typeface="Calibri"/>
                <a:cs typeface="Calibri"/>
              </a:rPr>
              <a:t>Transfer </a:t>
            </a:r>
            <a:r>
              <a:rPr sz="2400" spc="-15" dirty="0">
                <a:latin typeface="Calibri"/>
                <a:cs typeface="Calibri"/>
              </a:rPr>
              <a:t>Protocol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(FTP)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mechanism</a:t>
            </a:r>
            <a:endParaRPr sz="2400" dirty="0">
              <a:latin typeface="Calibri"/>
              <a:cs typeface="Calibri"/>
            </a:endParaRPr>
          </a:p>
          <a:p>
            <a:pPr marL="342265" marR="45720" indent="-342265" algn="just">
              <a:lnSpc>
                <a:spcPts val="2915"/>
              </a:lnSpc>
              <a:spcBef>
                <a:spcPts val="20"/>
              </a:spcBef>
              <a:buFont typeface="Arial MT"/>
              <a:buChar char="•"/>
              <a:tabLst>
                <a:tab pos="3422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Users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must </a:t>
            </a:r>
            <a:r>
              <a:rPr sz="2700" spc="-5" dirty="0">
                <a:latin typeface="Calibri"/>
                <a:cs typeface="Calibri"/>
              </a:rPr>
              <a:t>change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paradigms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– </a:t>
            </a:r>
            <a:r>
              <a:rPr sz="2700" spc="-10" dirty="0">
                <a:latin typeface="Calibri"/>
                <a:cs typeface="Calibri"/>
              </a:rPr>
              <a:t>establish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3366FF"/>
                </a:solidFill>
                <a:latin typeface="Calibri"/>
                <a:cs typeface="Calibri"/>
              </a:rPr>
              <a:t>session</a:t>
            </a:r>
            <a:r>
              <a:rPr sz="2700" dirty="0">
                <a:latin typeface="Calibri"/>
                <a:cs typeface="Calibri"/>
              </a:rPr>
              <a:t>,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lang="en-US"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give </a:t>
            </a:r>
            <a:r>
              <a:rPr sz="2700" spc="-10" dirty="0">
                <a:latin typeface="Calibri"/>
                <a:cs typeface="Calibri"/>
              </a:rPr>
              <a:t>network-based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commands</a:t>
            </a:r>
            <a:endParaRPr sz="27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difficult</a:t>
            </a:r>
            <a:r>
              <a:rPr sz="2400" spc="-20" dirty="0">
                <a:latin typeface="Calibri"/>
                <a:cs typeface="Calibri"/>
              </a:rPr>
              <a:t> for </a:t>
            </a:r>
            <a:r>
              <a:rPr sz="2400" spc="-10" dirty="0">
                <a:latin typeface="Calibri"/>
                <a:cs typeface="Calibri"/>
              </a:rPr>
              <a:t>users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1" y="395130"/>
            <a:ext cx="78486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800" b="1" spc="-15" dirty="0"/>
              <a:t>Distributed-Operating</a:t>
            </a:r>
            <a:r>
              <a:rPr sz="2800" b="1" spc="30" dirty="0"/>
              <a:t> </a:t>
            </a:r>
            <a:r>
              <a:rPr sz="2800" b="1" spc="-25" dirty="0"/>
              <a:t>Systems</a:t>
            </a:r>
            <a:endParaRPr sz="2800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1" y="1213745"/>
            <a:ext cx="7848600" cy="40440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700" spc="-15" dirty="0">
                <a:latin typeface="Calibri"/>
                <a:cs typeface="Calibri"/>
              </a:rPr>
              <a:t>Users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lang="en-US" sz="2700" spc="-10" dirty="0">
                <a:latin typeface="Calibri"/>
                <a:cs typeface="Calibri"/>
              </a:rPr>
              <a:t>are </a:t>
            </a:r>
            <a:r>
              <a:rPr sz="2700" spc="-5" dirty="0">
                <a:latin typeface="Calibri"/>
                <a:cs typeface="Calibri"/>
              </a:rPr>
              <a:t>not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aware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multiplicity of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machines</a:t>
            </a:r>
            <a:endParaRPr sz="2700" dirty="0">
              <a:latin typeface="Calibri"/>
              <a:cs typeface="Calibri"/>
            </a:endParaRPr>
          </a:p>
          <a:p>
            <a:pPr marL="756285" marR="165100" lvl="1" indent="-287020" algn="just">
              <a:lnSpc>
                <a:spcPts val="2590"/>
              </a:lnSpc>
              <a:spcBef>
                <a:spcPts val="63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Access </a:t>
            </a:r>
            <a:r>
              <a:rPr sz="2400" spc="-15" dirty="0">
                <a:latin typeface="Calibri"/>
                <a:cs typeface="Calibri"/>
              </a:rPr>
              <a:t>to remote </a:t>
            </a:r>
            <a:r>
              <a:rPr sz="2400" spc="-10" dirty="0">
                <a:latin typeface="Calibri"/>
                <a:cs typeface="Calibri"/>
              </a:rPr>
              <a:t>resources </a:t>
            </a:r>
            <a:r>
              <a:rPr sz="2400" spc="-5" dirty="0">
                <a:latin typeface="Calibri"/>
                <a:cs typeface="Calibri"/>
              </a:rPr>
              <a:t>similar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access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resources</a:t>
            </a:r>
            <a:endParaRPr sz="240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ts val="2920"/>
              </a:lnSpc>
              <a:spcBef>
                <a:spcPts val="640"/>
              </a:spcBef>
              <a:buFont typeface="Arial MT"/>
              <a:buChar char="•"/>
              <a:tabLst>
                <a:tab pos="356235" algn="l"/>
              </a:tabLst>
            </a:pPr>
            <a:r>
              <a:rPr sz="2700" b="1" spc="-15" dirty="0">
                <a:solidFill>
                  <a:srgbClr val="3366FF"/>
                </a:solidFill>
                <a:latin typeface="Calibri"/>
                <a:cs typeface="Calibri"/>
              </a:rPr>
              <a:t>Data Migration </a:t>
            </a:r>
            <a:r>
              <a:rPr sz="2700" dirty="0">
                <a:latin typeface="Calibri"/>
                <a:cs typeface="Calibri"/>
              </a:rPr>
              <a:t>– </a:t>
            </a:r>
            <a:r>
              <a:rPr sz="2700" spc="-25" dirty="0">
                <a:latin typeface="Calibri"/>
                <a:cs typeface="Calibri"/>
              </a:rPr>
              <a:t>transfer </a:t>
            </a:r>
            <a:r>
              <a:rPr sz="2700" spc="-20" dirty="0">
                <a:latin typeface="Calibri"/>
                <a:cs typeface="Calibri"/>
              </a:rPr>
              <a:t>data </a:t>
            </a:r>
            <a:r>
              <a:rPr sz="2700" spc="-10" dirty="0">
                <a:latin typeface="Calibri"/>
                <a:cs typeface="Calibri"/>
              </a:rPr>
              <a:t>by </a:t>
            </a:r>
            <a:r>
              <a:rPr sz="2700" spc="-15" dirty="0">
                <a:latin typeface="Calibri"/>
                <a:cs typeface="Calibri"/>
              </a:rPr>
              <a:t>transferring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entire </a:t>
            </a:r>
            <a:r>
              <a:rPr sz="2700" spc="-5" dirty="0">
                <a:latin typeface="Calibri"/>
                <a:cs typeface="Calibri"/>
              </a:rPr>
              <a:t>file, or </a:t>
            </a:r>
            <a:r>
              <a:rPr sz="2700" spc="-15" dirty="0">
                <a:latin typeface="Calibri"/>
                <a:cs typeface="Calibri"/>
              </a:rPr>
              <a:t>transferring </a:t>
            </a:r>
            <a:r>
              <a:rPr sz="2700" spc="-5" dirty="0">
                <a:latin typeface="Calibri"/>
                <a:cs typeface="Calibri"/>
              </a:rPr>
              <a:t>only </a:t>
            </a:r>
            <a:r>
              <a:rPr sz="2700" dirty="0">
                <a:latin typeface="Calibri"/>
                <a:cs typeface="Calibri"/>
              </a:rPr>
              <a:t>those </a:t>
            </a:r>
            <a:r>
              <a:rPr sz="2700" spc="-5" dirty="0">
                <a:latin typeface="Calibri"/>
                <a:cs typeface="Calibri"/>
              </a:rPr>
              <a:t>portions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file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necessary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for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immediate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task</a:t>
            </a:r>
            <a:endParaRPr sz="2700" dirty="0">
              <a:latin typeface="Calibri"/>
              <a:cs typeface="Calibri"/>
            </a:endParaRPr>
          </a:p>
          <a:p>
            <a:pPr marL="355600" marR="45720" indent="-343535">
              <a:lnSpc>
                <a:spcPts val="2920"/>
              </a:lnSpc>
              <a:spcBef>
                <a:spcPts val="6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700" b="1" spc="-10" dirty="0">
                <a:solidFill>
                  <a:srgbClr val="3366FF"/>
                </a:solidFill>
                <a:latin typeface="Calibri"/>
                <a:cs typeface="Calibri"/>
              </a:rPr>
              <a:t>Computation </a:t>
            </a:r>
            <a:r>
              <a:rPr sz="2700" b="1" spc="-15" dirty="0">
                <a:solidFill>
                  <a:srgbClr val="3366FF"/>
                </a:solidFill>
                <a:latin typeface="Calibri"/>
                <a:cs typeface="Calibri"/>
              </a:rPr>
              <a:t>Migration</a:t>
            </a:r>
            <a:r>
              <a:rPr sz="2700" b="1" spc="-2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– </a:t>
            </a:r>
            <a:r>
              <a:rPr sz="2700" spc="-25" dirty="0">
                <a:latin typeface="Calibri"/>
                <a:cs typeface="Calibri"/>
              </a:rPr>
              <a:t>transfer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computation,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rather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than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data,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across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the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system</a:t>
            </a:r>
            <a:endParaRPr sz="27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5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Via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remote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(RPCs)</a:t>
            </a: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messaging</a:t>
            </a:r>
            <a:r>
              <a:rPr sz="2400" spc="-25" dirty="0">
                <a:latin typeface="Calibri"/>
                <a:cs typeface="Calibri"/>
              </a:rPr>
              <a:t> system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71330"/>
            <a:ext cx="830579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800" b="1" spc="-15" dirty="0"/>
              <a:t>Distributed-Operating</a:t>
            </a:r>
            <a:r>
              <a:rPr sz="2800" b="1" spc="35" dirty="0"/>
              <a:t> </a:t>
            </a:r>
            <a:r>
              <a:rPr sz="2800" b="1" spc="-25" dirty="0"/>
              <a:t>Systems</a:t>
            </a:r>
            <a:endParaRPr sz="2800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168400"/>
            <a:ext cx="7772399" cy="44704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3535">
              <a:lnSpc>
                <a:spcPct val="80000"/>
              </a:lnSpc>
              <a:spcBef>
                <a:spcPts val="74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700" b="1" spc="-10" dirty="0">
                <a:solidFill>
                  <a:srgbClr val="3366FF"/>
                </a:solidFill>
                <a:latin typeface="Calibri"/>
                <a:cs typeface="Calibri"/>
              </a:rPr>
              <a:t>Process </a:t>
            </a:r>
            <a:r>
              <a:rPr sz="2700" b="1" spc="-15" dirty="0">
                <a:solidFill>
                  <a:srgbClr val="3366FF"/>
                </a:solidFill>
                <a:latin typeface="Calibri"/>
                <a:cs typeface="Calibri"/>
              </a:rPr>
              <a:t>Migration</a:t>
            </a:r>
            <a:r>
              <a:rPr sz="2700" b="1" spc="-1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–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execute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entire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process,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or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parts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it,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at</a:t>
            </a:r>
            <a:r>
              <a:rPr sz="2700" spc="-20" dirty="0">
                <a:latin typeface="Calibri"/>
                <a:cs typeface="Calibri"/>
              </a:rPr>
              <a:t> different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sites</a:t>
            </a:r>
            <a:endParaRPr sz="2700" dirty="0">
              <a:latin typeface="Calibri"/>
              <a:cs typeface="Calibri"/>
            </a:endParaRPr>
          </a:p>
          <a:p>
            <a:pPr marL="756285" lvl="1" indent="-287020">
              <a:lnSpc>
                <a:spcPts val="2590"/>
              </a:lnSpc>
              <a:spcBef>
                <a:spcPts val="1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dirty="0">
                <a:latin typeface="Calibri"/>
                <a:cs typeface="Calibri"/>
              </a:rPr>
              <a:t>Load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balancing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distribute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processes across</a:t>
            </a:r>
            <a:endParaRPr sz="2400" dirty="0">
              <a:latin typeface="Calibri"/>
              <a:cs typeface="Calibri"/>
            </a:endParaRPr>
          </a:p>
          <a:p>
            <a:pPr marL="756285">
              <a:lnSpc>
                <a:spcPts val="2590"/>
              </a:lnSpc>
            </a:pPr>
            <a:r>
              <a:rPr sz="2400" spc="-10" dirty="0">
                <a:latin typeface="Calibri"/>
                <a:cs typeface="Calibri"/>
              </a:rPr>
              <a:t>network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workload</a:t>
            </a:r>
            <a:endParaRPr sz="2400" dirty="0">
              <a:latin typeface="Calibri"/>
              <a:cs typeface="Calibri"/>
            </a:endParaRPr>
          </a:p>
          <a:p>
            <a:pPr marL="756285" marR="354965" lvl="1" indent="-287020">
              <a:lnSpc>
                <a:spcPts val="2300"/>
              </a:lnSpc>
              <a:spcBef>
                <a:spcPts val="56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10" dirty="0">
                <a:latin typeface="Calibri"/>
                <a:cs typeface="Calibri"/>
              </a:rPr>
              <a:t>Computation </a:t>
            </a:r>
            <a:r>
              <a:rPr sz="2400" b="1" dirty="0">
                <a:latin typeface="Calibri"/>
                <a:cs typeface="Calibri"/>
              </a:rPr>
              <a:t>speedup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10" dirty="0">
                <a:latin typeface="Calibri"/>
                <a:cs typeface="Calibri"/>
              </a:rPr>
              <a:t>subprocesses can </a:t>
            </a:r>
            <a:r>
              <a:rPr sz="2400" dirty="0">
                <a:latin typeface="Calibri"/>
                <a:cs typeface="Calibri"/>
              </a:rPr>
              <a:t>run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concurrently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sites</a:t>
            </a:r>
            <a:endParaRPr sz="2400" dirty="0">
              <a:latin typeface="Calibri"/>
              <a:cs typeface="Calibri"/>
            </a:endParaRPr>
          </a:p>
          <a:p>
            <a:pPr marL="756285" marR="331470" lvl="1" indent="-287020">
              <a:lnSpc>
                <a:spcPts val="23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10" dirty="0">
                <a:latin typeface="Calibri"/>
                <a:cs typeface="Calibri"/>
              </a:rPr>
              <a:t>Hardware </a:t>
            </a:r>
            <a:r>
              <a:rPr sz="2400" b="1" spc="-15" dirty="0">
                <a:latin typeface="Calibri"/>
                <a:cs typeface="Calibri"/>
              </a:rPr>
              <a:t>preference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15" dirty="0">
                <a:latin typeface="Calibri"/>
                <a:cs typeface="Calibri"/>
              </a:rPr>
              <a:t>execution may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specialized processor</a:t>
            </a:r>
            <a:endParaRPr sz="2400" dirty="0">
              <a:latin typeface="Calibri"/>
              <a:cs typeface="Calibri"/>
            </a:endParaRPr>
          </a:p>
          <a:p>
            <a:pPr marL="756285" marR="45085" lvl="1" indent="-287020">
              <a:lnSpc>
                <a:spcPts val="23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10" dirty="0">
                <a:latin typeface="Calibri"/>
                <a:cs typeface="Calibri"/>
              </a:rPr>
              <a:t>Software </a:t>
            </a:r>
            <a:r>
              <a:rPr sz="2400" b="1" spc="-15" dirty="0">
                <a:latin typeface="Calibri"/>
                <a:cs typeface="Calibri"/>
              </a:rPr>
              <a:t>preference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10" dirty="0">
                <a:latin typeface="Calibri"/>
                <a:cs typeface="Calibri"/>
              </a:rPr>
              <a:t>required software </a:t>
            </a:r>
            <a:r>
              <a:rPr sz="2400" spc="-15" dirty="0">
                <a:latin typeface="Calibri"/>
                <a:cs typeface="Calibri"/>
              </a:rPr>
              <a:t>may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available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particular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site</a:t>
            </a:r>
            <a:endParaRPr sz="2400" dirty="0">
              <a:latin typeface="Calibri"/>
              <a:cs typeface="Calibri"/>
            </a:endParaRPr>
          </a:p>
          <a:p>
            <a:pPr marL="756285" marR="205104" lvl="1" indent="-287020">
              <a:lnSpc>
                <a:spcPts val="2300"/>
              </a:lnSpc>
              <a:spcBef>
                <a:spcPts val="5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b="1" spc="-15" dirty="0">
                <a:latin typeface="Calibri"/>
                <a:cs typeface="Calibri"/>
              </a:rPr>
              <a:t>Data </a:t>
            </a:r>
            <a:r>
              <a:rPr sz="2400" b="1" dirty="0">
                <a:latin typeface="Calibri"/>
                <a:cs typeface="Calibri"/>
              </a:rPr>
              <a:t>access </a:t>
            </a:r>
            <a:r>
              <a:rPr sz="2400" dirty="0">
                <a:latin typeface="Calibri"/>
                <a:cs typeface="Calibri"/>
              </a:rPr>
              <a:t>– run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30" dirty="0">
                <a:latin typeface="Calibri"/>
                <a:cs typeface="Calibri"/>
              </a:rPr>
              <a:t>remotely, </a:t>
            </a:r>
            <a:r>
              <a:rPr sz="2400" spc="-15" dirty="0">
                <a:latin typeface="Calibri"/>
                <a:cs typeface="Calibri"/>
              </a:rPr>
              <a:t>rather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transfer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data </a:t>
            </a:r>
            <a:r>
              <a:rPr sz="2400" spc="-5" dirty="0">
                <a:latin typeface="Calibri"/>
                <a:cs typeface="Calibri"/>
              </a:rPr>
              <a:t>locally</a:t>
            </a:r>
            <a:endParaRPr sz="24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700" spc="-5" dirty="0">
                <a:latin typeface="Calibri"/>
                <a:cs typeface="Calibri"/>
              </a:rPr>
              <a:t>Consider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World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Wide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35" dirty="0">
                <a:latin typeface="Calibri"/>
                <a:cs typeface="Calibri"/>
              </a:rPr>
              <a:t>Web</a:t>
            </a:r>
            <a:endParaRPr sz="2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4922" y="394386"/>
            <a:ext cx="3846195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/>
              <a:t>Network</a:t>
            </a:r>
            <a:r>
              <a:rPr b="1" spc="-40" dirty="0"/>
              <a:t> </a:t>
            </a:r>
            <a:r>
              <a:rPr b="1" spc="-10" dirty="0"/>
              <a:t>Structure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5"/>
              <a:t>Dr. Binod Kr. Adhikari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283377"/>
            <a:ext cx="8153400" cy="482991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265430" indent="-342900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b="1" spc="-10" dirty="0">
                <a:solidFill>
                  <a:srgbClr val="3366FF"/>
                </a:solidFill>
                <a:latin typeface="Calibri"/>
                <a:cs typeface="Calibri"/>
              </a:rPr>
              <a:t>Local-Area</a:t>
            </a:r>
            <a:r>
              <a:rPr sz="2500" b="1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3366FF"/>
                </a:solidFill>
                <a:latin typeface="Calibri"/>
                <a:cs typeface="Calibri"/>
              </a:rPr>
              <a:t>Network</a:t>
            </a:r>
            <a:r>
              <a:rPr sz="2500" b="1" spc="1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(</a:t>
            </a:r>
            <a:r>
              <a:rPr sz="2500" b="1" spc="-5" dirty="0">
                <a:solidFill>
                  <a:srgbClr val="3366FF"/>
                </a:solidFill>
                <a:latin typeface="Calibri"/>
                <a:cs typeface="Calibri"/>
              </a:rPr>
              <a:t>LAN</a:t>
            </a:r>
            <a:r>
              <a:rPr sz="2500" spc="-5" dirty="0">
                <a:latin typeface="Calibri"/>
                <a:cs typeface="Calibri"/>
              </a:rPr>
              <a:t>)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–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designed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cover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small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geographical area</a:t>
            </a:r>
            <a:endParaRPr sz="250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Multiple </a:t>
            </a:r>
            <a:r>
              <a:rPr sz="2200" spc="-10" dirty="0">
                <a:latin typeface="Calibri"/>
                <a:cs typeface="Calibri"/>
              </a:rPr>
              <a:t>topologies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like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star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ring</a:t>
            </a:r>
            <a:endParaRPr sz="2200" dirty="0">
              <a:latin typeface="Calibri"/>
              <a:cs typeface="Calibri"/>
            </a:endParaRPr>
          </a:p>
          <a:p>
            <a:pPr marL="756285" marR="77470" lvl="1" indent="-287020">
              <a:lnSpc>
                <a:spcPts val="2110"/>
              </a:lnSpc>
              <a:spcBef>
                <a:spcPts val="60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Speeds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1Mb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per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second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(Appletalk,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bluetooth)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40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Gbps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fastest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Ethernet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over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twisted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pair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copper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optical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fibre</a:t>
            </a:r>
            <a:endParaRPr sz="2200" dirty="0">
              <a:latin typeface="Calibri"/>
              <a:cs typeface="Calibri"/>
            </a:endParaRPr>
          </a:p>
          <a:p>
            <a:pPr marL="756285" marR="212090" lvl="1" indent="-287020">
              <a:lnSpc>
                <a:spcPct val="80000"/>
              </a:lnSpc>
              <a:spcBef>
                <a:spcPts val="60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Consists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multiple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computers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(mainframes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through </a:t>
            </a:r>
            <a:r>
              <a:rPr sz="2200" spc="-5" dirty="0">
                <a:latin typeface="Calibri"/>
                <a:cs typeface="Calibri"/>
              </a:rPr>
              <a:t> mobile</a:t>
            </a:r>
            <a:r>
              <a:rPr sz="2200" spc="-10" dirty="0">
                <a:latin typeface="Calibri"/>
                <a:cs typeface="Calibri"/>
              </a:rPr>
              <a:t> devices),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peripherals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(printers,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storage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arrays), 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routers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(specialized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communication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processors)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providing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access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other </a:t>
            </a:r>
            <a:r>
              <a:rPr sz="2200" spc="-15" dirty="0">
                <a:latin typeface="Calibri"/>
                <a:cs typeface="Calibri"/>
              </a:rPr>
              <a:t>networks</a:t>
            </a:r>
            <a:endParaRPr sz="2200" dirty="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Ethernet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most common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way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construct LANs</a:t>
            </a:r>
            <a:endParaRPr sz="22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latin typeface="Calibri"/>
                <a:cs typeface="Calibri"/>
              </a:rPr>
              <a:t>Multiaccess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bus-based</a:t>
            </a:r>
            <a:endParaRPr sz="1900" dirty="0">
              <a:latin typeface="Calibri"/>
              <a:cs typeface="Calibri"/>
            </a:endParaRPr>
          </a:p>
          <a:p>
            <a:pPr marL="1155700" lvl="2" indent="-229235">
              <a:lnSpc>
                <a:spcPts val="2275"/>
              </a:lnSpc>
              <a:spcBef>
                <a:spcPts val="60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spc="-10" dirty="0">
                <a:latin typeface="Calibri"/>
                <a:cs typeface="Calibri"/>
              </a:rPr>
              <a:t>Defined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by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standard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IEEE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802.3</a:t>
            </a:r>
            <a:endParaRPr sz="1900" dirty="0">
              <a:latin typeface="Calibri"/>
              <a:cs typeface="Calibri"/>
            </a:endParaRPr>
          </a:p>
          <a:p>
            <a:pPr marL="756285" lvl="1" indent="-287655">
              <a:lnSpc>
                <a:spcPts val="2635"/>
              </a:lnSpc>
              <a:spcBef>
                <a:spcPts val="60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Wireless spectrum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</a:t>
            </a:r>
            <a:r>
              <a:rPr sz="2200" b="1" spc="-5" dirty="0">
                <a:solidFill>
                  <a:srgbClr val="3366FF"/>
                </a:solidFill>
                <a:latin typeface="Calibri"/>
                <a:cs typeface="Calibri"/>
              </a:rPr>
              <a:t>WiFi</a:t>
            </a:r>
            <a:r>
              <a:rPr sz="2200" spc="-5" dirty="0">
                <a:latin typeface="Calibri"/>
                <a:cs typeface="Calibri"/>
              </a:rPr>
              <a:t>)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increasingly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networking</a:t>
            </a:r>
            <a:endParaRPr sz="22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900" dirty="0">
                <a:latin typeface="Calibri"/>
                <a:cs typeface="Calibri"/>
              </a:rPr>
              <a:t>I.e.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IEEE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802.11g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standard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implemented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at</a:t>
            </a:r>
            <a:r>
              <a:rPr sz="1900" spc="-5" dirty="0">
                <a:latin typeface="Calibri"/>
                <a:cs typeface="Calibri"/>
              </a:rPr>
              <a:t> 54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Mbps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- O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- OS" id="{F0A37ABD-166E-4991-BEB4-560DCE37D1A7}" vid="{B41524AA-38AE-4EEB-A55E-5368FBCB6A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- OS</Template>
  <TotalTime>1619</TotalTime>
  <Words>3030</Words>
  <Application>Microsoft Office PowerPoint</Application>
  <PresentationFormat>On-screen Show (4:3)</PresentationFormat>
  <Paragraphs>305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MS PGothic</vt:lpstr>
      <vt:lpstr>Arial</vt:lpstr>
      <vt:lpstr>Arial MT</vt:lpstr>
      <vt:lpstr>Calibri</vt:lpstr>
      <vt:lpstr>Corbel</vt:lpstr>
      <vt:lpstr>Times New Roman</vt:lpstr>
      <vt:lpstr>Theme - OS</vt:lpstr>
      <vt:lpstr>Distributed Special Propose System</vt:lpstr>
      <vt:lpstr>Presentation Overview</vt:lpstr>
      <vt:lpstr>Introduction</vt:lpstr>
      <vt:lpstr>Reasons for Distributed Systems</vt:lpstr>
      <vt:lpstr>Types of Distributed Operating Systems</vt:lpstr>
      <vt:lpstr>Network-Operating Systems</vt:lpstr>
      <vt:lpstr>Distributed-Operating Systems</vt:lpstr>
      <vt:lpstr>Distributed-Operating Systems</vt:lpstr>
      <vt:lpstr>Network Structure</vt:lpstr>
      <vt:lpstr>Local-area Network</vt:lpstr>
      <vt:lpstr>Network Types</vt:lpstr>
      <vt:lpstr>Communication Processors in a Wide-Area Network</vt:lpstr>
      <vt:lpstr>Communication Structure</vt:lpstr>
      <vt:lpstr>Naming and Name Resolution</vt:lpstr>
      <vt:lpstr>Routing Strategies</vt:lpstr>
      <vt:lpstr>Routing Strategies</vt:lpstr>
      <vt:lpstr>Routing Strategies</vt:lpstr>
      <vt:lpstr>Routing Strategies</vt:lpstr>
      <vt:lpstr>Connection Strategies</vt:lpstr>
      <vt:lpstr>Communication Protocol</vt:lpstr>
      <vt:lpstr>Communication Protocol</vt:lpstr>
      <vt:lpstr>Communication Via ISO Network Model</vt:lpstr>
      <vt:lpstr>The ISO Protocol Layer</vt:lpstr>
      <vt:lpstr>The ISO Network Message</vt:lpstr>
      <vt:lpstr>The TCP/IP Protocol Layers</vt:lpstr>
      <vt:lpstr>Example: TCP/IP</vt:lpstr>
      <vt:lpstr>An Ethernet Packet</vt:lpstr>
      <vt:lpstr>Robustness</vt:lpstr>
      <vt:lpstr>Failure Detection</vt:lpstr>
      <vt:lpstr>Failure Detection (Cont.)</vt:lpstr>
      <vt:lpstr>Reconfiguration</vt:lpstr>
      <vt:lpstr>Design Issues</vt:lpstr>
      <vt:lpstr>Distributed File System</vt:lpstr>
      <vt:lpstr>DFS Structure</vt:lpstr>
      <vt:lpstr>Naming and Transparency</vt:lpstr>
      <vt:lpstr>Naming Structures</vt:lpstr>
      <vt:lpstr>Naming Schemes — Three Main Approaches</vt:lpstr>
      <vt:lpstr>Remote File Access</vt:lpstr>
      <vt:lpstr>Cache Location – Disk vs. Main Memory</vt:lpstr>
      <vt:lpstr>Cache Update Policy</vt:lpstr>
      <vt:lpstr>Consistency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Operating System</dc:title>
  <dc:creator>Hp</dc:creator>
  <cp:lastModifiedBy>Binod Kumar Adhikari</cp:lastModifiedBy>
  <cp:revision>7</cp:revision>
  <dcterms:created xsi:type="dcterms:W3CDTF">2024-03-08T16:22:16Z</dcterms:created>
  <dcterms:modified xsi:type="dcterms:W3CDTF">2024-05-02T15:04:39Z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2024-03-08T00:00:00Z</vt:filetime>
  </property>
</Properties>
</file>