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6" autoAdjust="0"/>
  </p:normalViewPr>
  <p:slideViewPr>
    <p:cSldViewPr>
      <p:cViewPr varScale="1">
        <p:scale>
          <a:sx n="62" d="100"/>
          <a:sy n="62" d="100"/>
        </p:scale>
        <p:origin x="140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110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d Kumar Adhikari" userId="256f5a90-d823-4e8d-9a41-a3da19f4a0ad" providerId="ADAL" clId="{DBC6DCF3-2E9F-46E2-A832-A92B59F4F276}"/>
    <pc:docChg chg="undo modSld modMainMaster">
      <pc:chgData name="Binod Kumar Adhikari" userId="256f5a90-d823-4e8d-9a41-a3da19f4a0ad" providerId="ADAL" clId="{DBC6DCF3-2E9F-46E2-A832-A92B59F4F276}" dt="2024-03-28T06:31:36.426" v="255" actId="6549"/>
      <pc:docMkLst>
        <pc:docMk/>
      </pc:docMkLst>
      <pc:sldChg chg="modSp">
        <pc:chgData name="Binod Kumar Adhikari" userId="256f5a90-d823-4e8d-9a41-a3da19f4a0ad" providerId="ADAL" clId="{DBC6DCF3-2E9F-46E2-A832-A92B59F4F276}" dt="2024-03-18T02:04:43.316" v="215" actId="1038"/>
        <pc:sldMkLst>
          <pc:docMk/>
          <pc:sldMk cId="0" sldId="256"/>
        </pc:sldMkLst>
        <pc:spChg chg="mod">
          <ac:chgData name="Binod Kumar Adhikari" userId="256f5a90-d823-4e8d-9a41-a3da19f4a0ad" providerId="ADAL" clId="{DBC6DCF3-2E9F-46E2-A832-A92B59F4F276}" dt="2024-03-18T01:32:49.134" v="3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2:04:43.316" v="215" actId="1038"/>
          <ac:spMkLst>
            <pc:docMk/>
            <pc:sldMk cId="0" sldId="256"/>
            <ac:spMk id="3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33:05.120" v="6" actId="122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34:58.897" v="18" actId="1076"/>
        <pc:sldMkLst>
          <pc:docMk/>
          <pc:sldMk cId="0" sldId="257"/>
        </pc:sldMkLst>
        <pc:spChg chg="mod">
          <ac:chgData name="Binod Kumar Adhikari" userId="256f5a90-d823-4e8d-9a41-a3da19f4a0ad" providerId="ADAL" clId="{DBC6DCF3-2E9F-46E2-A832-A92B59F4F276}" dt="2024-03-18T01:34:58.897" v="18" actId="1076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35:14.872" v="22" actId="1035"/>
        <pc:sldMkLst>
          <pc:docMk/>
          <pc:sldMk cId="0" sldId="258"/>
        </pc:sldMkLst>
        <pc:spChg chg="mod">
          <ac:chgData name="Binod Kumar Adhikari" userId="256f5a90-d823-4e8d-9a41-a3da19f4a0ad" providerId="ADAL" clId="{DBC6DCF3-2E9F-46E2-A832-A92B59F4F276}" dt="2024-03-18T01:35:09.837" v="20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35:14.872" v="22" actId="1035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35:37.774" v="40" actId="1035"/>
        <pc:sldMkLst>
          <pc:docMk/>
          <pc:sldMk cId="0" sldId="259"/>
        </pc:sldMkLst>
        <pc:spChg chg="mod">
          <ac:chgData name="Binod Kumar Adhikari" userId="256f5a90-d823-4e8d-9a41-a3da19f4a0ad" providerId="ADAL" clId="{DBC6DCF3-2E9F-46E2-A832-A92B59F4F276}" dt="2024-03-18T01:35:28.558" v="25" actId="1035"/>
          <ac:spMkLst>
            <pc:docMk/>
            <pc:sldMk cId="0" sldId="25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35:37.774" v="40" actId="1035"/>
          <ac:spMkLst>
            <pc:docMk/>
            <pc:sldMk cId="0" sldId="259"/>
            <ac:spMk id="4" creationId="{00000000-0000-0000-0000-000000000000}"/>
          </ac:spMkLst>
        </pc:spChg>
        <pc:picChg chg="mod">
          <ac:chgData name="Binod Kumar Adhikari" userId="256f5a90-d823-4e8d-9a41-a3da19f4a0ad" providerId="ADAL" clId="{DBC6DCF3-2E9F-46E2-A832-A92B59F4F276}" dt="2024-03-18T01:35:33.572" v="33" actId="1035"/>
          <ac:picMkLst>
            <pc:docMk/>
            <pc:sldMk cId="0" sldId="259"/>
            <ac:picMk id="3" creationId="{00000000-0000-0000-0000-000000000000}"/>
          </ac:picMkLst>
        </pc:picChg>
      </pc:sldChg>
      <pc:sldChg chg="modSp">
        <pc:chgData name="Binod Kumar Adhikari" userId="256f5a90-d823-4e8d-9a41-a3da19f4a0ad" providerId="ADAL" clId="{DBC6DCF3-2E9F-46E2-A832-A92B59F4F276}" dt="2024-03-18T01:36:05.745" v="44" actId="1035"/>
        <pc:sldMkLst>
          <pc:docMk/>
          <pc:sldMk cId="0" sldId="260"/>
        </pc:sldMkLst>
        <pc:spChg chg="mod">
          <ac:chgData name="Binod Kumar Adhikari" userId="256f5a90-d823-4e8d-9a41-a3da19f4a0ad" providerId="ADAL" clId="{DBC6DCF3-2E9F-46E2-A832-A92B59F4F276}" dt="2024-03-18T01:35:58.736" v="43" actId="1035"/>
          <ac:spMkLst>
            <pc:docMk/>
            <pc:sldMk cId="0" sldId="26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36:05.745" v="44" actId="1035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2:06:54.261" v="218" actId="207"/>
        <pc:sldMkLst>
          <pc:docMk/>
          <pc:sldMk cId="0" sldId="261"/>
        </pc:sldMkLst>
        <pc:spChg chg="mod">
          <ac:chgData name="Binod Kumar Adhikari" userId="256f5a90-d823-4e8d-9a41-a3da19f4a0ad" providerId="ADAL" clId="{DBC6DCF3-2E9F-46E2-A832-A92B59F4F276}" dt="2024-03-18T02:06:54.261" v="218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36:27.869" v="50" actId="1035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36:37.107" v="51" actId="108"/>
        <pc:sldMkLst>
          <pc:docMk/>
          <pc:sldMk cId="0" sldId="262"/>
        </pc:sldMkLst>
        <pc:spChg chg="mod">
          <ac:chgData name="Binod Kumar Adhikari" userId="256f5a90-d823-4e8d-9a41-a3da19f4a0ad" providerId="ADAL" clId="{DBC6DCF3-2E9F-46E2-A832-A92B59F4F276}" dt="2024-03-18T01:36:37.107" v="51" actId="108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25T14:55:48.506" v="223" actId="20577"/>
        <pc:sldMkLst>
          <pc:docMk/>
          <pc:sldMk cId="0" sldId="263"/>
        </pc:sldMkLst>
        <pc:spChg chg="mod">
          <ac:chgData name="Binod Kumar Adhikari" userId="256f5a90-d823-4e8d-9a41-a3da19f4a0ad" providerId="ADAL" clId="{DBC6DCF3-2E9F-46E2-A832-A92B59F4F276}" dt="2024-03-18T01:38:49.440" v="60" actId="1035"/>
          <ac:spMkLst>
            <pc:docMk/>
            <pc:sldMk cId="0" sldId="26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25T14:55:48.506" v="22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38:58.239" v="63" actId="1035"/>
        <pc:sldMkLst>
          <pc:docMk/>
          <pc:sldMk cId="0" sldId="264"/>
        </pc:sldMkLst>
        <pc:spChg chg="mod">
          <ac:chgData name="Binod Kumar Adhikari" userId="256f5a90-d823-4e8d-9a41-a3da19f4a0ad" providerId="ADAL" clId="{DBC6DCF3-2E9F-46E2-A832-A92B59F4F276}" dt="2024-03-18T01:38:58.239" v="63" actId="1035"/>
          <ac:spMkLst>
            <pc:docMk/>
            <pc:sldMk cId="0" sldId="264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2:08:05.519" v="221" actId="1035"/>
        <pc:sldMkLst>
          <pc:docMk/>
          <pc:sldMk cId="0" sldId="265"/>
        </pc:sldMkLst>
        <pc:spChg chg="mod">
          <ac:chgData name="Binod Kumar Adhikari" userId="256f5a90-d823-4e8d-9a41-a3da19f4a0ad" providerId="ADAL" clId="{DBC6DCF3-2E9F-46E2-A832-A92B59F4F276}" dt="2024-03-18T01:39:16.439" v="66" actId="1035"/>
          <ac:spMkLst>
            <pc:docMk/>
            <pc:sldMk cId="0" sldId="26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2:08:05.519" v="221" actId="1035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2:08:15.176" v="222" actId="1035"/>
        <pc:sldMkLst>
          <pc:docMk/>
          <pc:sldMk cId="0" sldId="266"/>
        </pc:sldMkLst>
        <pc:spChg chg="mod">
          <ac:chgData name="Binod Kumar Adhikari" userId="256f5a90-d823-4e8d-9a41-a3da19f4a0ad" providerId="ADAL" clId="{DBC6DCF3-2E9F-46E2-A832-A92B59F4F276}" dt="2024-03-18T01:39:25.818" v="69" actId="1035"/>
          <ac:spMkLst>
            <pc:docMk/>
            <pc:sldMk cId="0" sldId="26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2:08:15.176" v="222" actId="1035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39:33.369" v="72" actId="1035"/>
        <pc:sldMkLst>
          <pc:docMk/>
          <pc:sldMk cId="0" sldId="267"/>
        </pc:sldMkLst>
        <pc:spChg chg="mod">
          <ac:chgData name="Binod Kumar Adhikari" userId="256f5a90-d823-4e8d-9a41-a3da19f4a0ad" providerId="ADAL" clId="{DBC6DCF3-2E9F-46E2-A832-A92B59F4F276}" dt="2024-03-18T01:39:33.369" v="72" actId="1035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39:48.559" v="77" actId="1035"/>
        <pc:sldMkLst>
          <pc:docMk/>
          <pc:sldMk cId="0" sldId="268"/>
        </pc:sldMkLst>
        <pc:spChg chg="mod">
          <ac:chgData name="Binod Kumar Adhikari" userId="256f5a90-d823-4e8d-9a41-a3da19f4a0ad" providerId="ADAL" clId="{DBC6DCF3-2E9F-46E2-A832-A92B59F4F276}" dt="2024-03-18T01:39:44.691" v="75" actId="1035"/>
          <ac:spMkLst>
            <pc:docMk/>
            <pc:sldMk cId="0" sldId="26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39:48.559" v="77" actId="1035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40:04.811" v="81" actId="6549"/>
        <pc:sldMkLst>
          <pc:docMk/>
          <pc:sldMk cId="0" sldId="269"/>
        </pc:sldMkLst>
        <pc:spChg chg="mod">
          <ac:chgData name="Binod Kumar Adhikari" userId="256f5a90-d823-4e8d-9a41-a3da19f4a0ad" providerId="ADAL" clId="{DBC6DCF3-2E9F-46E2-A832-A92B59F4F276}" dt="2024-03-18T01:39:58.848" v="80" actId="1035"/>
          <ac:spMkLst>
            <pc:docMk/>
            <pc:sldMk cId="0" sldId="26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40:04.811" v="81" actId="6549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40:21.814" v="85" actId="113"/>
        <pc:sldMkLst>
          <pc:docMk/>
          <pc:sldMk cId="0" sldId="270"/>
        </pc:sldMkLst>
        <pc:spChg chg="mod">
          <ac:chgData name="Binod Kumar Adhikari" userId="256f5a90-d823-4e8d-9a41-a3da19f4a0ad" providerId="ADAL" clId="{DBC6DCF3-2E9F-46E2-A832-A92B59F4F276}" dt="2024-03-18T01:40:21.814" v="85" actId="113"/>
          <ac:spMkLst>
            <pc:docMk/>
            <pc:sldMk cId="0" sldId="270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59:50.507" v="214" actId="1035"/>
        <pc:sldMkLst>
          <pc:docMk/>
          <pc:sldMk cId="0" sldId="271"/>
        </pc:sldMkLst>
        <pc:spChg chg="mod">
          <ac:chgData name="Binod Kumar Adhikari" userId="256f5a90-d823-4e8d-9a41-a3da19f4a0ad" providerId="ADAL" clId="{DBC6DCF3-2E9F-46E2-A832-A92B59F4F276}" dt="2024-03-18T01:40:33.433" v="88" actId="1035"/>
          <ac:spMkLst>
            <pc:docMk/>
            <pc:sldMk cId="0" sldId="27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59:50.507" v="214" actId="1035"/>
          <ac:spMkLst>
            <pc:docMk/>
            <pc:sldMk cId="0" sldId="271"/>
            <ac:spMk id="6" creationId="{00000000-0000-0000-0000-000000000000}"/>
          </ac:spMkLst>
        </pc:spChg>
        <pc:grpChg chg="mod">
          <ac:chgData name="Binod Kumar Adhikari" userId="256f5a90-d823-4e8d-9a41-a3da19f4a0ad" providerId="ADAL" clId="{DBC6DCF3-2E9F-46E2-A832-A92B59F4F276}" dt="2024-03-18T01:59:43.656" v="211" actId="14100"/>
          <ac:grpSpMkLst>
            <pc:docMk/>
            <pc:sldMk cId="0" sldId="271"/>
            <ac:grpSpMk id="3" creationId="{00000000-0000-0000-0000-000000000000}"/>
          </ac:grpSpMkLst>
        </pc:grpChg>
      </pc:sldChg>
      <pc:sldChg chg="modSp">
        <pc:chgData name="Binod Kumar Adhikari" userId="256f5a90-d823-4e8d-9a41-a3da19f4a0ad" providerId="ADAL" clId="{DBC6DCF3-2E9F-46E2-A832-A92B59F4F276}" dt="2024-03-18T01:59:16.571" v="210" actId="1076"/>
        <pc:sldMkLst>
          <pc:docMk/>
          <pc:sldMk cId="0" sldId="272"/>
        </pc:sldMkLst>
        <pc:spChg chg="mod">
          <ac:chgData name="Binod Kumar Adhikari" userId="256f5a90-d823-4e8d-9a41-a3da19f4a0ad" providerId="ADAL" clId="{DBC6DCF3-2E9F-46E2-A832-A92B59F4F276}" dt="2024-03-18T01:40:44.623" v="89" actId="108"/>
          <ac:spMkLst>
            <pc:docMk/>
            <pc:sldMk cId="0" sldId="272"/>
            <ac:spMk id="2" creationId="{00000000-0000-0000-0000-000000000000}"/>
          </ac:spMkLst>
        </pc:spChg>
        <pc:graphicFrameChg chg="mod modGraphic">
          <ac:chgData name="Binod Kumar Adhikari" userId="256f5a90-d823-4e8d-9a41-a3da19f4a0ad" providerId="ADAL" clId="{DBC6DCF3-2E9F-46E2-A832-A92B59F4F276}" dt="2024-03-18T01:59:16.571" v="210" actId="1076"/>
          <ac:graphicFrameMkLst>
            <pc:docMk/>
            <pc:sldMk cId="0" sldId="272"/>
            <ac:graphicFrameMk id="5" creationId="{00000000-0000-0000-0000-000000000000}"/>
          </ac:graphicFrameMkLst>
        </pc:graphicFrameChg>
      </pc:sldChg>
      <pc:sldChg chg="modSp">
        <pc:chgData name="Binod Kumar Adhikari" userId="256f5a90-d823-4e8d-9a41-a3da19f4a0ad" providerId="ADAL" clId="{DBC6DCF3-2E9F-46E2-A832-A92B59F4F276}" dt="2024-03-18T01:58:55.454" v="207" actId="123"/>
        <pc:sldMkLst>
          <pc:docMk/>
          <pc:sldMk cId="0" sldId="273"/>
        </pc:sldMkLst>
        <pc:spChg chg="mod">
          <ac:chgData name="Binod Kumar Adhikari" userId="256f5a90-d823-4e8d-9a41-a3da19f4a0ad" providerId="ADAL" clId="{DBC6DCF3-2E9F-46E2-A832-A92B59F4F276}" dt="2024-03-18T01:40:52.099" v="92" actId="1035"/>
          <ac:spMkLst>
            <pc:docMk/>
            <pc:sldMk cId="0" sldId="27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58:55.454" v="207" actId="123"/>
          <ac:spMkLst>
            <pc:docMk/>
            <pc:sldMk cId="0" sldId="273"/>
            <ac:spMk id="3" creationId="{00000000-0000-0000-0000-000000000000}"/>
          </ac:spMkLst>
        </pc:spChg>
        <pc:graphicFrameChg chg="mod">
          <ac:chgData name="Binod Kumar Adhikari" userId="256f5a90-d823-4e8d-9a41-a3da19f4a0ad" providerId="ADAL" clId="{DBC6DCF3-2E9F-46E2-A832-A92B59F4F276}" dt="2024-03-18T01:58:49.748" v="206" actId="1038"/>
          <ac:graphicFrameMkLst>
            <pc:docMk/>
            <pc:sldMk cId="0" sldId="273"/>
            <ac:graphicFrameMk id="4" creationId="{00000000-0000-0000-0000-000000000000}"/>
          </ac:graphicFrameMkLst>
        </pc:graphicFrameChg>
      </pc:sldChg>
      <pc:sldChg chg="modSp">
        <pc:chgData name="Binod Kumar Adhikari" userId="256f5a90-d823-4e8d-9a41-a3da19f4a0ad" providerId="ADAL" clId="{DBC6DCF3-2E9F-46E2-A832-A92B59F4F276}" dt="2024-03-28T06:31:36.426" v="255" actId="6549"/>
        <pc:sldMkLst>
          <pc:docMk/>
          <pc:sldMk cId="0" sldId="274"/>
        </pc:sldMkLst>
        <pc:spChg chg="mod">
          <ac:chgData name="Binod Kumar Adhikari" userId="256f5a90-d823-4e8d-9a41-a3da19f4a0ad" providerId="ADAL" clId="{DBC6DCF3-2E9F-46E2-A832-A92B59F4F276}" dt="2024-03-18T01:40:57.367" v="93" actId="108"/>
          <ac:spMkLst>
            <pc:docMk/>
            <pc:sldMk cId="0" sldId="27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28T06:31:36.426" v="255" actId="6549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41:50.340" v="111" actId="123"/>
        <pc:sldMkLst>
          <pc:docMk/>
          <pc:sldMk cId="0" sldId="275"/>
        </pc:sldMkLst>
        <pc:spChg chg="mod">
          <ac:chgData name="Binod Kumar Adhikari" userId="256f5a90-d823-4e8d-9a41-a3da19f4a0ad" providerId="ADAL" clId="{DBC6DCF3-2E9F-46E2-A832-A92B59F4F276}" dt="2024-03-18T01:41:43.223" v="107" actId="1035"/>
          <ac:spMkLst>
            <pc:docMk/>
            <pc:sldMk cId="0" sldId="27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41:50.340" v="111" actId="123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58:17.848" v="200" actId="1035"/>
        <pc:sldMkLst>
          <pc:docMk/>
          <pc:sldMk cId="0" sldId="276"/>
        </pc:sldMkLst>
        <pc:spChg chg="mod">
          <ac:chgData name="Binod Kumar Adhikari" userId="256f5a90-d823-4e8d-9a41-a3da19f4a0ad" providerId="ADAL" clId="{DBC6DCF3-2E9F-46E2-A832-A92B59F4F276}" dt="2024-03-18T01:42:02.877" v="114" actId="1035"/>
          <ac:spMkLst>
            <pc:docMk/>
            <pc:sldMk cId="0" sldId="27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58:17.848" v="200" actId="1035"/>
          <ac:spMkLst>
            <pc:docMk/>
            <pc:sldMk cId="0" sldId="276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DBC6DCF3-2E9F-46E2-A832-A92B59F4F276}" dt="2024-03-18T01:58:11.821" v="195" actId="1035"/>
          <ac:picMkLst>
            <pc:docMk/>
            <pc:sldMk cId="0" sldId="276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DBC6DCF3-2E9F-46E2-A832-A92B59F4F276}" dt="2024-03-18T01:57:53.384" v="190" actId="1036"/>
        <pc:sldMkLst>
          <pc:docMk/>
          <pc:sldMk cId="0" sldId="277"/>
        </pc:sldMkLst>
        <pc:spChg chg="mod">
          <ac:chgData name="Binod Kumar Adhikari" userId="256f5a90-d823-4e8d-9a41-a3da19f4a0ad" providerId="ADAL" clId="{DBC6DCF3-2E9F-46E2-A832-A92B59F4F276}" dt="2024-03-18T01:42:27.325" v="120" actId="1038"/>
          <ac:spMkLst>
            <pc:docMk/>
            <pc:sldMk cId="0" sldId="27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57:53.384" v="190" actId="1036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57:38.398" v="188" actId="1035"/>
        <pc:sldMkLst>
          <pc:docMk/>
          <pc:sldMk cId="0" sldId="278"/>
        </pc:sldMkLst>
        <pc:spChg chg="mod">
          <ac:chgData name="Binod Kumar Adhikari" userId="256f5a90-d823-4e8d-9a41-a3da19f4a0ad" providerId="ADAL" clId="{DBC6DCF3-2E9F-46E2-A832-A92B59F4F276}" dt="2024-03-18T01:42:38.263" v="124" actId="1035"/>
          <ac:spMkLst>
            <pc:docMk/>
            <pc:sldMk cId="0" sldId="27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57:38.398" v="188" actId="1035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57:18.028" v="178" actId="1038"/>
        <pc:sldMkLst>
          <pc:docMk/>
          <pc:sldMk cId="0" sldId="279"/>
        </pc:sldMkLst>
        <pc:spChg chg="mod">
          <ac:chgData name="Binod Kumar Adhikari" userId="256f5a90-d823-4e8d-9a41-a3da19f4a0ad" providerId="ADAL" clId="{DBC6DCF3-2E9F-46E2-A832-A92B59F4F276}" dt="2024-03-18T01:42:45.294" v="128" actId="1035"/>
          <ac:spMkLst>
            <pc:docMk/>
            <pc:sldMk cId="0" sldId="27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57:12.092" v="175" actId="1035"/>
          <ac:spMkLst>
            <pc:docMk/>
            <pc:sldMk cId="0" sldId="279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DBC6DCF3-2E9F-46E2-A832-A92B59F4F276}" dt="2024-03-18T01:57:18.028" v="178" actId="1038"/>
          <ac:picMkLst>
            <pc:docMk/>
            <pc:sldMk cId="0" sldId="279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DBC6DCF3-2E9F-46E2-A832-A92B59F4F276}" dt="2024-03-18T01:42:53.176" v="129" actId="108"/>
        <pc:sldMkLst>
          <pc:docMk/>
          <pc:sldMk cId="0" sldId="280"/>
        </pc:sldMkLst>
        <pc:spChg chg="mod">
          <ac:chgData name="Binod Kumar Adhikari" userId="256f5a90-d823-4e8d-9a41-a3da19f4a0ad" providerId="ADAL" clId="{DBC6DCF3-2E9F-46E2-A832-A92B59F4F276}" dt="2024-03-18T01:42:53.176" v="129" actId="108"/>
          <ac:spMkLst>
            <pc:docMk/>
            <pc:sldMk cId="0" sldId="280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56:53.452" v="167" actId="1038"/>
        <pc:sldMkLst>
          <pc:docMk/>
          <pc:sldMk cId="0" sldId="281"/>
        </pc:sldMkLst>
        <pc:spChg chg="mod">
          <ac:chgData name="Binod Kumar Adhikari" userId="256f5a90-d823-4e8d-9a41-a3da19f4a0ad" providerId="ADAL" clId="{DBC6DCF3-2E9F-46E2-A832-A92B59F4F276}" dt="2024-03-18T01:43:07.509" v="132" actId="1035"/>
          <ac:spMkLst>
            <pc:docMk/>
            <pc:sldMk cId="0" sldId="28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56:53.452" v="167" actId="1038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43:15.724" v="135" actId="1035"/>
        <pc:sldMkLst>
          <pc:docMk/>
          <pc:sldMk cId="0" sldId="282"/>
        </pc:sldMkLst>
        <pc:spChg chg="mod">
          <ac:chgData name="Binod Kumar Adhikari" userId="256f5a90-d823-4e8d-9a41-a3da19f4a0ad" providerId="ADAL" clId="{DBC6DCF3-2E9F-46E2-A832-A92B59F4F276}" dt="2024-03-18T01:43:15.724" v="135" actId="1035"/>
          <ac:spMkLst>
            <pc:docMk/>
            <pc:sldMk cId="0" sldId="282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55:50.394" v="165" actId="1035"/>
        <pc:sldMkLst>
          <pc:docMk/>
          <pc:sldMk cId="0" sldId="283"/>
        </pc:sldMkLst>
        <pc:spChg chg="mod">
          <ac:chgData name="Binod Kumar Adhikari" userId="256f5a90-d823-4e8d-9a41-a3da19f4a0ad" providerId="ADAL" clId="{DBC6DCF3-2E9F-46E2-A832-A92B59F4F276}" dt="2024-03-18T01:43:24.646" v="138" actId="1035"/>
          <ac:spMkLst>
            <pc:docMk/>
            <pc:sldMk cId="0" sldId="28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55:50.394" v="165" actId="1035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54:34.140" v="163" actId="122"/>
        <pc:sldMkLst>
          <pc:docMk/>
          <pc:sldMk cId="0" sldId="284"/>
        </pc:sldMkLst>
        <pc:spChg chg="mod">
          <ac:chgData name="Binod Kumar Adhikari" userId="256f5a90-d823-4e8d-9a41-a3da19f4a0ad" providerId="ADAL" clId="{DBC6DCF3-2E9F-46E2-A832-A92B59F4F276}" dt="2024-03-18T01:43:32.138" v="141" actId="1035"/>
          <ac:spMkLst>
            <pc:docMk/>
            <pc:sldMk cId="0" sldId="28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54:34.140" v="163" actId="122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43:39.122" v="144" actId="1035"/>
        <pc:sldMkLst>
          <pc:docMk/>
          <pc:sldMk cId="0" sldId="285"/>
        </pc:sldMkLst>
        <pc:spChg chg="mod">
          <ac:chgData name="Binod Kumar Adhikari" userId="256f5a90-d823-4e8d-9a41-a3da19f4a0ad" providerId="ADAL" clId="{DBC6DCF3-2E9F-46E2-A832-A92B59F4F276}" dt="2024-03-18T01:43:39.122" v="144" actId="1035"/>
          <ac:spMkLst>
            <pc:docMk/>
            <pc:sldMk cId="0" sldId="285"/>
            <ac:spMk id="2" creationId="{00000000-0000-0000-0000-000000000000}"/>
          </ac:spMkLst>
        </pc:spChg>
      </pc:sldChg>
      <pc:sldChg chg="addSp modSp">
        <pc:chgData name="Binod Kumar Adhikari" userId="256f5a90-d823-4e8d-9a41-a3da19f4a0ad" providerId="ADAL" clId="{DBC6DCF3-2E9F-46E2-A832-A92B59F4F276}" dt="2024-03-18T01:44:21.453" v="153" actId="1035"/>
        <pc:sldMkLst>
          <pc:docMk/>
          <pc:sldMk cId="0" sldId="286"/>
        </pc:sldMkLst>
        <pc:spChg chg="mod">
          <ac:chgData name="Binod Kumar Adhikari" userId="256f5a90-d823-4e8d-9a41-a3da19f4a0ad" providerId="ADAL" clId="{DBC6DCF3-2E9F-46E2-A832-A92B59F4F276}" dt="2024-03-18T01:44:16.656" v="148" actId="1035"/>
          <ac:spMkLst>
            <pc:docMk/>
            <pc:sldMk cId="0" sldId="28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44:19.484" v="150" actId="1035"/>
          <ac:spMkLst>
            <pc:docMk/>
            <pc:sldMk cId="0" sldId="286"/>
            <ac:spMk id="3" creationId="{00000000-0000-0000-0000-000000000000}"/>
          </ac:spMkLst>
        </pc:spChg>
        <pc:spChg chg="add">
          <ac:chgData name="Binod Kumar Adhikari" userId="256f5a90-d823-4e8d-9a41-a3da19f4a0ad" providerId="ADAL" clId="{DBC6DCF3-2E9F-46E2-A832-A92B59F4F276}" dt="2024-03-18T01:44:06.756" v="145"/>
          <ac:spMkLst>
            <pc:docMk/>
            <pc:sldMk cId="0" sldId="286"/>
            <ac:spMk id="9" creationId="{D24B4963-E189-4C19-9C93-C61867DB32EB}"/>
          </ac:spMkLst>
        </pc:spChg>
        <pc:picChg chg="mod">
          <ac:chgData name="Binod Kumar Adhikari" userId="256f5a90-d823-4e8d-9a41-a3da19f4a0ad" providerId="ADAL" clId="{DBC6DCF3-2E9F-46E2-A832-A92B59F4F276}" dt="2024-03-18T01:44:21.453" v="153" actId="1035"/>
          <ac:picMkLst>
            <pc:docMk/>
            <pc:sldMk cId="0" sldId="286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DBC6DCF3-2E9F-46E2-A832-A92B59F4F276}" dt="2024-03-18T01:44:32.932" v="156" actId="1035"/>
        <pc:sldMkLst>
          <pc:docMk/>
          <pc:sldMk cId="0" sldId="287"/>
        </pc:sldMkLst>
        <pc:spChg chg="mod">
          <ac:chgData name="Binod Kumar Adhikari" userId="256f5a90-d823-4e8d-9a41-a3da19f4a0ad" providerId="ADAL" clId="{DBC6DCF3-2E9F-46E2-A832-A92B59F4F276}" dt="2024-03-18T01:44:32.932" v="156" actId="1035"/>
          <ac:spMkLst>
            <pc:docMk/>
            <pc:sldMk cId="0" sldId="287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44:40.391" v="159" actId="1035"/>
        <pc:sldMkLst>
          <pc:docMk/>
          <pc:sldMk cId="0" sldId="288"/>
        </pc:sldMkLst>
        <pc:spChg chg="mod">
          <ac:chgData name="Binod Kumar Adhikari" userId="256f5a90-d823-4e8d-9a41-a3da19f4a0ad" providerId="ADAL" clId="{DBC6DCF3-2E9F-46E2-A832-A92B59F4F276}" dt="2024-03-18T01:44:40.391" v="159" actId="1035"/>
          <ac:spMkLst>
            <pc:docMk/>
            <pc:sldMk cId="0" sldId="288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DBC6DCF3-2E9F-46E2-A832-A92B59F4F276}" dt="2024-03-18T01:44:54.891" v="161" actId="1076"/>
        <pc:sldMkLst>
          <pc:docMk/>
          <pc:sldMk cId="0" sldId="289"/>
        </pc:sldMkLst>
        <pc:spChg chg="mod">
          <ac:chgData name="Binod Kumar Adhikari" userId="256f5a90-d823-4e8d-9a41-a3da19f4a0ad" providerId="ADAL" clId="{DBC6DCF3-2E9F-46E2-A832-A92B59F4F276}" dt="2024-03-18T01:44:54.891" v="161" actId="1076"/>
          <ac:spMkLst>
            <pc:docMk/>
            <pc:sldMk cId="0" sldId="289"/>
            <ac:spMk id="2" creationId="{00000000-0000-0000-0000-000000000000}"/>
          </ac:spMkLst>
        </pc:spChg>
      </pc:sldChg>
      <pc:sldMasterChg chg="modSp modSldLayout">
        <pc:chgData name="Binod Kumar Adhikari" userId="256f5a90-d823-4e8d-9a41-a3da19f4a0ad" providerId="ADAL" clId="{DBC6DCF3-2E9F-46E2-A832-A92B59F4F276}" dt="2024-03-18T01:37:40.461" v="56" actId="2711"/>
        <pc:sldMasterMkLst>
          <pc:docMk/>
          <pc:sldMasterMk cId="2981895408" sldId="2147483666"/>
        </pc:sldMasterMkLst>
        <pc:spChg chg="mod">
          <ac:chgData name="Binod Kumar Adhikari" userId="256f5a90-d823-4e8d-9a41-a3da19f4a0ad" providerId="ADAL" clId="{DBC6DCF3-2E9F-46E2-A832-A92B59F4F276}" dt="2024-03-18T01:33:46.622" v="11" actId="122"/>
          <ac:spMkLst>
            <pc:docMk/>
            <pc:sldMasterMk cId="2981895408" sldId="214748366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DBC6DCF3-2E9F-46E2-A832-A92B59F4F276}" dt="2024-03-18T01:33:34.732" v="8" actId="122"/>
          <ac:spMkLst>
            <pc:docMk/>
            <pc:sldMasterMk cId="2981895408" sldId="2147483666"/>
            <ac:spMk id="4" creationId="{00000000-0000-0000-0000-000000000000}"/>
          </ac:spMkLst>
        </pc:spChg>
        <pc:sldLayoutChg chg="modSp">
          <pc:chgData name="Binod Kumar Adhikari" userId="256f5a90-d823-4e8d-9a41-a3da19f4a0ad" providerId="ADAL" clId="{DBC6DCF3-2E9F-46E2-A832-A92B59F4F276}" dt="2024-03-18T01:37:13.212" v="53" actId="2711"/>
          <pc:sldLayoutMkLst>
            <pc:docMk/>
            <pc:sldMasterMk cId="2981895408" sldId="2147483666"/>
            <pc:sldLayoutMk cId="2480004878" sldId="2147483667"/>
          </pc:sldLayoutMkLst>
          <pc:spChg chg="mod">
            <ac:chgData name="Binod Kumar Adhikari" userId="256f5a90-d823-4e8d-9a41-a3da19f4a0ad" providerId="ADAL" clId="{DBC6DCF3-2E9F-46E2-A832-A92B59F4F276}" dt="2024-03-18T01:37:13.212" v="53" actId="2711"/>
            <ac:spMkLst>
              <pc:docMk/>
              <pc:sldMasterMk cId="2981895408" sldId="2147483666"/>
              <pc:sldLayoutMk cId="2480004878" sldId="2147483667"/>
              <ac:spMk id="9" creationId="{AC8A869B-5E0E-48D5-8125-A8242806C987}"/>
            </ac:spMkLst>
          </pc:spChg>
        </pc:sldLayoutChg>
        <pc:sldLayoutChg chg="modSp">
          <pc:chgData name="Binod Kumar Adhikari" userId="256f5a90-d823-4e8d-9a41-a3da19f4a0ad" providerId="ADAL" clId="{DBC6DCF3-2E9F-46E2-A832-A92B59F4F276}" dt="2024-03-18T01:37:21.751" v="54" actId="2711"/>
          <pc:sldLayoutMkLst>
            <pc:docMk/>
            <pc:sldMasterMk cId="2981895408" sldId="2147483666"/>
            <pc:sldLayoutMk cId="3117414586" sldId="2147483668"/>
          </pc:sldLayoutMkLst>
          <pc:spChg chg="mod">
            <ac:chgData name="Binod Kumar Adhikari" userId="256f5a90-d823-4e8d-9a41-a3da19f4a0ad" providerId="ADAL" clId="{DBC6DCF3-2E9F-46E2-A832-A92B59F4F276}" dt="2024-03-18T01:37:21.751" v="54" actId="2711"/>
            <ac:spMkLst>
              <pc:docMk/>
              <pc:sldMasterMk cId="2981895408" sldId="2147483666"/>
              <pc:sldLayoutMk cId="3117414586" sldId="2147483668"/>
              <ac:spMk id="4" creationId="{00000000-0000-0000-0000-000000000000}"/>
            </ac:spMkLst>
          </pc:spChg>
        </pc:sldLayoutChg>
        <pc:sldLayoutChg chg="modSp">
          <pc:chgData name="Binod Kumar Adhikari" userId="256f5a90-d823-4e8d-9a41-a3da19f4a0ad" providerId="ADAL" clId="{DBC6DCF3-2E9F-46E2-A832-A92B59F4F276}" dt="2024-03-18T01:37:28.812" v="55" actId="2711"/>
          <pc:sldLayoutMkLst>
            <pc:docMk/>
            <pc:sldMasterMk cId="2981895408" sldId="2147483666"/>
            <pc:sldLayoutMk cId="1274887099" sldId="2147483669"/>
          </pc:sldLayoutMkLst>
          <pc:spChg chg="mod">
            <ac:chgData name="Binod Kumar Adhikari" userId="256f5a90-d823-4e8d-9a41-a3da19f4a0ad" providerId="ADAL" clId="{DBC6DCF3-2E9F-46E2-A832-A92B59F4F276}" dt="2024-03-18T01:37:28.812" v="55" actId="2711"/>
            <ac:spMkLst>
              <pc:docMk/>
              <pc:sldMasterMk cId="2981895408" sldId="2147483666"/>
              <pc:sldLayoutMk cId="1274887099" sldId="2147483669"/>
              <ac:spMk id="8" creationId="{A189FF5E-932D-4B32-83A6-74649A1E9815}"/>
            </ac:spMkLst>
          </pc:spChg>
        </pc:sldLayoutChg>
        <pc:sldLayoutChg chg="modSp">
          <pc:chgData name="Binod Kumar Adhikari" userId="256f5a90-d823-4e8d-9a41-a3da19f4a0ad" providerId="ADAL" clId="{DBC6DCF3-2E9F-46E2-A832-A92B59F4F276}" dt="2024-03-18T01:37:03.990" v="52" actId="2711"/>
          <pc:sldLayoutMkLst>
            <pc:docMk/>
            <pc:sldMasterMk cId="2981895408" sldId="2147483666"/>
            <pc:sldLayoutMk cId="2948001491" sldId="2147483670"/>
          </pc:sldLayoutMkLst>
          <pc:spChg chg="mod">
            <ac:chgData name="Binod Kumar Adhikari" userId="256f5a90-d823-4e8d-9a41-a3da19f4a0ad" providerId="ADAL" clId="{DBC6DCF3-2E9F-46E2-A832-A92B59F4F276}" dt="2024-03-18T01:37:03.990" v="52" actId="2711"/>
            <ac:spMkLst>
              <pc:docMk/>
              <pc:sldMasterMk cId="2981895408" sldId="2147483666"/>
              <pc:sldLayoutMk cId="2948001491" sldId="2147483670"/>
              <ac:spMk id="6" creationId="{687C3015-70A5-4104-A364-47F262AAA99A}"/>
            </ac:spMkLst>
          </pc:spChg>
        </pc:sldLayoutChg>
        <pc:sldLayoutChg chg="modSp">
          <pc:chgData name="Binod Kumar Adhikari" userId="256f5a90-d823-4e8d-9a41-a3da19f4a0ad" providerId="ADAL" clId="{DBC6DCF3-2E9F-46E2-A832-A92B59F4F276}" dt="2024-03-18T01:37:40.461" v="56" actId="2711"/>
          <pc:sldLayoutMkLst>
            <pc:docMk/>
            <pc:sldMasterMk cId="2981895408" sldId="2147483666"/>
            <pc:sldLayoutMk cId="3388752614" sldId="2147483671"/>
          </pc:sldLayoutMkLst>
          <pc:spChg chg="mod">
            <ac:chgData name="Binod Kumar Adhikari" userId="256f5a90-d823-4e8d-9a41-a3da19f4a0ad" providerId="ADAL" clId="{DBC6DCF3-2E9F-46E2-A832-A92B59F4F276}" dt="2024-03-18T01:37:40.461" v="56" actId="2711"/>
            <ac:spMkLst>
              <pc:docMk/>
              <pc:sldMasterMk cId="2981895408" sldId="2147483666"/>
              <pc:sldLayoutMk cId="3388752614" sldId="2147483671"/>
              <ac:spMk id="5" creationId="{00444188-FEAC-4CD9-9B42-C6265C7232A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B8F13B-B5BC-44A8-B4D4-C467B8A299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982A9-0289-4D93-A61D-B0DFD010C5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5F87-6D29-477F-B8FD-8E56E9BC7934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990C-6146-404F-B793-19958DC4AA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1E95C-D57A-49DA-A637-C39535410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CECCF-25DD-4C21-8C9E-77EF6D33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742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D8DD1-5034-4875-A75F-5E811AE29DB8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AAB0-F74E-45FB-AEE9-242FA2995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0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AAB0-F74E-45FB-AEE9-242FA299579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2642" y="1862150"/>
            <a:ext cx="5458714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82975" y="4067936"/>
            <a:ext cx="3178048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AC8A869B-5E0E-48D5-8125-A8242806C9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00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1935" y="6465214"/>
            <a:ext cx="2540127" cy="156068"/>
          </a:xfrm>
        </p:spPr>
        <p:txBody>
          <a:bodyPr lIns="0" tIns="0" rIns="0" bIns="0"/>
          <a:lstStyle>
            <a:lvl1pPr algn="ctr">
              <a:defRPr sz="12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41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A189FF5E-932D-4B32-83A6-74649A1E98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8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687C3015-70A5-4104-A364-47F262AAA99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001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00444188-FEAC-4CD9-9B42-C6265C7232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75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7108" y="228600"/>
            <a:ext cx="766978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108" y="1610690"/>
            <a:ext cx="7669783" cy="3809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AABA4-E50B-443F-A413-C9A6AC944C37}"/>
              </a:ext>
            </a:extLst>
          </p:cNvPr>
          <p:cNvSpPr/>
          <p:nvPr/>
        </p:nvSpPr>
        <p:spPr>
          <a:xfrm>
            <a:off x="0" y="9906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8907F-6A2F-4FE4-A88D-C3DE27E73F59}"/>
              </a:ext>
            </a:extLst>
          </p:cNvPr>
          <p:cNvSpPr/>
          <p:nvPr/>
        </p:nvSpPr>
        <p:spPr>
          <a:xfrm>
            <a:off x="8686800" y="6495143"/>
            <a:ext cx="457200" cy="36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1D60167-4931-47E6-BA6A-407CBD079E4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sldNum="0" hdr="0" dt="0"/>
  <p:txStyles>
    <p:titleStyle>
      <a:lvl1pPr algn="ctr"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691" y="1242860"/>
            <a:ext cx="32727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Deadlock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980" y="2686888"/>
            <a:ext cx="7856220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multiprogramming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said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dead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lock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if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waiting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particular</a:t>
            </a: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200" spc="5" dirty="0">
                <a:latin typeface="Times New Roman"/>
                <a:cs typeface="Times New Roman"/>
              </a:rPr>
              <a:t>event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will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never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occur.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F604B5-7D97-404D-A455-5B5AB11905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858" y="304800"/>
            <a:ext cx="72485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First : Denying Mutual Exclusion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28800"/>
            <a:ext cx="8072755" cy="37299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tabLst>
                <a:tab pos="1739264" algn="l"/>
                <a:tab pos="3577590" algn="l"/>
                <a:tab pos="4338320" algn="l"/>
                <a:tab pos="5226685" algn="l"/>
                <a:tab pos="6702425" algn="l"/>
              </a:tabLst>
            </a:pPr>
            <a:r>
              <a:rPr sz="3000" i="1" spc="-5" dirty="0">
                <a:solidFill>
                  <a:srgbClr val="8EB4E2"/>
                </a:solidFill>
                <a:latin typeface="Calibri"/>
                <a:cs typeface="Calibri"/>
              </a:rPr>
              <a:t>Shar</a:t>
            </a:r>
            <a:r>
              <a:rPr sz="3000" i="1" spc="-20" dirty="0">
                <a:solidFill>
                  <a:srgbClr val="8EB4E2"/>
                </a:solidFill>
                <a:latin typeface="Calibri"/>
                <a:cs typeface="Calibri"/>
              </a:rPr>
              <a:t>a</a:t>
            </a:r>
            <a:r>
              <a:rPr sz="3000" i="1" spc="-5" dirty="0">
                <a:solidFill>
                  <a:srgbClr val="8EB4E2"/>
                </a:solidFill>
                <a:latin typeface="Calibri"/>
                <a:cs typeface="Calibri"/>
              </a:rPr>
              <a:t>bl</a:t>
            </a:r>
            <a:r>
              <a:rPr sz="3000" i="1" dirty="0">
                <a:solidFill>
                  <a:srgbClr val="8EB4E2"/>
                </a:solidFill>
                <a:latin typeface="Calibri"/>
                <a:cs typeface="Calibri"/>
              </a:rPr>
              <a:t>e	res</a:t>
            </a:r>
            <a:r>
              <a:rPr sz="3000" i="1" spc="-10" dirty="0">
                <a:solidFill>
                  <a:srgbClr val="8EB4E2"/>
                </a:solidFill>
                <a:latin typeface="Calibri"/>
                <a:cs typeface="Calibri"/>
              </a:rPr>
              <a:t>o</a:t>
            </a:r>
            <a:r>
              <a:rPr sz="3000" i="1" spc="-5" dirty="0">
                <a:solidFill>
                  <a:srgbClr val="8EB4E2"/>
                </a:solidFill>
                <a:latin typeface="Calibri"/>
                <a:cs typeface="Calibri"/>
              </a:rPr>
              <a:t>ur</a:t>
            </a:r>
            <a:r>
              <a:rPr sz="3000" i="1" spc="-30" dirty="0">
                <a:solidFill>
                  <a:srgbClr val="8EB4E2"/>
                </a:solidFill>
                <a:latin typeface="Calibri"/>
                <a:cs typeface="Calibri"/>
              </a:rPr>
              <a:t>c</a:t>
            </a:r>
            <a:r>
              <a:rPr sz="3000" i="1" dirty="0">
                <a:solidFill>
                  <a:srgbClr val="8EB4E2"/>
                </a:solidFill>
                <a:latin typeface="Calibri"/>
                <a:cs typeface="Calibri"/>
              </a:rPr>
              <a:t>es	</a:t>
            </a:r>
            <a:r>
              <a:rPr sz="3000" i="1" spc="5" dirty="0">
                <a:solidFill>
                  <a:srgbClr val="8EB4E2"/>
                </a:solidFill>
                <a:latin typeface="Calibri"/>
                <a:cs typeface="Calibri"/>
              </a:rPr>
              <a:t>d</a:t>
            </a:r>
            <a:r>
              <a:rPr sz="3000" i="1" dirty="0">
                <a:solidFill>
                  <a:srgbClr val="8EB4E2"/>
                </a:solidFill>
                <a:latin typeface="Calibri"/>
                <a:cs typeface="Calibri"/>
              </a:rPr>
              <a:t>o	</a:t>
            </a:r>
            <a:r>
              <a:rPr sz="3000" i="1" spc="-5" dirty="0">
                <a:solidFill>
                  <a:srgbClr val="8EB4E2"/>
                </a:solidFill>
                <a:latin typeface="Calibri"/>
                <a:cs typeface="Calibri"/>
              </a:rPr>
              <a:t>no</a:t>
            </a:r>
            <a:r>
              <a:rPr sz="3000" i="1" dirty="0">
                <a:solidFill>
                  <a:srgbClr val="8EB4E2"/>
                </a:solidFill>
                <a:latin typeface="Calibri"/>
                <a:cs typeface="Calibri"/>
              </a:rPr>
              <a:t>t	re</a:t>
            </a:r>
            <a:r>
              <a:rPr sz="3000" i="1" spc="-10" dirty="0">
                <a:solidFill>
                  <a:srgbClr val="8EB4E2"/>
                </a:solidFill>
                <a:latin typeface="Calibri"/>
                <a:cs typeface="Calibri"/>
              </a:rPr>
              <a:t>q</a:t>
            </a:r>
            <a:r>
              <a:rPr sz="3000" i="1" spc="-5" dirty="0">
                <a:solidFill>
                  <a:srgbClr val="8EB4E2"/>
                </a:solidFill>
                <a:latin typeface="Calibri"/>
                <a:cs typeface="Calibri"/>
              </a:rPr>
              <a:t>uir</a:t>
            </a:r>
            <a:r>
              <a:rPr sz="3000" i="1" dirty="0">
                <a:solidFill>
                  <a:srgbClr val="8EB4E2"/>
                </a:solidFill>
                <a:latin typeface="Calibri"/>
                <a:cs typeface="Calibri"/>
              </a:rPr>
              <a:t>e	</a:t>
            </a:r>
            <a:r>
              <a:rPr sz="3000" i="1" spc="-10" dirty="0">
                <a:solidFill>
                  <a:srgbClr val="8EB4E2"/>
                </a:solidFill>
                <a:latin typeface="Calibri"/>
                <a:cs typeface="Calibri"/>
              </a:rPr>
              <a:t>m</a:t>
            </a:r>
            <a:r>
              <a:rPr sz="3000" i="1" spc="-5" dirty="0">
                <a:solidFill>
                  <a:srgbClr val="8EB4E2"/>
                </a:solidFill>
                <a:latin typeface="Calibri"/>
                <a:cs typeface="Calibri"/>
              </a:rPr>
              <a:t>u</a:t>
            </a:r>
            <a:r>
              <a:rPr sz="3000" i="1" spc="-20" dirty="0">
                <a:solidFill>
                  <a:srgbClr val="8EB4E2"/>
                </a:solidFill>
                <a:latin typeface="Calibri"/>
                <a:cs typeface="Calibri"/>
              </a:rPr>
              <a:t>t</a:t>
            </a:r>
            <a:r>
              <a:rPr sz="3000" i="1" spc="-5" dirty="0">
                <a:solidFill>
                  <a:srgbClr val="8EB4E2"/>
                </a:solidFill>
                <a:latin typeface="Calibri"/>
                <a:cs typeface="Calibri"/>
              </a:rPr>
              <a:t>u</a:t>
            </a:r>
            <a:r>
              <a:rPr sz="3000" i="1" spc="5" dirty="0">
                <a:solidFill>
                  <a:srgbClr val="8EB4E2"/>
                </a:solidFill>
                <a:latin typeface="Calibri"/>
                <a:cs typeface="Calibri"/>
              </a:rPr>
              <a:t>a</a:t>
            </a:r>
            <a:r>
              <a:rPr sz="3000" i="1" dirty="0">
                <a:solidFill>
                  <a:srgbClr val="8EB4E2"/>
                </a:solidFill>
                <a:latin typeface="Calibri"/>
                <a:cs typeface="Calibri"/>
              </a:rPr>
              <a:t>l</a:t>
            </a:r>
            <a:r>
              <a:rPr sz="3000" i="1" spc="-25" dirty="0">
                <a:solidFill>
                  <a:srgbClr val="8EB4E2"/>
                </a:solidFill>
                <a:latin typeface="Calibri"/>
                <a:cs typeface="Calibri"/>
              </a:rPr>
              <a:t>l</a:t>
            </a:r>
            <a:r>
              <a:rPr sz="3000" i="1" dirty="0">
                <a:solidFill>
                  <a:srgbClr val="8EB4E2"/>
                </a:solidFill>
                <a:latin typeface="Calibri"/>
                <a:cs typeface="Calibri"/>
              </a:rPr>
              <a:t>y  </a:t>
            </a:r>
            <a:r>
              <a:rPr sz="3000" i="1" spc="-20" dirty="0">
                <a:solidFill>
                  <a:srgbClr val="8EB4E2"/>
                </a:solidFill>
                <a:latin typeface="Calibri"/>
                <a:cs typeface="Calibri"/>
              </a:rPr>
              <a:t>exclusive</a:t>
            </a:r>
            <a:r>
              <a:rPr sz="3000" i="1" spc="-10" dirty="0">
                <a:solidFill>
                  <a:srgbClr val="8EB4E2"/>
                </a:solidFill>
                <a:latin typeface="Calibri"/>
                <a:cs typeface="Calibri"/>
              </a:rPr>
              <a:t> access</a:t>
            </a:r>
            <a:r>
              <a:rPr sz="3000" i="1" spc="-5" dirty="0">
                <a:solidFill>
                  <a:srgbClr val="8EB4E2"/>
                </a:solidFill>
                <a:latin typeface="Calibri"/>
                <a:cs typeface="Calibri"/>
              </a:rPr>
              <a:t> such</a:t>
            </a:r>
            <a:r>
              <a:rPr sz="3000" i="1" spc="-10" dirty="0">
                <a:solidFill>
                  <a:srgbClr val="8EB4E2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8EB4E2"/>
                </a:solidFill>
                <a:latin typeface="Calibri"/>
                <a:cs typeface="Calibri"/>
              </a:rPr>
              <a:t>as</a:t>
            </a:r>
            <a:r>
              <a:rPr sz="3000" i="1" spc="-25" dirty="0">
                <a:solidFill>
                  <a:srgbClr val="8EB4E2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8EB4E2"/>
                </a:solidFill>
                <a:latin typeface="Calibri"/>
                <a:cs typeface="Calibri"/>
              </a:rPr>
              <a:t>read</a:t>
            </a:r>
            <a:r>
              <a:rPr sz="3000" i="1" spc="-30" dirty="0">
                <a:solidFill>
                  <a:srgbClr val="8EB4E2"/>
                </a:solidFill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8EB4E2"/>
                </a:solidFill>
                <a:latin typeface="Calibri"/>
                <a:cs typeface="Calibri"/>
              </a:rPr>
              <a:t>only shared</a:t>
            </a:r>
            <a:r>
              <a:rPr sz="3000" i="1" spc="-45" dirty="0">
                <a:solidFill>
                  <a:srgbClr val="8EB4E2"/>
                </a:solidFill>
                <a:latin typeface="Calibri"/>
                <a:cs typeface="Calibri"/>
              </a:rPr>
              <a:t> </a:t>
            </a:r>
            <a:r>
              <a:rPr sz="3000" i="1" spc="-5" dirty="0">
                <a:solidFill>
                  <a:srgbClr val="8EB4E2"/>
                </a:solidFill>
                <a:latin typeface="Calibri"/>
                <a:cs typeface="Calibri"/>
              </a:rPr>
              <a:t>file.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 dirty="0">
              <a:latin typeface="Calibri"/>
              <a:cs typeface="Calibri"/>
            </a:endParaRPr>
          </a:p>
          <a:p>
            <a:pPr marL="355600" marR="6350" indent="-342900">
              <a:lnSpc>
                <a:spcPts val="3240"/>
              </a:lnSpc>
              <a:tabLst>
                <a:tab pos="1140460" algn="l"/>
                <a:tab pos="2233295" algn="l"/>
                <a:tab pos="3947795" algn="l"/>
                <a:tab pos="4669155" algn="l"/>
                <a:tab pos="5929630" algn="l"/>
              </a:tabLst>
            </a:pP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But!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!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!	Some	</a:t>
            </a:r>
            <a:r>
              <a:rPr sz="3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ces	a</a:t>
            </a:r>
            <a:r>
              <a:rPr sz="3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tri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tly	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non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sha</a:t>
            </a:r>
            <a:r>
              <a:rPr sz="30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abl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, 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mutually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exclusive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required.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 dirty="0">
              <a:latin typeface="Calibri"/>
              <a:cs typeface="Calibri"/>
            </a:endParaRPr>
          </a:p>
          <a:p>
            <a:pPr marL="355600" marR="784225" indent="-342900">
              <a:lnSpc>
                <a:spcPts val="3240"/>
              </a:lnSpc>
            </a:pPr>
            <a:r>
              <a:rPr sz="3000" i="1" spc="-5" dirty="0">
                <a:latin typeface="Calibri"/>
                <a:cs typeface="Calibri"/>
              </a:rPr>
              <a:t>So </a:t>
            </a:r>
            <a:r>
              <a:rPr sz="3000" i="1" spc="-60" dirty="0">
                <a:latin typeface="Calibri"/>
                <a:cs typeface="Calibri"/>
              </a:rPr>
              <a:t>We </a:t>
            </a:r>
            <a:r>
              <a:rPr sz="3000" i="1" spc="-10" dirty="0">
                <a:latin typeface="Calibri"/>
                <a:cs typeface="Calibri"/>
              </a:rPr>
              <a:t>can </a:t>
            </a:r>
            <a:r>
              <a:rPr sz="3000" i="1" spc="-5" dirty="0">
                <a:latin typeface="Calibri"/>
                <a:cs typeface="Calibri"/>
              </a:rPr>
              <a:t>not </a:t>
            </a:r>
            <a:r>
              <a:rPr sz="3000" i="1" spc="-10" dirty="0">
                <a:latin typeface="Calibri"/>
                <a:cs typeface="Calibri"/>
              </a:rPr>
              <a:t>prevent </a:t>
            </a:r>
            <a:r>
              <a:rPr sz="3000" i="1" spc="-5" dirty="0">
                <a:latin typeface="Calibri"/>
                <a:cs typeface="Calibri"/>
              </a:rPr>
              <a:t>deadlock by </a:t>
            </a:r>
            <a:r>
              <a:rPr sz="3000" i="1" spc="-10" dirty="0">
                <a:latin typeface="Calibri"/>
                <a:cs typeface="Calibri"/>
              </a:rPr>
              <a:t>denying </a:t>
            </a:r>
            <a:r>
              <a:rPr sz="3000" i="1" dirty="0">
                <a:latin typeface="Calibri"/>
                <a:cs typeface="Calibri"/>
              </a:rPr>
              <a:t>the </a:t>
            </a:r>
            <a:r>
              <a:rPr sz="3000" i="1" spc="-66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mutual</a:t>
            </a:r>
            <a:r>
              <a:rPr sz="3000" i="1" spc="-55" dirty="0">
                <a:latin typeface="Calibri"/>
                <a:cs typeface="Calibri"/>
              </a:rPr>
              <a:t> </a:t>
            </a:r>
            <a:r>
              <a:rPr sz="3000" i="1" spc="-20" dirty="0">
                <a:latin typeface="Calibri"/>
                <a:cs typeface="Calibri"/>
              </a:rPr>
              <a:t>exclusion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55504A-447A-45BC-9699-F9BF865693F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54" y="304800"/>
            <a:ext cx="73132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Second: Denying Hold and Wait: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7891780" cy="412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Policy: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all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or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none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basis;</a:t>
            </a:r>
            <a:endParaRPr sz="2400" dirty="0">
              <a:latin typeface="Calibri"/>
              <a:cs typeface="Calibri"/>
            </a:endParaRPr>
          </a:p>
          <a:p>
            <a:pPr marL="756285" marR="264795" lvl="1" indent="-287020">
              <a:lnSpc>
                <a:spcPts val="2300"/>
              </a:lnSpc>
              <a:spcBef>
                <a:spcPts val="56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If all </a:t>
            </a:r>
            <a:r>
              <a:rPr sz="2400" spc="-10" dirty="0">
                <a:latin typeface="Calibri"/>
                <a:cs typeface="Calibri"/>
              </a:rPr>
              <a:t>resources </a:t>
            </a:r>
            <a:r>
              <a:rPr sz="2400" spc="-5" dirty="0">
                <a:latin typeface="Calibri"/>
                <a:cs typeface="Calibri"/>
              </a:rPr>
              <a:t>needed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available </a:t>
            </a:r>
            <a:r>
              <a:rPr sz="2400" dirty="0">
                <a:latin typeface="Calibri"/>
                <a:cs typeface="Calibri"/>
              </a:rPr>
              <a:t>then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granted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process.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590"/>
              </a:lnSpc>
              <a:spcBef>
                <a:spcPts val="2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 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available,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590"/>
              </a:lnSpc>
            </a:pP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available.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87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waiting,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5" dirty="0">
                <a:latin typeface="Calibri"/>
                <a:cs typeface="Calibri"/>
              </a:rPr>
              <a:t> should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Problem: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Low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 utilization.</a:t>
            </a:r>
            <a:endParaRPr sz="2400" dirty="0">
              <a:latin typeface="Calibri"/>
              <a:cs typeface="Calibri"/>
            </a:endParaRPr>
          </a:p>
          <a:p>
            <a:pPr marL="756285" marR="55880" lvl="1" indent="-287020">
              <a:lnSpc>
                <a:spcPct val="80700"/>
              </a:lnSpc>
              <a:spcBef>
                <a:spcPts val="55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Starvation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possible.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process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that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needs </a:t>
            </a:r>
            <a:r>
              <a:rPr sz="2000" b="1" spc="-15" dirty="0">
                <a:latin typeface="Calibri"/>
                <a:cs typeface="Calibri"/>
              </a:rPr>
              <a:t>several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popular 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resources </a:t>
            </a:r>
            <a:r>
              <a:rPr sz="2000" b="1" spc="-15" dirty="0">
                <a:latin typeface="Calibri"/>
                <a:cs typeface="Calibri"/>
              </a:rPr>
              <a:t>may have </a:t>
            </a:r>
            <a:r>
              <a:rPr sz="2000" b="1" spc="-10" dirty="0">
                <a:latin typeface="Calibri"/>
                <a:cs typeface="Calibri"/>
              </a:rPr>
              <a:t>to wait </a:t>
            </a:r>
            <a:r>
              <a:rPr sz="2000" b="1" spc="-15" dirty="0">
                <a:latin typeface="Calibri"/>
                <a:cs typeface="Calibri"/>
              </a:rPr>
              <a:t>indefinitely, </a:t>
            </a:r>
            <a:r>
              <a:rPr sz="2000" b="1" dirty="0">
                <a:latin typeface="Calibri"/>
                <a:cs typeface="Calibri"/>
              </a:rPr>
              <a:t>because </a:t>
            </a:r>
            <a:r>
              <a:rPr sz="2000" b="1" spc="-15" dirty="0">
                <a:latin typeface="Calibri"/>
                <a:cs typeface="Calibri"/>
              </a:rPr>
              <a:t>at </a:t>
            </a:r>
            <a:r>
              <a:rPr sz="2000" b="1" spc="-5" dirty="0">
                <a:latin typeface="Calibri"/>
                <a:cs typeface="Calibri"/>
              </a:rPr>
              <a:t>least </a:t>
            </a:r>
            <a:r>
              <a:rPr sz="2000" b="1" dirty="0">
                <a:latin typeface="Calibri"/>
                <a:cs typeface="Calibri"/>
              </a:rPr>
              <a:t>one of the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resources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that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needs is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always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allocated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some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other</a:t>
            </a:r>
            <a:r>
              <a:rPr sz="2000" b="1" spc="-5" dirty="0">
                <a:latin typeface="Calibri"/>
                <a:cs typeface="Calibri"/>
              </a:rPr>
              <a:t> process.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D485D1-E19D-409F-AC6D-80D744A9647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114" y="304800"/>
            <a:ext cx="696087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Third: Denying No-preemption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8074659" cy="43605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policy</a:t>
            </a:r>
            <a:endParaRPr sz="3200" dirty="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holding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spc="-10" dirty="0">
                <a:latin typeface="Calibri"/>
                <a:cs typeface="Calibri"/>
              </a:rPr>
              <a:t> 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denied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 release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0" dirty="0">
                <a:latin typeface="Calibri"/>
                <a:cs typeface="Calibri"/>
              </a:rPr>
              <a:t>held </a:t>
            </a:r>
            <a:r>
              <a:rPr sz="2800" spc="-15" dirty="0">
                <a:latin typeface="Calibri"/>
                <a:cs typeface="Calibri"/>
              </a:rPr>
              <a:t>resources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25" dirty="0">
                <a:latin typeface="Calibri"/>
                <a:cs typeface="Calibri"/>
              </a:rPr>
              <a:t>necessary,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again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together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additional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Problem: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process releases resources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works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190129-8792-4DAA-8148-0B19F8B30B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6445" y="304800"/>
            <a:ext cx="50730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Denying Circular Wait: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800340" cy="44456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Policy</a:t>
            </a:r>
            <a:endParaRPr sz="3200" dirty="0">
              <a:latin typeface="Calibri"/>
              <a:cs typeface="Calibri"/>
            </a:endParaRPr>
          </a:p>
          <a:p>
            <a:pPr marL="756285" marR="909319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resources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uniquely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numbered,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linear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ascending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order.</a:t>
            </a:r>
            <a:endParaRPr sz="2800" dirty="0">
              <a:latin typeface="Calibri"/>
              <a:cs typeface="Calibri"/>
            </a:endParaRPr>
          </a:p>
          <a:p>
            <a:pPr marL="756285" marR="35623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ascending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prevents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circular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wait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Problem: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Difficult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maintain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09EE24-9922-4F6F-AAFB-0F19324BEBF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9617" y="304800"/>
            <a:ext cx="46088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Deadlock Avoidance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6786"/>
            <a:ext cx="7858125" cy="3706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279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Deadlock-prevention </a:t>
            </a:r>
            <a:r>
              <a:rPr sz="2000" spc="-5" dirty="0">
                <a:latin typeface="Calibri"/>
                <a:cs typeface="Calibri"/>
              </a:rPr>
              <a:t>algorithms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ensure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least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necessary</a:t>
            </a:r>
            <a:endParaRPr sz="2000" dirty="0">
              <a:latin typeface="Calibri"/>
              <a:cs typeface="Calibri"/>
            </a:endParaRPr>
          </a:p>
          <a:p>
            <a:pPr marL="561340" marR="5080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conditions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deadlock cannot occur </a:t>
            </a:r>
            <a:r>
              <a:rPr sz="2000" dirty="0">
                <a:latin typeface="Calibri"/>
                <a:cs typeface="Calibri"/>
              </a:rPr>
              <a:t>and hence </a:t>
            </a:r>
            <a:r>
              <a:rPr sz="2000" spc="-5" dirty="0">
                <a:latin typeface="Calibri"/>
                <a:cs typeface="Calibri"/>
              </a:rPr>
              <a:t>that deadlocks cannot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hold.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effects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preventing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deadlocks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are</a:t>
            </a:r>
            <a:r>
              <a:rPr sz="2000" b="1" dirty="0">
                <a:latin typeface="Calibri"/>
                <a:cs typeface="Calibri"/>
              </a:rPr>
              <a:t> low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device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utilization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reduced </a:t>
            </a:r>
            <a:r>
              <a:rPr sz="2000" b="1" spc="-15" dirty="0">
                <a:latin typeface="Calibri"/>
                <a:cs typeface="Calibri"/>
              </a:rPr>
              <a:t>system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throughput.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b="1" spc="-10" dirty="0">
                <a:latin typeface="Calibri"/>
                <a:cs typeface="Calibri"/>
              </a:rPr>
              <a:t>Alternative</a:t>
            </a:r>
            <a:endParaRPr sz="2000" dirty="0">
              <a:latin typeface="Calibri"/>
              <a:cs typeface="Calibri"/>
            </a:endParaRPr>
          </a:p>
          <a:p>
            <a:pPr marL="756285" marR="90805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tape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printer,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dirty="0">
                <a:latin typeface="Calibri"/>
                <a:cs typeface="Calibri"/>
              </a:rPr>
              <a:t> 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tape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releasing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resources,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whereas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</a:t>
            </a:r>
            <a:r>
              <a:rPr sz="2000" spc="-5" dirty="0">
                <a:latin typeface="Calibri"/>
                <a:cs typeface="Calibri"/>
              </a:rPr>
              <a:t> will </a:t>
            </a:r>
            <a:r>
              <a:rPr sz="2000" spc="-10" dirty="0">
                <a:latin typeface="Calibri"/>
                <a:cs typeface="Calibri"/>
              </a:rPr>
              <a:t>request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printer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tape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drive.</a:t>
            </a:r>
            <a:endParaRPr sz="20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Assign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safe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273ECB-DA6A-4A5D-8DFD-67BE0C943F7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9617" y="304800"/>
            <a:ext cx="46088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Deadlock Avoidance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1066"/>
            <a:ext cx="8009890" cy="418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>
              <a:lnSpc>
                <a:spcPts val="3080"/>
              </a:lnSpc>
              <a:spcBef>
                <a:spcPts val="100"/>
              </a:spcBef>
            </a:pPr>
            <a:r>
              <a:rPr sz="2700" spc="-15" dirty="0">
                <a:latin typeface="Calibri"/>
                <a:cs typeface="Calibri"/>
              </a:rPr>
              <a:t>Each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request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requires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that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 making </a:t>
            </a:r>
            <a:r>
              <a:rPr sz="2700" spc="-5" dirty="0">
                <a:latin typeface="Calibri"/>
                <a:cs typeface="Calibri"/>
              </a:rPr>
              <a:t>this decision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</a:p>
          <a:p>
            <a:pPr marL="3047365">
              <a:lnSpc>
                <a:spcPts val="3080"/>
              </a:lnSpc>
            </a:pPr>
            <a:r>
              <a:rPr sz="2700" spc="-25" dirty="0">
                <a:latin typeface="Calibri"/>
                <a:cs typeface="Calibri"/>
              </a:rPr>
              <a:t>system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consider: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resources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currently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available,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resources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currently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allocated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each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process,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future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requests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releases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process.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 dirty="0">
              <a:latin typeface="Calibri"/>
              <a:cs typeface="Calibri"/>
            </a:endParaRPr>
          </a:p>
          <a:p>
            <a:pPr marL="416559" marR="5080" indent="-184785">
              <a:lnSpc>
                <a:spcPts val="2920"/>
              </a:lnSpc>
            </a:pPr>
            <a:r>
              <a:rPr sz="2700" dirty="0">
                <a:solidFill>
                  <a:srgbClr val="548ED4"/>
                </a:solidFill>
                <a:latin typeface="Calibri"/>
                <a:cs typeface="Calibri"/>
              </a:rPr>
              <a:t>Initially the </a:t>
            </a:r>
            <a:r>
              <a:rPr sz="2700" spc="-25" dirty="0">
                <a:solidFill>
                  <a:srgbClr val="548ED4"/>
                </a:solidFill>
                <a:latin typeface="Calibri"/>
                <a:cs typeface="Calibri"/>
              </a:rPr>
              <a:t>system </a:t>
            </a:r>
            <a:r>
              <a:rPr sz="2700" dirty="0">
                <a:solidFill>
                  <a:srgbClr val="548ED4"/>
                </a:solidFill>
                <a:latin typeface="Calibri"/>
                <a:cs typeface="Calibri"/>
              </a:rPr>
              <a:t>is in </a:t>
            </a:r>
            <a:r>
              <a:rPr sz="2700" spc="-25" dirty="0">
                <a:solidFill>
                  <a:srgbClr val="548ED4"/>
                </a:solidFill>
                <a:latin typeface="Calibri"/>
                <a:cs typeface="Calibri"/>
              </a:rPr>
              <a:t>safe state. </a:t>
            </a:r>
            <a:r>
              <a:rPr sz="2700" spc="-10" dirty="0">
                <a:solidFill>
                  <a:srgbClr val="548ED4"/>
                </a:solidFill>
                <a:latin typeface="Calibri"/>
                <a:cs typeface="Calibri"/>
              </a:rPr>
              <a:t>Whenever </a:t>
            </a:r>
            <a:r>
              <a:rPr sz="2700" dirty="0">
                <a:solidFill>
                  <a:srgbClr val="548ED4"/>
                </a:solidFill>
                <a:latin typeface="Calibri"/>
                <a:cs typeface="Calibri"/>
              </a:rPr>
              <a:t>a </a:t>
            </a:r>
            <a:r>
              <a:rPr sz="2700" spc="-15" dirty="0">
                <a:solidFill>
                  <a:srgbClr val="548ED4"/>
                </a:solidFill>
                <a:latin typeface="Calibri"/>
                <a:cs typeface="Calibri"/>
              </a:rPr>
              <a:t>process </a:t>
            </a:r>
            <a:r>
              <a:rPr sz="27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548ED4"/>
                </a:solidFill>
                <a:latin typeface="Calibri"/>
                <a:cs typeface="Calibri"/>
              </a:rPr>
              <a:t>request</a:t>
            </a:r>
            <a:r>
              <a:rPr sz="27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548ED4"/>
                </a:solidFill>
                <a:latin typeface="Calibri"/>
                <a:cs typeface="Calibri"/>
              </a:rPr>
              <a:t>resource</a:t>
            </a:r>
            <a:r>
              <a:rPr sz="27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548ED4"/>
                </a:solidFill>
                <a:latin typeface="Calibri"/>
                <a:cs typeface="Calibri"/>
              </a:rPr>
              <a:t>that</a:t>
            </a:r>
            <a:r>
              <a:rPr sz="27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548ED4"/>
                </a:solidFill>
                <a:latin typeface="Calibri"/>
                <a:cs typeface="Calibri"/>
              </a:rPr>
              <a:t>is </a:t>
            </a:r>
            <a:r>
              <a:rPr sz="2700" spc="-10" dirty="0">
                <a:solidFill>
                  <a:srgbClr val="548ED4"/>
                </a:solidFill>
                <a:latin typeface="Calibri"/>
                <a:cs typeface="Calibri"/>
              </a:rPr>
              <a:t>currently</a:t>
            </a:r>
            <a:r>
              <a:rPr sz="27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548ED4"/>
                </a:solidFill>
                <a:latin typeface="Calibri"/>
                <a:cs typeface="Calibri"/>
              </a:rPr>
              <a:t>available,</a:t>
            </a:r>
            <a:r>
              <a:rPr sz="27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7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548ED4"/>
                </a:solidFill>
                <a:latin typeface="Calibri"/>
                <a:cs typeface="Calibri"/>
              </a:rPr>
              <a:t>system</a:t>
            </a:r>
            <a:endParaRPr sz="2700" dirty="0">
              <a:latin typeface="Calibri"/>
              <a:cs typeface="Calibri"/>
            </a:endParaRPr>
          </a:p>
          <a:p>
            <a:pPr marL="403225" algn="ctr">
              <a:lnSpc>
                <a:spcPts val="2705"/>
              </a:lnSpc>
            </a:pPr>
            <a:r>
              <a:rPr sz="2700" spc="-10" dirty="0">
                <a:solidFill>
                  <a:srgbClr val="548ED4"/>
                </a:solidFill>
                <a:latin typeface="Calibri"/>
                <a:cs typeface="Calibri"/>
              </a:rPr>
              <a:t>must</a:t>
            </a:r>
            <a:r>
              <a:rPr sz="27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548ED4"/>
                </a:solidFill>
                <a:latin typeface="Calibri"/>
                <a:cs typeface="Calibri"/>
              </a:rPr>
              <a:t>decide</a:t>
            </a:r>
            <a:r>
              <a:rPr sz="27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548ED4"/>
                </a:solidFill>
                <a:latin typeface="Calibri"/>
                <a:cs typeface="Calibri"/>
              </a:rPr>
              <a:t>whether</a:t>
            </a:r>
            <a:r>
              <a:rPr sz="2700" spc="-4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7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548ED4"/>
                </a:solidFill>
                <a:latin typeface="Calibri"/>
                <a:cs typeface="Calibri"/>
              </a:rPr>
              <a:t>resource</a:t>
            </a:r>
            <a:r>
              <a:rPr sz="2700" spc="-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548ED4"/>
                </a:solidFill>
                <a:latin typeface="Calibri"/>
                <a:cs typeface="Calibri"/>
              </a:rPr>
              <a:t>can </a:t>
            </a:r>
            <a:r>
              <a:rPr sz="2700" spc="-5" dirty="0">
                <a:solidFill>
                  <a:srgbClr val="548ED4"/>
                </a:solidFill>
                <a:latin typeface="Calibri"/>
                <a:cs typeface="Calibri"/>
              </a:rPr>
              <a:t>be</a:t>
            </a:r>
            <a:r>
              <a:rPr sz="27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548ED4"/>
                </a:solidFill>
                <a:latin typeface="Calibri"/>
                <a:cs typeface="Calibri"/>
              </a:rPr>
              <a:t>allocated</a:t>
            </a:r>
            <a:endParaRPr sz="2700" dirty="0">
              <a:latin typeface="Calibri"/>
              <a:cs typeface="Calibri"/>
            </a:endParaRPr>
          </a:p>
          <a:p>
            <a:pPr marL="403860" algn="ctr">
              <a:lnSpc>
                <a:spcPts val="3080"/>
              </a:lnSpc>
            </a:pPr>
            <a:r>
              <a:rPr sz="2700" spc="-5" dirty="0">
                <a:solidFill>
                  <a:srgbClr val="548ED4"/>
                </a:solidFill>
                <a:latin typeface="Calibri"/>
                <a:cs typeface="Calibri"/>
              </a:rPr>
              <a:t>immediately</a:t>
            </a:r>
            <a:r>
              <a:rPr sz="27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548ED4"/>
                </a:solidFill>
                <a:latin typeface="Calibri"/>
                <a:cs typeface="Calibri"/>
              </a:rPr>
              <a:t>or</a:t>
            </a:r>
            <a:r>
              <a:rPr sz="2700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548ED4"/>
                </a:solidFill>
                <a:latin typeface="Calibri"/>
                <a:cs typeface="Calibri"/>
              </a:rPr>
              <a:t>whether</a:t>
            </a:r>
            <a:r>
              <a:rPr sz="27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27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548ED4"/>
                </a:solidFill>
                <a:latin typeface="Calibri"/>
                <a:cs typeface="Calibri"/>
              </a:rPr>
              <a:t>process</a:t>
            </a:r>
            <a:r>
              <a:rPr sz="27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548ED4"/>
                </a:solidFill>
                <a:latin typeface="Calibri"/>
                <a:cs typeface="Calibri"/>
              </a:rPr>
              <a:t>must</a:t>
            </a:r>
            <a:r>
              <a:rPr sz="27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548ED4"/>
                </a:solidFill>
                <a:latin typeface="Calibri"/>
                <a:cs typeface="Calibri"/>
              </a:rPr>
              <a:t>wait.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2F850F-D198-47AF-9F8F-4A08258DCA5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1986" y="304800"/>
            <a:ext cx="672528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Safe state and Deadlock State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67200" y="1638300"/>
            <a:ext cx="4379595" cy="2400300"/>
            <a:chOff x="4000500" y="1638300"/>
            <a:chExt cx="4646295" cy="2514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8600" y="1676400"/>
              <a:ext cx="4570095" cy="2438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00500" y="1638299"/>
              <a:ext cx="4646295" cy="2514600"/>
            </a:xfrm>
            <a:custGeom>
              <a:avLst/>
              <a:gdLst/>
              <a:ahLst/>
              <a:cxnLst/>
              <a:rect l="l" t="t" r="r" b="b"/>
              <a:pathLst>
                <a:path w="4646295" h="2514600">
                  <a:moveTo>
                    <a:pt x="4620895" y="25400"/>
                  </a:moveTo>
                  <a:lnTo>
                    <a:pt x="4608195" y="25400"/>
                  </a:lnTo>
                  <a:lnTo>
                    <a:pt x="4608195" y="38100"/>
                  </a:lnTo>
                  <a:lnTo>
                    <a:pt x="4608195" y="2476500"/>
                  </a:lnTo>
                  <a:lnTo>
                    <a:pt x="38100" y="2476500"/>
                  </a:lnTo>
                  <a:lnTo>
                    <a:pt x="38100" y="38100"/>
                  </a:lnTo>
                  <a:lnTo>
                    <a:pt x="4608195" y="38100"/>
                  </a:lnTo>
                  <a:lnTo>
                    <a:pt x="4608195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2476500"/>
                  </a:lnTo>
                  <a:lnTo>
                    <a:pt x="25400" y="2489200"/>
                  </a:lnTo>
                  <a:lnTo>
                    <a:pt x="4620895" y="2489200"/>
                  </a:lnTo>
                  <a:lnTo>
                    <a:pt x="4620895" y="2476500"/>
                  </a:lnTo>
                  <a:lnTo>
                    <a:pt x="4620895" y="38100"/>
                  </a:lnTo>
                  <a:lnTo>
                    <a:pt x="4620895" y="25400"/>
                  </a:lnTo>
                  <a:close/>
                </a:path>
                <a:path w="4646295" h="2514600">
                  <a:moveTo>
                    <a:pt x="4646295" y="0"/>
                  </a:moveTo>
                  <a:lnTo>
                    <a:pt x="4633595" y="0"/>
                  </a:lnTo>
                  <a:lnTo>
                    <a:pt x="4633595" y="12700"/>
                  </a:lnTo>
                  <a:lnTo>
                    <a:pt x="4633595" y="2501900"/>
                  </a:lnTo>
                  <a:lnTo>
                    <a:pt x="12700" y="2501900"/>
                  </a:lnTo>
                  <a:lnTo>
                    <a:pt x="12700" y="12700"/>
                  </a:lnTo>
                  <a:lnTo>
                    <a:pt x="4633595" y="12700"/>
                  </a:lnTo>
                  <a:lnTo>
                    <a:pt x="4633595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01900"/>
                  </a:lnTo>
                  <a:lnTo>
                    <a:pt x="0" y="2514600"/>
                  </a:lnTo>
                  <a:lnTo>
                    <a:pt x="4646295" y="2514600"/>
                  </a:lnTo>
                  <a:lnTo>
                    <a:pt x="4646295" y="2501912"/>
                  </a:lnTo>
                  <a:lnTo>
                    <a:pt x="4646295" y="12700"/>
                  </a:lnTo>
                  <a:lnTo>
                    <a:pt x="464629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2271" y="1600200"/>
            <a:ext cx="3427729" cy="42932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87960">
              <a:lnSpc>
                <a:spcPct val="100699"/>
              </a:lnSpc>
              <a:spcBef>
                <a:spcPts val="75"/>
              </a:spcBef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spc="-5" dirty="0">
                <a:latin typeface="Calibri"/>
                <a:cs typeface="Calibri"/>
              </a:rPr>
              <a:t>If a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is in a </a:t>
            </a:r>
            <a:r>
              <a:rPr sz="2800" spc="-25" dirty="0">
                <a:latin typeface="Calibri"/>
                <a:cs typeface="Calibri"/>
              </a:rPr>
              <a:t>safe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⇒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-10" dirty="0">
                <a:latin typeface="Calibri"/>
                <a:cs typeface="Calibri"/>
              </a:rPr>
              <a:t> deadlocks.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700" dirty="0">
              <a:latin typeface="Calibri"/>
              <a:cs typeface="Calibri"/>
            </a:endParaRPr>
          </a:p>
          <a:p>
            <a:pPr marL="12700" marR="67310">
              <a:lnSpc>
                <a:spcPct val="100000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spc="-5" dirty="0">
                <a:latin typeface="Calibri"/>
                <a:cs typeface="Calibri"/>
              </a:rPr>
              <a:t>If a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is in </a:t>
            </a:r>
            <a:r>
              <a:rPr sz="2800" spc="-20" dirty="0">
                <a:latin typeface="Calibri"/>
                <a:cs typeface="Calibri"/>
              </a:rPr>
              <a:t>unsafe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mbria Math"/>
                <a:cs typeface="Cambria Math"/>
              </a:rPr>
              <a:t>⇒</a:t>
            </a:r>
            <a:r>
              <a:rPr sz="2800" spc="-15" dirty="0">
                <a:latin typeface="Calibri"/>
                <a:cs typeface="Calibri"/>
              </a:rPr>
              <a:t>Possibility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deadlock.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buSzPct val="96428"/>
              <a:buFont typeface="Arial MT"/>
              <a:buChar char="•"/>
              <a:tabLst>
                <a:tab pos="137795" algn="l"/>
              </a:tabLst>
            </a:pPr>
            <a:r>
              <a:rPr sz="2800" spc="-15" dirty="0">
                <a:latin typeface="Calibri"/>
                <a:cs typeface="Calibri"/>
              </a:rPr>
              <a:t>Avoidance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⇒</a:t>
            </a:r>
            <a:r>
              <a:rPr sz="2800" spc="-10" dirty="0">
                <a:latin typeface="Calibri"/>
                <a:cs typeface="Calibri"/>
              </a:rPr>
              <a:t>ensure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5" dirty="0">
                <a:latin typeface="Calibri"/>
                <a:cs typeface="Calibri"/>
              </a:rPr>
              <a:t>never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unsafe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state.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E9E21DA-CFC2-450E-B152-5F0A5252CD6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738"/>
            <a:ext cx="7771765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25" dirty="0">
                <a:latin typeface="Calibri"/>
                <a:cs typeface="Calibri"/>
              </a:rPr>
              <a:t>safe</a:t>
            </a:r>
            <a:r>
              <a:rPr sz="2400" dirty="0">
                <a:latin typeface="Calibri"/>
                <a:cs typeface="Calibri"/>
              </a:rPr>
              <a:t> 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deadlocked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 scheduling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dirty="0">
                <a:latin typeface="Calibri"/>
                <a:cs typeface="Calibri"/>
              </a:rPr>
              <a:t>in which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10" dirty="0">
                <a:latin typeface="Calibri"/>
                <a:cs typeface="Calibri"/>
              </a:rPr>
              <a:t>process can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completion.</a:t>
            </a:r>
            <a:endParaRPr sz="2400">
              <a:latin typeface="Calibri"/>
              <a:cs typeface="Calibri"/>
            </a:endParaRPr>
          </a:p>
          <a:p>
            <a:pPr marL="355600" marR="3714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illustrate,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12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magnetic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tape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drives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45379"/>
            <a:ext cx="4540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Thus,</a:t>
            </a:r>
            <a:r>
              <a:rPr sz="2400" spc="-10" dirty="0">
                <a:latin typeface="Calibri"/>
                <a:cs typeface="Calibri"/>
              </a:rPr>
              <a:t> there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3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drives.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68065"/>
              </p:ext>
            </p:extLst>
          </p:nvPr>
        </p:nvGraphicFramePr>
        <p:xfrm>
          <a:off x="1373822" y="3709429"/>
          <a:ext cx="6096000" cy="1478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Has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24F011B-C8B6-481E-86D2-3C07B03D05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470" y="304800"/>
            <a:ext cx="23863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371600"/>
            <a:ext cx="804354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spc="-30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safe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</a:t>
            </a:r>
            <a:endParaRPr sz="2400" dirty="0">
              <a:latin typeface="Calibri"/>
              <a:cs typeface="Calibri"/>
            </a:endParaRPr>
          </a:p>
          <a:p>
            <a:pPr marL="4064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&lt;p2,p1,p3&gt;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satisfies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safety</a:t>
            </a:r>
            <a:r>
              <a:rPr sz="2400" spc="-10" dirty="0">
                <a:latin typeface="Calibri"/>
                <a:cs typeface="Calibri"/>
              </a:rPr>
              <a:t> condition.</a:t>
            </a:r>
            <a:endParaRPr sz="2400" dirty="0">
              <a:latin typeface="Calibri"/>
              <a:cs typeface="Calibri"/>
            </a:endParaRPr>
          </a:p>
          <a:p>
            <a:pPr marL="406400" marR="6858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system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safe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unsafe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Suppose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that,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time t1 ,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p3 </a:t>
            </a:r>
            <a:r>
              <a:rPr sz="2400" spc="-10" dirty="0">
                <a:latin typeface="Calibri"/>
                <a:cs typeface="Calibri"/>
              </a:rPr>
              <a:t>requests </a:t>
            </a:r>
            <a:r>
              <a:rPr sz="2400" dirty="0">
                <a:latin typeface="Calibri"/>
                <a:cs typeface="Calibri"/>
              </a:rPr>
              <a:t>and is </a:t>
            </a:r>
            <a:r>
              <a:rPr sz="2400" spc="-10" dirty="0">
                <a:latin typeface="Calibri"/>
                <a:cs typeface="Calibri"/>
              </a:rPr>
              <a:t>allocated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tape drive.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 longer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safe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state.</a:t>
            </a:r>
            <a:endParaRPr sz="2400" dirty="0">
              <a:latin typeface="Calibri"/>
              <a:cs typeface="Calibri"/>
            </a:endParaRPr>
          </a:p>
          <a:p>
            <a:pPr marL="406400" marR="22987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Calibri"/>
                <a:cs typeface="Calibri"/>
              </a:rPr>
              <a:t>Our </a:t>
            </a:r>
            <a:r>
              <a:rPr sz="2400" spc="-20" dirty="0">
                <a:latin typeface="Calibri"/>
                <a:cs typeface="Calibri"/>
              </a:rPr>
              <a:t>mistake </a:t>
            </a:r>
            <a:r>
              <a:rPr sz="2400" spc="-10" dirty="0">
                <a:latin typeface="Calibri"/>
                <a:cs typeface="Calibri"/>
              </a:rPr>
              <a:t>was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granting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request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p3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tape drive.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1094"/>
              </p:ext>
            </p:extLst>
          </p:nvPr>
        </p:nvGraphicFramePr>
        <p:xfrm>
          <a:off x="1371600" y="4419600"/>
          <a:ext cx="6096000" cy="1478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Processes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Max.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Has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2+1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B3F49-D9F2-4966-B106-B916E3578AD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452" y="252806"/>
            <a:ext cx="4180840" cy="63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Deadlock Avoidance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65726"/>
            <a:ext cx="8074660" cy="4877874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19710" algn="ctr">
              <a:lnSpc>
                <a:spcPct val="100000"/>
              </a:lnSpc>
              <a:spcBef>
                <a:spcPts val="1785"/>
              </a:spcBef>
            </a:pPr>
            <a:r>
              <a:rPr sz="2800" spc="-25" dirty="0">
                <a:latin typeface="Calibri"/>
                <a:cs typeface="Calibri"/>
              </a:rPr>
              <a:t>Banker’s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 dirty="0">
              <a:latin typeface="Calibri"/>
              <a:cs typeface="Calibri"/>
            </a:endParaRPr>
          </a:p>
          <a:p>
            <a:pPr marL="355600" marR="75565" indent="-342900" algn="just">
              <a:lnSpc>
                <a:spcPct val="80000"/>
              </a:lnSpc>
              <a:spcBef>
                <a:spcPts val="20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Models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way </a:t>
            </a:r>
            <a:r>
              <a:rPr sz="2400" spc="-5" dirty="0">
                <a:latin typeface="Calibri"/>
                <a:cs typeface="Calibri"/>
              </a:rPr>
              <a:t>of banking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ensure that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bank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never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allocates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cash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longer </a:t>
            </a:r>
            <a:r>
              <a:rPr sz="2400" spc="-10" dirty="0">
                <a:latin typeface="Calibri"/>
                <a:cs typeface="Calibri"/>
              </a:rPr>
              <a:t>satisfy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customers.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process request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resources,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determine </a:t>
            </a:r>
            <a:r>
              <a:rPr sz="2400" spc="-5" dirty="0">
                <a:latin typeface="Calibri"/>
                <a:cs typeface="Calibri"/>
              </a:rPr>
              <a:t>whether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allocation of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left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safe state,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lang="en-IN" sz="2400" dirty="0">
                <a:latin typeface="Calibri"/>
                <a:cs typeface="Calibri"/>
              </a:rPr>
              <a:t>it will allocate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6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resources, </a:t>
            </a:r>
            <a:r>
              <a:rPr sz="2400" spc="-5" dirty="0">
                <a:latin typeface="Calibri"/>
                <a:cs typeface="Calibri"/>
              </a:rPr>
              <a:t>otherwise </a:t>
            </a:r>
            <a:r>
              <a:rPr sz="2400" spc="-15" dirty="0">
                <a:latin typeface="Calibri"/>
                <a:cs typeface="Calibri"/>
              </a:rPr>
              <a:t>process </a:t>
            </a:r>
            <a:r>
              <a:rPr sz="2400" spc="-10" dirty="0">
                <a:latin typeface="Calibri"/>
                <a:cs typeface="Calibri"/>
              </a:rPr>
              <a:t>must wait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process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release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resources.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structures: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Max, </a:t>
            </a:r>
            <a:r>
              <a:rPr sz="2400" spc="-5" dirty="0">
                <a:latin typeface="Calibri"/>
                <a:cs typeface="Calibri"/>
              </a:rPr>
              <a:t>Allocation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" dirty="0">
                <a:latin typeface="Calibri"/>
                <a:cs typeface="Calibri"/>
              </a:rPr>
              <a:t> Need.</a:t>
            </a:r>
            <a:endParaRPr sz="2400" dirty="0">
              <a:latin typeface="Calibri"/>
              <a:cs typeface="Calibri"/>
            </a:endParaRPr>
          </a:p>
          <a:p>
            <a:pPr marL="605790" algn="just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–allocation.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5AA654-8112-4C6B-92C7-2F7E8FB3A53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68" y="233246"/>
            <a:ext cx="83794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Deadlock</a:t>
            </a:r>
            <a:r>
              <a:rPr sz="3600" spc="-105" dirty="0"/>
              <a:t> </a:t>
            </a:r>
            <a:r>
              <a:rPr sz="3600"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1044" y="1447736"/>
            <a:ext cx="4834195" cy="4526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1912747"/>
            <a:ext cx="320294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10845">
              <a:lnSpc>
                <a:spcPct val="100000"/>
              </a:lnSpc>
              <a:spcBef>
                <a:spcPts val="105"/>
              </a:spcBef>
              <a:buSzPct val="96875"/>
              <a:buChar char="•"/>
              <a:tabLst>
                <a:tab pos="216535" algn="l"/>
              </a:tabLst>
            </a:pPr>
            <a:r>
              <a:rPr sz="3200" spc="-5" dirty="0">
                <a:latin typeface="Calibri"/>
                <a:cs typeface="Calibri"/>
              </a:rPr>
              <a:t>All </a:t>
            </a:r>
            <a:r>
              <a:rPr sz="3200" spc="-10" dirty="0">
                <a:latin typeface="Calibri"/>
                <a:cs typeface="Calibri"/>
              </a:rPr>
              <a:t>automobiles </a:t>
            </a:r>
            <a:r>
              <a:rPr sz="3200" spc="-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trying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cross.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3200" spc="-45" dirty="0">
                <a:latin typeface="Calibri"/>
                <a:cs typeface="Calibri"/>
              </a:rPr>
              <a:t>•Traffic </a:t>
            </a:r>
            <a:r>
              <a:rPr sz="3200" spc="-10" dirty="0">
                <a:latin typeface="Calibri"/>
                <a:cs typeface="Calibri"/>
              </a:rPr>
              <a:t>Completely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stopped.</a:t>
            </a:r>
            <a:endParaRPr sz="3200">
              <a:latin typeface="Calibri"/>
              <a:cs typeface="Calibri"/>
            </a:endParaRPr>
          </a:p>
          <a:p>
            <a:pPr marL="12700" marR="52959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•Not possible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without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backing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530D5-2F10-46A0-A8D4-E24684E935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252" y="228600"/>
            <a:ext cx="433387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Banker’s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71600"/>
            <a:ext cx="8345170" cy="468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 algn="just">
              <a:lnSpc>
                <a:spcPts val="251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If a</a:t>
            </a:r>
            <a:r>
              <a:rPr sz="2200" spc="-10" dirty="0">
                <a:latin typeface="Calibri"/>
                <a:cs typeface="Calibri"/>
              </a:rPr>
              <a:t> 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requesting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</a:t>
            </a:r>
            <a:r>
              <a:rPr sz="2200" spc="-5" dirty="0">
                <a:latin typeface="Calibri"/>
                <a:cs typeface="Calibri"/>
              </a:rPr>
              <a:t> than 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raise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endParaRPr sz="2200" dirty="0">
              <a:latin typeface="Calibri"/>
              <a:cs typeface="Calibri"/>
            </a:endParaRPr>
          </a:p>
          <a:p>
            <a:pPr marL="469900" algn="just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error</a:t>
            </a:r>
            <a:endParaRPr sz="2200" dirty="0">
              <a:latin typeface="Calibri"/>
              <a:cs typeface="Calibri"/>
            </a:endParaRPr>
          </a:p>
          <a:p>
            <a:pPr marL="469900" marR="69850" indent="-457200" algn="just">
              <a:lnSpc>
                <a:spcPts val="2380"/>
              </a:lnSpc>
              <a:spcBef>
                <a:spcPts val="56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request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valid,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requested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compared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number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available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resources.</a:t>
            </a:r>
            <a:endParaRPr sz="2200" dirty="0">
              <a:latin typeface="Calibri"/>
              <a:cs typeface="Calibri"/>
            </a:endParaRPr>
          </a:p>
          <a:p>
            <a:pPr marL="469900" indent="-457200" algn="just">
              <a:lnSpc>
                <a:spcPts val="2510"/>
              </a:lnSpc>
              <a:spcBef>
                <a:spcPts val="229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enough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available,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denied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the</a:t>
            </a:r>
            <a:endParaRPr sz="2200" dirty="0">
              <a:latin typeface="Calibri"/>
              <a:cs typeface="Calibri"/>
            </a:endParaRPr>
          </a:p>
          <a:p>
            <a:pPr marL="469900" algn="just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must wait.</a:t>
            </a:r>
            <a:endParaRPr sz="2200" dirty="0">
              <a:latin typeface="Calibri"/>
              <a:cs typeface="Calibri"/>
            </a:endParaRPr>
          </a:p>
          <a:p>
            <a:pPr marL="469900" marR="400050" indent="-457200" algn="just">
              <a:lnSpc>
                <a:spcPct val="90000"/>
              </a:lnSpc>
              <a:spcBef>
                <a:spcPts val="525"/>
              </a:spcBef>
              <a:buAutoNum type="arabicPeriod" startAt="4"/>
              <a:tabLst>
                <a:tab pos="469265" algn="l"/>
                <a:tab pos="469900" algn="l"/>
                <a:tab pos="2047239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5" dirty="0">
                <a:latin typeface="Calibri"/>
                <a:cs typeface="Calibri"/>
              </a:rPr>
              <a:t>sufficient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available,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modified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version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current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state	</a:t>
            </a:r>
            <a:r>
              <a:rPr sz="2200" b="1" spc="-5" dirty="0">
                <a:latin typeface="Calibri"/>
                <a:cs typeface="Calibri"/>
              </a:rPr>
              <a:t>is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created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reflect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effect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granting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request.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algorithm </a:t>
            </a:r>
            <a:r>
              <a:rPr sz="2200" spc="-5" dirty="0">
                <a:latin typeface="Calibri"/>
                <a:cs typeface="Calibri"/>
              </a:rPr>
              <a:t>then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checks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modified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version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safe.</a:t>
            </a:r>
            <a:endParaRPr sz="2200" dirty="0">
              <a:latin typeface="Calibri"/>
              <a:cs typeface="Calibri"/>
            </a:endParaRPr>
          </a:p>
          <a:p>
            <a:pPr marL="469900" marR="612140" indent="-457200" algn="just">
              <a:lnSpc>
                <a:spcPts val="2380"/>
              </a:lnSpc>
              <a:spcBef>
                <a:spcPts val="56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resource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granted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modified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version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state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safe.</a:t>
            </a:r>
            <a:endParaRPr sz="2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Calibri"/>
              <a:cs typeface="Calibri"/>
            </a:endParaRPr>
          </a:p>
          <a:p>
            <a:pPr marL="43180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ensure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never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unsafe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avoid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deadlock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C9D2DA-616A-4484-BE59-B812F4032B6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252" y="304800"/>
            <a:ext cx="433387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Banker’s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3717" y="4953000"/>
            <a:ext cx="34944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5" dirty="0">
                <a:latin typeface="Calibri"/>
                <a:cs typeface="Calibri"/>
              </a:rPr>
              <a:t>Which</a:t>
            </a:r>
            <a:r>
              <a:rPr sz="3200" i="1" spc="-3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one</a:t>
            </a:r>
            <a:r>
              <a:rPr sz="3200" i="1" spc="-2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is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unsafe?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7867650" cy="244792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B9060-F28B-4E64-807B-425F5C7A3DD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66" y="191846"/>
            <a:ext cx="8458834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Deadlock Avoidance  Problem with Banker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7330"/>
            <a:ext cx="8075295" cy="41414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715" indent="-342900" algn="just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Algorithms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requires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fixed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number</a:t>
            </a:r>
            <a:r>
              <a:rPr sz="3000" dirty="0">
                <a:latin typeface="Calibri"/>
                <a:cs typeface="Calibri"/>
              </a:rPr>
              <a:t> 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resources,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some </a:t>
            </a:r>
            <a:r>
              <a:rPr sz="3000" spc="-10" dirty="0">
                <a:latin typeface="Calibri"/>
                <a:cs typeface="Calibri"/>
              </a:rPr>
              <a:t>processes dynamically </a:t>
            </a:r>
            <a:r>
              <a:rPr sz="3000" spc="-5" dirty="0">
                <a:latin typeface="Calibri"/>
                <a:cs typeface="Calibri"/>
              </a:rPr>
              <a:t>changes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number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resources.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5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ts val="288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Algorithms </a:t>
            </a:r>
            <a:r>
              <a:rPr sz="3000" spc="-15" dirty="0">
                <a:latin typeface="Calibri"/>
                <a:cs typeface="Calibri"/>
              </a:rPr>
              <a:t>requires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number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resources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advanced,</a:t>
            </a:r>
            <a:r>
              <a:rPr sz="3000" spc="-5" dirty="0">
                <a:latin typeface="Calibri"/>
                <a:cs typeface="Calibri"/>
              </a:rPr>
              <a:t> it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very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difficult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predict</a:t>
            </a:r>
            <a:r>
              <a:rPr sz="3000" spc="-5" dirty="0">
                <a:latin typeface="Calibri"/>
                <a:cs typeface="Calibri"/>
              </a:rPr>
              <a:t> the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resources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advanced.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5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88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Algorithms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predict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process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returns</a:t>
            </a:r>
            <a:r>
              <a:rPr sz="3000" spc="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within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finite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time,</a:t>
            </a:r>
            <a:r>
              <a:rPr sz="3000" spc="-10" dirty="0">
                <a:latin typeface="Calibri"/>
                <a:cs typeface="Calibri"/>
              </a:rPr>
              <a:t> but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system</a:t>
            </a:r>
            <a:r>
              <a:rPr sz="3000" spc="-10" dirty="0">
                <a:latin typeface="Calibri"/>
                <a:cs typeface="Calibri"/>
              </a:rPr>
              <a:t> does</a:t>
            </a:r>
            <a:r>
              <a:rPr sz="3000" spc="-5" dirty="0">
                <a:latin typeface="Calibri"/>
                <a:cs typeface="Calibri"/>
              </a:rPr>
              <a:t> not </a:t>
            </a:r>
            <a:r>
              <a:rPr sz="3000" spc="-15" dirty="0">
                <a:latin typeface="Calibri"/>
                <a:cs typeface="Calibri"/>
              </a:rPr>
              <a:t>guarantee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4917A-482B-488E-9BCD-B8D13AEF79A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337" y="228600"/>
            <a:ext cx="76625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Deadlock Detection and Recovery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4106" rIns="0" bIns="0" rtlCol="0">
            <a:spAutoFit/>
          </a:bodyPr>
          <a:lstStyle/>
          <a:p>
            <a:pPr marL="1193800" marR="5080" indent="-97155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Instead</a:t>
            </a:r>
            <a:r>
              <a:rPr spc="15" dirty="0"/>
              <a:t> </a:t>
            </a:r>
            <a:r>
              <a:rPr dirty="0"/>
              <a:t>of</a:t>
            </a:r>
            <a:r>
              <a:rPr spc="-5" dirty="0"/>
              <a:t> trying</a:t>
            </a:r>
            <a:r>
              <a:rPr spc="15" dirty="0"/>
              <a:t> </a:t>
            </a:r>
            <a:r>
              <a:rPr spc="-20" dirty="0"/>
              <a:t>to</a:t>
            </a:r>
            <a:r>
              <a:rPr spc="-5" dirty="0"/>
              <a:t> </a:t>
            </a:r>
            <a:r>
              <a:rPr spc="-15" dirty="0"/>
              <a:t>prevent</a:t>
            </a:r>
            <a:r>
              <a:rPr spc="-2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20" dirty="0"/>
              <a:t>avoid</a:t>
            </a:r>
            <a:r>
              <a:rPr spc="-15" dirty="0"/>
              <a:t> </a:t>
            </a:r>
            <a:r>
              <a:rPr spc="-5" dirty="0"/>
              <a:t>deadlock, </a:t>
            </a:r>
            <a:r>
              <a:rPr spc="-710" dirty="0"/>
              <a:t> </a:t>
            </a:r>
            <a:r>
              <a:rPr spc="-30" dirty="0"/>
              <a:t>system</a:t>
            </a:r>
            <a:r>
              <a:rPr spc="-5" dirty="0"/>
              <a:t> allow </a:t>
            </a:r>
            <a:r>
              <a:rPr spc="-20" dirty="0"/>
              <a:t>to</a:t>
            </a:r>
            <a:r>
              <a:rPr spc="5" dirty="0"/>
              <a:t> </a:t>
            </a:r>
            <a:r>
              <a:rPr spc="-5" dirty="0"/>
              <a:t>deadlock</a:t>
            </a:r>
            <a:r>
              <a:rPr spc="-20" dirty="0"/>
              <a:t> </a:t>
            </a:r>
            <a:r>
              <a:rPr spc="-25" dirty="0"/>
              <a:t>to</a:t>
            </a:r>
            <a:r>
              <a:rPr spc="5" dirty="0"/>
              <a:t> </a:t>
            </a:r>
            <a:r>
              <a:rPr spc="-5" dirty="0"/>
              <a:t>happen,</a:t>
            </a:r>
          </a:p>
          <a:p>
            <a:pPr marL="2440305" marR="1600200" indent="-619125">
              <a:lnSpc>
                <a:spcPct val="120000"/>
              </a:lnSpc>
            </a:pPr>
            <a:r>
              <a:rPr dirty="0"/>
              <a:t>and</a:t>
            </a:r>
            <a:r>
              <a:rPr spc="-30" dirty="0"/>
              <a:t> </a:t>
            </a:r>
            <a:r>
              <a:rPr spc="-15" dirty="0"/>
              <a:t>recover</a:t>
            </a:r>
            <a:r>
              <a:rPr spc="-65" dirty="0"/>
              <a:t> </a:t>
            </a:r>
            <a:r>
              <a:rPr spc="-15" dirty="0"/>
              <a:t>from</a:t>
            </a:r>
            <a:r>
              <a:rPr spc="-30" dirty="0"/>
              <a:t> </a:t>
            </a:r>
            <a:r>
              <a:rPr spc="-5" dirty="0"/>
              <a:t>deadlock </a:t>
            </a:r>
            <a:r>
              <a:rPr spc="-705" dirty="0"/>
              <a:t> </a:t>
            </a:r>
            <a:r>
              <a:rPr dirty="0"/>
              <a:t>when</a:t>
            </a:r>
            <a:r>
              <a:rPr spc="-10" dirty="0"/>
              <a:t> it</a:t>
            </a:r>
            <a:r>
              <a:rPr spc="-5" dirty="0"/>
              <a:t> does</a:t>
            </a:r>
            <a:r>
              <a:rPr spc="-10" dirty="0"/>
              <a:t> </a:t>
            </a:r>
            <a:r>
              <a:rPr spc="-60" dirty="0"/>
              <a:t>occur.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5355" y="4724400"/>
            <a:ext cx="752284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latin typeface="Calibri"/>
                <a:cs typeface="Calibri"/>
              </a:rPr>
              <a:t>Hence,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the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mechanism</a:t>
            </a:r>
            <a:r>
              <a:rPr sz="3200" i="1" spc="30" dirty="0">
                <a:latin typeface="Calibri"/>
                <a:cs typeface="Calibri"/>
              </a:rPr>
              <a:t> </a:t>
            </a:r>
            <a:r>
              <a:rPr sz="3200" i="1" spc="-20" dirty="0">
                <a:latin typeface="Calibri"/>
                <a:cs typeface="Calibri"/>
              </a:rPr>
              <a:t>for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deadlock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detection </a:t>
            </a:r>
            <a:r>
              <a:rPr sz="3200" i="1" spc="-7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and recovery</a:t>
            </a:r>
            <a:r>
              <a:rPr sz="3200" i="1" spc="-3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from deadlock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required.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F422D-1E6D-4395-A8EB-B4EE7028EA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673" y="228600"/>
            <a:ext cx="44754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Deadlock 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047355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resource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single </a:t>
            </a:r>
            <a:r>
              <a:rPr sz="3200" spc="-10" dirty="0">
                <a:latin typeface="Calibri"/>
                <a:cs typeface="Calibri"/>
              </a:rPr>
              <a:t>instance,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deadlock</a:t>
            </a:r>
            <a:r>
              <a:rPr sz="3200" spc="-10" dirty="0">
                <a:latin typeface="Calibri"/>
                <a:cs typeface="Calibri"/>
              </a:rPr>
              <a:t> detection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algorithm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resource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allocation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graph,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wait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graph.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4038600"/>
            <a:ext cx="5029200" cy="212344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6872-8396-4B6A-BF98-04F19127A50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8669"/>
            <a:ext cx="8009255" cy="45294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Consider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following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scenario: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i="1" dirty="0">
                <a:latin typeface="Calibri"/>
                <a:cs typeface="Calibri"/>
              </a:rPr>
              <a:t>A </a:t>
            </a:r>
            <a:r>
              <a:rPr sz="3000" i="1" spc="-25" dirty="0">
                <a:latin typeface="Calibri"/>
                <a:cs typeface="Calibri"/>
              </a:rPr>
              <a:t>system </a:t>
            </a:r>
            <a:r>
              <a:rPr sz="3000" i="1" dirty="0">
                <a:latin typeface="Calibri"/>
                <a:cs typeface="Calibri"/>
              </a:rPr>
              <a:t>with 7 </a:t>
            </a:r>
            <a:r>
              <a:rPr sz="3000" i="1" spc="-10" dirty="0">
                <a:latin typeface="Calibri"/>
                <a:cs typeface="Calibri"/>
              </a:rPr>
              <a:t>processes </a:t>
            </a:r>
            <a:r>
              <a:rPr sz="3000" i="1" dirty="0">
                <a:latin typeface="Calibri"/>
                <a:cs typeface="Calibri"/>
              </a:rPr>
              <a:t>(A –G), </a:t>
            </a:r>
            <a:r>
              <a:rPr sz="3000" i="1" spc="-5" dirty="0">
                <a:latin typeface="Calibri"/>
                <a:cs typeface="Calibri"/>
              </a:rPr>
              <a:t>and </a:t>
            </a:r>
            <a:r>
              <a:rPr sz="3000" i="1" dirty="0">
                <a:latin typeface="Calibri"/>
                <a:cs typeface="Calibri"/>
              </a:rPr>
              <a:t>6 </a:t>
            </a:r>
            <a:r>
              <a:rPr sz="3000" i="1" spc="-5" dirty="0">
                <a:latin typeface="Calibri"/>
                <a:cs typeface="Calibri"/>
              </a:rPr>
              <a:t>resources </a:t>
            </a:r>
            <a:r>
              <a:rPr sz="3000" i="1" spc="-66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(R</a:t>
            </a:r>
            <a:r>
              <a:rPr sz="3000" i="1" spc="-2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–W)</a:t>
            </a:r>
            <a:r>
              <a:rPr sz="3000" i="1" spc="5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are </a:t>
            </a:r>
            <a:r>
              <a:rPr sz="3000" i="1" spc="-10" dirty="0">
                <a:latin typeface="Calibri"/>
                <a:cs typeface="Calibri"/>
              </a:rPr>
              <a:t>in</a:t>
            </a:r>
            <a:r>
              <a:rPr sz="3000" i="1" spc="-20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following</a:t>
            </a:r>
            <a:r>
              <a:rPr sz="3000" i="1" dirty="0">
                <a:latin typeface="Calibri"/>
                <a:cs typeface="Calibri"/>
              </a:rPr>
              <a:t> </a:t>
            </a:r>
            <a:r>
              <a:rPr sz="3000" i="1" spc="-20" dirty="0">
                <a:latin typeface="Calibri"/>
                <a:cs typeface="Calibri"/>
              </a:rPr>
              <a:t>state.</a:t>
            </a:r>
            <a:endParaRPr sz="3000">
              <a:latin typeface="Calibri"/>
              <a:cs typeface="Calibri"/>
            </a:endParaRPr>
          </a:p>
          <a:p>
            <a:pPr marL="1139190" lvl="1" indent="-212725">
              <a:lnSpc>
                <a:spcPct val="100000"/>
              </a:lnSpc>
              <a:spcBef>
                <a:spcPts val="270"/>
              </a:spcBef>
              <a:buSzPct val="95454"/>
              <a:buAutoNum type="arabicPeriod"/>
              <a:tabLst>
                <a:tab pos="113982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holds</a:t>
            </a:r>
            <a:r>
              <a:rPr sz="2200" spc="-5" dirty="0">
                <a:latin typeface="Calibri"/>
                <a:cs typeface="Calibri"/>
              </a:rPr>
              <a:t> 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S.</a:t>
            </a:r>
            <a:endParaRPr sz="2200">
              <a:latin typeface="Calibri"/>
              <a:cs typeface="Calibri"/>
            </a:endParaRPr>
          </a:p>
          <a:p>
            <a:pPr marL="1200150" lvl="1" indent="-273685">
              <a:lnSpc>
                <a:spcPct val="100000"/>
              </a:lnSpc>
              <a:spcBef>
                <a:spcPts val="265"/>
              </a:spcBef>
              <a:buSzPct val="95454"/>
              <a:buAutoNum type="arabicPeriod"/>
              <a:tabLst>
                <a:tab pos="120078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 holds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nothing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wants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14" dirty="0">
                <a:latin typeface="Calibri"/>
                <a:cs typeface="Calibri"/>
              </a:rPr>
              <a:t>T.</a:t>
            </a:r>
            <a:endParaRPr sz="2200">
              <a:latin typeface="Calibri"/>
              <a:cs typeface="Calibri"/>
            </a:endParaRPr>
          </a:p>
          <a:p>
            <a:pPr marL="1200150" lvl="1" indent="-273685">
              <a:lnSpc>
                <a:spcPct val="100000"/>
              </a:lnSpc>
              <a:spcBef>
                <a:spcPts val="265"/>
              </a:spcBef>
              <a:buSzPct val="95454"/>
              <a:buAutoNum type="arabicPeriod"/>
              <a:tabLst>
                <a:tab pos="120078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 holds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nothing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wants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S.</a:t>
            </a:r>
            <a:endParaRPr sz="2200">
              <a:latin typeface="Calibri"/>
              <a:cs typeface="Calibri"/>
            </a:endParaRPr>
          </a:p>
          <a:p>
            <a:pPr marL="1200150" lvl="1" indent="-273685">
              <a:lnSpc>
                <a:spcPct val="100000"/>
              </a:lnSpc>
              <a:spcBef>
                <a:spcPts val="265"/>
              </a:spcBef>
              <a:buSzPct val="95454"/>
              <a:buAutoNum type="arabicPeriod"/>
              <a:tabLst>
                <a:tab pos="120078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 holds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 and </a:t>
            </a:r>
            <a:r>
              <a:rPr sz="2200" spc="-15" dirty="0">
                <a:latin typeface="Calibri"/>
                <a:cs typeface="Calibri"/>
              </a:rPr>
              <a:t>wants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14" dirty="0">
                <a:latin typeface="Calibri"/>
                <a:cs typeface="Calibri"/>
              </a:rPr>
              <a:t>T.</a:t>
            </a:r>
            <a:endParaRPr sz="2200">
              <a:latin typeface="Calibri"/>
              <a:cs typeface="Calibri"/>
            </a:endParaRPr>
          </a:p>
          <a:p>
            <a:pPr marL="1200150" lvl="1" indent="-273685">
              <a:lnSpc>
                <a:spcPct val="100000"/>
              </a:lnSpc>
              <a:spcBef>
                <a:spcPts val="265"/>
              </a:spcBef>
              <a:buSzPct val="95454"/>
              <a:buAutoNum type="arabicPeriod"/>
              <a:tabLst>
                <a:tab pos="120078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holds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wants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14" dirty="0">
                <a:latin typeface="Calibri"/>
                <a:cs typeface="Calibri"/>
              </a:rPr>
              <a:t>V.</a:t>
            </a:r>
            <a:endParaRPr sz="2200">
              <a:latin typeface="Calibri"/>
              <a:cs typeface="Calibri"/>
            </a:endParaRPr>
          </a:p>
          <a:p>
            <a:pPr marL="1200150" lvl="1" indent="-273685">
              <a:lnSpc>
                <a:spcPct val="100000"/>
              </a:lnSpc>
              <a:spcBef>
                <a:spcPts val="265"/>
              </a:spcBef>
              <a:buSzPct val="95454"/>
              <a:buAutoNum type="arabicPeriod"/>
              <a:tabLst>
                <a:tab pos="120078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holds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wants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S.</a:t>
            </a:r>
            <a:endParaRPr sz="2200">
              <a:latin typeface="Calibri"/>
              <a:cs typeface="Calibri"/>
            </a:endParaRPr>
          </a:p>
          <a:p>
            <a:pPr marL="1200150" lvl="1" indent="-273685">
              <a:lnSpc>
                <a:spcPct val="100000"/>
              </a:lnSpc>
              <a:spcBef>
                <a:spcPts val="265"/>
              </a:spcBef>
              <a:buSzPct val="95454"/>
              <a:buAutoNum type="arabicPeriod"/>
              <a:tabLst>
                <a:tab pos="1200785" algn="l"/>
              </a:tabLst>
            </a:pP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holds V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wants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U.</a:t>
            </a:r>
            <a:endParaRPr sz="2200">
              <a:latin typeface="Calibri"/>
              <a:cs typeface="Calibri"/>
            </a:endParaRPr>
          </a:p>
          <a:p>
            <a:pPr marL="1768475" lvl="2" indent="-34353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1768475" algn="l"/>
                <a:tab pos="1769110" algn="l"/>
              </a:tabLst>
            </a:pPr>
            <a:r>
              <a:rPr sz="3000" i="1" dirty="0">
                <a:latin typeface="Calibri"/>
                <a:cs typeface="Calibri"/>
              </a:rPr>
              <a:t>Is</a:t>
            </a:r>
            <a:r>
              <a:rPr sz="3000" i="1" spc="-4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there</a:t>
            </a:r>
            <a:r>
              <a:rPr sz="3000" i="1" spc="-40" dirty="0">
                <a:latin typeface="Calibri"/>
                <a:cs typeface="Calibri"/>
              </a:rPr>
              <a:t> </a:t>
            </a:r>
            <a:r>
              <a:rPr sz="3000" i="1" spc="-15" dirty="0">
                <a:latin typeface="Calibri"/>
                <a:cs typeface="Calibri"/>
              </a:rPr>
              <a:t>any</a:t>
            </a:r>
            <a:r>
              <a:rPr sz="3000" i="1" spc="-50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deadlock</a:t>
            </a:r>
            <a:r>
              <a:rPr sz="3000" i="1" spc="-5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situation?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0EFC56-E7DF-41CB-A0DD-A9BC8C20A5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673" y="304800"/>
            <a:ext cx="44754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Deadlock 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635" y="1607642"/>
            <a:ext cx="774636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27495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deadlock</a:t>
            </a:r>
            <a:r>
              <a:rPr sz="3200" spc="-15" dirty="0">
                <a:latin typeface="Calibri"/>
                <a:cs typeface="Calibri"/>
              </a:rPr>
              <a:t> exits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dirty="0">
                <a:latin typeface="Calibri"/>
                <a:cs typeface="Calibri"/>
              </a:rPr>
              <a:t>if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wait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graph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contains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cycle.</a:t>
            </a:r>
            <a:endParaRPr sz="3200" dirty="0">
              <a:latin typeface="Calibri"/>
              <a:cs typeface="Calibri"/>
            </a:endParaRPr>
          </a:p>
          <a:p>
            <a:pPr marL="381000" marR="304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detect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deadlock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5" dirty="0">
                <a:latin typeface="Calibri"/>
                <a:cs typeface="Calibri"/>
              </a:rPr>
              <a:t> needs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maintain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wait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graph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periodically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invoke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algorithm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searches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cycle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graph.</a:t>
            </a:r>
            <a:endParaRPr sz="3200" dirty="0">
              <a:latin typeface="Calibri"/>
              <a:cs typeface="Calibri"/>
            </a:endParaRPr>
          </a:p>
          <a:p>
            <a:pPr marL="381000" marR="98996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An</a:t>
            </a:r>
            <a:r>
              <a:rPr sz="3200" spc="-10" dirty="0">
                <a:latin typeface="Calibri"/>
                <a:cs typeface="Calibri"/>
              </a:rPr>
              <a:t> algorithm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detect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cycle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graph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order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o(n</a:t>
            </a:r>
            <a:r>
              <a:rPr sz="3150" baseline="25132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C65C83-AB68-41C6-813F-4365A78F82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304800"/>
            <a:ext cx="55473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Recovery from Deadlock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538"/>
            <a:ext cx="8049259" cy="413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56105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Calibri"/>
                <a:cs typeface="Calibri"/>
              </a:rPr>
              <a:t>What </a:t>
            </a:r>
            <a:r>
              <a:rPr sz="2700" spc="-5" dirty="0">
                <a:latin typeface="Calibri"/>
                <a:cs typeface="Calibri"/>
              </a:rPr>
              <a:t>do </a:t>
            </a:r>
            <a:r>
              <a:rPr sz="2700" spc="-15" dirty="0">
                <a:latin typeface="Calibri"/>
                <a:cs typeface="Calibri"/>
              </a:rPr>
              <a:t>next </a:t>
            </a:r>
            <a:r>
              <a:rPr sz="2700" dirty="0">
                <a:latin typeface="Calibri"/>
                <a:cs typeface="Calibri"/>
              </a:rPr>
              <a:t>if the </a:t>
            </a:r>
            <a:r>
              <a:rPr sz="2700" spc="-5" dirty="0">
                <a:latin typeface="Calibri"/>
                <a:cs typeface="Calibri"/>
              </a:rPr>
              <a:t>deadlock </a:t>
            </a:r>
            <a:r>
              <a:rPr sz="2700" spc="-10" dirty="0">
                <a:latin typeface="Calibri"/>
                <a:cs typeface="Calibri"/>
              </a:rPr>
              <a:t>detection </a:t>
            </a:r>
            <a:r>
              <a:rPr sz="2700" spc="-5" dirty="0">
                <a:latin typeface="Calibri"/>
                <a:cs typeface="Calibri"/>
              </a:rPr>
              <a:t> algorithm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succeed?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–recover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from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deadlock.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15" dirty="0">
                <a:latin typeface="Calibri"/>
                <a:cs typeface="Calibri"/>
              </a:rPr>
              <a:t>By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Resource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Preemption</a:t>
            </a:r>
            <a:endParaRPr sz="2700">
              <a:latin typeface="Calibri"/>
              <a:cs typeface="Calibri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7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Preempt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resources temporarily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processes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10" dirty="0">
                <a:latin typeface="Calibri"/>
                <a:cs typeface="Calibri"/>
              </a:rPr>
              <a:t>resources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processes until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deadlock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cycle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broken.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Problem:</a:t>
            </a:r>
            <a:endParaRPr sz="2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Depends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Need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extra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manipulation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suspend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process.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Difficult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sometime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impossible.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9F0D46-777B-403D-B0E5-9D0FA6ACDE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304800"/>
            <a:ext cx="55473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Recovery from Deadlock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971790" cy="442531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Calibri"/>
                <a:cs typeface="Calibri"/>
              </a:rPr>
              <a:t>By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Process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35" dirty="0">
                <a:latin typeface="Calibri"/>
                <a:cs typeface="Calibri"/>
              </a:rPr>
              <a:t>Termination</a:t>
            </a:r>
            <a:endParaRPr sz="3000" dirty="0">
              <a:latin typeface="Calibri"/>
              <a:cs typeface="Calibri"/>
            </a:endParaRPr>
          </a:p>
          <a:p>
            <a:pPr marL="756285" marR="20955" lvl="1" indent="-287020">
              <a:lnSpc>
                <a:spcPct val="100000"/>
              </a:lnSpc>
              <a:spcBef>
                <a:spcPts val="65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Eliminating deadlock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killing </a:t>
            </a:r>
            <a:r>
              <a:rPr sz="2600" spc="-5" dirty="0">
                <a:latin typeface="Calibri"/>
                <a:cs typeface="Calibri"/>
              </a:rPr>
              <a:t>one or </a:t>
            </a:r>
            <a:r>
              <a:rPr sz="2600" spc="-10" dirty="0">
                <a:latin typeface="Calibri"/>
                <a:cs typeface="Calibri"/>
              </a:rPr>
              <a:t>more process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cycle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cycle.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Problem:</a:t>
            </a:r>
            <a:endParaRPr sz="3000" dirty="0">
              <a:latin typeface="Calibri"/>
              <a:cs typeface="Calibri"/>
            </a:endParaRPr>
          </a:p>
          <a:p>
            <a:pPr marL="756285" marR="958850" lvl="1" indent="-28702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midst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updating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file,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terminating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5" dirty="0">
                <a:latin typeface="Calibri"/>
                <a:cs typeface="Calibri"/>
              </a:rPr>
              <a:t>leave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incorrect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state.</a:t>
            </a:r>
            <a:endParaRPr sz="2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6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83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i="1" spc="-30" dirty="0">
                <a:latin typeface="Calibri"/>
                <a:cs typeface="Calibri"/>
              </a:rPr>
              <a:t>Key </a:t>
            </a:r>
            <a:r>
              <a:rPr sz="3000" i="1" spc="-5" dirty="0">
                <a:latin typeface="Calibri"/>
                <a:cs typeface="Calibri"/>
              </a:rPr>
              <a:t>idea: </a:t>
            </a:r>
            <a:r>
              <a:rPr sz="3000" i="1" dirty="0">
                <a:latin typeface="Calibri"/>
                <a:cs typeface="Calibri"/>
              </a:rPr>
              <a:t>we </a:t>
            </a:r>
            <a:r>
              <a:rPr sz="3000" i="1" spc="-5" dirty="0">
                <a:latin typeface="Calibri"/>
                <a:cs typeface="Calibri"/>
              </a:rPr>
              <a:t>should </a:t>
            </a:r>
            <a:r>
              <a:rPr sz="3000" i="1" spc="-10" dirty="0">
                <a:latin typeface="Calibri"/>
                <a:cs typeface="Calibri"/>
              </a:rPr>
              <a:t>terminate </a:t>
            </a:r>
            <a:r>
              <a:rPr sz="3000" i="1" spc="-5" dirty="0">
                <a:latin typeface="Calibri"/>
                <a:cs typeface="Calibri"/>
              </a:rPr>
              <a:t>those </a:t>
            </a:r>
            <a:r>
              <a:rPr sz="3000" i="1" spc="-10" dirty="0">
                <a:latin typeface="Calibri"/>
                <a:cs typeface="Calibri"/>
              </a:rPr>
              <a:t>processes </a:t>
            </a:r>
            <a:r>
              <a:rPr sz="3000" i="1" spc="-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the</a:t>
            </a:r>
            <a:r>
              <a:rPr sz="3000" i="1" spc="-35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termination</a:t>
            </a:r>
            <a:r>
              <a:rPr sz="3000" i="1" spc="-35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of</a:t>
            </a:r>
            <a:r>
              <a:rPr sz="3000" i="1" spc="-2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which </a:t>
            </a:r>
            <a:r>
              <a:rPr sz="3000" i="1" spc="-5" dirty="0">
                <a:latin typeface="Calibri"/>
                <a:cs typeface="Calibri"/>
              </a:rPr>
              <a:t>incur</a:t>
            </a:r>
            <a:r>
              <a:rPr sz="3000" i="1" spc="-3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the</a:t>
            </a:r>
            <a:r>
              <a:rPr sz="3000" i="1" spc="-20" dirty="0">
                <a:latin typeface="Calibri"/>
                <a:cs typeface="Calibri"/>
              </a:rPr>
              <a:t> </a:t>
            </a:r>
            <a:r>
              <a:rPr sz="3000" i="1" spc="-5" dirty="0">
                <a:latin typeface="Calibri"/>
                <a:cs typeface="Calibri"/>
              </a:rPr>
              <a:t>minimum</a:t>
            </a:r>
            <a:r>
              <a:rPr sz="3000" i="1" spc="-25" dirty="0">
                <a:latin typeface="Calibri"/>
                <a:cs typeface="Calibri"/>
              </a:rPr>
              <a:t> </a:t>
            </a:r>
            <a:r>
              <a:rPr sz="3000" i="1" spc="-20" dirty="0">
                <a:latin typeface="Calibri"/>
                <a:cs typeface="Calibri"/>
              </a:rPr>
              <a:t>cost.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56C97B-E223-46F9-A684-E8B027DE328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 dirty="0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604" y="304800"/>
            <a:ext cx="40360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Ostrich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446"/>
            <a:ext cx="7494905" cy="41414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711200" indent="-342900" algn="just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Fact: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there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no</a:t>
            </a:r>
            <a:r>
              <a:rPr sz="3000" spc="-10" dirty="0">
                <a:latin typeface="Calibri"/>
                <a:cs typeface="Calibri"/>
              </a:rPr>
              <a:t> good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way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dealing</a:t>
            </a:r>
            <a:r>
              <a:rPr sz="3000" dirty="0">
                <a:latin typeface="Calibri"/>
                <a:cs typeface="Calibri"/>
              </a:rPr>
              <a:t> with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deadlock.</a:t>
            </a:r>
            <a:endParaRPr sz="30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buFont typeface="Arial MT"/>
              <a:buChar char="•"/>
            </a:pPr>
            <a:endParaRPr sz="3500" dirty="0">
              <a:latin typeface="Calibri"/>
              <a:cs typeface="Calibri"/>
            </a:endParaRPr>
          </a:p>
          <a:p>
            <a:pPr marL="574675" algn="ctr">
              <a:lnSpc>
                <a:spcPct val="100000"/>
              </a:lnSpc>
            </a:pPr>
            <a:r>
              <a:rPr sz="3000" spc="-10" dirty="0">
                <a:latin typeface="Calibri"/>
                <a:cs typeface="Calibri"/>
              </a:rPr>
              <a:t>Ignore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problem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altogether</a:t>
            </a:r>
            <a:endParaRPr sz="30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38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For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most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operating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systems,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deadlock is</a:t>
            </a:r>
            <a:r>
              <a:rPr sz="3000" dirty="0">
                <a:latin typeface="Calibri"/>
                <a:cs typeface="Calibri"/>
              </a:rPr>
              <a:t> 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rare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occurrence; </a:t>
            </a:r>
            <a:r>
              <a:rPr sz="3000" spc="-5" dirty="0">
                <a:latin typeface="Calibri"/>
                <a:cs typeface="Calibri"/>
              </a:rPr>
              <a:t>So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problem </a:t>
            </a:r>
            <a:r>
              <a:rPr sz="3000" spc="-5" dirty="0">
                <a:latin typeface="Calibri"/>
                <a:cs typeface="Calibri"/>
              </a:rPr>
              <a:t>of deadlock is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ignored, </a:t>
            </a:r>
            <a:r>
              <a:rPr sz="3000" spc="-30" dirty="0">
                <a:latin typeface="Calibri"/>
                <a:cs typeface="Calibri"/>
              </a:rPr>
              <a:t>like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ostrich </a:t>
            </a:r>
            <a:r>
              <a:rPr sz="3000" spc="-5" dirty="0">
                <a:latin typeface="Calibri"/>
                <a:cs typeface="Calibri"/>
              </a:rPr>
              <a:t>sticking </a:t>
            </a:r>
            <a:r>
              <a:rPr sz="3000" dirty="0">
                <a:latin typeface="Calibri"/>
                <a:cs typeface="Calibri"/>
              </a:rPr>
              <a:t>its </a:t>
            </a:r>
            <a:r>
              <a:rPr sz="3000" spc="-5" dirty="0">
                <a:latin typeface="Calibri"/>
                <a:cs typeface="Calibri"/>
              </a:rPr>
              <a:t>head </a:t>
            </a:r>
            <a:r>
              <a:rPr sz="3000" dirty="0">
                <a:latin typeface="Calibri"/>
                <a:cs typeface="Calibri"/>
              </a:rPr>
              <a:t>in the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sand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hoping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problem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will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go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away.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D7B2F9-F255-4C01-BEF2-715F5F57EE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4743" y="236718"/>
            <a:ext cx="433451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Resource Deadlock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4989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665">
              <a:lnSpc>
                <a:spcPct val="100000"/>
              </a:lnSpc>
              <a:spcBef>
                <a:spcPts val="100"/>
              </a:spcBef>
            </a:pPr>
            <a:r>
              <a:rPr sz="2700" i="1" dirty="0">
                <a:latin typeface="Calibri"/>
                <a:cs typeface="Calibri"/>
              </a:rPr>
              <a:t>A</a:t>
            </a:r>
            <a:r>
              <a:rPr sz="2700" i="1" spc="-15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process</a:t>
            </a:r>
            <a:r>
              <a:rPr sz="2700" i="1" spc="-10" dirty="0">
                <a:latin typeface="Calibri"/>
                <a:cs typeface="Calibri"/>
              </a:rPr>
              <a:t> request</a:t>
            </a:r>
            <a:r>
              <a:rPr sz="2700" i="1" spc="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a </a:t>
            </a:r>
            <a:r>
              <a:rPr sz="2700" i="1" spc="-10" dirty="0">
                <a:latin typeface="Calibri"/>
                <a:cs typeface="Calibri"/>
              </a:rPr>
              <a:t>resource</a:t>
            </a:r>
            <a:r>
              <a:rPr sz="2700" i="1" dirty="0">
                <a:latin typeface="Calibri"/>
                <a:cs typeface="Calibri"/>
              </a:rPr>
              <a:t> </a:t>
            </a:r>
            <a:r>
              <a:rPr sz="2700" i="1" spc="-10" dirty="0">
                <a:latin typeface="Calibri"/>
                <a:cs typeface="Calibri"/>
              </a:rPr>
              <a:t>before</a:t>
            </a:r>
            <a:r>
              <a:rPr sz="2700" i="1" spc="-5" dirty="0">
                <a:latin typeface="Calibri"/>
                <a:cs typeface="Calibri"/>
              </a:rPr>
              <a:t> using</a:t>
            </a:r>
            <a:r>
              <a:rPr sz="2700" i="1" dirty="0">
                <a:latin typeface="Calibri"/>
                <a:cs typeface="Calibri"/>
              </a:rPr>
              <a:t> it,</a:t>
            </a:r>
            <a:r>
              <a:rPr sz="2700" i="1" spc="-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and</a:t>
            </a:r>
            <a:r>
              <a:rPr sz="2700" i="1" spc="-5" dirty="0">
                <a:latin typeface="Calibri"/>
                <a:cs typeface="Calibri"/>
              </a:rPr>
              <a:t> release </a:t>
            </a:r>
            <a:r>
              <a:rPr sz="2700" i="1" spc="-595" dirty="0">
                <a:latin typeface="Calibri"/>
                <a:cs typeface="Calibri"/>
              </a:rPr>
              <a:t> </a:t>
            </a:r>
            <a:r>
              <a:rPr sz="2700" i="1" spc="-10" dirty="0">
                <a:latin typeface="Calibri"/>
                <a:cs typeface="Calibri"/>
              </a:rPr>
              <a:t>after</a:t>
            </a:r>
            <a:r>
              <a:rPr sz="2700" i="1" spc="-3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using </a:t>
            </a:r>
            <a:r>
              <a:rPr sz="2700" i="1" spc="-5" dirty="0">
                <a:latin typeface="Calibri"/>
                <a:cs typeface="Calibri"/>
              </a:rPr>
              <a:t>it.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Request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resource.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Use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resource.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Release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resource.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6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resource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not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available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when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5" dirty="0">
                <a:latin typeface="Calibri"/>
                <a:cs typeface="Calibri"/>
              </a:rPr>
              <a:t>requested,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requesting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process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force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wait.</a:t>
            </a:r>
            <a:endParaRPr sz="2700" dirty="0">
              <a:latin typeface="Calibri"/>
              <a:cs typeface="Calibri"/>
            </a:endParaRPr>
          </a:p>
          <a:p>
            <a:pPr marL="12700" marR="527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i="1" spc="-15" dirty="0">
                <a:latin typeface="Calibri"/>
                <a:cs typeface="Calibri"/>
              </a:rPr>
              <a:t>Most</a:t>
            </a:r>
            <a:r>
              <a:rPr sz="2700" i="1" spc="-10" dirty="0">
                <a:latin typeface="Calibri"/>
                <a:cs typeface="Calibri"/>
              </a:rPr>
              <a:t> deadlocks</a:t>
            </a:r>
            <a:r>
              <a:rPr sz="2700" i="1" spc="1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in</a:t>
            </a:r>
            <a:r>
              <a:rPr sz="2700" i="1" spc="-15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OS</a:t>
            </a:r>
            <a:r>
              <a:rPr sz="2700" i="1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developed</a:t>
            </a:r>
            <a:r>
              <a:rPr sz="2700" i="1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because</a:t>
            </a:r>
            <a:r>
              <a:rPr sz="2700" i="1" spc="-20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of</a:t>
            </a:r>
            <a:r>
              <a:rPr sz="2700" i="1" spc="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the</a:t>
            </a:r>
            <a:r>
              <a:rPr sz="2700" i="1" spc="-15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normal </a:t>
            </a:r>
            <a:r>
              <a:rPr sz="2700" i="1" spc="-595" dirty="0">
                <a:latin typeface="Calibri"/>
                <a:cs typeface="Calibri"/>
              </a:rPr>
              <a:t> </a:t>
            </a:r>
            <a:r>
              <a:rPr sz="2700" i="1" spc="-15" dirty="0">
                <a:latin typeface="Calibri"/>
                <a:cs typeface="Calibri"/>
              </a:rPr>
              <a:t>contention</a:t>
            </a:r>
            <a:r>
              <a:rPr sz="2700" i="1" spc="-20" dirty="0">
                <a:latin typeface="Calibri"/>
                <a:cs typeface="Calibri"/>
              </a:rPr>
              <a:t> </a:t>
            </a:r>
            <a:r>
              <a:rPr sz="2700" i="1" spc="-15" dirty="0">
                <a:latin typeface="Calibri"/>
                <a:cs typeface="Calibri"/>
              </a:rPr>
              <a:t>for</a:t>
            </a:r>
            <a:r>
              <a:rPr sz="2700" i="1" spc="-5" dirty="0">
                <a:latin typeface="Calibri"/>
                <a:cs typeface="Calibri"/>
              </a:rPr>
              <a:t> </a:t>
            </a:r>
            <a:r>
              <a:rPr sz="2700" i="1" spc="-10" dirty="0">
                <a:latin typeface="Calibri"/>
                <a:cs typeface="Calibri"/>
              </a:rPr>
              <a:t>dedicated</a:t>
            </a:r>
            <a:r>
              <a:rPr sz="2700" i="1" spc="-20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resources.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0050FC-FD25-4920-AC9D-896264F71B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646" y="304800"/>
            <a:ext cx="185547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861"/>
            <a:ext cx="7952105" cy="296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2192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Is it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deadlock </a:t>
            </a:r>
            <a:r>
              <a:rPr sz="2400" spc="-10" dirty="0">
                <a:latin typeface="Calibri"/>
                <a:cs typeface="Calibri"/>
              </a:rPr>
              <a:t>involving </a:t>
            </a:r>
            <a:r>
              <a:rPr sz="2400" spc="-5" dirty="0">
                <a:latin typeface="Calibri"/>
                <a:cs typeface="Calibri"/>
              </a:rPr>
              <a:t>only one </a:t>
            </a:r>
            <a:r>
              <a:rPr sz="2400" spc="-10" dirty="0">
                <a:latin typeface="Calibri"/>
                <a:cs typeface="Calibri"/>
              </a:rPr>
              <a:t>process?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Explain</a:t>
            </a:r>
            <a:endParaRPr sz="2400">
              <a:latin typeface="Calibri"/>
              <a:cs typeface="Calibri"/>
            </a:endParaRPr>
          </a:p>
          <a:p>
            <a:pPr marL="469900" marR="22987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Consider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snapshot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(given bellow)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spc="-5" dirty="0">
                <a:latin typeface="Calibri"/>
                <a:cs typeface="Calibri"/>
              </a:rPr>
              <a:t>questions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Banker's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algorithm:</a:t>
            </a:r>
            <a:endParaRPr sz="24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05"/>
              </a:spcBef>
              <a:buAutoNum type="alphaLcParenR"/>
              <a:tabLst>
                <a:tab pos="984885" algn="l"/>
                <a:tab pos="985519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Need?</a:t>
            </a:r>
            <a:endParaRPr sz="20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484"/>
              </a:spcBef>
              <a:buAutoNum type="alphaLcParenR"/>
              <a:tabLst>
                <a:tab pos="984885" algn="l"/>
                <a:tab pos="985519" algn="l"/>
              </a:tabLst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safe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state?</a:t>
            </a:r>
            <a:endParaRPr sz="200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spcBef>
                <a:spcPts val="480"/>
              </a:spcBef>
              <a:buAutoNum type="alphaLcParenR"/>
              <a:tabLst>
                <a:tab pos="984885" algn="l"/>
                <a:tab pos="985519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arrives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(0,4,2,0),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granted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immediately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4591050"/>
            <a:ext cx="4305300" cy="14859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61F5F-6AF7-48E5-9760-7B65947F6D7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1600"/>
            <a:ext cx="8009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65760" algn="l"/>
                <a:tab pos="6182995" algn="l"/>
              </a:tabLst>
            </a:pPr>
            <a:r>
              <a:rPr sz="2400" dirty="0"/>
              <a:t>3.	A</a:t>
            </a:r>
            <a:r>
              <a:rPr sz="2400" spc="-5" dirty="0"/>
              <a:t> </a:t>
            </a:r>
            <a:r>
              <a:rPr sz="2400" spc="-25" dirty="0"/>
              <a:t>system</a:t>
            </a:r>
            <a:r>
              <a:rPr sz="2400" dirty="0"/>
              <a:t> </a:t>
            </a:r>
            <a:r>
              <a:rPr sz="2400" spc="-5" dirty="0"/>
              <a:t>has</a:t>
            </a:r>
            <a:r>
              <a:rPr sz="2400" spc="10" dirty="0"/>
              <a:t> </a:t>
            </a:r>
            <a:r>
              <a:rPr sz="2400" spc="-20" dirty="0"/>
              <a:t>four</a:t>
            </a:r>
            <a:r>
              <a:rPr sz="2400" spc="10" dirty="0"/>
              <a:t> </a:t>
            </a:r>
            <a:r>
              <a:rPr sz="2400" spc="-10" dirty="0"/>
              <a:t>processes</a:t>
            </a:r>
            <a:r>
              <a:rPr sz="2400" spc="5" dirty="0"/>
              <a:t> </a:t>
            </a:r>
            <a:r>
              <a:rPr sz="2400" dirty="0"/>
              <a:t>and</a:t>
            </a:r>
            <a:r>
              <a:rPr sz="2400" spc="10" dirty="0"/>
              <a:t> </a:t>
            </a:r>
            <a:r>
              <a:rPr sz="2400" spc="-15" dirty="0"/>
              <a:t>five</a:t>
            </a:r>
            <a:r>
              <a:rPr sz="2400" spc="15" dirty="0"/>
              <a:t> </a:t>
            </a:r>
            <a:r>
              <a:rPr sz="2400" spc="-5" dirty="0"/>
              <a:t>allocable	</a:t>
            </a:r>
            <a:r>
              <a:rPr sz="2400" spc="-10" dirty="0"/>
              <a:t>resources.</a:t>
            </a:r>
            <a:r>
              <a:rPr sz="2400" spc="-55" dirty="0"/>
              <a:t> </a:t>
            </a:r>
            <a:r>
              <a:rPr sz="2400" spc="-10" dirty="0"/>
              <a:t>The</a:t>
            </a:r>
            <a:endParaRPr sz="2400" dirty="0"/>
          </a:p>
          <a:p>
            <a:pPr marR="53340" algn="ctr">
              <a:lnSpc>
                <a:spcPct val="100000"/>
              </a:lnSpc>
            </a:pPr>
            <a:r>
              <a:rPr sz="2400" spc="-10" dirty="0"/>
              <a:t>current</a:t>
            </a:r>
            <a:r>
              <a:rPr sz="2400" spc="-35" dirty="0"/>
              <a:t> </a:t>
            </a:r>
            <a:r>
              <a:rPr sz="2400" spc="-5" dirty="0"/>
              <a:t>allocation</a:t>
            </a:r>
            <a:r>
              <a:rPr sz="2400" spc="-25" dirty="0"/>
              <a:t>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spc="-5" dirty="0"/>
              <a:t>maximum</a:t>
            </a:r>
            <a:r>
              <a:rPr sz="2400" spc="-30" dirty="0"/>
              <a:t> </a:t>
            </a:r>
            <a:r>
              <a:rPr sz="2400" spc="-5" dirty="0"/>
              <a:t>needs</a:t>
            </a:r>
            <a:r>
              <a:rPr sz="2400" spc="-10" dirty="0"/>
              <a:t> </a:t>
            </a:r>
            <a:r>
              <a:rPr sz="2400" spc="-15" dirty="0"/>
              <a:t>are</a:t>
            </a:r>
            <a:r>
              <a:rPr sz="2400" spc="-5" dirty="0"/>
              <a:t> </a:t>
            </a:r>
            <a:r>
              <a:rPr sz="2400" spc="-10" dirty="0"/>
              <a:t>given</a:t>
            </a:r>
            <a:r>
              <a:rPr sz="2400" dirty="0"/>
              <a:t> </a:t>
            </a:r>
            <a:r>
              <a:rPr sz="2400" spc="-5" dirty="0"/>
              <a:t>bellow: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2286000"/>
            <a:ext cx="74009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smallest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x </a:t>
            </a:r>
            <a:r>
              <a:rPr sz="2000" b="1" i="1" spc="-10" dirty="0">
                <a:latin typeface="Calibri"/>
                <a:cs typeface="Calibri"/>
              </a:rPr>
              <a:t>for</a:t>
            </a:r>
            <a:r>
              <a:rPr sz="2000" b="1" i="1" spc="-5" dirty="0">
                <a:latin typeface="Calibri"/>
                <a:cs typeface="Calibri"/>
              </a:rPr>
              <a:t> which</a:t>
            </a:r>
            <a:r>
              <a:rPr sz="2000" b="1" i="1" spc="-2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this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is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a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i="1" spc="-10" dirty="0">
                <a:latin typeface="Calibri"/>
                <a:cs typeface="Calibri"/>
              </a:rPr>
              <a:t>safe</a:t>
            </a:r>
            <a:r>
              <a:rPr sz="2000" b="1" i="1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 on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Banker’s </a:t>
            </a:r>
            <a:r>
              <a:rPr sz="2000" spc="-5" dirty="0">
                <a:latin typeface="Calibri"/>
                <a:cs typeface="Calibri"/>
              </a:rPr>
              <a:t>algorithm?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352800"/>
            <a:ext cx="6799048" cy="201636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233C5-5E48-44F7-98E9-AAEDE0FE908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24B4963-E189-4C19-9C93-C61867DB32EB}"/>
              </a:ext>
            </a:extLst>
          </p:cNvPr>
          <p:cNvSpPr txBox="1">
            <a:spLocks/>
          </p:cNvSpPr>
          <p:nvPr/>
        </p:nvSpPr>
        <p:spPr>
          <a:xfrm>
            <a:off x="3644646" y="304800"/>
            <a:ext cx="185547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eaLnBrk="1" hangingPunct="1">
              <a:defRPr sz="44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3600" b="1" kern="0" dirty="0"/>
              <a:t>Exercise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009" y="304800"/>
            <a:ext cx="21272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rtl="0">
              <a:spcBef>
                <a:spcPts val="105"/>
              </a:spcBef>
            </a:pPr>
            <a:r>
              <a:rPr sz="3600" b="1" dirty="0"/>
              <a:t>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6113"/>
            <a:ext cx="6277610" cy="118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libri"/>
                <a:cs typeface="Calibri"/>
              </a:rPr>
              <a:t>1.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No.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Calibri"/>
                <a:cs typeface="Calibri"/>
              </a:rPr>
              <a:t>This</a:t>
            </a:r>
            <a:r>
              <a:rPr sz="1900" spc="-15" dirty="0">
                <a:latin typeface="Calibri"/>
                <a:cs typeface="Calibri"/>
              </a:rPr>
              <a:t> follows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directly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from</a:t>
            </a:r>
            <a:r>
              <a:rPr sz="1900" spc="-5" dirty="0">
                <a:latin typeface="Calibri"/>
                <a:cs typeface="Calibri"/>
              </a:rPr>
              <a:t> 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hold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wait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condition.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Hold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wait: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process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holding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least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resource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waiting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 </a:t>
            </a:r>
            <a:r>
              <a:rPr sz="1900" spc="-10" dirty="0">
                <a:latin typeface="Calibri"/>
                <a:cs typeface="Calibri"/>
              </a:rPr>
              <a:t>acquire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additional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resources held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other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processes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463034"/>
            <a:ext cx="7635240" cy="176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alibri"/>
                <a:cs typeface="Calibri"/>
              </a:rPr>
              <a:t>2.</a:t>
            </a:r>
            <a:endParaRPr sz="1900">
              <a:latin typeface="Calibri"/>
              <a:cs typeface="Calibri"/>
            </a:endParaRPr>
          </a:p>
          <a:p>
            <a:pPr marL="294005" indent="-230504">
              <a:lnSpc>
                <a:spcPct val="100000"/>
              </a:lnSpc>
              <a:buAutoNum type="alphaLcPeriod"/>
              <a:tabLst>
                <a:tab pos="294640" algn="l"/>
              </a:tabLst>
            </a:pPr>
            <a:r>
              <a:rPr sz="1900" spc="-5" dirty="0">
                <a:latin typeface="Calibri"/>
                <a:cs typeface="Calibri"/>
              </a:rPr>
              <a:t>Need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=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Max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–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Allocation.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matrix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shown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bellow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left-hand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side;</a:t>
            </a:r>
            <a:endParaRPr sz="1900">
              <a:latin typeface="Calibri"/>
              <a:cs typeface="Calibri"/>
            </a:endParaRPr>
          </a:p>
          <a:p>
            <a:pPr marL="251460" indent="-239395">
              <a:lnSpc>
                <a:spcPct val="100000"/>
              </a:lnSpc>
              <a:buAutoNum type="alphaLcPeriod"/>
              <a:tabLst>
                <a:tab pos="252095" algn="l"/>
              </a:tabLst>
            </a:pPr>
            <a:r>
              <a:rPr sz="1900" spc="-40" dirty="0">
                <a:latin typeface="Calibri"/>
                <a:cs typeface="Calibri"/>
              </a:rPr>
              <a:t>Yes,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sequence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&lt;P3,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P4,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P2,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P1,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P0&gt;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safe;</a:t>
            </a:r>
            <a:endParaRPr sz="1900">
              <a:latin typeface="Calibri"/>
              <a:cs typeface="Calibri"/>
            </a:endParaRPr>
          </a:p>
          <a:p>
            <a:pPr marL="12700" marR="1731010">
              <a:lnSpc>
                <a:spcPct val="100000"/>
              </a:lnSpc>
              <a:buAutoNum type="alphaLcPeriod"/>
              <a:tabLst>
                <a:tab pos="227965" algn="l"/>
              </a:tabLst>
            </a:pPr>
            <a:r>
              <a:rPr sz="1900" spc="-35" dirty="0">
                <a:latin typeface="Calibri"/>
                <a:cs typeface="Calibri"/>
              </a:rPr>
              <a:t>Yes,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there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sequence</a:t>
            </a:r>
            <a:r>
              <a:rPr sz="1900" dirty="0">
                <a:latin typeface="Calibri"/>
                <a:cs typeface="Calibri"/>
              </a:rPr>
              <a:t> &lt;P0,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P2,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P1,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P4,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P3&gt;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which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safe.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snapshot</a:t>
            </a:r>
            <a:r>
              <a:rPr sz="1900" spc="-5" dirty="0">
                <a:latin typeface="Calibri"/>
                <a:cs typeface="Calibri"/>
              </a:rPr>
              <a:t> of 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system </a:t>
            </a:r>
            <a:r>
              <a:rPr sz="1900" spc="-10" dirty="0">
                <a:latin typeface="Calibri"/>
                <a:cs typeface="Calibri"/>
              </a:rPr>
              <a:t>after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resources allocation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given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bellow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 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right-hand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side.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5" y="3114675"/>
            <a:ext cx="6086475" cy="147637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8AA25DF-2DFA-4FCE-B32F-48780B97200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426" y="304800"/>
            <a:ext cx="309308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rtl="0">
              <a:spcBef>
                <a:spcPts val="105"/>
              </a:spcBef>
            </a:pPr>
            <a:r>
              <a:rPr sz="3600" b="1" dirty="0"/>
              <a:t>Solution for 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093" y="1600200"/>
            <a:ext cx="7891443" cy="441074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C36E9C-4480-425F-8B54-5D456326E0B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5115" y="2861537"/>
            <a:ext cx="603377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rtl="0">
              <a:spcBef>
                <a:spcPts val="105"/>
              </a:spcBef>
            </a:pPr>
            <a:r>
              <a:rPr sz="3600" b="1" dirty="0"/>
              <a:t>Paper Review on Deadlock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6C4A-06E3-4BE7-AC7A-5215BF2FD5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252" y="304800"/>
            <a:ext cx="433514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Resource Deadlock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1675" y="1371600"/>
            <a:ext cx="5124450" cy="2847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4495800"/>
            <a:ext cx="82251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Process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P1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holds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resource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R1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needs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resource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R2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continue;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Process</a:t>
            </a:r>
            <a:r>
              <a:rPr sz="2400" b="1" spc="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P2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holds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resource</a:t>
            </a:r>
            <a:r>
              <a:rPr sz="2400" b="1" spc="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R2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needs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resource</a:t>
            </a:r>
            <a:r>
              <a:rPr sz="2400" b="1" spc="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R1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continue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–deadlock</a:t>
            </a:r>
            <a:r>
              <a:rPr sz="2400" b="1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356485">
              <a:lnSpc>
                <a:spcPct val="100000"/>
              </a:lnSpc>
            </a:pPr>
            <a:r>
              <a:rPr sz="2400" b="1" i="1" spc="-25" dirty="0">
                <a:latin typeface="Calibri"/>
                <a:cs typeface="Calibri"/>
              </a:rPr>
              <a:t>Key: </a:t>
            </a:r>
            <a:r>
              <a:rPr sz="2400" b="1" i="1" spc="-5" dirty="0">
                <a:latin typeface="Calibri"/>
                <a:cs typeface="Calibri"/>
              </a:rPr>
              <a:t>Circular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wait -deadlock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86AC8-2499-451D-B99A-532D42490B4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1101" y="304800"/>
            <a:ext cx="52381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Condition for Deadlock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19200"/>
            <a:ext cx="8378825" cy="4782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583690" algn="l"/>
                <a:tab pos="3170555" algn="l"/>
                <a:tab pos="4414520" algn="l"/>
                <a:tab pos="5482590" algn="l"/>
                <a:tab pos="6909434" algn="l"/>
                <a:tab pos="8089265" algn="l"/>
              </a:tabLst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Mut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al	E</a:t>
            </a:r>
            <a:r>
              <a:rPr sz="2600" b="1" spc="-5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clusio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:	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oc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s	clai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l	</a:t>
            </a:r>
            <a:r>
              <a:rPr sz="2600" spc="-10" dirty="0">
                <a:latin typeface="Calibri"/>
                <a:cs typeface="Calibri"/>
              </a:rPr>
              <a:t>of  resources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require.</a:t>
            </a:r>
            <a:endParaRPr sz="2600" dirty="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Hold</a:t>
            </a:r>
            <a:r>
              <a:rPr sz="26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600" b="1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Wait</a:t>
            </a:r>
            <a:r>
              <a:rPr sz="2600" spc="-20" dirty="0">
                <a:latin typeface="Calibri"/>
                <a:cs typeface="Calibri"/>
              </a:rPr>
              <a:t>: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Processes</a:t>
            </a:r>
            <a:r>
              <a:rPr sz="2600" spc="1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hold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resources</a:t>
            </a:r>
            <a:r>
              <a:rPr sz="2600" spc="1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already</a:t>
            </a:r>
            <a:r>
              <a:rPr sz="2600" spc="1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allocated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waiting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additional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resources.</a:t>
            </a:r>
            <a:endParaRPr sz="26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600" b="1" spc="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preemption</a:t>
            </a:r>
            <a:r>
              <a:rPr sz="2600" spc="-5" dirty="0">
                <a:latin typeface="Calibri"/>
                <a:cs typeface="Calibri"/>
              </a:rPr>
              <a:t>:</a:t>
            </a:r>
            <a:r>
              <a:rPr sz="2600" spc="4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Resources</a:t>
            </a:r>
            <a:r>
              <a:rPr sz="2600" spc="3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previously</a:t>
            </a:r>
            <a:r>
              <a:rPr sz="2600" spc="38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granted</a:t>
            </a:r>
            <a:r>
              <a:rPr sz="2600" spc="3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3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3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forcibly</a:t>
            </a:r>
            <a:r>
              <a:rPr sz="2600" spc="-5" dirty="0">
                <a:latin typeface="Calibri"/>
                <a:cs typeface="Calibri"/>
              </a:rPr>
              <a:t> (or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compulsorily)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taken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away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process.</a:t>
            </a:r>
            <a:endParaRPr sz="26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  <a:tab pos="1536700" algn="l"/>
                <a:tab pos="2364105" algn="l"/>
                <a:tab pos="3128010" algn="l"/>
                <a:tab pos="4284980" algn="l"/>
                <a:tab pos="5146040" algn="l"/>
                <a:tab pos="5793740" algn="l"/>
                <a:tab pos="6219190" algn="l"/>
                <a:tab pos="7068184" algn="l"/>
              </a:tabLst>
            </a:pP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Ci</a:t>
            </a:r>
            <a:r>
              <a:rPr sz="26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cul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r	</a:t>
            </a:r>
            <a:r>
              <a:rPr sz="2600" b="1" spc="-2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ai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:	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ach	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oc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5" dirty="0">
                <a:latin typeface="Calibri"/>
                <a:cs typeface="Calibri"/>
              </a:rPr>
              <a:t>ho</a:t>
            </a:r>
            <a:r>
              <a:rPr sz="2600" spc="-2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	m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esou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es 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requested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next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chain.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 dirty="0">
              <a:latin typeface="Calibri"/>
              <a:cs typeface="Calibri"/>
            </a:endParaRPr>
          </a:p>
          <a:p>
            <a:pPr marR="1905" algn="ct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deadlock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situation</a:t>
            </a:r>
            <a:r>
              <a:rPr sz="2600" spc="-10" dirty="0">
                <a:latin typeface="Calibri"/>
                <a:cs typeface="Calibri"/>
              </a:rPr>
              <a:t> can </a:t>
            </a:r>
            <a:r>
              <a:rPr sz="2600" dirty="0">
                <a:latin typeface="Calibri"/>
                <a:cs typeface="Calibri"/>
              </a:rPr>
              <a:t>arise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four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hold</a:t>
            </a:r>
            <a:endParaRPr sz="2600" dirty="0">
              <a:latin typeface="Calibri"/>
              <a:cs typeface="Calibri"/>
            </a:endParaRPr>
          </a:p>
          <a:p>
            <a:pPr marL="341630" algn="ctr">
              <a:lnSpc>
                <a:spcPct val="100000"/>
              </a:lnSpc>
            </a:pPr>
            <a:r>
              <a:rPr sz="2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simultaneously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system.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83A11E-112C-456F-9194-CCE622CF6B7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090" y="304800"/>
            <a:ext cx="7343775" cy="567463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Resource Allocation Graph</a:t>
            </a:r>
            <a:r>
              <a:rPr lang="en-US" sz="3600" dirty="0"/>
              <a:t> </a:t>
            </a:r>
            <a:r>
              <a:rPr sz="3600" dirty="0"/>
              <a:t>(RAG)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108" y="1371600"/>
            <a:ext cx="7669783" cy="38093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 algn="just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/>
              <a:t>Deadlock</a:t>
            </a:r>
            <a:r>
              <a:rPr sz="3000" spc="-5" dirty="0"/>
              <a:t> </a:t>
            </a:r>
            <a:r>
              <a:rPr sz="3000" spc="-10" dirty="0"/>
              <a:t>can</a:t>
            </a:r>
            <a:r>
              <a:rPr sz="3000" spc="-5" dirty="0"/>
              <a:t> be</a:t>
            </a:r>
            <a:r>
              <a:rPr sz="3000" dirty="0"/>
              <a:t> </a:t>
            </a:r>
            <a:r>
              <a:rPr sz="3000" spc="-5" dirty="0"/>
              <a:t>described</a:t>
            </a:r>
            <a:r>
              <a:rPr sz="3000" dirty="0"/>
              <a:t> </a:t>
            </a:r>
            <a:r>
              <a:rPr sz="3000" spc="-10" dirty="0"/>
              <a:t>more</a:t>
            </a:r>
            <a:r>
              <a:rPr sz="3000" spc="-5" dirty="0"/>
              <a:t> </a:t>
            </a:r>
            <a:r>
              <a:rPr sz="3000" spc="-10" dirty="0"/>
              <a:t>precisely</a:t>
            </a:r>
            <a:r>
              <a:rPr sz="3000" spc="-5" dirty="0"/>
              <a:t> in </a:t>
            </a:r>
            <a:r>
              <a:rPr sz="3000" dirty="0"/>
              <a:t> </a:t>
            </a:r>
            <a:r>
              <a:rPr sz="3000" spc="-10" dirty="0"/>
              <a:t>terms</a:t>
            </a:r>
            <a:r>
              <a:rPr sz="3000" spc="-5" dirty="0"/>
              <a:t> </a:t>
            </a:r>
            <a:r>
              <a:rPr sz="3000" dirty="0"/>
              <a:t>of</a:t>
            </a:r>
            <a:r>
              <a:rPr sz="3000" spc="5" dirty="0"/>
              <a:t> </a:t>
            </a:r>
            <a:r>
              <a:rPr sz="3000" dirty="0"/>
              <a:t>a</a:t>
            </a:r>
            <a:r>
              <a:rPr sz="3000" spc="5" dirty="0"/>
              <a:t> </a:t>
            </a:r>
            <a:r>
              <a:rPr sz="3000" spc="-15" dirty="0"/>
              <a:t>directed</a:t>
            </a:r>
            <a:r>
              <a:rPr sz="3000" spc="650" dirty="0"/>
              <a:t> </a:t>
            </a:r>
            <a:r>
              <a:rPr sz="3000" spc="-15" dirty="0"/>
              <a:t>graph</a:t>
            </a:r>
            <a:r>
              <a:rPr sz="3000" spc="650" dirty="0"/>
              <a:t> </a:t>
            </a:r>
            <a:r>
              <a:rPr sz="3000" spc="-10" dirty="0"/>
              <a:t>called</a:t>
            </a:r>
            <a:r>
              <a:rPr sz="3000" spc="-5" dirty="0"/>
              <a:t> </a:t>
            </a:r>
            <a:r>
              <a:rPr sz="3000" dirty="0"/>
              <a:t>a</a:t>
            </a:r>
            <a:r>
              <a:rPr sz="3000" spc="5" dirty="0"/>
              <a:t> </a:t>
            </a:r>
            <a:r>
              <a:rPr sz="3000" spc="-30" dirty="0"/>
              <a:t>system </a:t>
            </a:r>
            <a:r>
              <a:rPr sz="3000" spc="-25" dirty="0"/>
              <a:t> </a:t>
            </a:r>
            <a:r>
              <a:rPr sz="3000" spc="-10" dirty="0"/>
              <a:t>resource-allocation</a:t>
            </a:r>
            <a:r>
              <a:rPr sz="3000" spc="-35" dirty="0"/>
              <a:t> </a:t>
            </a:r>
            <a:r>
              <a:rPr sz="3000" spc="-15" dirty="0"/>
              <a:t>graph.</a:t>
            </a:r>
            <a:endParaRPr sz="3000" dirty="0"/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50" dirty="0"/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/>
              <a:t>It</a:t>
            </a:r>
            <a:r>
              <a:rPr sz="3000" spc="-40" dirty="0"/>
              <a:t> </a:t>
            </a:r>
            <a:r>
              <a:rPr sz="3000" spc="-10" dirty="0"/>
              <a:t>Consist</a:t>
            </a:r>
            <a:r>
              <a:rPr sz="3000" dirty="0"/>
              <a:t> </a:t>
            </a:r>
            <a:r>
              <a:rPr sz="3000" spc="-5" dirty="0"/>
              <a:t>of</a:t>
            </a:r>
            <a:r>
              <a:rPr sz="3000" spc="-10" dirty="0"/>
              <a:t> Set</a:t>
            </a:r>
            <a:r>
              <a:rPr sz="3000" spc="-20" dirty="0"/>
              <a:t> </a:t>
            </a:r>
            <a:r>
              <a:rPr sz="3000" spc="-5" dirty="0"/>
              <a:t>of</a:t>
            </a:r>
            <a:r>
              <a:rPr sz="3000" spc="-10" dirty="0"/>
              <a:t> </a:t>
            </a:r>
            <a:r>
              <a:rPr sz="3000" spc="-5" dirty="0"/>
              <a:t>vertices</a:t>
            </a:r>
            <a:r>
              <a:rPr sz="3000" spc="-40" dirty="0"/>
              <a:t> </a:t>
            </a:r>
            <a:r>
              <a:rPr sz="3000" dirty="0"/>
              <a:t>and</a:t>
            </a:r>
            <a:r>
              <a:rPr sz="3000" spc="-10" dirty="0"/>
              <a:t> set</a:t>
            </a:r>
            <a:r>
              <a:rPr sz="3000" spc="-20" dirty="0"/>
              <a:t> </a:t>
            </a:r>
            <a:r>
              <a:rPr sz="3000" spc="-5" dirty="0"/>
              <a:t>of</a:t>
            </a:r>
            <a:r>
              <a:rPr sz="3000" spc="-10" dirty="0"/>
              <a:t> </a:t>
            </a:r>
            <a:r>
              <a:rPr sz="3000" spc="-5" dirty="0"/>
              <a:t>edges.</a:t>
            </a:r>
            <a:endParaRPr sz="3000" dirty="0"/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500" dirty="0"/>
          </a:p>
          <a:p>
            <a:pPr marL="355600" marR="147955" indent="-342900">
              <a:lnSpc>
                <a:spcPts val="288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/>
              <a:t>The </a:t>
            </a:r>
            <a:r>
              <a:rPr sz="3000" spc="-10" dirty="0"/>
              <a:t>set </a:t>
            </a:r>
            <a:r>
              <a:rPr sz="3000" spc="-5" dirty="0"/>
              <a:t>of vertices </a:t>
            </a:r>
            <a:r>
              <a:rPr sz="3000" dirty="0"/>
              <a:t>V is </a:t>
            </a:r>
            <a:r>
              <a:rPr sz="3000" spc="-5" dirty="0"/>
              <a:t>partitioned </a:t>
            </a:r>
            <a:r>
              <a:rPr sz="3000" spc="-15" dirty="0"/>
              <a:t>into </a:t>
            </a:r>
            <a:r>
              <a:rPr sz="3000" spc="-10" dirty="0"/>
              <a:t>two </a:t>
            </a:r>
            <a:r>
              <a:rPr sz="3000" spc="-5" dirty="0"/>
              <a:t>types </a:t>
            </a:r>
            <a:r>
              <a:rPr sz="3000" spc="-665" dirty="0"/>
              <a:t> </a:t>
            </a:r>
            <a:r>
              <a:rPr sz="3000" spc="-5" dirty="0"/>
              <a:t>of</a:t>
            </a:r>
            <a:r>
              <a:rPr sz="3000" spc="-10" dirty="0"/>
              <a:t> nodes:</a:t>
            </a:r>
            <a:endParaRPr sz="3000" dirty="0"/>
          </a:p>
          <a:p>
            <a:pPr marL="756285" lvl="1" indent="-287020">
              <a:lnSpc>
                <a:spcPct val="100000"/>
              </a:lnSpc>
              <a:spcBef>
                <a:spcPts val="4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P={p1,p2,…….pn},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set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system.</a:t>
            </a:r>
            <a:endParaRPr sz="2600" dirty="0">
              <a:latin typeface="Calibri"/>
              <a:cs typeface="Calibri"/>
            </a:endParaRPr>
          </a:p>
          <a:p>
            <a:pPr marL="756285" marR="26670" lvl="1" indent="-287020">
              <a:lnSpc>
                <a:spcPct val="8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R={R1,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R2,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R3,……..Rn},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resource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1B8977-78E9-4438-AD95-64F1EF4890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712" y="1305272"/>
            <a:ext cx="2172129" cy="4362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3211" y="1728814"/>
            <a:ext cx="3091586" cy="412921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2D76D-AEFA-4BD3-B8E7-C4AC25D07EA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826" y="228600"/>
            <a:ext cx="69970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Method for Handling Deadlock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275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60" dirty="0">
                <a:latin typeface="Calibri"/>
                <a:cs typeface="Calibri"/>
              </a:rPr>
              <a:t>We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spc="-5" dirty="0">
                <a:latin typeface="Calibri"/>
                <a:cs typeface="Calibri"/>
              </a:rPr>
              <a:t> use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protocol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prevent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or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avoid 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deadlocks,</a:t>
            </a:r>
            <a:r>
              <a:rPr sz="3200" i="1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ensuring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that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the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system</a:t>
            </a:r>
            <a:r>
              <a:rPr sz="3200" i="1" spc="-2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never 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enter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a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deadlock</a:t>
            </a:r>
            <a:r>
              <a:rPr sz="3200" i="1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Calibri"/>
                <a:cs typeface="Calibri"/>
              </a:rPr>
              <a:t>state.</a:t>
            </a:r>
            <a:endParaRPr sz="32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5" dirty="0">
                <a:latin typeface="Calibri"/>
                <a:cs typeface="Calibri"/>
              </a:rPr>
              <a:t>We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allow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enter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deadlock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state,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detect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it,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and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i="1" spc="-35" dirty="0">
                <a:latin typeface="Calibri"/>
                <a:cs typeface="Calibri"/>
              </a:rPr>
              <a:t>recover.</a:t>
            </a:r>
            <a:endParaRPr sz="32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60" dirty="0">
                <a:latin typeface="Calibri"/>
                <a:cs typeface="Calibri"/>
              </a:rPr>
              <a:t>We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ignore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problem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20" dirty="0" err="1">
                <a:latin typeface="Calibri"/>
                <a:cs typeface="Calibri"/>
              </a:rPr>
              <a:t>to</a:t>
            </a:r>
            <a:r>
              <a:rPr sz="3200" spc="-55" dirty="0" err="1">
                <a:latin typeface="Calibri"/>
                <a:cs typeface="Calibri"/>
              </a:rPr>
              <a:t>gather</a:t>
            </a:r>
            <a:r>
              <a:rPr sz="3200" spc="-5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pretended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deadlock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never</a:t>
            </a:r>
            <a:r>
              <a:rPr sz="3200" spc="-5" dirty="0">
                <a:latin typeface="Calibri"/>
                <a:cs typeface="Calibri"/>
              </a:rPr>
              <a:t> occur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858D50-5AD2-4EA1-A3A0-D26E43D9455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180" y="304800"/>
            <a:ext cx="47250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dirty="0"/>
              <a:t>Deadlock Prevention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1607642"/>
            <a:ext cx="78701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4595" marR="5080" indent="-1192530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solidFill>
                  <a:srgbClr val="548ED4"/>
                </a:solidFill>
                <a:latin typeface="Calibri"/>
                <a:cs typeface="Calibri"/>
              </a:rPr>
              <a:t>Idea:</a:t>
            </a:r>
            <a:r>
              <a:rPr sz="3200" i="1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548ED4"/>
                </a:solidFill>
                <a:latin typeface="Calibri"/>
                <a:cs typeface="Calibri"/>
              </a:rPr>
              <a:t>If</a:t>
            </a:r>
            <a:r>
              <a:rPr sz="3200" i="1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spc="-25" dirty="0">
                <a:solidFill>
                  <a:srgbClr val="548ED4"/>
                </a:solidFill>
                <a:latin typeface="Calibri"/>
                <a:cs typeface="Calibri"/>
              </a:rPr>
              <a:t>any</a:t>
            </a:r>
            <a:r>
              <a:rPr sz="3200" i="1" spc="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548ED4"/>
                </a:solidFill>
                <a:latin typeface="Calibri"/>
                <a:cs typeface="Calibri"/>
              </a:rPr>
              <a:t>one</a:t>
            </a:r>
            <a:r>
              <a:rPr sz="3200" i="1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548ED4"/>
                </a:solidFill>
                <a:latin typeface="Calibri"/>
                <a:cs typeface="Calibri"/>
              </a:rPr>
              <a:t>of</a:t>
            </a:r>
            <a:r>
              <a:rPr sz="3200" i="1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548ED4"/>
                </a:solidFill>
                <a:latin typeface="Calibri"/>
                <a:cs typeface="Calibri"/>
              </a:rPr>
              <a:t>the</a:t>
            </a:r>
            <a:r>
              <a:rPr sz="3200" i="1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spc="-15" dirty="0">
                <a:solidFill>
                  <a:srgbClr val="548ED4"/>
                </a:solidFill>
                <a:latin typeface="Calibri"/>
                <a:cs typeface="Calibri"/>
              </a:rPr>
              <a:t>four</a:t>
            </a:r>
            <a:r>
              <a:rPr sz="3200" i="1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548ED4"/>
                </a:solidFill>
                <a:latin typeface="Calibri"/>
                <a:cs typeface="Calibri"/>
              </a:rPr>
              <a:t>necessary</a:t>
            </a:r>
            <a:r>
              <a:rPr sz="3200" i="1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548ED4"/>
                </a:solidFill>
                <a:latin typeface="Calibri"/>
                <a:cs typeface="Calibri"/>
              </a:rPr>
              <a:t>conditions </a:t>
            </a:r>
            <a:r>
              <a:rPr sz="3200" i="1" spc="-7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548ED4"/>
                </a:solidFill>
                <a:latin typeface="Calibri"/>
                <a:cs typeface="Calibri"/>
              </a:rPr>
              <a:t>is</a:t>
            </a:r>
            <a:r>
              <a:rPr sz="3200" i="1" spc="-5" dirty="0">
                <a:solidFill>
                  <a:srgbClr val="548ED4"/>
                </a:solidFill>
                <a:latin typeface="Calibri"/>
                <a:cs typeface="Calibri"/>
              </a:rPr>
              <a:t> denied,</a:t>
            </a:r>
            <a:r>
              <a:rPr sz="3200" i="1" dirty="0">
                <a:solidFill>
                  <a:srgbClr val="548ED4"/>
                </a:solidFill>
                <a:latin typeface="Calibri"/>
                <a:cs typeface="Calibri"/>
              </a:rPr>
              <a:t> a</a:t>
            </a:r>
            <a:r>
              <a:rPr sz="3200" i="1" spc="-5" dirty="0">
                <a:solidFill>
                  <a:srgbClr val="548ED4"/>
                </a:solidFill>
                <a:latin typeface="Calibri"/>
                <a:cs typeface="Calibri"/>
              </a:rPr>
              <a:t> deadlock</a:t>
            </a:r>
            <a:r>
              <a:rPr sz="3200" i="1" spc="-10" dirty="0">
                <a:solidFill>
                  <a:srgbClr val="548ED4"/>
                </a:solidFill>
                <a:latin typeface="Calibri"/>
                <a:cs typeface="Calibri"/>
              </a:rPr>
              <a:t> can</a:t>
            </a:r>
            <a:r>
              <a:rPr sz="3200" i="1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548ED4"/>
                </a:solidFill>
                <a:latin typeface="Calibri"/>
                <a:cs typeface="Calibri"/>
              </a:rPr>
              <a:t>not</a:t>
            </a:r>
            <a:r>
              <a:rPr sz="3200" i="1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3200" i="1" spc="-50" dirty="0">
                <a:solidFill>
                  <a:srgbClr val="548ED4"/>
                </a:solidFill>
                <a:latin typeface="Calibri"/>
                <a:cs typeface="Calibri"/>
              </a:rPr>
              <a:t>occur.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683" y="3851528"/>
            <a:ext cx="759333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0710" marR="5080" indent="-588645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Calibri"/>
                <a:cs typeface="Calibri"/>
              </a:rPr>
              <a:t>By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implementing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policy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makes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conditions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impossible,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endParaRPr sz="3200" dirty="0">
              <a:latin typeface="Calibri"/>
              <a:cs typeface="Calibri"/>
            </a:endParaRPr>
          </a:p>
          <a:p>
            <a:pPr marL="1590040">
              <a:lnSpc>
                <a:spcPct val="100000"/>
              </a:lnSpc>
              <a:spcBef>
                <a:spcPts val="5"/>
              </a:spcBef>
              <a:tabLst>
                <a:tab pos="3052445" algn="l"/>
              </a:tabLst>
            </a:pPr>
            <a:r>
              <a:rPr sz="3200" spc="-10" dirty="0">
                <a:latin typeface="Calibri"/>
                <a:cs typeface="Calibri"/>
              </a:rPr>
              <a:t>assured	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deadlock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free.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3D5CC-7C53-4276-84E1-5C213F8AB6B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 spc="-105" dirty="0"/>
              <a:t>By: Dr. Binod Kr. Adhikari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D686E11A-70D7-488D-9857-BF232B03B157}" vid="{361E00F6-43B0-4859-9256-696880D8D5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1496</TotalTime>
  <Words>2010</Words>
  <Application>Microsoft Office PowerPoint</Application>
  <PresentationFormat>On-screen Show (4:3)</PresentationFormat>
  <Paragraphs>253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MT</vt:lpstr>
      <vt:lpstr>Calibri</vt:lpstr>
      <vt:lpstr>Cambria Math</vt:lpstr>
      <vt:lpstr>Times New Roman</vt:lpstr>
      <vt:lpstr>Theme3</vt:lpstr>
      <vt:lpstr>Deadlock</vt:lpstr>
      <vt:lpstr>Deadlock Example</vt:lpstr>
      <vt:lpstr>Resource Deadlock</vt:lpstr>
      <vt:lpstr>Resource Deadlock</vt:lpstr>
      <vt:lpstr>Condition for Deadlock</vt:lpstr>
      <vt:lpstr>Resource Allocation Graph (RAG)</vt:lpstr>
      <vt:lpstr>Example</vt:lpstr>
      <vt:lpstr>Method for Handling Deadlock</vt:lpstr>
      <vt:lpstr>Deadlock Prevention</vt:lpstr>
      <vt:lpstr>First : Denying Mutual Exclusion</vt:lpstr>
      <vt:lpstr>Second: Denying Hold and Wait:</vt:lpstr>
      <vt:lpstr>Third: Denying No-preemption</vt:lpstr>
      <vt:lpstr>Denying Circular Wait:</vt:lpstr>
      <vt:lpstr>Deadlock Avoidance</vt:lpstr>
      <vt:lpstr>Deadlock Avoidance</vt:lpstr>
      <vt:lpstr>Safe state and Deadlock State</vt:lpstr>
      <vt:lpstr>Example</vt:lpstr>
      <vt:lpstr>Continued</vt:lpstr>
      <vt:lpstr>Deadlock Avoidance</vt:lpstr>
      <vt:lpstr>Banker’s Algorithm</vt:lpstr>
      <vt:lpstr>Banker’s Algorithm</vt:lpstr>
      <vt:lpstr>Deadlock Avoidance  Problem with Banker</vt:lpstr>
      <vt:lpstr>Deadlock Detection and Recovery</vt:lpstr>
      <vt:lpstr>Deadlock Detection</vt:lpstr>
      <vt:lpstr>Example</vt:lpstr>
      <vt:lpstr>Deadlock Detection</vt:lpstr>
      <vt:lpstr>Recovery from Deadlock</vt:lpstr>
      <vt:lpstr>Recovery from Deadlock</vt:lpstr>
      <vt:lpstr>Ostrich Algorithm</vt:lpstr>
      <vt:lpstr>Exercise</vt:lpstr>
      <vt:lpstr>3. A system has four processes and five allocable resources. The current allocation and maximum needs are given bellow:</vt:lpstr>
      <vt:lpstr>Solutions</vt:lpstr>
      <vt:lpstr>Solution for 3</vt:lpstr>
      <vt:lpstr>Paper Review on Deadlock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bishal</dc:creator>
  <cp:lastModifiedBy>Binod Kumar Adhikari</cp:lastModifiedBy>
  <cp:revision>3</cp:revision>
  <dcterms:created xsi:type="dcterms:W3CDTF">2024-03-08T16:18:43Z</dcterms:created>
  <dcterms:modified xsi:type="dcterms:W3CDTF">2024-03-28T07:48:30Z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2024-03-08T00:00:00Z</vt:filetime>
  </property>
</Properties>
</file>