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5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od Kumar Adhikari" userId="256f5a90-d823-4e8d-9a41-a3da19f4a0ad" providerId="ADAL" clId="{0BFBE72A-4225-48C6-888F-4A385320E308}"/>
    <pc:docChg chg="undo custSel modSld">
      <pc:chgData name="Binod Kumar Adhikari" userId="256f5a90-d823-4e8d-9a41-a3da19f4a0ad" providerId="ADAL" clId="{0BFBE72A-4225-48C6-888F-4A385320E308}" dt="2024-05-02T06:03:25.393" v="407" actId="113"/>
      <pc:docMkLst>
        <pc:docMk/>
      </pc:docMkLst>
      <pc:sldChg chg="modSp">
        <pc:chgData name="Binod Kumar Adhikari" userId="256f5a90-d823-4e8d-9a41-a3da19f4a0ad" providerId="ADAL" clId="{0BFBE72A-4225-48C6-888F-4A385320E308}" dt="2024-04-30T12:01:19.817" v="17" actId="1038"/>
        <pc:sldMkLst>
          <pc:docMk/>
          <pc:sldMk cId="0" sldId="256"/>
        </pc:sldMkLst>
        <pc:spChg chg="mod">
          <ac:chgData name="Binod Kumar Adhikari" userId="256f5a90-d823-4e8d-9a41-a3da19f4a0ad" providerId="ADAL" clId="{0BFBE72A-4225-48C6-888F-4A385320E308}" dt="2024-04-29T13:18:39.551" v="7" actId="1038"/>
          <ac:spMkLst>
            <pc:docMk/>
            <pc:sldMk cId="0" sldId="256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0BFBE72A-4225-48C6-888F-4A385320E308}" dt="2024-04-30T12:01:19.817" v="17" actId="1038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0BFBE72A-4225-48C6-888F-4A385320E308}" dt="2024-04-30T12:01:42.785" v="20" actId="1038"/>
        <pc:sldMkLst>
          <pc:docMk/>
          <pc:sldMk cId="0" sldId="257"/>
        </pc:sldMkLst>
        <pc:spChg chg="mod">
          <ac:chgData name="Binod Kumar Adhikari" userId="256f5a90-d823-4e8d-9a41-a3da19f4a0ad" providerId="ADAL" clId="{0BFBE72A-4225-48C6-888F-4A385320E308}" dt="2024-04-30T12:01:42.785" v="20" actId="1038"/>
          <ac:spMkLst>
            <pc:docMk/>
            <pc:sldMk cId="0" sldId="257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0BFBE72A-4225-48C6-888F-4A385320E308}" dt="2024-04-30T12:03:23.184" v="34" actId="1036"/>
        <pc:sldMkLst>
          <pc:docMk/>
          <pc:sldMk cId="0" sldId="258"/>
        </pc:sldMkLst>
        <pc:spChg chg="mod">
          <ac:chgData name="Binod Kumar Adhikari" userId="256f5a90-d823-4e8d-9a41-a3da19f4a0ad" providerId="ADAL" clId="{0BFBE72A-4225-48C6-888F-4A385320E308}" dt="2024-04-30T12:03:23.184" v="34" actId="1036"/>
          <ac:spMkLst>
            <pc:docMk/>
            <pc:sldMk cId="0" sldId="258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0BFBE72A-4225-48C6-888F-4A385320E308}" dt="2024-05-01T15:35:21.725" v="406" actId="122"/>
        <pc:sldMkLst>
          <pc:docMk/>
          <pc:sldMk cId="0" sldId="259"/>
        </pc:sldMkLst>
        <pc:spChg chg="mod">
          <ac:chgData name="Binod Kumar Adhikari" userId="256f5a90-d823-4e8d-9a41-a3da19f4a0ad" providerId="ADAL" clId="{0BFBE72A-4225-48C6-888F-4A385320E308}" dt="2024-04-30T12:03:47.075" v="46" actId="1035"/>
          <ac:spMkLst>
            <pc:docMk/>
            <pc:sldMk cId="0" sldId="259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0BFBE72A-4225-48C6-888F-4A385320E308}" dt="2024-05-01T15:35:21.725" v="406" actId="122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0BFBE72A-4225-48C6-888F-4A385320E308}" dt="2024-04-30T12:07:42.356" v="73" actId="123"/>
        <pc:sldMkLst>
          <pc:docMk/>
          <pc:sldMk cId="0" sldId="260"/>
        </pc:sldMkLst>
        <pc:spChg chg="mod">
          <ac:chgData name="Binod Kumar Adhikari" userId="256f5a90-d823-4e8d-9a41-a3da19f4a0ad" providerId="ADAL" clId="{0BFBE72A-4225-48C6-888F-4A385320E308}" dt="2024-04-30T12:07:32.123" v="72" actId="1037"/>
          <ac:spMkLst>
            <pc:docMk/>
            <pc:sldMk cId="0" sldId="260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0BFBE72A-4225-48C6-888F-4A385320E308}" dt="2024-04-30T12:07:42.356" v="73" actId="123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0BFBE72A-4225-48C6-888F-4A385320E308}" dt="2024-04-30T12:09:26.705" v="95" actId="123"/>
        <pc:sldMkLst>
          <pc:docMk/>
          <pc:sldMk cId="0" sldId="261"/>
        </pc:sldMkLst>
        <pc:spChg chg="mod">
          <ac:chgData name="Binod Kumar Adhikari" userId="256f5a90-d823-4e8d-9a41-a3da19f4a0ad" providerId="ADAL" clId="{0BFBE72A-4225-48C6-888F-4A385320E308}" dt="2024-04-30T12:08:13.543" v="89" actId="1038"/>
          <ac:spMkLst>
            <pc:docMk/>
            <pc:sldMk cId="0" sldId="261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0BFBE72A-4225-48C6-888F-4A385320E308}" dt="2024-04-30T12:09:26.705" v="95" actId="123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0BFBE72A-4225-48C6-888F-4A385320E308}" dt="2024-04-30T12:17:32.047" v="122" actId="1035"/>
        <pc:sldMkLst>
          <pc:docMk/>
          <pc:sldMk cId="0" sldId="262"/>
        </pc:sldMkLst>
        <pc:spChg chg="mod">
          <ac:chgData name="Binod Kumar Adhikari" userId="256f5a90-d823-4e8d-9a41-a3da19f4a0ad" providerId="ADAL" clId="{0BFBE72A-4225-48C6-888F-4A385320E308}" dt="2024-04-30T12:17:32.047" v="122" actId="1035"/>
          <ac:spMkLst>
            <pc:docMk/>
            <pc:sldMk cId="0" sldId="262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0BFBE72A-4225-48C6-888F-4A385320E308}" dt="2024-04-30T12:12:26.922" v="113" actId="123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0BFBE72A-4225-48C6-888F-4A385320E308}" dt="2024-04-30T12:18:13.655" v="135" actId="1037"/>
        <pc:sldMkLst>
          <pc:docMk/>
          <pc:sldMk cId="0" sldId="263"/>
        </pc:sldMkLst>
        <pc:spChg chg="mod">
          <ac:chgData name="Binod Kumar Adhikari" userId="256f5a90-d823-4e8d-9a41-a3da19f4a0ad" providerId="ADAL" clId="{0BFBE72A-4225-48C6-888F-4A385320E308}" dt="2024-04-30T12:17:42.934" v="126" actId="1035"/>
          <ac:spMkLst>
            <pc:docMk/>
            <pc:sldMk cId="0" sldId="263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0BFBE72A-4225-48C6-888F-4A385320E308}" dt="2024-04-30T12:18:13.655" v="135" actId="103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0BFBE72A-4225-48C6-888F-4A385320E308}" dt="2024-04-30T12:22:18.156" v="138" actId="1036"/>
        <pc:sldMkLst>
          <pc:docMk/>
          <pc:sldMk cId="0" sldId="264"/>
        </pc:sldMkLst>
        <pc:spChg chg="mod">
          <ac:chgData name="Binod Kumar Adhikari" userId="256f5a90-d823-4e8d-9a41-a3da19f4a0ad" providerId="ADAL" clId="{0BFBE72A-4225-48C6-888F-4A385320E308}" dt="2024-04-30T12:22:18.156" v="138" actId="1036"/>
          <ac:spMkLst>
            <pc:docMk/>
            <pc:sldMk cId="0" sldId="264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0BFBE72A-4225-48C6-888F-4A385320E308}" dt="2024-04-30T12:23:12.755" v="152" actId="14100"/>
        <pc:sldMkLst>
          <pc:docMk/>
          <pc:sldMk cId="0" sldId="265"/>
        </pc:sldMkLst>
        <pc:spChg chg="mod">
          <ac:chgData name="Binod Kumar Adhikari" userId="256f5a90-d823-4e8d-9a41-a3da19f4a0ad" providerId="ADAL" clId="{0BFBE72A-4225-48C6-888F-4A385320E308}" dt="2024-04-30T12:23:03.851" v="151" actId="1036"/>
          <ac:spMkLst>
            <pc:docMk/>
            <pc:sldMk cId="0" sldId="265"/>
            <ac:spMk id="2" creationId="{00000000-0000-0000-0000-000000000000}"/>
          </ac:spMkLst>
        </pc:spChg>
        <pc:picChg chg="mod">
          <ac:chgData name="Binod Kumar Adhikari" userId="256f5a90-d823-4e8d-9a41-a3da19f4a0ad" providerId="ADAL" clId="{0BFBE72A-4225-48C6-888F-4A385320E308}" dt="2024-04-30T12:23:12.755" v="152" actId="14100"/>
          <ac:picMkLst>
            <pc:docMk/>
            <pc:sldMk cId="0" sldId="265"/>
            <ac:picMk id="3" creationId="{00000000-0000-0000-0000-000000000000}"/>
          </ac:picMkLst>
        </pc:picChg>
      </pc:sldChg>
      <pc:sldChg chg="modSp">
        <pc:chgData name="Binod Kumar Adhikari" userId="256f5a90-d823-4e8d-9a41-a3da19f4a0ad" providerId="ADAL" clId="{0BFBE72A-4225-48C6-888F-4A385320E308}" dt="2024-04-30T12:25:27.592" v="180" actId="20577"/>
        <pc:sldMkLst>
          <pc:docMk/>
          <pc:sldMk cId="0" sldId="266"/>
        </pc:sldMkLst>
        <pc:spChg chg="mod">
          <ac:chgData name="Binod Kumar Adhikari" userId="256f5a90-d823-4e8d-9a41-a3da19f4a0ad" providerId="ADAL" clId="{0BFBE72A-4225-48C6-888F-4A385320E308}" dt="2024-04-30T12:25:15.686" v="179" actId="1035"/>
          <ac:spMkLst>
            <pc:docMk/>
            <pc:sldMk cId="0" sldId="266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0BFBE72A-4225-48C6-888F-4A385320E308}" dt="2024-04-30T12:25:27.592" v="180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0BFBE72A-4225-48C6-888F-4A385320E308}" dt="2024-04-30T12:25:42.538" v="184" actId="1035"/>
        <pc:sldMkLst>
          <pc:docMk/>
          <pc:sldMk cId="0" sldId="267"/>
        </pc:sldMkLst>
        <pc:spChg chg="mod">
          <ac:chgData name="Binod Kumar Adhikari" userId="256f5a90-d823-4e8d-9a41-a3da19f4a0ad" providerId="ADAL" clId="{0BFBE72A-4225-48C6-888F-4A385320E308}" dt="2024-04-30T12:25:42.538" v="184" actId="1035"/>
          <ac:spMkLst>
            <pc:docMk/>
            <pc:sldMk cId="0" sldId="267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0BFBE72A-4225-48C6-888F-4A385320E308}" dt="2024-05-02T06:03:25.393" v="407" actId="113"/>
        <pc:sldMkLst>
          <pc:docMk/>
          <pc:sldMk cId="0" sldId="268"/>
        </pc:sldMkLst>
        <pc:spChg chg="mod">
          <ac:chgData name="Binod Kumar Adhikari" userId="256f5a90-d823-4e8d-9a41-a3da19f4a0ad" providerId="ADAL" clId="{0BFBE72A-4225-48C6-888F-4A385320E308}" dt="2024-04-30T12:25:57.245" v="197" actId="1035"/>
          <ac:spMkLst>
            <pc:docMk/>
            <pc:sldMk cId="0" sldId="268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0BFBE72A-4225-48C6-888F-4A385320E308}" dt="2024-05-02T06:03:25.393" v="407" actId="113"/>
          <ac:spMkLst>
            <pc:docMk/>
            <pc:sldMk cId="0" sldId="268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0BFBE72A-4225-48C6-888F-4A385320E308}" dt="2024-04-30T12:27:35.578" v="225" actId="1035"/>
        <pc:sldMkLst>
          <pc:docMk/>
          <pc:sldMk cId="0" sldId="269"/>
        </pc:sldMkLst>
        <pc:spChg chg="mod">
          <ac:chgData name="Binod Kumar Adhikari" userId="256f5a90-d823-4e8d-9a41-a3da19f4a0ad" providerId="ADAL" clId="{0BFBE72A-4225-48C6-888F-4A385320E308}" dt="2024-04-30T12:27:35.578" v="225" actId="1035"/>
          <ac:spMkLst>
            <pc:docMk/>
            <pc:sldMk cId="0" sldId="269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0BFBE72A-4225-48C6-888F-4A385320E308}" dt="2024-04-30T12:27:33.175" v="224" actId="1076"/>
          <ac:spMkLst>
            <pc:docMk/>
            <pc:sldMk cId="0" sldId="269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0BFBE72A-4225-48C6-888F-4A385320E308}" dt="2024-04-30T12:29:56.762" v="239" actId="20577"/>
        <pc:sldMkLst>
          <pc:docMk/>
          <pc:sldMk cId="0" sldId="270"/>
        </pc:sldMkLst>
        <pc:spChg chg="mod">
          <ac:chgData name="Binod Kumar Adhikari" userId="256f5a90-d823-4e8d-9a41-a3da19f4a0ad" providerId="ADAL" clId="{0BFBE72A-4225-48C6-888F-4A385320E308}" dt="2024-04-30T12:29:41.431" v="237" actId="1035"/>
          <ac:spMkLst>
            <pc:docMk/>
            <pc:sldMk cId="0" sldId="270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0BFBE72A-4225-48C6-888F-4A385320E308}" dt="2024-04-30T12:29:56.762" v="239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0BFBE72A-4225-48C6-888F-4A385320E308}" dt="2024-04-30T12:30:42.394" v="251" actId="14100"/>
        <pc:sldMkLst>
          <pc:docMk/>
          <pc:sldMk cId="0" sldId="271"/>
        </pc:sldMkLst>
        <pc:picChg chg="mod">
          <ac:chgData name="Binod Kumar Adhikari" userId="256f5a90-d823-4e8d-9a41-a3da19f4a0ad" providerId="ADAL" clId="{0BFBE72A-4225-48C6-888F-4A385320E308}" dt="2024-04-30T12:30:42.394" v="251" actId="14100"/>
          <ac:picMkLst>
            <pc:docMk/>
            <pc:sldMk cId="0" sldId="271"/>
            <ac:picMk id="2" creationId="{00000000-0000-0000-0000-000000000000}"/>
          </ac:picMkLst>
        </pc:picChg>
      </pc:sldChg>
      <pc:sldChg chg="modSp">
        <pc:chgData name="Binod Kumar Adhikari" userId="256f5a90-d823-4e8d-9a41-a3da19f4a0ad" providerId="ADAL" clId="{0BFBE72A-4225-48C6-888F-4A385320E308}" dt="2024-04-30T12:31:55.838" v="270" actId="123"/>
        <pc:sldMkLst>
          <pc:docMk/>
          <pc:sldMk cId="0" sldId="272"/>
        </pc:sldMkLst>
        <pc:spChg chg="mod">
          <ac:chgData name="Binod Kumar Adhikari" userId="256f5a90-d823-4e8d-9a41-a3da19f4a0ad" providerId="ADAL" clId="{0BFBE72A-4225-48C6-888F-4A385320E308}" dt="2024-04-30T12:31:50.079" v="265" actId="1035"/>
          <ac:spMkLst>
            <pc:docMk/>
            <pc:sldMk cId="0" sldId="272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0BFBE72A-4225-48C6-888F-4A385320E308}" dt="2024-04-30T12:31:55.838" v="270" actId="123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0BFBE72A-4225-48C6-888F-4A385320E308}" dt="2024-04-30T12:32:58.597" v="291" actId="1076"/>
        <pc:sldMkLst>
          <pc:docMk/>
          <pc:sldMk cId="0" sldId="273"/>
        </pc:sldMkLst>
        <pc:spChg chg="mod">
          <ac:chgData name="Binod Kumar Adhikari" userId="256f5a90-d823-4e8d-9a41-a3da19f4a0ad" providerId="ADAL" clId="{0BFBE72A-4225-48C6-888F-4A385320E308}" dt="2024-04-30T12:32:54.140" v="290" actId="1035"/>
          <ac:spMkLst>
            <pc:docMk/>
            <pc:sldMk cId="0" sldId="273"/>
            <ac:spMk id="2" creationId="{00000000-0000-0000-0000-000000000000}"/>
          </ac:spMkLst>
        </pc:spChg>
        <pc:picChg chg="mod">
          <ac:chgData name="Binod Kumar Adhikari" userId="256f5a90-d823-4e8d-9a41-a3da19f4a0ad" providerId="ADAL" clId="{0BFBE72A-4225-48C6-888F-4A385320E308}" dt="2024-04-30T12:32:58.597" v="291" actId="1076"/>
          <ac:picMkLst>
            <pc:docMk/>
            <pc:sldMk cId="0" sldId="273"/>
            <ac:picMk id="3" creationId="{00000000-0000-0000-0000-000000000000}"/>
          </ac:picMkLst>
        </pc:picChg>
      </pc:sldChg>
      <pc:sldChg chg="modSp">
        <pc:chgData name="Binod Kumar Adhikari" userId="256f5a90-d823-4e8d-9a41-a3da19f4a0ad" providerId="ADAL" clId="{0BFBE72A-4225-48C6-888F-4A385320E308}" dt="2024-04-30T12:33:39.733" v="307" actId="1035"/>
        <pc:sldMkLst>
          <pc:docMk/>
          <pc:sldMk cId="0" sldId="274"/>
        </pc:sldMkLst>
        <pc:spChg chg="mod">
          <ac:chgData name="Binod Kumar Adhikari" userId="256f5a90-d823-4e8d-9a41-a3da19f4a0ad" providerId="ADAL" clId="{0BFBE72A-4225-48C6-888F-4A385320E308}" dt="2024-04-30T12:33:34.585" v="304" actId="1035"/>
          <ac:spMkLst>
            <pc:docMk/>
            <pc:sldMk cId="0" sldId="274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0BFBE72A-4225-48C6-888F-4A385320E308}" dt="2024-04-30T12:33:39.733" v="307" actId="1035"/>
          <ac:spMkLst>
            <pc:docMk/>
            <pc:sldMk cId="0" sldId="274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0BFBE72A-4225-48C6-888F-4A385320E308}" dt="2024-04-30T12:34:22.404" v="325" actId="1035"/>
        <pc:sldMkLst>
          <pc:docMk/>
          <pc:sldMk cId="0" sldId="275"/>
        </pc:sldMkLst>
        <pc:spChg chg="mod">
          <ac:chgData name="Binod Kumar Adhikari" userId="256f5a90-d823-4e8d-9a41-a3da19f4a0ad" providerId="ADAL" clId="{0BFBE72A-4225-48C6-888F-4A385320E308}" dt="2024-04-30T12:34:13.153" v="323" actId="1035"/>
          <ac:spMkLst>
            <pc:docMk/>
            <pc:sldMk cId="0" sldId="275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0BFBE72A-4225-48C6-888F-4A385320E308}" dt="2024-04-30T12:34:22.404" v="325" actId="1035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0BFBE72A-4225-48C6-888F-4A385320E308}" dt="2024-04-30T12:36:05.323" v="360" actId="1035"/>
        <pc:sldMkLst>
          <pc:docMk/>
          <pc:sldMk cId="0" sldId="276"/>
        </pc:sldMkLst>
        <pc:spChg chg="mod">
          <ac:chgData name="Binod Kumar Adhikari" userId="256f5a90-d823-4e8d-9a41-a3da19f4a0ad" providerId="ADAL" clId="{0BFBE72A-4225-48C6-888F-4A385320E308}" dt="2024-04-30T12:35:18.224" v="345" actId="1036"/>
          <ac:spMkLst>
            <pc:docMk/>
            <pc:sldMk cId="0" sldId="276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0BFBE72A-4225-48C6-888F-4A385320E308}" dt="2024-04-30T12:36:05.323" v="360" actId="1035"/>
          <ac:spMkLst>
            <pc:docMk/>
            <pc:sldMk cId="0" sldId="276"/>
            <ac:spMk id="3" creationId="{00000000-0000-0000-0000-000000000000}"/>
          </ac:spMkLst>
        </pc:spChg>
        <pc:picChg chg="mod">
          <ac:chgData name="Binod Kumar Adhikari" userId="256f5a90-d823-4e8d-9a41-a3da19f4a0ad" providerId="ADAL" clId="{0BFBE72A-4225-48C6-888F-4A385320E308}" dt="2024-04-30T12:35:29.329" v="348" actId="1076"/>
          <ac:picMkLst>
            <pc:docMk/>
            <pc:sldMk cId="0" sldId="276"/>
            <ac:picMk id="4" creationId="{00000000-0000-0000-0000-000000000000}"/>
          </ac:picMkLst>
        </pc:picChg>
      </pc:sldChg>
      <pc:sldChg chg="modSp">
        <pc:chgData name="Binod Kumar Adhikari" userId="256f5a90-d823-4e8d-9a41-a3da19f4a0ad" providerId="ADAL" clId="{0BFBE72A-4225-48C6-888F-4A385320E308}" dt="2024-04-30T12:36:28.251" v="377" actId="1035"/>
        <pc:sldMkLst>
          <pc:docMk/>
          <pc:sldMk cId="0" sldId="277"/>
        </pc:sldMkLst>
        <pc:spChg chg="mod">
          <ac:chgData name="Binod Kumar Adhikari" userId="256f5a90-d823-4e8d-9a41-a3da19f4a0ad" providerId="ADAL" clId="{0BFBE72A-4225-48C6-888F-4A385320E308}" dt="2024-04-30T12:36:19.994" v="374" actId="1035"/>
          <ac:spMkLst>
            <pc:docMk/>
            <pc:sldMk cId="0" sldId="277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0BFBE72A-4225-48C6-888F-4A385320E308}" dt="2024-04-30T12:36:28.251" v="377" actId="1035"/>
          <ac:spMkLst>
            <pc:docMk/>
            <pc:sldMk cId="0" sldId="277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0BFBE72A-4225-48C6-888F-4A385320E308}" dt="2024-04-30T12:37:09.180" v="383" actId="1076"/>
        <pc:sldMkLst>
          <pc:docMk/>
          <pc:sldMk cId="0" sldId="278"/>
        </pc:sldMkLst>
        <pc:spChg chg="mod">
          <ac:chgData name="Binod Kumar Adhikari" userId="256f5a90-d823-4e8d-9a41-a3da19f4a0ad" providerId="ADAL" clId="{0BFBE72A-4225-48C6-888F-4A385320E308}" dt="2024-04-30T12:37:05.122" v="382" actId="1036"/>
          <ac:spMkLst>
            <pc:docMk/>
            <pc:sldMk cId="0" sldId="278"/>
            <ac:spMk id="2" creationId="{00000000-0000-0000-0000-000000000000}"/>
          </ac:spMkLst>
        </pc:spChg>
        <pc:picChg chg="mod">
          <ac:chgData name="Binod Kumar Adhikari" userId="256f5a90-d823-4e8d-9a41-a3da19f4a0ad" providerId="ADAL" clId="{0BFBE72A-4225-48C6-888F-4A385320E308}" dt="2024-04-30T12:37:09.180" v="383" actId="1076"/>
          <ac:picMkLst>
            <pc:docMk/>
            <pc:sldMk cId="0" sldId="278"/>
            <ac:picMk id="3" creationId="{00000000-0000-0000-0000-000000000000}"/>
          </ac:picMkLst>
        </pc:picChg>
      </pc:sldChg>
      <pc:sldChg chg="addSp delSp modSp">
        <pc:chgData name="Binod Kumar Adhikari" userId="256f5a90-d823-4e8d-9a41-a3da19f4a0ad" providerId="ADAL" clId="{0BFBE72A-4225-48C6-888F-4A385320E308}" dt="2024-04-30T12:38:14.167" v="402" actId="1038"/>
        <pc:sldMkLst>
          <pc:docMk/>
          <pc:sldMk cId="0" sldId="280"/>
        </pc:sldMkLst>
        <pc:spChg chg="del">
          <ac:chgData name="Binod Kumar Adhikari" userId="256f5a90-d823-4e8d-9a41-a3da19f4a0ad" providerId="ADAL" clId="{0BFBE72A-4225-48C6-888F-4A385320E308}" dt="2024-04-30T12:37:35.512" v="386" actId="478"/>
          <ac:spMkLst>
            <pc:docMk/>
            <pc:sldMk cId="0" sldId="280"/>
            <ac:spMk id="2" creationId="{00000000-0000-0000-0000-000000000000}"/>
          </ac:spMkLst>
        </pc:spChg>
        <pc:spChg chg="add mod">
          <ac:chgData name="Binod Kumar Adhikari" userId="256f5a90-d823-4e8d-9a41-a3da19f4a0ad" providerId="ADAL" clId="{0BFBE72A-4225-48C6-888F-4A385320E308}" dt="2024-04-30T12:38:14.167" v="402" actId="1038"/>
          <ac:spMkLst>
            <pc:docMk/>
            <pc:sldMk cId="0" sldId="280"/>
            <ac:spMk id="4" creationId="{947B4AD6-5E2F-46B8-BCAA-C1CC1E8E46D3}"/>
          </ac:spMkLst>
        </pc:spChg>
        <pc:spChg chg="add del mod">
          <ac:chgData name="Binod Kumar Adhikari" userId="256f5a90-d823-4e8d-9a41-a3da19f4a0ad" providerId="ADAL" clId="{0BFBE72A-4225-48C6-888F-4A385320E308}" dt="2024-04-30T12:37:38.898" v="387" actId="478"/>
          <ac:spMkLst>
            <pc:docMk/>
            <pc:sldMk cId="0" sldId="280"/>
            <ac:spMk id="6" creationId="{775FE053-43AF-4EF4-85CC-F8AECE294A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4C894-D6E7-4A6A-A41D-0A71DE726792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FCBD7-B24F-4710-A049-EA833E0F8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054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1"/>
            <a:ext cx="879348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2ED4FD-D631-446F-A7EC-C558EFFB0088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Dr. Binod Kr. Adhikari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1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12F6-BCE5-4AEB-B6F1-E572E4EAD311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BC1332-0CCA-4F8E-BE2B-75DDDED7AE4E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1413FC-BD5C-4E51-AF1B-CB39B5BF8CC2}" type="slidenum">
              <a:rPr lang="en-IN" sz="1400" smtClean="0"/>
              <a:t>‹#›</a:t>
            </a:fld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2984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2502-D800-4026-A704-E5297CBA80ED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FFDDA1-89B3-4669-9E5C-82E52ECCD924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/>
              <a:pPr lvl="0" algn="ctr"/>
              <a:t>‹#›</a:t>
            </a:fld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35809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46374" y="461594"/>
            <a:ext cx="2651251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r>
              <a:rPr lang="en-IN"/>
              <a:t>Dr. Binod Kr. Adhikari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429A-7234-4143-9D9F-463898CFAA99}" type="datetime1">
              <a:rPr lang="en-US" smtClean="0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93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79A5-2CD7-46CA-A1B9-457926F30637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/>
              <a:t>Dr. Binod Kr. Adhikari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54A6A-B736-424B-A461-DD07D9471141}"/>
              </a:ext>
            </a:extLst>
          </p:cNvPr>
          <p:cNvSpPr/>
          <p:nvPr/>
        </p:nvSpPr>
        <p:spPr>
          <a:xfrm>
            <a:off x="846814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02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F484-ADB2-4974-A1AE-D4460929FD6C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9C1D18-596C-4A46-A2BD-73A286C6F7F2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40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0921-305B-4035-B27E-D4B902DD6CBD}" type="datetime1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A4FB00-F04E-4239-9D65-0039C0394CB0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22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6864-BADE-4964-B2CF-2DAECD8E1A2B}" type="datetime1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9D5B90-141B-44D9-BEC0-A558419CFA32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1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76B2-B976-4925-89A6-10E68CA05F12}" type="datetime1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/>
            </a:lvl1pPr>
          </a:lstStyle>
          <a:p>
            <a:r>
              <a:rPr lang="en-IN"/>
              <a:t>Dr. Binod Kr. Adhikari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5F449E-F837-4EA1-A58D-7E2CA932D463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7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629F-4F5D-459A-8088-D8DDA8D541E1}" type="datetime1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F4AFE6-6A8F-441E-952B-130FFFB4070D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16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1097280"/>
            <a:ext cx="3909060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C2A-12E7-4237-AC22-0A244995BB5A}" type="datetime1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A32BE-F2A3-4F12-A8C0-09BD997E5102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1413FC-BD5C-4E51-AF1B-CB39B5BF8CC2}" type="slidenum">
              <a:rPr lang="en-IN" sz="1400" kern="1200" smtClean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en-IN" sz="1400" kern="1200" dirty="0">
              <a:solidFill>
                <a:schemeClr val="l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70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1069847"/>
            <a:ext cx="4574286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2647-F00D-4BDD-911E-55305A0AFB16}" type="datetime1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31849C-2872-4E43-9633-84F714AA45D0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1413FC-BD5C-4E51-AF1B-CB39B5BF8CC2}" type="slidenum">
              <a:rPr lang="en-IN" sz="1400" kern="1200" smtClean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en-IN" sz="1400" kern="1200" dirty="0">
              <a:solidFill>
                <a:schemeClr val="l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08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1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6A4BD635-D4BD-42F4-B725-910E3D56495E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IN"/>
              <a:t>Dr. Binod Kr. Adhikari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3CFB57-0013-4E9E-AA54-EAB84A192B1B}"/>
              </a:ext>
            </a:extLst>
          </p:cNvPr>
          <p:cNvSpPr/>
          <p:nvPr/>
        </p:nvSpPr>
        <p:spPr>
          <a:xfrm>
            <a:off x="8471452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/>
              <a:pPr lvl="0" algn="ctr"/>
              <a:t>‹#›</a:t>
            </a:fld>
            <a:endParaRPr lang="en-IN" sz="1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D3EEF7-35B4-40EB-928F-09FC3F136274}"/>
              </a:ext>
            </a:extLst>
          </p:cNvPr>
          <p:cNvCxnSpPr>
            <a:cxnSpLocks/>
          </p:cNvCxnSpPr>
          <p:nvPr/>
        </p:nvCxnSpPr>
        <p:spPr>
          <a:xfrm>
            <a:off x="76200" y="1066800"/>
            <a:ext cx="899160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99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ssus.org/" TargetMode="External"/><Relationship Id="rId2" Type="http://schemas.openxmlformats.org/officeDocument/2006/relationships/hyperlink" Target="http://www.insecure.org/nma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605" y="392766"/>
            <a:ext cx="653859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/>
              <a:t>Security</a:t>
            </a:r>
            <a:r>
              <a:rPr b="1" spc="-80" dirty="0"/>
              <a:t> </a:t>
            </a:r>
            <a:r>
              <a:rPr b="1" dirty="0"/>
              <a:t>in</a:t>
            </a:r>
            <a:r>
              <a:rPr b="1" spc="-50" dirty="0"/>
              <a:t> </a:t>
            </a:r>
            <a:r>
              <a:rPr b="1" dirty="0"/>
              <a:t>Operating</a:t>
            </a:r>
            <a:r>
              <a:rPr b="1" spc="-75" dirty="0"/>
              <a:t> </a:t>
            </a:r>
            <a:r>
              <a:rPr b="1"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2057400"/>
            <a:ext cx="7696200" cy="27164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System Security: Program threats, system and network threats, Cryptography as a Security Tool, User Authentication, Firewalling, Computer security classification, Guarded Models for intrusion detection (Paper Based Study)</a:t>
            </a:r>
            <a:endParaRPr lang="en-IN" sz="2400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A4F37-6B85-4DFA-BF23-E3EB924E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115720"/>
            <a:ext cx="7406640" cy="798680"/>
          </a:xfrm>
          <a:prstGeom prst="rect">
            <a:avLst/>
          </a:prstGeom>
        </p:spPr>
        <p:txBody>
          <a:bodyPr vert="horz" wrap="square" lIns="0" tIns="288036" rIns="0" bIns="0" rtlCol="0">
            <a:spAutoFit/>
          </a:bodyPr>
          <a:lstStyle/>
          <a:p>
            <a:pPr marL="2199005">
              <a:lnSpc>
                <a:spcPct val="100000"/>
              </a:lnSpc>
              <a:spcBef>
                <a:spcPts val="105"/>
              </a:spcBef>
            </a:pPr>
            <a:r>
              <a:rPr b="1" dirty="0"/>
              <a:t>Some</a:t>
            </a:r>
            <a:r>
              <a:rPr b="1" spc="-60" dirty="0"/>
              <a:t> </a:t>
            </a:r>
            <a:r>
              <a:rPr b="1" spc="-10" dirty="0"/>
              <a:t>pictures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831881"/>
            <a:ext cx="3851771" cy="26639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0" y="1856509"/>
            <a:ext cx="3657600" cy="278418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5400" y="4953000"/>
            <a:ext cx="6324600" cy="60960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10"/>
              </a:spcBef>
            </a:pPr>
            <a:r>
              <a:rPr sz="1800" dirty="0">
                <a:latin typeface="Calibri"/>
                <a:cs typeface="Calibri"/>
              </a:rPr>
              <a:t>Picture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Source: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Google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Image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BC928-4CB6-48A7-AE41-09D33C17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76200"/>
            <a:ext cx="7406640" cy="798680"/>
          </a:xfrm>
          <a:prstGeom prst="rect">
            <a:avLst/>
          </a:prstGeom>
        </p:spPr>
        <p:txBody>
          <a:bodyPr vert="horz" wrap="square" lIns="0" tIns="288036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b="1" dirty="0"/>
              <a:t>Level</a:t>
            </a:r>
            <a:r>
              <a:rPr b="1" spc="-50" dirty="0"/>
              <a:t> </a:t>
            </a:r>
            <a:r>
              <a:rPr b="1" dirty="0"/>
              <a:t>of</a:t>
            </a:r>
            <a:r>
              <a:rPr b="1" spc="-35" dirty="0"/>
              <a:t> </a:t>
            </a:r>
            <a:r>
              <a:rPr b="1" spc="-10" dirty="0"/>
              <a:t>Protections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841" y="1295400"/>
            <a:ext cx="7680959" cy="4927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There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four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levels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system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must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protected: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b="1" spc="-10" dirty="0">
                <a:latin typeface="Calibri"/>
                <a:cs typeface="Calibri"/>
              </a:rPr>
              <a:t>Physical</a:t>
            </a:r>
            <a:endParaRPr sz="2800" b="1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b="1" dirty="0">
                <a:latin typeface="Calibri"/>
                <a:cs typeface="Calibri"/>
              </a:rPr>
              <a:t>Human</a:t>
            </a:r>
            <a:r>
              <a:rPr sz="2800" spc="-45" dirty="0">
                <a:latin typeface="Calibri"/>
                <a:cs typeface="Calibri"/>
              </a:rPr>
              <a:t> </a:t>
            </a:r>
            <a:endParaRPr lang="en-US" sz="2800" spc="-45" dirty="0">
              <a:latin typeface="Calibri"/>
              <a:cs typeface="Calibri"/>
            </a:endParaRPr>
          </a:p>
          <a:p>
            <a:pPr marL="1154430" lvl="2" indent="-227329">
              <a:spcBef>
                <a:spcPts val="605"/>
              </a:spcBef>
              <a:buFont typeface="Arial MT"/>
              <a:buChar char="•"/>
              <a:tabLst>
                <a:tab pos="1154430" algn="l"/>
              </a:tabLst>
            </a:pPr>
            <a:r>
              <a:rPr sz="2400" b="1" spc="-10" dirty="0">
                <a:latin typeface="Calibri"/>
                <a:cs typeface="Calibri"/>
              </a:rPr>
              <a:t>social engineering,</a:t>
            </a:r>
          </a:p>
          <a:p>
            <a:pPr marL="1154430" lvl="2" indent="-227329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1154430" algn="l"/>
              </a:tabLst>
            </a:pPr>
            <a:r>
              <a:rPr sz="2400" b="1" spc="-10" dirty="0">
                <a:latin typeface="Calibri"/>
                <a:cs typeface="Calibri"/>
              </a:rPr>
              <a:t>Phishing</a:t>
            </a:r>
            <a:endParaRPr sz="2400" dirty="0">
              <a:latin typeface="Calibri"/>
              <a:cs typeface="Calibri"/>
            </a:endParaRPr>
          </a:p>
          <a:p>
            <a:pPr marL="1154430" lvl="2" indent="-227329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1154430" algn="l"/>
              </a:tabLst>
            </a:pPr>
            <a:r>
              <a:rPr sz="2400" b="1" dirty="0">
                <a:latin typeface="Calibri"/>
                <a:cs typeface="Calibri"/>
              </a:rPr>
              <a:t>Dumpster</a:t>
            </a:r>
            <a:r>
              <a:rPr sz="2400" b="1" spc="-1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Diving</a:t>
            </a:r>
            <a:endParaRPr sz="2400" dirty="0">
              <a:latin typeface="Calibri"/>
              <a:cs typeface="Calibri"/>
            </a:endParaRPr>
          </a:p>
          <a:p>
            <a:pPr marL="1154430" lvl="2" indent="-227329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154430" algn="l"/>
              </a:tabLst>
            </a:pPr>
            <a:r>
              <a:rPr sz="2400" b="1" spc="-10" dirty="0">
                <a:latin typeface="Calibri"/>
                <a:cs typeface="Calibri"/>
              </a:rPr>
              <a:t>Password</a:t>
            </a:r>
            <a:r>
              <a:rPr sz="2400" b="1" spc="-1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Cracking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4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b="1" spc="-10" dirty="0">
                <a:latin typeface="Calibri"/>
                <a:cs typeface="Calibri"/>
              </a:rPr>
              <a:t>Operating</a:t>
            </a:r>
            <a:r>
              <a:rPr sz="2800" b="1" spc="-14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System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b="1" spc="-10" dirty="0">
                <a:latin typeface="Calibri"/>
                <a:cs typeface="Calibri"/>
              </a:rPr>
              <a:t>Network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3EF6A-DA48-4A37-BEDC-A7311694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858" y="381000"/>
            <a:ext cx="151193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/>
              <a:t>Threat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2944495" cy="119634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10" dirty="0">
                <a:latin typeface="Calibri"/>
                <a:cs typeface="Calibri"/>
              </a:rPr>
              <a:t>Program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Threat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10" dirty="0">
                <a:latin typeface="Calibri"/>
                <a:cs typeface="Calibri"/>
              </a:rPr>
              <a:t>System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threat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24BF3-26EC-42EC-B75E-52EF42B7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76200"/>
            <a:ext cx="7406640" cy="798680"/>
          </a:xfrm>
          <a:prstGeom prst="rect">
            <a:avLst/>
          </a:prstGeom>
        </p:spPr>
        <p:txBody>
          <a:bodyPr vert="horz" wrap="square" lIns="0" tIns="288036" rIns="0" bIns="0" rtlCol="0">
            <a:spAutoFit/>
          </a:bodyPr>
          <a:lstStyle/>
          <a:p>
            <a:pPr marL="20066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Program</a:t>
            </a:r>
            <a:r>
              <a:rPr b="1" spc="-20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Threat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57251" y="1518905"/>
            <a:ext cx="7404653" cy="35864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 algn="just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Trojan</a:t>
            </a:r>
            <a:r>
              <a:rPr sz="2400" b="1" i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Horse</a:t>
            </a:r>
            <a:r>
              <a:rPr sz="2400" b="1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secretly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maliciousness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visible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actions.</a:t>
            </a:r>
          </a:p>
          <a:p>
            <a:pPr marL="354965" indent="-342265" algn="just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Trojan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Horse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sz="2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emulator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756285" marR="77470" lvl="1" indent="-287020" algn="just">
              <a:lnSpc>
                <a:spcPct val="90000"/>
              </a:lnSpc>
              <a:spcBef>
                <a:spcPts val="685"/>
              </a:spcBef>
              <a:buFont typeface="Arial MT"/>
              <a:buChar char="–"/>
              <a:tabLst>
                <a:tab pos="756285" algn="l"/>
                <a:tab pos="146113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password,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"password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incorrect"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message,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then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273050" lvl="1" indent="-287020" algn="just">
              <a:lnSpc>
                <a:spcPct val="90000"/>
              </a:lnSpc>
              <a:spcBef>
                <a:spcPts val="675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tries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successfully,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doesn't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stolen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D2C8E-DA09-470E-A99A-C073265A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76200"/>
            <a:ext cx="7406640" cy="798680"/>
          </a:xfrm>
          <a:prstGeom prst="rect">
            <a:avLst/>
          </a:prstGeom>
        </p:spPr>
        <p:txBody>
          <a:bodyPr vert="horz" wrap="square" lIns="0" tIns="288036" rIns="0" bIns="0" rtlCol="0">
            <a:spAutoFit/>
          </a:bodyPr>
          <a:lstStyle/>
          <a:p>
            <a:pPr marL="1812925">
              <a:lnSpc>
                <a:spcPct val="100000"/>
              </a:lnSpc>
              <a:spcBef>
                <a:spcPts val="105"/>
              </a:spcBef>
            </a:pPr>
            <a:r>
              <a:rPr b="1" dirty="0"/>
              <a:t>Threat:</a:t>
            </a:r>
            <a:r>
              <a:rPr b="1" spc="-180" dirty="0"/>
              <a:t> </a:t>
            </a:r>
            <a:r>
              <a:rPr b="1" spc="-55" dirty="0"/>
              <a:t>Trap</a:t>
            </a:r>
            <a:r>
              <a:rPr b="1" spc="-170" dirty="0"/>
              <a:t> </a:t>
            </a:r>
            <a:r>
              <a:rPr b="1" spc="-20" dirty="0"/>
              <a:t>Door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83049" y="1828800"/>
            <a:ext cx="7404653" cy="2381292"/>
          </a:xfrm>
          <a:prstGeom prst="rect">
            <a:avLst/>
          </a:prstGeom>
        </p:spPr>
        <p:txBody>
          <a:bodyPr vert="horz" wrap="square" lIns="0" tIns="62102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Trap</a:t>
            </a:r>
            <a:r>
              <a:rPr sz="2400" b="1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Door</a:t>
            </a:r>
            <a:r>
              <a:rPr sz="2400" b="1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designer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hacker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deliberately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inserts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</a:p>
          <a:p>
            <a:pPr marL="355600" marR="14287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clever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trap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door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inserted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compiler,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compiled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D832B-79C3-44D2-9E83-34B76B85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76200"/>
            <a:ext cx="7406640" cy="798680"/>
          </a:xfrm>
          <a:prstGeom prst="rect">
            <a:avLst/>
          </a:prstGeom>
        </p:spPr>
        <p:txBody>
          <a:bodyPr vert="horz" wrap="square" lIns="0" tIns="288036" rIns="0" bIns="0" rtlCol="0">
            <a:spAutoFit/>
          </a:bodyPr>
          <a:lstStyle/>
          <a:p>
            <a:pPr marL="227965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Other</a:t>
            </a:r>
            <a:r>
              <a:rPr b="1" spc="-15" dirty="0"/>
              <a:t> </a:t>
            </a:r>
            <a:r>
              <a:rPr b="1" spc="-10" dirty="0"/>
              <a:t>threats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616013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b="1" dirty="0">
                <a:latin typeface="Calibri"/>
                <a:cs typeface="Calibri"/>
              </a:rPr>
              <a:t>Logic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Bomb</a:t>
            </a:r>
            <a:endParaRPr sz="32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b="1" dirty="0">
                <a:latin typeface="Calibri"/>
                <a:cs typeface="Calibri"/>
              </a:rPr>
              <a:t>Stack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and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Buffer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Overflow</a:t>
            </a:r>
            <a:endParaRPr sz="32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b="1" dirty="0">
                <a:latin typeface="Calibri"/>
                <a:cs typeface="Calibri"/>
              </a:rPr>
              <a:t>Viruses:</a:t>
            </a:r>
            <a:r>
              <a:rPr sz="3200" b="1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designed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replicate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itself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34CBF-6E5E-4D89-8E17-3B90A3BE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1150" y="1219200"/>
            <a:ext cx="5581650" cy="494747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9F8D9-050F-4D64-8BB5-159D9EE8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152400"/>
            <a:ext cx="7406640" cy="798680"/>
          </a:xfrm>
          <a:prstGeom prst="rect">
            <a:avLst/>
          </a:prstGeom>
        </p:spPr>
        <p:txBody>
          <a:bodyPr vert="horz" wrap="square" lIns="0" tIns="288036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b="1" spc="-10" dirty="0">
                <a:latin typeface="Calibri"/>
                <a:cs typeface="Calibri"/>
              </a:rPr>
              <a:t>System</a:t>
            </a:r>
            <a:r>
              <a:rPr b="1" spc="-1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and</a:t>
            </a:r>
            <a:r>
              <a:rPr b="1" spc="-8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Network</a:t>
            </a:r>
            <a:r>
              <a:rPr b="1" spc="-10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Threats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95400"/>
            <a:ext cx="8059420" cy="4277966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 algn="just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worm</a:t>
            </a:r>
            <a:r>
              <a:rPr sz="3200" b="1" i="1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process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fork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/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spawn </a:t>
            </a:r>
            <a:r>
              <a:rPr sz="3200" dirty="0">
                <a:latin typeface="Calibri"/>
                <a:cs typeface="Calibri"/>
              </a:rPr>
              <a:t>process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make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copies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itself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order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wreak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havoc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system.</a:t>
            </a:r>
            <a:endParaRPr sz="3200" dirty="0">
              <a:latin typeface="Calibri"/>
              <a:cs typeface="Calibri"/>
            </a:endParaRPr>
          </a:p>
          <a:p>
            <a:pPr marL="355600" marR="921385" indent="-342900" algn="just">
              <a:lnSpc>
                <a:spcPts val="3460"/>
              </a:lnSpc>
              <a:spcBef>
                <a:spcPts val="76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Worms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consume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system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resources,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often </a:t>
            </a:r>
            <a:r>
              <a:rPr sz="3200" dirty="0">
                <a:latin typeface="Calibri"/>
                <a:cs typeface="Calibri"/>
              </a:rPr>
              <a:t>blocking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other,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legitimate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processes.</a:t>
            </a:r>
            <a:endParaRPr sz="3200" dirty="0">
              <a:latin typeface="Calibri"/>
              <a:cs typeface="Calibri"/>
            </a:endParaRPr>
          </a:p>
          <a:p>
            <a:pPr marL="355600" marR="160655" indent="-342900" algn="just">
              <a:lnSpc>
                <a:spcPct val="90000"/>
              </a:lnSpc>
              <a:spcBef>
                <a:spcPts val="71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Worms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propagate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over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networks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be </a:t>
            </a:r>
            <a:r>
              <a:rPr sz="3200" dirty="0">
                <a:latin typeface="Calibri"/>
                <a:cs typeface="Calibri"/>
              </a:rPr>
              <a:t>especially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problematic,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they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up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vast </a:t>
            </a:r>
            <a:r>
              <a:rPr sz="3200" dirty="0">
                <a:latin typeface="Calibri"/>
                <a:cs typeface="Calibri"/>
              </a:rPr>
              <a:t>amounts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network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resources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bring </a:t>
            </a:r>
            <a:r>
              <a:rPr sz="3200" dirty="0">
                <a:latin typeface="Calibri"/>
                <a:cs typeface="Calibri"/>
              </a:rPr>
              <a:t>down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large-</a:t>
            </a:r>
            <a:r>
              <a:rPr sz="3200" dirty="0">
                <a:latin typeface="Calibri"/>
                <a:cs typeface="Calibri"/>
              </a:rPr>
              <a:t>scale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systems.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1664D-9F95-498F-ADBC-9DA3BBA8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6360" y="76200"/>
            <a:ext cx="7406640" cy="798680"/>
          </a:xfrm>
          <a:prstGeom prst="rect">
            <a:avLst/>
          </a:prstGeom>
        </p:spPr>
        <p:txBody>
          <a:bodyPr vert="horz" wrap="square" lIns="0" tIns="288036" rIns="0" bIns="0" rtlCol="0">
            <a:spAutoFit/>
          </a:bodyPr>
          <a:lstStyle/>
          <a:p>
            <a:pPr marL="799465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The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Morris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Internet</a:t>
            </a:r>
            <a:r>
              <a:rPr b="1" spc="-8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worm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726" y="1676400"/>
            <a:ext cx="7086600" cy="3505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DF4E4-F592-458B-A47A-AA5E9B13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76200"/>
            <a:ext cx="7406640" cy="798680"/>
          </a:xfrm>
          <a:prstGeom prst="rect">
            <a:avLst/>
          </a:prstGeom>
        </p:spPr>
        <p:txBody>
          <a:bodyPr vert="horz" wrap="square" lIns="0" tIns="288036" rIns="0" bIns="0" rtlCol="0">
            <a:spAutoFit/>
          </a:bodyPr>
          <a:lstStyle/>
          <a:p>
            <a:pPr marL="2223135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Port</a:t>
            </a:r>
            <a:r>
              <a:rPr b="1" spc="-9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Scanning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7904480" cy="43192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i="1" dirty="0">
                <a:latin typeface="Calibri"/>
                <a:cs typeface="Calibri"/>
              </a:rPr>
              <a:t>Port</a:t>
            </a:r>
            <a:r>
              <a:rPr sz="3200" b="1" i="1" spc="-95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Scanning</a:t>
            </a:r>
            <a:r>
              <a:rPr sz="3200" b="1" i="1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technically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attack,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but </a:t>
            </a:r>
            <a:r>
              <a:rPr sz="3200" dirty="0">
                <a:latin typeface="Calibri"/>
                <a:cs typeface="Calibri"/>
              </a:rPr>
              <a:t>rather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search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vulnerabilities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attack.</a:t>
            </a:r>
            <a:endParaRPr sz="3200" dirty="0">
              <a:latin typeface="Calibri"/>
              <a:cs typeface="Calibri"/>
            </a:endParaRPr>
          </a:p>
          <a:p>
            <a:pPr marL="355600" marR="147320" indent="-342900">
              <a:lnSpc>
                <a:spcPts val="3460"/>
              </a:lnSpc>
              <a:spcBef>
                <a:spcPts val="760"/>
              </a:spcBef>
              <a:buChar char="•"/>
              <a:tabLst>
                <a:tab pos="355600" algn="l"/>
                <a:tab pos="445134" algn="l"/>
              </a:tabLst>
            </a:pPr>
            <a:r>
              <a:rPr sz="3200" dirty="0">
                <a:latin typeface="Arial MT"/>
                <a:cs typeface="Arial MT"/>
              </a:rPr>
              <a:t>	</a:t>
            </a:r>
            <a:r>
              <a:rPr sz="3200" spc="-20" dirty="0">
                <a:latin typeface="Calibri"/>
                <a:cs typeface="Calibri"/>
              </a:rPr>
              <a:t>Try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connect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every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attempt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contact.</a:t>
            </a:r>
            <a:endParaRPr sz="3200" dirty="0">
              <a:latin typeface="Calibri"/>
              <a:cs typeface="Calibri"/>
            </a:endParaRPr>
          </a:p>
          <a:p>
            <a:pPr marL="355600" marR="279400" indent="-342900">
              <a:lnSpc>
                <a:spcPct val="90000"/>
              </a:lnSpc>
              <a:spcBef>
                <a:spcPts val="715"/>
              </a:spcBef>
              <a:buChar char="•"/>
              <a:tabLst>
                <a:tab pos="355600" algn="l"/>
                <a:tab pos="445134" algn="l"/>
                <a:tab pos="5662930" algn="l"/>
              </a:tabLst>
            </a:pPr>
            <a:r>
              <a:rPr sz="3200" dirty="0">
                <a:latin typeface="Arial MT"/>
                <a:cs typeface="Arial MT"/>
              </a:rPr>
              <a:t>	</a:t>
            </a:r>
            <a:r>
              <a:rPr sz="3200" dirty="0">
                <a:latin typeface="Calibri"/>
                <a:cs typeface="Calibri"/>
              </a:rPr>
              <a:t>Once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determined,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next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step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determine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what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daemon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listening,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there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any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flaw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version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daemon.</a:t>
            </a:r>
            <a:endParaRPr sz="3200" dirty="0">
              <a:latin typeface="Calibri"/>
              <a:cs typeface="Calibri"/>
            </a:endParaRPr>
          </a:p>
          <a:p>
            <a:pPr marL="354965" indent="-342265">
              <a:lnSpc>
                <a:spcPts val="365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b="1" i="1" dirty="0">
                <a:latin typeface="Calibri"/>
                <a:cs typeface="Calibri"/>
              </a:rPr>
              <a:t>nmap</a:t>
            </a:r>
            <a:r>
              <a:rPr sz="3200" b="1" i="1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http://www.insecure.org/nmap</a:t>
            </a:r>
            <a:r>
              <a:rPr sz="3200" u="sng" spc="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)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and</a:t>
            </a:r>
            <a:endParaRPr sz="3200" dirty="0">
              <a:latin typeface="Calibri"/>
              <a:cs typeface="Calibri"/>
            </a:endParaRPr>
          </a:p>
          <a:p>
            <a:pPr marL="355600">
              <a:lnSpc>
                <a:spcPts val="3650"/>
              </a:lnSpc>
            </a:pPr>
            <a:r>
              <a:rPr sz="3200" b="1" i="1" dirty="0">
                <a:latin typeface="Calibri"/>
                <a:cs typeface="Calibri"/>
              </a:rPr>
              <a:t>nessus</a:t>
            </a:r>
            <a:r>
              <a:rPr sz="3200" b="1" i="1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http://www.nessus.org</a:t>
            </a:r>
            <a:r>
              <a:rPr sz="3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97EF8-0985-4DEB-A3D2-F59ADDA8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160" y="135507"/>
            <a:ext cx="7406640" cy="798680"/>
          </a:xfrm>
          <a:prstGeom prst="rect">
            <a:avLst/>
          </a:prstGeom>
        </p:spPr>
        <p:txBody>
          <a:bodyPr vert="horz" wrap="square" lIns="0" tIns="288036" rIns="0" bIns="0" rtlCol="0">
            <a:spAutoFit/>
          </a:bodyPr>
          <a:lstStyle/>
          <a:p>
            <a:pPr marL="619760">
              <a:lnSpc>
                <a:spcPct val="100000"/>
              </a:lnSpc>
              <a:spcBef>
                <a:spcPts val="105"/>
              </a:spcBef>
            </a:pPr>
            <a:r>
              <a:rPr b="1" spc="-10" dirty="0"/>
              <a:t>System</a:t>
            </a:r>
            <a:r>
              <a:rPr b="1" spc="-185" dirty="0"/>
              <a:t> </a:t>
            </a:r>
            <a:r>
              <a:rPr b="1" dirty="0"/>
              <a:t>Protection</a:t>
            </a:r>
            <a:r>
              <a:rPr b="1" spc="-140" dirty="0"/>
              <a:t> </a:t>
            </a:r>
            <a:r>
              <a:rPr b="1" spc="-10" dirty="0"/>
              <a:t>(Preview)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699579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2336800" algn="l"/>
                <a:tab pos="2441575" algn="l"/>
                <a:tab pos="3291204" algn="l"/>
                <a:tab pos="4003040" algn="l"/>
                <a:tab pos="4194810" algn="l"/>
                <a:tab pos="4807585" algn="l"/>
                <a:tab pos="5386705" algn="l"/>
              </a:tabLst>
            </a:pPr>
            <a:r>
              <a:rPr sz="3200" spc="-10" dirty="0">
                <a:latin typeface="Calibri"/>
                <a:cs typeface="Calibri"/>
              </a:rPr>
              <a:t>Protecting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files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and</a:t>
            </a:r>
            <a:r>
              <a:rPr sz="3200" dirty="0">
                <a:latin typeface="Calibri"/>
                <a:cs typeface="Calibri"/>
              </a:rPr>
              <a:t>		</a:t>
            </a:r>
            <a:r>
              <a:rPr sz="3200" spc="-10" dirty="0">
                <a:latin typeface="Calibri"/>
                <a:cs typeface="Calibri"/>
              </a:rPr>
              <a:t>other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resources </a:t>
            </a:r>
            <a:r>
              <a:rPr sz="3200" spc="-10" dirty="0">
                <a:latin typeface="Calibri"/>
                <a:cs typeface="Calibri"/>
              </a:rPr>
              <a:t>accidental</a:t>
            </a:r>
            <a:r>
              <a:rPr sz="3200" dirty="0">
                <a:latin typeface="Calibri"/>
                <a:cs typeface="Calibri"/>
              </a:rPr>
              <a:t>		</a:t>
            </a:r>
            <a:r>
              <a:rPr sz="3200" spc="-10" dirty="0">
                <a:latin typeface="Calibri"/>
                <a:cs typeface="Calibri"/>
              </a:rPr>
              <a:t>misuse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by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cooperating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15250" y="1607642"/>
            <a:ext cx="89471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9850">
              <a:lnSpc>
                <a:spcPct val="100000"/>
              </a:lnSpc>
              <a:spcBef>
                <a:spcPts val="105"/>
              </a:spcBef>
            </a:pPr>
            <a:r>
              <a:rPr sz="3200" spc="-30" dirty="0">
                <a:latin typeface="Calibri"/>
                <a:cs typeface="Calibri"/>
              </a:rPr>
              <a:t>from </a:t>
            </a:r>
            <a:r>
              <a:rPr sz="3200" spc="-25" dirty="0">
                <a:latin typeface="Calibri"/>
                <a:cs typeface="Calibri"/>
              </a:rPr>
              <a:t>users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486127"/>
            <a:ext cx="4826000" cy="119634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870"/>
              </a:spcBef>
            </a:pPr>
            <a:r>
              <a:rPr sz="3200" dirty="0">
                <a:latin typeface="Calibri"/>
                <a:cs typeface="Calibri"/>
              </a:rPr>
              <a:t>sharing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system.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This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normal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purposes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80282-D023-4781-8D88-A69E3BF9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160" y="76200"/>
            <a:ext cx="7406640" cy="798680"/>
          </a:xfrm>
          <a:prstGeom prst="rect">
            <a:avLst/>
          </a:prstGeom>
        </p:spPr>
        <p:txBody>
          <a:bodyPr vert="horz" wrap="square" lIns="0" tIns="288036" rIns="0" bIns="0" rtlCol="0">
            <a:spAutoFit/>
          </a:bodyPr>
          <a:lstStyle/>
          <a:p>
            <a:pPr marL="1873885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Denial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of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4000"/>
            <a:ext cx="8020050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i="1" dirty="0">
                <a:latin typeface="Calibri"/>
                <a:cs typeface="Calibri"/>
              </a:rPr>
              <a:t>Denial</a:t>
            </a:r>
            <a:r>
              <a:rPr sz="3200" b="1" i="1" spc="-55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of</a:t>
            </a:r>
            <a:r>
              <a:rPr sz="3200" b="1" i="1" spc="-30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Service</a:t>
            </a:r>
            <a:r>
              <a:rPr sz="3200" b="1" i="1" spc="-25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(</a:t>
            </a:r>
            <a:r>
              <a:rPr sz="3200" b="1" i="1" spc="-40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DOS</a:t>
            </a:r>
            <a:r>
              <a:rPr sz="3200" b="1" i="1" spc="-35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)</a:t>
            </a:r>
            <a:r>
              <a:rPr sz="3200" b="1" i="1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attacks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25" dirty="0">
                <a:latin typeface="Calibri"/>
                <a:cs typeface="Calibri"/>
              </a:rPr>
              <a:t> not </a:t>
            </a:r>
            <a:r>
              <a:rPr sz="3200" spc="-20" dirty="0">
                <a:latin typeface="Calibri"/>
                <a:cs typeface="Calibri"/>
              </a:rPr>
              <a:t>attempt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actually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access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damage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systems, </a:t>
            </a:r>
            <a:r>
              <a:rPr sz="3200" dirty="0">
                <a:latin typeface="Calibri"/>
                <a:cs typeface="Calibri"/>
              </a:rPr>
              <a:t>but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merely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clog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up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badly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they </a:t>
            </a:r>
            <a:r>
              <a:rPr sz="3200" dirty="0">
                <a:latin typeface="Calibri"/>
                <a:cs typeface="Calibri"/>
              </a:rPr>
              <a:t>cannot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used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any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useful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work.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Tight </a:t>
            </a:r>
            <a:r>
              <a:rPr sz="3200" dirty="0">
                <a:latin typeface="Calibri"/>
                <a:cs typeface="Calibri"/>
              </a:rPr>
              <a:t>loops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repeatedly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request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system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services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obvious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attack.</a:t>
            </a:r>
            <a:endParaRPr sz="3200" dirty="0">
              <a:latin typeface="Calibri"/>
              <a:cs typeface="Calibri"/>
            </a:endParaRPr>
          </a:p>
          <a:p>
            <a:pPr marL="354965" indent="-342265" algn="just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DDOS: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distributed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DOS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60390-48F7-4134-82D3-35022E04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6360" y="393103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105"/>
              </a:spcBef>
            </a:pPr>
            <a:r>
              <a:rPr b="1" spc="-10" dirty="0"/>
              <a:t>Cryptography</a:t>
            </a:r>
            <a:r>
              <a:rPr b="1" spc="-100" dirty="0"/>
              <a:t> </a:t>
            </a:r>
            <a:r>
              <a:rPr b="1" dirty="0"/>
              <a:t>as</a:t>
            </a:r>
            <a:r>
              <a:rPr b="1" spc="-75" dirty="0"/>
              <a:t> </a:t>
            </a:r>
            <a:r>
              <a:rPr b="1" dirty="0"/>
              <a:t>Security</a:t>
            </a:r>
            <a:r>
              <a:rPr b="1" spc="-80" dirty="0"/>
              <a:t> </a:t>
            </a:r>
            <a:r>
              <a:rPr b="1" spc="-10" dirty="0"/>
              <a:t>tools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5638800"/>
            <a:ext cx="76949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725170" algn="l"/>
              </a:tabLst>
            </a:pPr>
            <a:r>
              <a:rPr sz="3000" spc="-20" dirty="0">
                <a:latin typeface="Calibri"/>
                <a:cs typeface="Calibri"/>
              </a:rPr>
              <a:t>Fig:</a:t>
            </a:r>
            <a:r>
              <a:rPr sz="3000" dirty="0">
                <a:latin typeface="Calibri"/>
                <a:cs typeface="Calibri"/>
              </a:rPr>
              <a:t>	Encryption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Decryption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1269818"/>
            <a:ext cx="5181600" cy="431836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38BBC-149B-4ECA-88C5-3C12A438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76200"/>
            <a:ext cx="7406640" cy="798680"/>
          </a:xfrm>
          <a:prstGeom prst="rect">
            <a:avLst/>
          </a:prstGeom>
        </p:spPr>
        <p:txBody>
          <a:bodyPr vert="horz" wrap="square" lIns="0" tIns="288036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Implementation</a:t>
            </a:r>
            <a:r>
              <a:rPr b="1" spc="-1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of</a:t>
            </a:r>
            <a:r>
              <a:rPr b="1" spc="-11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Cryptography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47800"/>
            <a:ext cx="8051165" cy="41243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marR="109855" indent="-342900" algn="just">
              <a:lnSpc>
                <a:spcPct val="90000"/>
              </a:lnSpc>
              <a:spcBef>
                <a:spcPts val="49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Network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communications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implemented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multiple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layers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Physical,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Link,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Network, </a:t>
            </a:r>
            <a:r>
              <a:rPr sz="3200" spc="-30" dirty="0">
                <a:latin typeface="Calibri"/>
                <a:cs typeface="Calibri"/>
              </a:rPr>
              <a:t>Transport,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Application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being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most </a:t>
            </a:r>
            <a:r>
              <a:rPr sz="3200" dirty="0">
                <a:latin typeface="Calibri"/>
                <a:cs typeface="Calibri"/>
              </a:rPr>
              <a:t>common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breakdown.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network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layer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most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common standard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IPSec,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secure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IP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layer,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up </a:t>
            </a:r>
            <a:r>
              <a:rPr sz="3200" b="1" dirty="0">
                <a:latin typeface="Calibri"/>
                <a:cs typeface="Calibri"/>
              </a:rPr>
              <a:t>Virtual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Private Networks,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VPNs.</a:t>
            </a:r>
            <a:r>
              <a:rPr sz="3200" b="1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transport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layer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most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common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implementation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SSL.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81FAE-A3B6-4A8C-B2F3-D193412D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680" y="115720"/>
            <a:ext cx="7406640" cy="798680"/>
          </a:xfrm>
          <a:prstGeom prst="rect">
            <a:avLst/>
          </a:prstGeom>
        </p:spPr>
        <p:txBody>
          <a:bodyPr vert="horz" wrap="square" lIns="0" tIns="288036" rIns="0" bIns="0" rtlCol="0">
            <a:spAutoFit/>
          </a:bodyPr>
          <a:lstStyle/>
          <a:p>
            <a:pPr marL="119126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Research</a:t>
            </a:r>
            <a:r>
              <a:rPr b="1" spc="-165" dirty="0"/>
              <a:t> </a:t>
            </a:r>
            <a:r>
              <a:rPr b="1" dirty="0"/>
              <a:t>Paper</a:t>
            </a:r>
            <a:r>
              <a:rPr b="1" spc="-125" dirty="0"/>
              <a:t> </a:t>
            </a:r>
            <a:r>
              <a:rPr b="1" spc="-10" dirty="0"/>
              <a:t>Review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526002"/>
            <a:ext cx="6553200" cy="40862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6E625-523C-4EE2-8016-F0CE6FA40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302" y="1376481"/>
            <a:ext cx="6830671" cy="427184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AA5D3-7AA3-4C5B-BB09-550EC211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86D41-3B6A-460B-8EB1-887F2D47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7B4AD6-5E2F-46B8-BCAA-C1CC1E8E46D3}"/>
              </a:ext>
            </a:extLst>
          </p:cNvPr>
          <p:cNvSpPr/>
          <p:nvPr/>
        </p:nvSpPr>
        <p:spPr>
          <a:xfrm>
            <a:off x="2511234" y="2819400"/>
            <a:ext cx="396576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191920"/>
            <a:ext cx="7406640" cy="798680"/>
          </a:xfrm>
          <a:prstGeom prst="rect">
            <a:avLst/>
          </a:prstGeom>
        </p:spPr>
        <p:txBody>
          <a:bodyPr vert="horz" wrap="square" lIns="0" tIns="288036" rIns="0" bIns="0" rtlCol="0">
            <a:spAutoFit/>
          </a:bodyPr>
          <a:lstStyle/>
          <a:p>
            <a:pPr marL="2028189">
              <a:lnSpc>
                <a:spcPct val="100000"/>
              </a:lnSpc>
              <a:spcBef>
                <a:spcPts val="105"/>
              </a:spcBef>
            </a:pPr>
            <a:r>
              <a:rPr b="1" spc="-10" dirty="0"/>
              <a:t>System</a:t>
            </a:r>
            <a:r>
              <a:rPr b="1" spc="-204" dirty="0"/>
              <a:t> </a:t>
            </a:r>
            <a:r>
              <a:rPr b="1" spc="-10"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948930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Deals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protecting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systems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from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deliberate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attacks,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either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internal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external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individuals.</a:t>
            </a:r>
            <a:endParaRPr sz="3200">
              <a:latin typeface="Calibri"/>
              <a:cs typeface="Calibri"/>
            </a:endParaRPr>
          </a:p>
          <a:p>
            <a:pPr marL="355600" marR="7543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Individuals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intentionally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attempts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steal information,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damage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information.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B7D39-AB92-4CA7-B717-BE9D41D1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76200"/>
            <a:ext cx="7406640" cy="798680"/>
          </a:xfrm>
          <a:prstGeom prst="rect">
            <a:avLst/>
          </a:prstGeom>
        </p:spPr>
        <p:txBody>
          <a:bodyPr vert="horz" wrap="square" lIns="0" tIns="288036" rIns="0" bIns="0" rtlCol="0">
            <a:spAutoFit/>
          </a:bodyPr>
          <a:lstStyle/>
          <a:p>
            <a:pPr marL="1680210">
              <a:lnSpc>
                <a:spcPct val="100000"/>
              </a:lnSpc>
              <a:spcBef>
                <a:spcPts val="105"/>
              </a:spcBef>
            </a:pPr>
            <a:r>
              <a:rPr b="1" spc="-10" dirty="0"/>
              <a:t>Types</a:t>
            </a:r>
            <a:r>
              <a:rPr b="1" spc="-110" dirty="0"/>
              <a:t> </a:t>
            </a:r>
            <a:r>
              <a:rPr b="1" dirty="0"/>
              <a:t>of</a:t>
            </a:r>
            <a:r>
              <a:rPr b="1" spc="-95" dirty="0"/>
              <a:t> </a:t>
            </a:r>
            <a:r>
              <a:rPr b="1" spc="-10" dirty="0"/>
              <a:t>Violations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2660" y="1607642"/>
            <a:ext cx="7266940" cy="38529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273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Basically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there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following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breach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security: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b="1" i="1" dirty="0">
                <a:latin typeface="Calibri"/>
                <a:cs typeface="Calibri"/>
              </a:rPr>
              <a:t>Breach</a:t>
            </a:r>
            <a:r>
              <a:rPr sz="2800" b="1" i="1" spc="-7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of</a:t>
            </a:r>
            <a:r>
              <a:rPr sz="2800" b="1" i="1" spc="-60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Confidentiality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b="1" i="1" dirty="0">
                <a:latin typeface="Calibri"/>
                <a:cs typeface="Calibri"/>
              </a:rPr>
              <a:t>Breach</a:t>
            </a:r>
            <a:r>
              <a:rPr sz="2800" b="1" i="1" spc="-7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of</a:t>
            </a:r>
            <a:r>
              <a:rPr sz="2800" b="1" i="1" spc="-60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Integrity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b="1" i="1" dirty="0">
                <a:latin typeface="Calibri"/>
                <a:cs typeface="Calibri"/>
              </a:rPr>
              <a:t>Breach</a:t>
            </a:r>
            <a:r>
              <a:rPr sz="2800" b="1" i="1" spc="-7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of</a:t>
            </a:r>
            <a:r>
              <a:rPr sz="2800" b="1" i="1" spc="-60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Availability</a:t>
            </a:r>
            <a:endParaRPr sz="2800" dirty="0">
              <a:latin typeface="Calibri"/>
              <a:cs typeface="Calibri"/>
            </a:endParaRPr>
          </a:p>
          <a:p>
            <a:pPr marL="2364105" marR="5080" indent="-1094740">
              <a:lnSpc>
                <a:spcPct val="100000"/>
              </a:lnSpc>
              <a:spcBef>
                <a:spcPts val="5"/>
              </a:spcBef>
            </a:pPr>
            <a:endParaRPr lang="en-US" sz="2800" dirty="0">
              <a:latin typeface="Calibri"/>
              <a:cs typeface="Calibri"/>
            </a:endParaRPr>
          </a:p>
          <a:p>
            <a:pPr marR="5080" indent="-1094740" algn="ctr">
              <a:lnSpc>
                <a:spcPct val="100000"/>
              </a:lnSpc>
              <a:spcBef>
                <a:spcPts val="5"/>
              </a:spcBef>
            </a:pPr>
            <a:r>
              <a:rPr sz="2800" b="1" i="1" dirty="0">
                <a:latin typeface="Calibri"/>
                <a:cs typeface="Calibri"/>
              </a:rPr>
              <a:t>This</a:t>
            </a:r>
            <a:r>
              <a:rPr sz="2800" b="1" i="1" spc="-5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is</a:t>
            </a:r>
            <a:r>
              <a:rPr sz="2800" b="1" i="1" spc="-4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a</a:t>
            </a:r>
            <a:r>
              <a:rPr sz="2800" b="1" i="1" spc="-50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commonly</a:t>
            </a:r>
            <a:r>
              <a:rPr sz="2800" b="1" i="1" spc="-4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known</a:t>
            </a:r>
            <a:r>
              <a:rPr sz="2800" b="1" i="1" spc="-4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as</a:t>
            </a:r>
            <a:r>
              <a:rPr sz="2800" b="1" i="1" spc="-4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CIA</a:t>
            </a:r>
            <a:r>
              <a:rPr sz="2800" b="1" i="1" spc="-3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triad</a:t>
            </a:r>
            <a:r>
              <a:rPr sz="2800" b="1" i="1" spc="-30" dirty="0">
                <a:latin typeface="Calibri"/>
                <a:cs typeface="Calibri"/>
              </a:rPr>
              <a:t> </a:t>
            </a:r>
            <a:r>
              <a:rPr sz="2800" b="1" i="1" spc="-25" dirty="0">
                <a:latin typeface="Calibri"/>
                <a:cs typeface="Calibri"/>
              </a:rPr>
              <a:t>in </a:t>
            </a:r>
            <a:r>
              <a:rPr sz="2800" b="1" i="1" spc="-10" dirty="0">
                <a:latin typeface="Calibri"/>
                <a:cs typeface="Calibri"/>
              </a:rPr>
              <a:t>information</a:t>
            </a:r>
            <a:r>
              <a:rPr sz="2800" b="1" i="1" spc="-10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security</a:t>
            </a:r>
            <a:r>
              <a:rPr sz="2800" b="1" i="1" spc="-114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Theory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306CE-B297-44B5-B6A3-7EC8B3FC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76200"/>
            <a:ext cx="7406640" cy="798680"/>
          </a:xfrm>
          <a:prstGeom prst="rect">
            <a:avLst/>
          </a:prstGeom>
        </p:spPr>
        <p:txBody>
          <a:bodyPr vert="horz" wrap="square" lIns="0" tIns="288036" rIns="0" bIns="0" rtlCol="0">
            <a:spAutoFit/>
          </a:bodyPr>
          <a:lstStyle/>
          <a:p>
            <a:pPr marL="941069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Breach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of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Confidentiality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7553959" cy="266001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4965" indent="-342265" algn="just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Theft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private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confidential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information,</a:t>
            </a:r>
            <a:endParaRPr sz="3200" dirty="0">
              <a:latin typeface="Calibri"/>
              <a:cs typeface="Calibri"/>
            </a:endParaRPr>
          </a:p>
          <a:p>
            <a:pPr marL="355600" marR="543560" indent="-342900" algn="just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For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example: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credit-</a:t>
            </a:r>
            <a:r>
              <a:rPr sz="3200" dirty="0">
                <a:latin typeface="Calibri"/>
                <a:cs typeface="Calibri"/>
              </a:rPr>
              <a:t>card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numbers,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trade </a:t>
            </a:r>
            <a:r>
              <a:rPr sz="3200" dirty="0">
                <a:latin typeface="Calibri"/>
                <a:cs typeface="Calibri"/>
              </a:rPr>
              <a:t>secrets,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patents,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secret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formulas, manufacturing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procedures,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medical information,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financial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information,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etc.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36782-6A14-4E28-9DBF-FE4DA1B4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360" y="76200"/>
            <a:ext cx="7406640" cy="798680"/>
          </a:xfrm>
          <a:prstGeom prst="rect">
            <a:avLst/>
          </a:prstGeom>
        </p:spPr>
        <p:txBody>
          <a:bodyPr vert="horz" wrap="square" lIns="0" tIns="288036" rIns="0" bIns="0" rtlCol="0">
            <a:spAutoFit/>
          </a:bodyPr>
          <a:lstStyle/>
          <a:p>
            <a:pPr marL="1652905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Breach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of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Integrity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607642"/>
            <a:ext cx="7620000" cy="305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5244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2991485" algn="l"/>
              </a:tabLst>
            </a:pPr>
            <a:r>
              <a:rPr sz="3200" spc="-10" dirty="0">
                <a:latin typeface="Calibri"/>
                <a:cs typeface="Calibri"/>
              </a:rPr>
              <a:t>Unauthorized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b="1" i="1" dirty="0">
                <a:latin typeface="Calibri"/>
                <a:cs typeface="Calibri"/>
              </a:rPr>
              <a:t>modification</a:t>
            </a:r>
            <a:r>
              <a:rPr sz="3200" b="1" i="1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data,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which </a:t>
            </a:r>
            <a:r>
              <a:rPr sz="3200" dirty="0">
                <a:latin typeface="Calibri"/>
                <a:cs typeface="Calibri"/>
              </a:rPr>
              <a:t>may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have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serious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indirect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consequences.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For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example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popular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game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other program's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source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code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could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modified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open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up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security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holes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users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systems </a:t>
            </a:r>
            <a:r>
              <a:rPr sz="3200" dirty="0">
                <a:latin typeface="Calibri"/>
                <a:cs typeface="Calibri"/>
              </a:rPr>
              <a:t>before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being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released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public.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C2773-4330-4504-AD91-4C5F0757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7255" y="76200"/>
            <a:ext cx="7406640" cy="798680"/>
          </a:xfrm>
          <a:prstGeom prst="rect">
            <a:avLst/>
          </a:prstGeom>
        </p:spPr>
        <p:txBody>
          <a:bodyPr vert="horz" wrap="square" lIns="0" tIns="288036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b="1" dirty="0">
                <a:latin typeface="Calibri"/>
                <a:cs typeface="Calibri"/>
              </a:rPr>
              <a:t>Breach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kern="0" dirty="0">
                <a:latin typeface="Calibri"/>
                <a:cs typeface="Calibri"/>
              </a:rPr>
              <a:t>of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Availability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767955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Unauthorized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destruction</a:t>
            </a:r>
            <a:r>
              <a:rPr sz="3200" b="1" i="1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data,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often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just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"fun"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causing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havoc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bragging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rites.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Vandalism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sites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common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violation.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7128E-538C-4DF0-B8B4-A453AF4F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2833" y="381000"/>
            <a:ext cx="3421379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/>
              <a:t>Types</a:t>
            </a:r>
            <a:r>
              <a:rPr b="1" spc="-110" dirty="0"/>
              <a:t> </a:t>
            </a:r>
            <a:r>
              <a:rPr b="1" dirty="0"/>
              <a:t>of</a:t>
            </a:r>
            <a:r>
              <a:rPr b="1" spc="-95" dirty="0"/>
              <a:t> </a:t>
            </a:r>
            <a:r>
              <a:rPr b="1" spc="-10" dirty="0"/>
              <a:t>attack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371600"/>
            <a:ext cx="7753350" cy="4110099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9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In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general,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there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are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following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possible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attack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in </a:t>
            </a:r>
            <a:r>
              <a:rPr sz="3000" spc="-10" dirty="0">
                <a:latin typeface="Calibri"/>
                <a:cs typeface="Calibri"/>
              </a:rPr>
              <a:t>computer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system.</a:t>
            </a:r>
            <a:endParaRPr sz="3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Active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attack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Vs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Passive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Attack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1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Inside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Attack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Outside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Attack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10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Passive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Attack</a:t>
            </a:r>
            <a:endParaRPr sz="26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1155700" algn="l"/>
              </a:tabLst>
            </a:pPr>
            <a:r>
              <a:rPr sz="2200" spc="-10" dirty="0">
                <a:latin typeface="Calibri"/>
                <a:cs typeface="Calibri"/>
              </a:rPr>
              <a:t>Eavesdropping</a:t>
            </a:r>
            <a:endParaRPr sz="22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155700" algn="l"/>
              </a:tabLst>
            </a:pPr>
            <a:r>
              <a:rPr sz="2200" dirty="0">
                <a:latin typeface="Calibri"/>
                <a:cs typeface="Calibri"/>
              </a:rPr>
              <a:t>Wiretapping/port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scan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etc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Active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Attack</a:t>
            </a:r>
            <a:endParaRPr sz="26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1155700" algn="l"/>
              </a:tabLst>
            </a:pPr>
            <a:r>
              <a:rPr sz="2200" dirty="0">
                <a:latin typeface="Calibri"/>
                <a:cs typeface="Calibri"/>
              </a:rPr>
              <a:t>Denial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Service</a:t>
            </a:r>
            <a:endParaRPr sz="22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155700" algn="l"/>
              </a:tabLst>
            </a:pPr>
            <a:r>
              <a:rPr sz="2200" dirty="0">
                <a:latin typeface="Calibri"/>
                <a:cs typeface="Calibri"/>
              </a:rPr>
              <a:t>Man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 middle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attack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8ADF-8B67-4362-8996-4B670439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680" y="115720"/>
            <a:ext cx="7406640" cy="798680"/>
          </a:xfrm>
          <a:prstGeom prst="rect">
            <a:avLst/>
          </a:prstGeom>
        </p:spPr>
        <p:txBody>
          <a:bodyPr vert="horz" wrap="square" lIns="0" tIns="288036" rIns="0" bIns="0" rtlCol="0">
            <a:spAutoFit/>
          </a:bodyPr>
          <a:lstStyle/>
          <a:p>
            <a:pPr marL="220218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Some</a:t>
            </a:r>
            <a:r>
              <a:rPr b="1" spc="-55" dirty="0"/>
              <a:t> </a:t>
            </a:r>
            <a:r>
              <a:rPr b="1" spc="-10" dirty="0"/>
              <a:t>Pictures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828800"/>
            <a:ext cx="4150105" cy="2667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600" y="1828800"/>
            <a:ext cx="3421379" cy="2743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4400" y="5105400"/>
            <a:ext cx="7239000" cy="76200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229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10"/>
              </a:spcBef>
            </a:pPr>
            <a:r>
              <a:rPr sz="1800" spc="-10" dirty="0">
                <a:latin typeface="Calibri"/>
                <a:cs typeface="Calibri"/>
              </a:rPr>
              <a:t>Eavesdropping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wiretapping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0F31B-A4B3-4C20-8A42-5606EA19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- O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- OS" id="{F0A37ABD-166E-4991-BEB4-560DCE37D1A7}" vid="{B41524AA-38AE-4EEB-A55E-5368FBCB6A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- OS</Template>
  <TotalTime>511</TotalTime>
  <Words>930</Words>
  <Application>Microsoft Office PowerPoint</Application>
  <PresentationFormat>On-screen Show (4:3)</PresentationFormat>
  <Paragraphs>110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MT</vt:lpstr>
      <vt:lpstr>Calibri</vt:lpstr>
      <vt:lpstr>Corbel</vt:lpstr>
      <vt:lpstr>Times New Roman</vt:lpstr>
      <vt:lpstr>Theme - OS</vt:lpstr>
      <vt:lpstr>Security in Operating System</vt:lpstr>
      <vt:lpstr>System Protection (Preview)</vt:lpstr>
      <vt:lpstr>System Security</vt:lpstr>
      <vt:lpstr>Types of Violations</vt:lpstr>
      <vt:lpstr>Breach of Confidentiality</vt:lpstr>
      <vt:lpstr>Breach of Integrity</vt:lpstr>
      <vt:lpstr>Breach of Availability</vt:lpstr>
      <vt:lpstr>Types of attack</vt:lpstr>
      <vt:lpstr>Some Pictures</vt:lpstr>
      <vt:lpstr>Some pictures</vt:lpstr>
      <vt:lpstr>Level of Protections</vt:lpstr>
      <vt:lpstr>Threat</vt:lpstr>
      <vt:lpstr>Program Threat</vt:lpstr>
      <vt:lpstr>Threat: Trap Door</vt:lpstr>
      <vt:lpstr>Other threats</vt:lpstr>
      <vt:lpstr>PowerPoint Presentation</vt:lpstr>
      <vt:lpstr>System and Network Threats</vt:lpstr>
      <vt:lpstr>The Morris Internet worm</vt:lpstr>
      <vt:lpstr>Port Scanning</vt:lpstr>
      <vt:lpstr>Denial of Service</vt:lpstr>
      <vt:lpstr>Cryptography as Security tools</vt:lpstr>
      <vt:lpstr>Implementation of Cryptography</vt:lpstr>
      <vt:lpstr>Research Paper Review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in Operating System</dc:title>
  <dc:creator>Hp</dc:creator>
  <cp:lastModifiedBy>Binod Kumar Adhikari</cp:lastModifiedBy>
  <cp:revision>5</cp:revision>
  <dcterms:created xsi:type="dcterms:W3CDTF">2024-03-08T16:21:28Z</dcterms:created>
  <dcterms:modified xsi:type="dcterms:W3CDTF">2024-05-02T12:47:20Z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2024-03-08T00:00:00Z</vt:filetime>
  </property>
  <property fmtid="{D5CDD505-2E9C-101B-9397-08002B2CF9AE}" pid="5" name="Producer">
    <vt:lpwstr>Microsoft® Office PowerPoint® 2007</vt:lpwstr>
  </property>
</Properties>
</file>