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D59E35-428E-4A0A-9C7F-D492BE493A88}" v="3" dt="2024-07-31T02:01:07.172"/>
    <p1510:client id="{CFAE8469-044E-3971-EDF5-E2263A93B3E0}" v="231" dt="2024-07-31T02:29:30.9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gar  Timalsena" userId="625e728c-8426-47ff-a99e-9fc7195b2cf9" providerId="ADAL" clId="{38D59E35-428E-4A0A-9C7F-D492BE493A88}"/>
    <pc:docChg chg="addSld modSld">
      <pc:chgData name="Sagar  Timalsena" userId="625e728c-8426-47ff-a99e-9fc7195b2cf9" providerId="ADAL" clId="{38D59E35-428E-4A0A-9C7F-D492BE493A88}" dt="2024-07-31T02:00:30.531" v="129"/>
      <pc:docMkLst>
        <pc:docMk/>
      </pc:docMkLst>
      <pc:sldChg chg="modSp new mod">
        <pc:chgData name="Sagar  Timalsena" userId="625e728c-8426-47ff-a99e-9fc7195b2cf9" providerId="ADAL" clId="{38D59E35-428E-4A0A-9C7F-D492BE493A88}" dt="2024-07-31T01:59:11.703" v="119" actId="20577"/>
        <pc:sldMkLst>
          <pc:docMk/>
          <pc:sldMk cId="1328591770" sldId="256"/>
        </pc:sldMkLst>
        <pc:spChg chg="mod">
          <ac:chgData name="Sagar  Timalsena" userId="625e728c-8426-47ff-a99e-9fc7195b2cf9" providerId="ADAL" clId="{38D59E35-428E-4A0A-9C7F-D492BE493A88}" dt="2024-07-31T01:57:33.586" v="6" actId="403"/>
          <ac:spMkLst>
            <pc:docMk/>
            <pc:sldMk cId="1328591770" sldId="256"/>
            <ac:spMk id="2" creationId="{E6E2AA22-8EAD-8321-F95F-81721E33805B}"/>
          </ac:spMkLst>
        </pc:spChg>
        <pc:spChg chg="mod">
          <ac:chgData name="Sagar  Timalsena" userId="625e728c-8426-47ff-a99e-9fc7195b2cf9" providerId="ADAL" clId="{38D59E35-428E-4A0A-9C7F-D492BE493A88}" dt="2024-07-31T01:59:11.703" v="119" actId="20577"/>
          <ac:spMkLst>
            <pc:docMk/>
            <pc:sldMk cId="1328591770" sldId="256"/>
            <ac:spMk id="3" creationId="{99C54456-E8CC-7A66-2645-0B552A53E878}"/>
          </ac:spMkLst>
        </pc:spChg>
      </pc:sldChg>
      <pc:sldChg chg="modSp new mod">
        <pc:chgData name="Sagar  Timalsena" userId="625e728c-8426-47ff-a99e-9fc7195b2cf9" providerId="ADAL" clId="{38D59E35-428E-4A0A-9C7F-D492BE493A88}" dt="2024-07-31T02:00:30.531" v="129"/>
        <pc:sldMkLst>
          <pc:docMk/>
          <pc:sldMk cId="2910523223" sldId="257"/>
        </pc:sldMkLst>
        <pc:spChg chg="mod">
          <ac:chgData name="Sagar  Timalsena" userId="625e728c-8426-47ff-a99e-9fc7195b2cf9" providerId="ADAL" clId="{38D59E35-428E-4A0A-9C7F-D492BE493A88}" dt="2024-07-31T01:59:49.057" v="128" actId="20577"/>
          <ac:spMkLst>
            <pc:docMk/>
            <pc:sldMk cId="2910523223" sldId="257"/>
            <ac:spMk id="2" creationId="{BCD3F5ED-DCF5-8331-7725-FE811F21413A}"/>
          </ac:spMkLst>
        </pc:spChg>
        <pc:spChg chg="mod">
          <ac:chgData name="Sagar  Timalsena" userId="625e728c-8426-47ff-a99e-9fc7195b2cf9" providerId="ADAL" clId="{38D59E35-428E-4A0A-9C7F-D492BE493A88}" dt="2024-07-31T02:00:30.531" v="129"/>
          <ac:spMkLst>
            <pc:docMk/>
            <pc:sldMk cId="2910523223" sldId="257"/>
            <ac:spMk id="3" creationId="{D93E9C05-BBB7-E11B-6D3F-E4A058CCC5EE}"/>
          </ac:spMkLst>
        </pc:spChg>
      </pc:sldChg>
    </pc:docChg>
  </pc:docChgLst>
  <pc:docChgLst>
    <pc:chgData name="Sagar  Timalsena" userId="S::sagar.805504@cdcsit.tu.edu.np::625e728c-8426-47ff-a99e-9fc7195b2cf9" providerId="AD" clId="Web-{CFAE8469-044E-3971-EDF5-E2263A93B3E0}"/>
    <pc:docChg chg="addSld modSld">
      <pc:chgData name="Sagar  Timalsena" userId="S::sagar.805504@cdcsit.tu.edu.np::625e728c-8426-47ff-a99e-9fc7195b2cf9" providerId="AD" clId="Web-{CFAE8469-044E-3971-EDF5-E2263A93B3E0}" dt="2024-07-31T02:28:57.308" v="232" actId="20577"/>
      <pc:docMkLst>
        <pc:docMk/>
      </pc:docMkLst>
      <pc:sldChg chg="addSp modSp mod setBg">
        <pc:chgData name="Sagar  Timalsena" userId="S::sagar.805504@cdcsit.tu.edu.np::625e728c-8426-47ff-a99e-9fc7195b2cf9" providerId="AD" clId="Web-{CFAE8469-044E-3971-EDF5-E2263A93B3E0}" dt="2024-07-31T02:03:11.536" v="2"/>
        <pc:sldMkLst>
          <pc:docMk/>
          <pc:sldMk cId="1328591770" sldId="256"/>
        </pc:sldMkLst>
        <pc:spChg chg="mod">
          <ac:chgData name="Sagar  Timalsena" userId="S::sagar.805504@cdcsit.tu.edu.np::625e728c-8426-47ff-a99e-9fc7195b2cf9" providerId="AD" clId="Web-{CFAE8469-044E-3971-EDF5-E2263A93B3E0}" dt="2024-07-31T02:03:11.536" v="2"/>
          <ac:spMkLst>
            <pc:docMk/>
            <pc:sldMk cId="1328591770" sldId="256"/>
            <ac:spMk id="2" creationId="{E6E2AA22-8EAD-8321-F95F-81721E33805B}"/>
          </ac:spMkLst>
        </pc:spChg>
        <pc:spChg chg="mod">
          <ac:chgData name="Sagar  Timalsena" userId="S::sagar.805504@cdcsit.tu.edu.np::625e728c-8426-47ff-a99e-9fc7195b2cf9" providerId="AD" clId="Web-{CFAE8469-044E-3971-EDF5-E2263A93B3E0}" dt="2024-07-31T02:03:11.536" v="2"/>
          <ac:spMkLst>
            <pc:docMk/>
            <pc:sldMk cId="1328591770" sldId="256"/>
            <ac:spMk id="3" creationId="{99C54456-E8CC-7A66-2645-0B552A53E878}"/>
          </ac:spMkLst>
        </pc:spChg>
        <pc:spChg chg="mod">
          <ac:chgData name="Sagar  Timalsena" userId="S::sagar.805504@cdcsit.tu.edu.np::625e728c-8426-47ff-a99e-9fc7195b2cf9" providerId="AD" clId="Web-{CFAE8469-044E-3971-EDF5-E2263A93B3E0}" dt="2024-07-31T02:03:11.536" v="2"/>
          <ac:spMkLst>
            <pc:docMk/>
            <pc:sldMk cId="1328591770" sldId="256"/>
            <ac:spMk id="4" creationId="{20634510-CED5-1C1E-E4E3-116A68EF8C65}"/>
          </ac:spMkLst>
        </pc:spChg>
        <pc:spChg chg="mod">
          <ac:chgData name="Sagar  Timalsena" userId="S::sagar.805504@cdcsit.tu.edu.np::625e728c-8426-47ff-a99e-9fc7195b2cf9" providerId="AD" clId="Web-{CFAE8469-044E-3971-EDF5-E2263A93B3E0}" dt="2024-07-31T02:03:11.536" v="2"/>
          <ac:spMkLst>
            <pc:docMk/>
            <pc:sldMk cId="1328591770" sldId="256"/>
            <ac:spMk id="5" creationId="{59614EAB-F48B-C132-C67E-CB44A67B5381}"/>
          </ac:spMkLst>
        </pc:spChg>
        <pc:spChg chg="add">
          <ac:chgData name="Sagar  Timalsena" userId="S::sagar.805504@cdcsit.tu.edu.np::625e728c-8426-47ff-a99e-9fc7195b2cf9" providerId="AD" clId="Web-{CFAE8469-044E-3971-EDF5-E2263A93B3E0}" dt="2024-07-31T02:03:11.536" v="2"/>
          <ac:spMkLst>
            <pc:docMk/>
            <pc:sldMk cId="1328591770" sldId="256"/>
            <ac:spMk id="10" creationId="{6F5A5072-7B47-4D32-B52A-4EBBF590B8A5}"/>
          </ac:spMkLst>
        </pc:spChg>
        <pc:spChg chg="add">
          <ac:chgData name="Sagar  Timalsena" userId="S::sagar.805504@cdcsit.tu.edu.np::625e728c-8426-47ff-a99e-9fc7195b2cf9" providerId="AD" clId="Web-{CFAE8469-044E-3971-EDF5-E2263A93B3E0}" dt="2024-07-31T02:03:11.536" v="2"/>
          <ac:spMkLst>
            <pc:docMk/>
            <pc:sldMk cId="1328591770" sldId="256"/>
            <ac:spMk id="12" creationId="{9715DAF0-AE1B-46C9-8A6B-DB2AA05AB91D}"/>
          </ac:spMkLst>
        </pc:spChg>
        <pc:spChg chg="add">
          <ac:chgData name="Sagar  Timalsena" userId="S::sagar.805504@cdcsit.tu.edu.np::625e728c-8426-47ff-a99e-9fc7195b2cf9" providerId="AD" clId="Web-{CFAE8469-044E-3971-EDF5-E2263A93B3E0}" dt="2024-07-31T02:03:11.536" v="2"/>
          <ac:spMkLst>
            <pc:docMk/>
            <pc:sldMk cId="1328591770" sldId="256"/>
            <ac:spMk id="14" creationId="{6016219D-510E-4184-9090-6D5578A87BD1}"/>
          </ac:spMkLst>
        </pc:spChg>
        <pc:spChg chg="add">
          <ac:chgData name="Sagar  Timalsena" userId="S::sagar.805504@cdcsit.tu.edu.np::625e728c-8426-47ff-a99e-9fc7195b2cf9" providerId="AD" clId="Web-{CFAE8469-044E-3971-EDF5-E2263A93B3E0}" dt="2024-07-31T02:03:11.536" v="2"/>
          <ac:spMkLst>
            <pc:docMk/>
            <pc:sldMk cId="1328591770" sldId="256"/>
            <ac:spMk id="16" creationId="{AFF4A713-7B75-4B21-90D7-5AB19547C728}"/>
          </ac:spMkLst>
        </pc:spChg>
        <pc:spChg chg="add">
          <ac:chgData name="Sagar  Timalsena" userId="S::sagar.805504@cdcsit.tu.edu.np::625e728c-8426-47ff-a99e-9fc7195b2cf9" providerId="AD" clId="Web-{CFAE8469-044E-3971-EDF5-E2263A93B3E0}" dt="2024-07-31T02:03:11.536" v="2"/>
          <ac:spMkLst>
            <pc:docMk/>
            <pc:sldMk cId="1328591770" sldId="256"/>
            <ac:spMk id="18" creationId="{DC631C0B-6DA6-4E57-8231-CE32B3434A7E}"/>
          </ac:spMkLst>
        </pc:spChg>
        <pc:spChg chg="add">
          <ac:chgData name="Sagar  Timalsena" userId="S::sagar.805504@cdcsit.tu.edu.np::625e728c-8426-47ff-a99e-9fc7195b2cf9" providerId="AD" clId="Web-{CFAE8469-044E-3971-EDF5-E2263A93B3E0}" dt="2024-07-31T02:03:11.536" v="2"/>
          <ac:spMkLst>
            <pc:docMk/>
            <pc:sldMk cId="1328591770" sldId="256"/>
            <ac:spMk id="20" creationId="{C29501E6-A978-4A61-9689-9085AF97A53A}"/>
          </ac:spMkLst>
        </pc:spChg>
      </pc:sldChg>
      <pc:sldChg chg="addSp modSp mod setBg">
        <pc:chgData name="Sagar  Timalsena" userId="S::sagar.805504@cdcsit.tu.edu.np::625e728c-8426-47ff-a99e-9fc7195b2cf9" providerId="AD" clId="Web-{CFAE8469-044E-3971-EDF5-E2263A93B3E0}" dt="2024-07-31T02:03:34.317" v="3"/>
        <pc:sldMkLst>
          <pc:docMk/>
          <pc:sldMk cId="2910523223" sldId="257"/>
        </pc:sldMkLst>
        <pc:spChg chg="mod">
          <ac:chgData name="Sagar  Timalsena" userId="S::sagar.805504@cdcsit.tu.edu.np::625e728c-8426-47ff-a99e-9fc7195b2cf9" providerId="AD" clId="Web-{CFAE8469-044E-3971-EDF5-E2263A93B3E0}" dt="2024-07-31T02:03:34.317" v="3"/>
          <ac:spMkLst>
            <pc:docMk/>
            <pc:sldMk cId="2910523223" sldId="257"/>
            <ac:spMk id="2" creationId="{BCD3F5ED-DCF5-8331-7725-FE811F21413A}"/>
          </ac:spMkLst>
        </pc:spChg>
        <pc:spChg chg="mod">
          <ac:chgData name="Sagar  Timalsena" userId="S::sagar.805504@cdcsit.tu.edu.np::625e728c-8426-47ff-a99e-9fc7195b2cf9" providerId="AD" clId="Web-{CFAE8469-044E-3971-EDF5-E2263A93B3E0}" dt="2024-07-31T02:03:34.317" v="3"/>
          <ac:spMkLst>
            <pc:docMk/>
            <pc:sldMk cId="2910523223" sldId="257"/>
            <ac:spMk id="3" creationId="{D93E9C05-BBB7-E11B-6D3F-E4A058CCC5EE}"/>
          </ac:spMkLst>
        </pc:spChg>
        <pc:spChg chg="mod">
          <ac:chgData name="Sagar  Timalsena" userId="S::sagar.805504@cdcsit.tu.edu.np::625e728c-8426-47ff-a99e-9fc7195b2cf9" providerId="AD" clId="Web-{CFAE8469-044E-3971-EDF5-E2263A93B3E0}" dt="2024-07-31T02:03:34.317" v="3"/>
          <ac:spMkLst>
            <pc:docMk/>
            <pc:sldMk cId="2910523223" sldId="257"/>
            <ac:spMk id="4" creationId="{FC319BFC-CE66-1A91-7F2E-040ADD7E93C6}"/>
          </ac:spMkLst>
        </pc:spChg>
        <pc:spChg chg="mod">
          <ac:chgData name="Sagar  Timalsena" userId="S::sagar.805504@cdcsit.tu.edu.np::625e728c-8426-47ff-a99e-9fc7195b2cf9" providerId="AD" clId="Web-{CFAE8469-044E-3971-EDF5-E2263A93B3E0}" dt="2024-07-31T02:03:34.317" v="3"/>
          <ac:spMkLst>
            <pc:docMk/>
            <pc:sldMk cId="2910523223" sldId="257"/>
            <ac:spMk id="5" creationId="{DFE9CB75-2BA9-FFFF-C1B6-7FC048D7FC7B}"/>
          </ac:spMkLst>
        </pc:spChg>
        <pc:spChg chg="add">
          <ac:chgData name="Sagar  Timalsena" userId="S::sagar.805504@cdcsit.tu.edu.np::625e728c-8426-47ff-a99e-9fc7195b2cf9" providerId="AD" clId="Web-{CFAE8469-044E-3971-EDF5-E2263A93B3E0}" dt="2024-07-31T02:03:34.317" v="3"/>
          <ac:spMkLst>
            <pc:docMk/>
            <pc:sldMk cId="2910523223" sldId="257"/>
            <ac:spMk id="11" creationId="{9F7D5CDA-D291-4307-BF55-1381FED29634}"/>
          </ac:spMkLst>
        </pc:spChg>
        <pc:picChg chg="add">
          <ac:chgData name="Sagar  Timalsena" userId="S::sagar.805504@cdcsit.tu.edu.np::625e728c-8426-47ff-a99e-9fc7195b2cf9" providerId="AD" clId="Web-{CFAE8469-044E-3971-EDF5-E2263A93B3E0}" dt="2024-07-31T02:03:34.317" v="3"/>
          <ac:picMkLst>
            <pc:docMk/>
            <pc:sldMk cId="2910523223" sldId="257"/>
            <ac:picMk id="7" creationId="{45246938-6AB6-8069-3CB3-3B686C2A7E23}"/>
          </ac:picMkLst>
        </pc:picChg>
      </pc:sldChg>
      <pc:sldChg chg="modSp new">
        <pc:chgData name="Sagar  Timalsena" userId="S::sagar.805504@cdcsit.tu.edu.np::625e728c-8426-47ff-a99e-9fc7195b2cf9" providerId="AD" clId="Web-{CFAE8469-044E-3971-EDF5-E2263A93B3E0}" dt="2024-07-31T02:07:33.570" v="15" actId="20577"/>
        <pc:sldMkLst>
          <pc:docMk/>
          <pc:sldMk cId="634344358" sldId="258"/>
        </pc:sldMkLst>
        <pc:spChg chg="mod">
          <ac:chgData name="Sagar  Timalsena" userId="S::sagar.805504@cdcsit.tu.edu.np::625e728c-8426-47ff-a99e-9fc7195b2cf9" providerId="AD" clId="Web-{CFAE8469-044E-3971-EDF5-E2263A93B3E0}" dt="2024-07-31T02:02:57.879" v="1" actId="20577"/>
          <ac:spMkLst>
            <pc:docMk/>
            <pc:sldMk cId="634344358" sldId="258"/>
            <ac:spMk id="2" creationId="{C9CBC20F-8F3C-734D-3B5C-1CE26D17D29A}"/>
          </ac:spMkLst>
        </pc:spChg>
        <pc:spChg chg="mod">
          <ac:chgData name="Sagar  Timalsena" userId="S::sagar.805504@cdcsit.tu.edu.np::625e728c-8426-47ff-a99e-9fc7195b2cf9" providerId="AD" clId="Web-{CFAE8469-044E-3971-EDF5-E2263A93B3E0}" dt="2024-07-31T02:07:33.570" v="15" actId="20577"/>
          <ac:spMkLst>
            <pc:docMk/>
            <pc:sldMk cId="634344358" sldId="258"/>
            <ac:spMk id="3" creationId="{B4B79527-372C-1588-3545-AF9E1B6AD9BE}"/>
          </ac:spMkLst>
        </pc:spChg>
      </pc:sldChg>
      <pc:sldChg chg="modSp new">
        <pc:chgData name="Sagar  Timalsena" userId="S::sagar.805504@cdcsit.tu.edu.np::625e728c-8426-47ff-a99e-9fc7195b2cf9" providerId="AD" clId="Web-{CFAE8469-044E-3971-EDF5-E2263A93B3E0}" dt="2024-07-31T02:13:54.891" v="22" actId="20577"/>
        <pc:sldMkLst>
          <pc:docMk/>
          <pc:sldMk cId="2516130330" sldId="259"/>
        </pc:sldMkLst>
        <pc:spChg chg="mod">
          <ac:chgData name="Sagar  Timalsena" userId="S::sagar.805504@cdcsit.tu.edu.np::625e728c-8426-47ff-a99e-9fc7195b2cf9" providerId="AD" clId="Web-{CFAE8469-044E-3971-EDF5-E2263A93B3E0}" dt="2024-07-31T02:08:23.633" v="21" actId="20577"/>
          <ac:spMkLst>
            <pc:docMk/>
            <pc:sldMk cId="2516130330" sldId="259"/>
            <ac:spMk id="2" creationId="{03B55D75-2E8C-276E-2521-8CC50A4D5F8B}"/>
          </ac:spMkLst>
        </pc:spChg>
        <pc:spChg chg="mod">
          <ac:chgData name="Sagar  Timalsena" userId="S::sagar.805504@cdcsit.tu.edu.np::625e728c-8426-47ff-a99e-9fc7195b2cf9" providerId="AD" clId="Web-{CFAE8469-044E-3971-EDF5-E2263A93B3E0}" dt="2024-07-31T02:13:54.891" v="22" actId="20577"/>
          <ac:spMkLst>
            <pc:docMk/>
            <pc:sldMk cId="2516130330" sldId="259"/>
            <ac:spMk id="3" creationId="{BC5E53D1-D5C5-F1FE-C242-A685F3EBA9A0}"/>
          </ac:spMkLst>
        </pc:spChg>
      </pc:sldChg>
      <pc:sldChg chg="modSp new">
        <pc:chgData name="Sagar  Timalsena" userId="S::sagar.805504@cdcsit.tu.edu.np::625e728c-8426-47ff-a99e-9fc7195b2cf9" providerId="AD" clId="Web-{CFAE8469-044E-3971-EDF5-E2263A93B3E0}" dt="2024-07-31T02:15:47.158" v="35" actId="20577"/>
        <pc:sldMkLst>
          <pc:docMk/>
          <pc:sldMk cId="398482712" sldId="260"/>
        </pc:sldMkLst>
        <pc:spChg chg="mod">
          <ac:chgData name="Sagar  Timalsena" userId="S::sagar.805504@cdcsit.tu.edu.np::625e728c-8426-47ff-a99e-9fc7195b2cf9" providerId="AD" clId="Web-{CFAE8469-044E-3971-EDF5-E2263A93B3E0}" dt="2024-07-31T02:14:20.329" v="27" actId="20577"/>
          <ac:spMkLst>
            <pc:docMk/>
            <pc:sldMk cId="398482712" sldId="260"/>
            <ac:spMk id="2" creationId="{C7FC8F42-DD7C-8756-A4A3-1C0E705FA06D}"/>
          </ac:spMkLst>
        </pc:spChg>
        <pc:spChg chg="mod">
          <ac:chgData name="Sagar  Timalsena" userId="S::sagar.805504@cdcsit.tu.edu.np::625e728c-8426-47ff-a99e-9fc7195b2cf9" providerId="AD" clId="Web-{CFAE8469-044E-3971-EDF5-E2263A93B3E0}" dt="2024-07-31T02:15:47.158" v="35" actId="20577"/>
          <ac:spMkLst>
            <pc:docMk/>
            <pc:sldMk cId="398482712" sldId="260"/>
            <ac:spMk id="3" creationId="{AC4CEDD1-CF37-58CD-A7B5-929B077FDD2B}"/>
          </ac:spMkLst>
        </pc:spChg>
      </pc:sldChg>
      <pc:sldChg chg="modSp new">
        <pc:chgData name="Sagar  Timalsena" userId="S::sagar.805504@cdcsit.tu.edu.np::625e728c-8426-47ff-a99e-9fc7195b2cf9" providerId="AD" clId="Web-{CFAE8469-044E-3971-EDF5-E2263A93B3E0}" dt="2024-07-31T02:16:56.596" v="52" actId="20577"/>
        <pc:sldMkLst>
          <pc:docMk/>
          <pc:sldMk cId="3535161961" sldId="261"/>
        </pc:sldMkLst>
        <pc:spChg chg="mod">
          <ac:chgData name="Sagar  Timalsena" userId="S::sagar.805504@cdcsit.tu.edu.np::625e728c-8426-47ff-a99e-9fc7195b2cf9" providerId="AD" clId="Web-{CFAE8469-044E-3971-EDF5-E2263A93B3E0}" dt="2024-07-31T02:16:56.596" v="52" actId="20577"/>
          <ac:spMkLst>
            <pc:docMk/>
            <pc:sldMk cId="3535161961" sldId="261"/>
            <ac:spMk id="2" creationId="{05087E53-6331-80A7-C815-7AFB56F43227}"/>
          </ac:spMkLst>
        </pc:spChg>
        <pc:spChg chg="mod">
          <ac:chgData name="Sagar  Timalsena" userId="S::sagar.805504@cdcsit.tu.edu.np::625e728c-8426-47ff-a99e-9fc7195b2cf9" providerId="AD" clId="Web-{CFAE8469-044E-3971-EDF5-E2263A93B3E0}" dt="2024-07-31T02:16:48.987" v="47" actId="20577"/>
          <ac:spMkLst>
            <pc:docMk/>
            <pc:sldMk cId="3535161961" sldId="261"/>
            <ac:spMk id="3" creationId="{EE69FAC0-DC72-C9F0-724D-7F83E3A91685}"/>
          </ac:spMkLst>
        </pc:spChg>
      </pc:sldChg>
      <pc:sldChg chg="modSp new">
        <pc:chgData name="Sagar  Timalsena" userId="S::sagar.805504@cdcsit.tu.edu.np::625e728c-8426-47ff-a99e-9fc7195b2cf9" providerId="AD" clId="Web-{CFAE8469-044E-3971-EDF5-E2263A93B3E0}" dt="2024-07-31T02:17:41.956" v="62" actId="20577"/>
        <pc:sldMkLst>
          <pc:docMk/>
          <pc:sldMk cId="1363650146" sldId="262"/>
        </pc:sldMkLst>
        <pc:spChg chg="mod">
          <ac:chgData name="Sagar  Timalsena" userId="S::sagar.805504@cdcsit.tu.edu.np::625e728c-8426-47ff-a99e-9fc7195b2cf9" providerId="AD" clId="Web-{CFAE8469-044E-3971-EDF5-E2263A93B3E0}" dt="2024-07-31T02:17:41.956" v="62" actId="20577"/>
          <ac:spMkLst>
            <pc:docMk/>
            <pc:sldMk cId="1363650146" sldId="262"/>
            <ac:spMk id="2" creationId="{3374A180-0019-B69D-43F9-49125FDFB1A1}"/>
          </ac:spMkLst>
        </pc:spChg>
      </pc:sldChg>
      <pc:sldChg chg="modSp new">
        <pc:chgData name="Sagar  Timalsena" userId="S::sagar.805504@cdcsit.tu.edu.np::625e728c-8426-47ff-a99e-9fc7195b2cf9" providerId="AD" clId="Web-{CFAE8469-044E-3971-EDF5-E2263A93B3E0}" dt="2024-07-31T02:18:06.160" v="68" actId="20577"/>
        <pc:sldMkLst>
          <pc:docMk/>
          <pc:sldMk cId="1416519354" sldId="263"/>
        </pc:sldMkLst>
        <pc:spChg chg="mod">
          <ac:chgData name="Sagar  Timalsena" userId="S::sagar.805504@cdcsit.tu.edu.np::625e728c-8426-47ff-a99e-9fc7195b2cf9" providerId="AD" clId="Web-{CFAE8469-044E-3971-EDF5-E2263A93B3E0}" dt="2024-07-31T02:18:06.160" v="68" actId="20577"/>
          <ac:spMkLst>
            <pc:docMk/>
            <pc:sldMk cId="1416519354" sldId="263"/>
            <ac:spMk id="2" creationId="{97C3BD31-0A2D-2454-3D99-44F5A99AB1CE}"/>
          </ac:spMkLst>
        </pc:spChg>
      </pc:sldChg>
      <pc:sldChg chg="addSp delSp modSp new mod setBg">
        <pc:chgData name="Sagar  Timalsena" userId="S::sagar.805504@cdcsit.tu.edu.np::625e728c-8426-47ff-a99e-9fc7195b2cf9" providerId="AD" clId="Web-{CFAE8469-044E-3971-EDF5-E2263A93B3E0}" dt="2024-07-31T02:19:45.005" v="119" actId="20577"/>
        <pc:sldMkLst>
          <pc:docMk/>
          <pc:sldMk cId="3717097574" sldId="264"/>
        </pc:sldMkLst>
        <pc:spChg chg="mod">
          <ac:chgData name="Sagar  Timalsena" userId="S::sagar.805504@cdcsit.tu.edu.np::625e728c-8426-47ff-a99e-9fc7195b2cf9" providerId="AD" clId="Web-{CFAE8469-044E-3971-EDF5-E2263A93B3E0}" dt="2024-07-31T02:19:45.005" v="119" actId="20577"/>
          <ac:spMkLst>
            <pc:docMk/>
            <pc:sldMk cId="3717097574" sldId="264"/>
            <ac:spMk id="2" creationId="{D43DCEAE-8736-362E-4C01-52BC4DC459CB}"/>
          </ac:spMkLst>
        </pc:spChg>
        <pc:spChg chg="del">
          <ac:chgData name="Sagar  Timalsena" userId="S::sagar.805504@cdcsit.tu.edu.np::625e728c-8426-47ff-a99e-9fc7195b2cf9" providerId="AD" clId="Web-{CFAE8469-044E-3971-EDF5-E2263A93B3E0}" dt="2024-07-31T02:18:48.067" v="72"/>
          <ac:spMkLst>
            <pc:docMk/>
            <pc:sldMk cId="3717097574" sldId="264"/>
            <ac:spMk id="3" creationId="{799DE461-4E76-A360-0B1D-368B09122C0F}"/>
          </ac:spMkLst>
        </pc:spChg>
        <pc:spChg chg="mod">
          <ac:chgData name="Sagar  Timalsena" userId="S::sagar.805504@cdcsit.tu.edu.np::625e728c-8426-47ff-a99e-9fc7195b2cf9" providerId="AD" clId="Web-{CFAE8469-044E-3971-EDF5-E2263A93B3E0}" dt="2024-07-31T02:19:42.583" v="93"/>
          <ac:spMkLst>
            <pc:docMk/>
            <pc:sldMk cId="3717097574" sldId="264"/>
            <ac:spMk id="4" creationId="{F8F37A00-9576-97BF-0D2D-332B9DE297A5}"/>
          </ac:spMkLst>
        </pc:spChg>
        <pc:spChg chg="mod">
          <ac:chgData name="Sagar  Timalsena" userId="S::sagar.805504@cdcsit.tu.edu.np::625e728c-8426-47ff-a99e-9fc7195b2cf9" providerId="AD" clId="Web-{CFAE8469-044E-3971-EDF5-E2263A93B3E0}" dt="2024-07-31T02:19:42.583" v="93"/>
          <ac:spMkLst>
            <pc:docMk/>
            <pc:sldMk cId="3717097574" sldId="264"/>
            <ac:spMk id="5" creationId="{60EB7A7A-3133-4186-82C5-6B1ACE5FCAD2}"/>
          </ac:spMkLst>
        </pc:spChg>
        <pc:spChg chg="add del">
          <ac:chgData name="Sagar  Timalsena" userId="S::sagar.805504@cdcsit.tu.edu.np::625e728c-8426-47ff-a99e-9fc7195b2cf9" providerId="AD" clId="Web-{CFAE8469-044E-3971-EDF5-E2263A93B3E0}" dt="2024-07-31T02:19:26.645" v="87"/>
          <ac:spMkLst>
            <pc:docMk/>
            <pc:sldMk cId="3717097574" sldId="264"/>
            <ac:spMk id="10" creationId="{B0BF65B0-CE79-DA7D-DDA6-176456D660D3}"/>
          </ac:spMkLst>
        </pc:spChg>
        <pc:spChg chg="add del">
          <ac:chgData name="Sagar  Timalsena" userId="S::sagar.805504@cdcsit.tu.edu.np::625e728c-8426-47ff-a99e-9fc7195b2cf9" providerId="AD" clId="Web-{CFAE8469-044E-3971-EDF5-E2263A93B3E0}" dt="2024-07-31T02:19:26.645" v="87"/>
          <ac:spMkLst>
            <pc:docMk/>
            <pc:sldMk cId="3717097574" sldId="264"/>
            <ac:spMk id="13" creationId="{FFB60E8C-7224-44A4-87A0-46A1711DD2ED}"/>
          </ac:spMkLst>
        </pc:spChg>
        <pc:spChg chg="add del">
          <ac:chgData name="Sagar  Timalsena" userId="S::sagar.805504@cdcsit.tu.edu.np::625e728c-8426-47ff-a99e-9fc7195b2cf9" providerId="AD" clId="Web-{CFAE8469-044E-3971-EDF5-E2263A93B3E0}" dt="2024-07-31T02:19:26.645" v="87"/>
          <ac:spMkLst>
            <pc:docMk/>
            <pc:sldMk cId="3717097574" sldId="264"/>
            <ac:spMk id="15" creationId="{5DA32751-37A2-45C0-BE94-63D375E27003}"/>
          </ac:spMkLst>
        </pc:spChg>
        <pc:spChg chg="add del">
          <ac:chgData name="Sagar  Timalsena" userId="S::sagar.805504@cdcsit.tu.edu.np::625e728c-8426-47ff-a99e-9fc7195b2cf9" providerId="AD" clId="Web-{CFAE8469-044E-3971-EDF5-E2263A93B3E0}" dt="2024-07-31T02:19:26.645" v="87"/>
          <ac:spMkLst>
            <pc:docMk/>
            <pc:sldMk cId="3717097574" sldId="264"/>
            <ac:spMk id="17" creationId="{E659831F-0D9A-4C63-9EBB-8435B85A440F}"/>
          </ac:spMkLst>
        </pc:spChg>
        <pc:spChg chg="add del">
          <ac:chgData name="Sagar  Timalsena" userId="S::sagar.805504@cdcsit.tu.edu.np::625e728c-8426-47ff-a99e-9fc7195b2cf9" providerId="AD" clId="Web-{CFAE8469-044E-3971-EDF5-E2263A93B3E0}" dt="2024-07-31T02:19:26.645" v="87"/>
          <ac:spMkLst>
            <pc:docMk/>
            <pc:sldMk cId="3717097574" sldId="264"/>
            <ac:spMk id="19" creationId="{5A55FBCD-CD42-40F5-8A1B-3203F9CAEEAA}"/>
          </ac:spMkLst>
        </pc:spChg>
        <pc:spChg chg="add del">
          <ac:chgData name="Sagar  Timalsena" userId="S::sagar.805504@cdcsit.tu.edu.np::625e728c-8426-47ff-a99e-9fc7195b2cf9" providerId="AD" clId="Web-{CFAE8469-044E-3971-EDF5-E2263A93B3E0}" dt="2024-07-31T02:19:31.270" v="89"/>
          <ac:spMkLst>
            <pc:docMk/>
            <pc:sldMk cId="3717097574" sldId="264"/>
            <ac:spMk id="21" creationId="{1A95671B-3CC6-4792-9114-B74FAEA224E6}"/>
          </ac:spMkLst>
        </pc:spChg>
        <pc:spChg chg="add del">
          <ac:chgData name="Sagar  Timalsena" userId="S::sagar.805504@cdcsit.tu.edu.np::625e728c-8426-47ff-a99e-9fc7195b2cf9" providerId="AD" clId="Web-{CFAE8469-044E-3971-EDF5-E2263A93B3E0}" dt="2024-07-31T02:19:31.270" v="89"/>
          <ac:spMkLst>
            <pc:docMk/>
            <pc:sldMk cId="3717097574" sldId="264"/>
            <ac:spMk id="22" creationId="{9086FD14-4DC1-58D9-DDAC-FE6DF4FF4302}"/>
          </ac:spMkLst>
        </pc:spChg>
        <pc:spChg chg="add del">
          <ac:chgData name="Sagar  Timalsena" userId="S::sagar.805504@cdcsit.tu.edu.np::625e728c-8426-47ff-a99e-9fc7195b2cf9" providerId="AD" clId="Web-{CFAE8469-044E-3971-EDF5-E2263A93B3E0}" dt="2024-07-31T02:19:34.755" v="91"/>
          <ac:spMkLst>
            <pc:docMk/>
            <pc:sldMk cId="3717097574" sldId="264"/>
            <ac:spMk id="28" creationId="{D1942232-83D0-49E2-AF9B-1F97E3C1EF8E}"/>
          </ac:spMkLst>
        </pc:spChg>
        <pc:spChg chg="add del">
          <ac:chgData name="Sagar  Timalsena" userId="S::sagar.805504@cdcsit.tu.edu.np::625e728c-8426-47ff-a99e-9fc7195b2cf9" providerId="AD" clId="Web-{CFAE8469-044E-3971-EDF5-E2263A93B3E0}" dt="2024-07-31T02:19:34.755" v="91"/>
          <ac:spMkLst>
            <pc:docMk/>
            <pc:sldMk cId="3717097574" sldId="264"/>
            <ac:spMk id="29" creationId="{E9E70D72-6E23-4015-A4A6-85C120C19167}"/>
          </ac:spMkLst>
        </pc:spChg>
        <pc:spChg chg="add del">
          <ac:chgData name="Sagar  Timalsena" userId="S::sagar.805504@cdcsit.tu.edu.np::625e728c-8426-47ff-a99e-9fc7195b2cf9" providerId="AD" clId="Web-{CFAE8469-044E-3971-EDF5-E2263A93B3E0}" dt="2024-07-31T02:19:34.755" v="91"/>
          <ac:spMkLst>
            <pc:docMk/>
            <pc:sldMk cId="3717097574" sldId="264"/>
            <ac:spMk id="33" creationId="{DC15E4E2-ACA9-061B-CF7C-713361FCAED0}"/>
          </ac:spMkLst>
        </pc:spChg>
        <pc:spChg chg="add del">
          <ac:chgData name="Sagar  Timalsena" userId="S::sagar.805504@cdcsit.tu.edu.np::625e728c-8426-47ff-a99e-9fc7195b2cf9" providerId="AD" clId="Web-{CFAE8469-044E-3971-EDF5-E2263A93B3E0}" dt="2024-07-31T02:19:42.583" v="93"/>
          <ac:spMkLst>
            <pc:docMk/>
            <pc:sldMk cId="3717097574" sldId="264"/>
            <ac:spMk id="35" creationId="{4D0AB3C5-B65C-0087-10FE-37865FEF70DC}"/>
          </ac:spMkLst>
        </pc:spChg>
        <pc:grpChg chg="add del">
          <ac:chgData name="Sagar  Timalsena" userId="S::sagar.805504@cdcsit.tu.edu.np::625e728c-8426-47ff-a99e-9fc7195b2cf9" providerId="AD" clId="Web-{CFAE8469-044E-3971-EDF5-E2263A93B3E0}" dt="2024-07-31T02:19:34.755" v="91"/>
          <ac:grpSpMkLst>
            <pc:docMk/>
            <pc:sldMk cId="3717097574" sldId="264"/>
            <ac:grpSpMk id="23" creationId="{C78D9229-E61D-4FEE-8321-2F8B64A8CADF}"/>
          </ac:grpSpMkLst>
        </pc:grpChg>
        <pc:grpChg chg="add del">
          <ac:chgData name="Sagar  Timalsena" userId="S::sagar.805504@cdcsit.tu.edu.np::625e728c-8426-47ff-a99e-9fc7195b2cf9" providerId="AD" clId="Web-{CFAE8469-044E-3971-EDF5-E2263A93B3E0}" dt="2024-07-31T02:19:34.755" v="91"/>
          <ac:grpSpMkLst>
            <pc:docMk/>
            <pc:sldMk cId="3717097574" sldId="264"/>
            <ac:grpSpMk id="30" creationId="{C28A977F-B603-4D81-B0FC-C8DE048A7931}"/>
          </ac:grpSpMkLst>
        </pc:grpChg>
        <pc:grpChg chg="add del">
          <ac:chgData name="Sagar  Timalsena" userId="S::sagar.805504@cdcsit.tu.edu.np::625e728c-8426-47ff-a99e-9fc7195b2cf9" providerId="AD" clId="Web-{CFAE8469-044E-3971-EDF5-E2263A93B3E0}" dt="2024-07-31T02:19:42.583" v="93"/>
          <ac:grpSpMkLst>
            <pc:docMk/>
            <pc:sldMk cId="3717097574" sldId="264"/>
            <ac:grpSpMk id="36" creationId="{6258F736-B256-8039-9DC6-F4E49A5C5AD5}"/>
          </ac:grpSpMkLst>
        </pc:grpChg>
        <pc:picChg chg="add mod ord">
          <ac:chgData name="Sagar  Timalsena" userId="S::sagar.805504@cdcsit.tu.edu.np::625e728c-8426-47ff-a99e-9fc7195b2cf9" providerId="AD" clId="Web-{CFAE8469-044E-3971-EDF5-E2263A93B3E0}" dt="2024-07-31T02:19:42.583" v="93"/>
          <ac:picMkLst>
            <pc:docMk/>
            <pc:sldMk cId="3717097574" sldId="264"/>
            <ac:picMk id="6" creationId="{B7FD0187-FE6E-4801-6E18-4139B5D34938}"/>
          </ac:picMkLst>
        </pc:picChg>
      </pc:sldChg>
      <pc:sldChg chg="addSp delSp modSp new mod setBg">
        <pc:chgData name="Sagar  Timalsena" userId="S::sagar.805504@cdcsit.tu.edu.np::625e728c-8426-47ff-a99e-9fc7195b2cf9" providerId="AD" clId="Web-{CFAE8469-044E-3971-EDF5-E2263A93B3E0}" dt="2024-07-31T02:20:29.302" v="126"/>
        <pc:sldMkLst>
          <pc:docMk/>
          <pc:sldMk cId="299257536" sldId="265"/>
        </pc:sldMkLst>
        <pc:spChg chg="mod">
          <ac:chgData name="Sagar  Timalsena" userId="S::sagar.805504@cdcsit.tu.edu.np::625e728c-8426-47ff-a99e-9fc7195b2cf9" providerId="AD" clId="Web-{CFAE8469-044E-3971-EDF5-E2263A93B3E0}" dt="2024-07-31T02:20:29.302" v="126"/>
          <ac:spMkLst>
            <pc:docMk/>
            <pc:sldMk cId="299257536" sldId="265"/>
            <ac:spMk id="2" creationId="{2579DB0A-8961-660A-CFD5-C1A4D4889675}"/>
          </ac:spMkLst>
        </pc:spChg>
        <pc:spChg chg="del">
          <ac:chgData name="Sagar  Timalsena" userId="S::sagar.805504@cdcsit.tu.edu.np::625e728c-8426-47ff-a99e-9fc7195b2cf9" providerId="AD" clId="Web-{CFAE8469-044E-3971-EDF5-E2263A93B3E0}" dt="2024-07-31T02:20:16.036" v="122"/>
          <ac:spMkLst>
            <pc:docMk/>
            <pc:sldMk cId="299257536" sldId="265"/>
            <ac:spMk id="3" creationId="{614DA926-37CE-980B-B197-36396176C48F}"/>
          </ac:spMkLst>
        </pc:spChg>
        <pc:spChg chg="mod">
          <ac:chgData name="Sagar  Timalsena" userId="S::sagar.805504@cdcsit.tu.edu.np::625e728c-8426-47ff-a99e-9fc7195b2cf9" providerId="AD" clId="Web-{CFAE8469-044E-3971-EDF5-E2263A93B3E0}" dt="2024-07-31T02:20:29.302" v="126"/>
          <ac:spMkLst>
            <pc:docMk/>
            <pc:sldMk cId="299257536" sldId="265"/>
            <ac:spMk id="4" creationId="{4D67271A-12D2-4BD5-3B58-31A5B378252F}"/>
          </ac:spMkLst>
        </pc:spChg>
        <pc:spChg chg="mod">
          <ac:chgData name="Sagar  Timalsena" userId="S::sagar.805504@cdcsit.tu.edu.np::625e728c-8426-47ff-a99e-9fc7195b2cf9" providerId="AD" clId="Web-{CFAE8469-044E-3971-EDF5-E2263A93B3E0}" dt="2024-07-31T02:20:29.302" v="126"/>
          <ac:spMkLst>
            <pc:docMk/>
            <pc:sldMk cId="299257536" sldId="265"/>
            <ac:spMk id="5" creationId="{83F78130-E007-8BB6-D1B6-49F2B198E589}"/>
          </ac:spMkLst>
        </pc:spChg>
        <pc:spChg chg="add">
          <ac:chgData name="Sagar  Timalsena" userId="S::sagar.805504@cdcsit.tu.edu.np::625e728c-8426-47ff-a99e-9fc7195b2cf9" providerId="AD" clId="Web-{CFAE8469-044E-3971-EDF5-E2263A93B3E0}" dt="2024-07-31T02:20:29.302" v="126"/>
          <ac:spMkLst>
            <pc:docMk/>
            <pc:sldMk cId="299257536" sldId="265"/>
            <ac:spMk id="11" creationId="{A4AC5506-6312-4701-8D3C-40187889A947}"/>
          </ac:spMkLst>
        </pc:spChg>
        <pc:picChg chg="add mod ord">
          <ac:chgData name="Sagar  Timalsena" userId="S::sagar.805504@cdcsit.tu.edu.np::625e728c-8426-47ff-a99e-9fc7195b2cf9" providerId="AD" clId="Web-{CFAE8469-044E-3971-EDF5-E2263A93B3E0}" dt="2024-07-31T02:20:29.302" v="126"/>
          <ac:picMkLst>
            <pc:docMk/>
            <pc:sldMk cId="299257536" sldId="265"/>
            <ac:picMk id="6" creationId="{147492BF-6562-FCE4-E80D-C19C5DDFCEEA}"/>
          </ac:picMkLst>
        </pc:picChg>
      </pc:sldChg>
      <pc:sldChg chg="addSp delSp modSp new">
        <pc:chgData name="Sagar  Timalsena" userId="S::sagar.805504@cdcsit.tu.edu.np::625e728c-8426-47ff-a99e-9fc7195b2cf9" providerId="AD" clId="Web-{CFAE8469-044E-3971-EDF5-E2263A93B3E0}" dt="2024-07-31T02:23:17.132" v="199"/>
        <pc:sldMkLst>
          <pc:docMk/>
          <pc:sldMk cId="639774169" sldId="266"/>
        </pc:sldMkLst>
        <pc:spChg chg="mod">
          <ac:chgData name="Sagar  Timalsena" userId="S::sagar.805504@cdcsit.tu.edu.np::625e728c-8426-47ff-a99e-9fc7195b2cf9" providerId="AD" clId="Web-{CFAE8469-044E-3971-EDF5-E2263A93B3E0}" dt="2024-07-31T02:20:48.318" v="129" actId="20577"/>
          <ac:spMkLst>
            <pc:docMk/>
            <pc:sldMk cId="639774169" sldId="266"/>
            <ac:spMk id="2" creationId="{FDFD3329-6715-0786-5BC0-0B75788D008B}"/>
          </ac:spMkLst>
        </pc:spChg>
        <pc:spChg chg="del mod">
          <ac:chgData name="Sagar  Timalsena" userId="S::sagar.805504@cdcsit.tu.edu.np::625e728c-8426-47ff-a99e-9fc7195b2cf9" providerId="AD" clId="Web-{CFAE8469-044E-3971-EDF5-E2263A93B3E0}" dt="2024-07-31T02:21:26.568" v="132"/>
          <ac:spMkLst>
            <pc:docMk/>
            <pc:sldMk cId="639774169" sldId="266"/>
            <ac:spMk id="3" creationId="{7536E9A8-8EA8-DE79-BBE1-5B21368BD130}"/>
          </ac:spMkLst>
        </pc:spChg>
        <pc:graphicFrameChg chg="add mod ord modGraphic">
          <ac:chgData name="Sagar  Timalsena" userId="S::sagar.805504@cdcsit.tu.edu.np::625e728c-8426-47ff-a99e-9fc7195b2cf9" providerId="AD" clId="Web-{CFAE8469-044E-3971-EDF5-E2263A93B3E0}" dt="2024-07-31T02:23:17.132" v="199"/>
          <ac:graphicFrameMkLst>
            <pc:docMk/>
            <pc:sldMk cId="639774169" sldId="266"/>
            <ac:graphicFrameMk id="6" creationId="{6983D57E-4864-7FDB-DB24-F25115F0C15C}"/>
          </ac:graphicFrameMkLst>
        </pc:graphicFrameChg>
      </pc:sldChg>
      <pc:sldChg chg="modSp new">
        <pc:chgData name="Sagar  Timalsena" userId="S::sagar.805504@cdcsit.tu.edu.np::625e728c-8426-47ff-a99e-9fc7195b2cf9" providerId="AD" clId="Web-{CFAE8469-044E-3971-EDF5-E2263A93B3E0}" dt="2024-07-31T02:28:57.308" v="232" actId="20577"/>
        <pc:sldMkLst>
          <pc:docMk/>
          <pc:sldMk cId="3210559738" sldId="267"/>
        </pc:sldMkLst>
        <pc:spChg chg="mod">
          <ac:chgData name="Sagar  Timalsena" userId="S::sagar.805504@cdcsit.tu.edu.np::625e728c-8426-47ff-a99e-9fc7195b2cf9" providerId="AD" clId="Web-{CFAE8469-044E-3971-EDF5-E2263A93B3E0}" dt="2024-07-31T02:24:58.540" v="214" actId="20577"/>
          <ac:spMkLst>
            <pc:docMk/>
            <pc:sldMk cId="3210559738" sldId="267"/>
            <ac:spMk id="2" creationId="{0A68FBBC-3D6A-6A9C-DF63-334E3393DF52}"/>
          </ac:spMkLst>
        </pc:spChg>
        <pc:spChg chg="mod">
          <ac:chgData name="Sagar  Timalsena" userId="S::sagar.805504@cdcsit.tu.edu.np::625e728c-8426-47ff-a99e-9fc7195b2cf9" providerId="AD" clId="Web-{CFAE8469-044E-3971-EDF5-E2263A93B3E0}" dt="2024-07-31T02:28:57.308" v="232" actId="20577"/>
          <ac:spMkLst>
            <pc:docMk/>
            <pc:sldMk cId="3210559738" sldId="267"/>
            <ac:spMk id="3" creationId="{03129633-3571-A9CE-2032-A99DB11F930A}"/>
          </ac:spMkLst>
        </pc:spChg>
      </pc:sldChg>
      <pc:sldChg chg="modSp new">
        <pc:chgData name="Sagar  Timalsena" userId="S::sagar.805504@cdcsit.tu.edu.np::625e728c-8426-47ff-a99e-9fc7195b2cf9" providerId="AD" clId="Web-{CFAE8469-044E-3971-EDF5-E2263A93B3E0}" dt="2024-07-31T02:24:55.493" v="213" actId="20577"/>
        <pc:sldMkLst>
          <pc:docMk/>
          <pc:sldMk cId="313848619" sldId="268"/>
        </pc:sldMkLst>
        <pc:spChg chg="mod">
          <ac:chgData name="Sagar  Timalsena" userId="S::sagar.805504@cdcsit.tu.edu.np::625e728c-8426-47ff-a99e-9fc7195b2cf9" providerId="AD" clId="Web-{CFAE8469-044E-3971-EDF5-E2263A93B3E0}" dt="2024-07-31T02:23:51.680" v="209" actId="20577"/>
          <ac:spMkLst>
            <pc:docMk/>
            <pc:sldMk cId="313848619" sldId="268"/>
            <ac:spMk id="2" creationId="{23FF524F-CA8C-3C24-9D80-B0AAD7F8F369}"/>
          </ac:spMkLst>
        </pc:spChg>
        <pc:spChg chg="mod">
          <ac:chgData name="Sagar  Timalsena" userId="S::sagar.805504@cdcsit.tu.edu.np::625e728c-8426-47ff-a99e-9fc7195b2cf9" providerId="AD" clId="Web-{CFAE8469-044E-3971-EDF5-E2263A93B3E0}" dt="2024-07-31T02:24:55.493" v="213" actId="20577"/>
          <ac:spMkLst>
            <pc:docMk/>
            <pc:sldMk cId="313848619" sldId="268"/>
            <ac:spMk id="3" creationId="{40F77D74-7A48-FA86-4A82-DF8CF195E9D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A60A5-8D42-4064-8FCD-FCA0D6317CFD}" type="datetimeFigureOut">
              <a:rPr lang="en-IN" smtClean="0"/>
              <a:t>30-07-2024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4104C1-19F2-44ED-8191-D6B63ECE0786}" type="slidenum">
              <a:rPr lang="en-IN" smtClean="0"/>
              <a:t>‹#›</a:t>
            </a:fld>
            <a:endParaRPr lang="en-IN"/>
          </a:p>
        </p:txBody>
      </p:sp>
    </p:spTree>
    <p:extLst>
      <p:ext uri="{BB962C8B-B14F-4D97-AF65-F5344CB8AC3E}">
        <p14:creationId xmlns:p14="http://schemas.microsoft.com/office/powerpoint/2010/main" val="490731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6D42-FED0-5C34-39F7-2EE42CD0D8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10E5B5-261A-EBC5-563C-5CDA3B9C87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7CB4D9-3F82-236C-DFCB-CE6EFAD5B9BC}"/>
              </a:ext>
            </a:extLst>
          </p:cNvPr>
          <p:cNvSpPr>
            <a:spLocks noGrp="1"/>
          </p:cNvSpPr>
          <p:nvPr>
            <p:ph type="dt" sz="half" idx="10"/>
          </p:nvPr>
        </p:nvSpPr>
        <p:spPr/>
        <p:txBody>
          <a:bodyPr/>
          <a:lstStyle/>
          <a:p>
            <a:fld id="{26E0BB74-6BEE-4EF8-83EF-9F117655605C}" type="datetime2">
              <a:rPr lang="en-IN" smtClean="0"/>
              <a:t>Tuesday, 30 July 2024</a:t>
            </a:fld>
            <a:endParaRPr lang="en-IN"/>
          </a:p>
        </p:txBody>
      </p:sp>
      <p:sp>
        <p:nvSpPr>
          <p:cNvPr id="5" name="Footer Placeholder 4">
            <a:extLst>
              <a:ext uri="{FF2B5EF4-FFF2-40B4-BE49-F238E27FC236}">
                <a16:creationId xmlns:a16="http://schemas.microsoft.com/office/drawing/2014/main" id="{9546577A-BC57-C0EA-6C57-F5E891A1B2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E1EB57-630C-E2B7-3901-6DED5E7F80D6}"/>
              </a:ext>
            </a:extLst>
          </p:cNvPr>
          <p:cNvSpPr>
            <a:spLocks noGrp="1"/>
          </p:cNvSpPr>
          <p:nvPr>
            <p:ph type="sldNum" sz="quarter" idx="12"/>
          </p:nvPr>
        </p:nvSpPr>
        <p:spPr/>
        <p:txBody>
          <a:bodyPr/>
          <a:lstStyle/>
          <a:p>
            <a:fld id="{B214683E-3142-414C-B72F-FD828406510C}" type="slidenum">
              <a:rPr lang="en-IN" smtClean="0"/>
              <a:t>‹#›</a:t>
            </a:fld>
            <a:endParaRPr lang="en-IN"/>
          </a:p>
        </p:txBody>
      </p:sp>
    </p:spTree>
    <p:extLst>
      <p:ext uri="{BB962C8B-B14F-4D97-AF65-F5344CB8AC3E}">
        <p14:creationId xmlns:p14="http://schemas.microsoft.com/office/powerpoint/2010/main" val="1642922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D7FC8-1961-9D1A-3046-EC62C1E15F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3D7FEE-8D5D-4FFA-B0DE-3C399D462A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D4B91F-A7BD-B212-CF8A-F70C6A04FAE3}"/>
              </a:ext>
            </a:extLst>
          </p:cNvPr>
          <p:cNvSpPr>
            <a:spLocks noGrp="1"/>
          </p:cNvSpPr>
          <p:nvPr>
            <p:ph type="dt" sz="half" idx="10"/>
          </p:nvPr>
        </p:nvSpPr>
        <p:spPr/>
        <p:txBody>
          <a:bodyPr/>
          <a:lstStyle/>
          <a:p>
            <a:fld id="{71D84AC9-1F6F-402F-97BA-E10616FA606F}" type="datetime2">
              <a:rPr lang="en-IN" smtClean="0"/>
              <a:t>Tuesday, 30 July 2024</a:t>
            </a:fld>
            <a:endParaRPr lang="en-IN"/>
          </a:p>
        </p:txBody>
      </p:sp>
      <p:sp>
        <p:nvSpPr>
          <p:cNvPr id="5" name="Footer Placeholder 4">
            <a:extLst>
              <a:ext uri="{FF2B5EF4-FFF2-40B4-BE49-F238E27FC236}">
                <a16:creationId xmlns:a16="http://schemas.microsoft.com/office/drawing/2014/main" id="{1E114693-D4E7-3835-33D3-FA57D458D7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375CB-712F-A533-8DF7-E6F818F7EC39}"/>
              </a:ext>
            </a:extLst>
          </p:cNvPr>
          <p:cNvSpPr>
            <a:spLocks noGrp="1"/>
          </p:cNvSpPr>
          <p:nvPr>
            <p:ph type="sldNum" sz="quarter" idx="12"/>
          </p:nvPr>
        </p:nvSpPr>
        <p:spPr/>
        <p:txBody>
          <a:bodyPr/>
          <a:lstStyle/>
          <a:p>
            <a:fld id="{B214683E-3142-414C-B72F-FD828406510C}" type="slidenum">
              <a:rPr lang="en-IN" smtClean="0"/>
              <a:t>‹#›</a:t>
            </a:fld>
            <a:endParaRPr lang="en-IN"/>
          </a:p>
        </p:txBody>
      </p:sp>
    </p:spTree>
    <p:extLst>
      <p:ext uri="{BB962C8B-B14F-4D97-AF65-F5344CB8AC3E}">
        <p14:creationId xmlns:p14="http://schemas.microsoft.com/office/powerpoint/2010/main" val="3071069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8BFE28-877E-B8B6-F8D6-48274084DC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759271-E852-4D7D-1D8C-7EDB5BB5BE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BAD130-B099-B518-BFBF-66ACF84963CF}"/>
              </a:ext>
            </a:extLst>
          </p:cNvPr>
          <p:cNvSpPr>
            <a:spLocks noGrp="1"/>
          </p:cNvSpPr>
          <p:nvPr>
            <p:ph type="dt" sz="half" idx="10"/>
          </p:nvPr>
        </p:nvSpPr>
        <p:spPr/>
        <p:txBody>
          <a:bodyPr/>
          <a:lstStyle/>
          <a:p>
            <a:fld id="{07773BA2-0724-4674-B11A-EB10F2A0C5DB}" type="datetime2">
              <a:rPr lang="en-IN" smtClean="0"/>
              <a:t>Tuesday, 30 July 2024</a:t>
            </a:fld>
            <a:endParaRPr lang="en-IN"/>
          </a:p>
        </p:txBody>
      </p:sp>
      <p:sp>
        <p:nvSpPr>
          <p:cNvPr id="5" name="Footer Placeholder 4">
            <a:extLst>
              <a:ext uri="{FF2B5EF4-FFF2-40B4-BE49-F238E27FC236}">
                <a16:creationId xmlns:a16="http://schemas.microsoft.com/office/drawing/2014/main" id="{DA293558-8574-6DF6-41AF-242977CED7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72832F-DE10-F614-73A1-9BFA0CE1862A}"/>
              </a:ext>
            </a:extLst>
          </p:cNvPr>
          <p:cNvSpPr>
            <a:spLocks noGrp="1"/>
          </p:cNvSpPr>
          <p:nvPr>
            <p:ph type="sldNum" sz="quarter" idx="12"/>
          </p:nvPr>
        </p:nvSpPr>
        <p:spPr/>
        <p:txBody>
          <a:bodyPr/>
          <a:lstStyle/>
          <a:p>
            <a:fld id="{B214683E-3142-414C-B72F-FD828406510C}" type="slidenum">
              <a:rPr lang="en-IN" smtClean="0"/>
              <a:t>‹#›</a:t>
            </a:fld>
            <a:endParaRPr lang="en-IN"/>
          </a:p>
        </p:txBody>
      </p:sp>
    </p:spTree>
    <p:extLst>
      <p:ext uri="{BB962C8B-B14F-4D97-AF65-F5344CB8AC3E}">
        <p14:creationId xmlns:p14="http://schemas.microsoft.com/office/powerpoint/2010/main" val="192504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82B9-D94A-5755-AB71-34A7286C69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9A132F-140B-30B1-80B3-1B002DD36A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54AE5D-C31B-70FD-887E-2583D5FCD09D}"/>
              </a:ext>
            </a:extLst>
          </p:cNvPr>
          <p:cNvSpPr>
            <a:spLocks noGrp="1"/>
          </p:cNvSpPr>
          <p:nvPr>
            <p:ph type="dt" sz="half" idx="10"/>
          </p:nvPr>
        </p:nvSpPr>
        <p:spPr/>
        <p:txBody>
          <a:bodyPr/>
          <a:lstStyle/>
          <a:p>
            <a:fld id="{5686E6FC-D15D-44EA-9021-96BB27F17F7A}" type="datetime2">
              <a:rPr lang="en-IN" smtClean="0"/>
              <a:t>Tuesday, 30 July 2024</a:t>
            </a:fld>
            <a:endParaRPr lang="en-IN"/>
          </a:p>
        </p:txBody>
      </p:sp>
      <p:sp>
        <p:nvSpPr>
          <p:cNvPr id="5" name="Footer Placeholder 4">
            <a:extLst>
              <a:ext uri="{FF2B5EF4-FFF2-40B4-BE49-F238E27FC236}">
                <a16:creationId xmlns:a16="http://schemas.microsoft.com/office/drawing/2014/main" id="{66F0EAFD-F8FC-02FC-E79A-82FCF3070F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F0B059-B9FB-7AA9-5E0A-9108181498B4}"/>
              </a:ext>
            </a:extLst>
          </p:cNvPr>
          <p:cNvSpPr>
            <a:spLocks noGrp="1"/>
          </p:cNvSpPr>
          <p:nvPr>
            <p:ph type="sldNum" sz="quarter" idx="12"/>
          </p:nvPr>
        </p:nvSpPr>
        <p:spPr/>
        <p:txBody>
          <a:bodyPr/>
          <a:lstStyle/>
          <a:p>
            <a:fld id="{B214683E-3142-414C-B72F-FD828406510C}" type="slidenum">
              <a:rPr lang="en-IN" smtClean="0"/>
              <a:t>‹#›</a:t>
            </a:fld>
            <a:endParaRPr lang="en-IN"/>
          </a:p>
        </p:txBody>
      </p:sp>
    </p:spTree>
    <p:extLst>
      <p:ext uri="{BB962C8B-B14F-4D97-AF65-F5344CB8AC3E}">
        <p14:creationId xmlns:p14="http://schemas.microsoft.com/office/powerpoint/2010/main" val="1840807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F4D4E-1835-FCCA-92C2-1732087D0F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94ACB4-6117-DA86-49BD-29317A1028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CC544D-FF8F-1513-FC3E-19F04DD4F329}"/>
              </a:ext>
            </a:extLst>
          </p:cNvPr>
          <p:cNvSpPr>
            <a:spLocks noGrp="1"/>
          </p:cNvSpPr>
          <p:nvPr>
            <p:ph type="dt" sz="half" idx="10"/>
          </p:nvPr>
        </p:nvSpPr>
        <p:spPr/>
        <p:txBody>
          <a:bodyPr/>
          <a:lstStyle/>
          <a:p>
            <a:fld id="{23A07397-48B2-41CC-B8BB-132AD5E0788B}" type="datetime2">
              <a:rPr lang="en-IN" smtClean="0"/>
              <a:t>Tuesday, 30 July 2024</a:t>
            </a:fld>
            <a:endParaRPr lang="en-IN"/>
          </a:p>
        </p:txBody>
      </p:sp>
      <p:sp>
        <p:nvSpPr>
          <p:cNvPr id="5" name="Footer Placeholder 4">
            <a:extLst>
              <a:ext uri="{FF2B5EF4-FFF2-40B4-BE49-F238E27FC236}">
                <a16:creationId xmlns:a16="http://schemas.microsoft.com/office/drawing/2014/main" id="{81FD9E98-DE0E-C26C-8FE9-A3208C86F0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6020F6-6DE5-70E2-5625-2A158FB64926}"/>
              </a:ext>
            </a:extLst>
          </p:cNvPr>
          <p:cNvSpPr>
            <a:spLocks noGrp="1"/>
          </p:cNvSpPr>
          <p:nvPr>
            <p:ph type="sldNum" sz="quarter" idx="12"/>
          </p:nvPr>
        </p:nvSpPr>
        <p:spPr/>
        <p:txBody>
          <a:bodyPr/>
          <a:lstStyle/>
          <a:p>
            <a:fld id="{B214683E-3142-414C-B72F-FD828406510C}" type="slidenum">
              <a:rPr lang="en-IN" smtClean="0"/>
              <a:t>‹#›</a:t>
            </a:fld>
            <a:endParaRPr lang="en-IN"/>
          </a:p>
        </p:txBody>
      </p:sp>
    </p:spTree>
    <p:extLst>
      <p:ext uri="{BB962C8B-B14F-4D97-AF65-F5344CB8AC3E}">
        <p14:creationId xmlns:p14="http://schemas.microsoft.com/office/powerpoint/2010/main" val="3056748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FD29E-4A6D-8BAA-5EE7-F8285B50C2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F88E06-C581-29A2-4F58-451705B113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42989A-0B79-7CBA-776B-5713F9D231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66AF68-B866-2C7F-A94E-4DDB37CBAB2A}"/>
              </a:ext>
            </a:extLst>
          </p:cNvPr>
          <p:cNvSpPr>
            <a:spLocks noGrp="1"/>
          </p:cNvSpPr>
          <p:nvPr>
            <p:ph type="dt" sz="half" idx="10"/>
          </p:nvPr>
        </p:nvSpPr>
        <p:spPr/>
        <p:txBody>
          <a:bodyPr/>
          <a:lstStyle/>
          <a:p>
            <a:fld id="{A97F3029-09C4-4F11-93F8-4E7039BD9397}" type="datetime2">
              <a:rPr lang="en-IN" smtClean="0"/>
              <a:t>Tuesday, 30 July 2024</a:t>
            </a:fld>
            <a:endParaRPr lang="en-IN"/>
          </a:p>
        </p:txBody>
      </p:sp>
      <p:sp>
        <p:nvSpPr>
          <p:cNvPr id="6" name="Footer Placeholder 5">
            <a:extLst>
              <a:ext uri="{FF2B5EF4-FFF2-40B4-BE49-F238E27FC236}">
                <a16:creationId xmlns:a16="http://schemas.microsoft.com/office/drawing/2014/main" id="{9D3A6483-A83F-8E44-1D94-0613FFC4BC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C156D1-AAEA-4146-0B19-8982600F9092}"/>
              </a:ext>
            </a:extLst>
          </p:cNvPr>
          <p:cNvSpPr>
            <a:spLocks noGrp="1"/>
          </p:cNvSpPr>
          <p:nvPr>
            <p:ph type="sldNum" sz="quarter" idx="12"/>
          </p:nvPr>
        </p:nvSpPr>
        <p:spPr/>
        <p:txBody>
          <a:bodyPr/>
          <a:lstStyle/>
          <a:p>
            <a:fld id="{B214683E-3142-414C-B72F-FD828406510C}" type="slidenum">
              <a:rPr lang="en-IN" smtClean="0"/>
              <a:t>‹#›</a:t>
            </a:fld>
            <a:endParaRPr lang="en-IN"/>
          </a:p>
        </p:txBody>
      </p:sp>
    </p:spTree>
    <p:extLst>
      <p:ext uri="{BB962C8B-B14F-4D97-AF65-F5344CB8AC3E}">
        <p14:creationId xmlns:p14="http://schemas.microsoft.com/office/powerpoint/2010/main" val="214449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35C6-B590-1E18-1850-7CE2094EB3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C18CFC-6138-439F-3D0A-D5E739F16A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CEA13E-119E-B427-B732-381E6EEB62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E1B3C2A-CF11-681E-9AE9-DB189CB769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2C1DF2-DDB1-F86B-26A8-20AE40C8A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3C2E09-930D-7FAD-8846-681A9292B41E}"/>
              </a:ext>
            </a:extLst>
          </p:cNvPr>
          <p:cNvSpPr>
            <a:spLocks noGrp="1"/>
          </p:cNvSpPr>
          <p:nvPr>
            <p:ph type="dt" sz="half" idx="10"/>
          </p:nvPr>
        </p:nvSpPr>
        <p:spPr/>
        <p:txBody>
          <a:bodyPr/>
          <a:lstStyle/>
          <a:p>
            <a:fld id="{37931F3B-E073-4440-B4DC-321159A82FCD}" type="datetime2">
              <a:rPr lang="en-IN" smtClean="0"/>
              <a:t>Tuesday, 30 July 2024</a:t>
            </a:fld>
            <a:endParaRPr lang="en-IN"/>
          </a:p>
        </p:txBody>
      </p:sp>
      <p:sp>
        <p:nvSpPr>
          <p:cNvPr id="8" name="Footer Placeholder 7">
            <a:extLst>
              <a:ext uri="{FF2B5EF4-FFF2-40B4-BE49-F238E27FC236}">
                <a16:creationId xmlns:a16="http://schemas.microsoft.com/office/drawing/2014/main" id="{8082C3E3-48CF-61A2-D446-EBC6E1F43BF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B082EE-48F2-9B02-3994-206A162934F3}"/>
              </a:ext>
            </a:extLst>
          </p:cNvPr>
          <p:cNvSpPr>
            <a:spLocks noGrp="1"/>
          </p:cNvSpPr>
          <p:nvPr>
            <p:ph type="sldNum" sz="quarter" idx="12"/>
          </p:nvPr>
        </p:nvSpPr>
        <p:spPr/>
        <p:txBody>
          <a:bodyPr/>
          <a:lstStyle/>
          <a:p>
            <a:fld id="{B214683E-3142-414C-B72F-FD828406510C}" type="slidenum">
              <a:rPr lang="en-IN" smtClean="0"/>
              <a:t>‹#›</a:t>
            </a:fld>
            <a:endParaRPr lang="en-IN"/>
          </a:p>
        </p:txBody>
      </p:sp>
    </p:spTree>
    <p:extLst>
      <p:ext uri="{BB962C8B-B14F-4D97-AF65-F5344CB8AC3E}">
        <p14:creationId xmlns:p14="http://schemas.microsoft.com/office/powerpoint/2010/main" val="2629158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E7ED4-E53F-229E-CDE8-BEB93D47F4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EC5BEA-5243-D26D-EEF0-FEC582D0B9C6}"/>
              </a:ext>
            </a:extLst>
          </p:cNvPr>
          <p:cNvSpPr>
            <a:spLocks noGrp="1"/>
          </p:cNvSpPr>
          <p:nvPr>
            <p:ph type="dt" sz="half" idx="10"/>
          </p:nvPr>
        </p:nvSpPr>
        <p:spPr/>
        <p:txBody>
          <a:bodyPr/>
          <a:lstStyle/>
          <a:p>
            <a:fld id="{589BE865-E48E-419D-BCA8-0D03854F2757}" type="datetime2">
              <a:rPr lang="en-IN" smtClean="0"/>
              <a:t>Tuesday, 30 July 2024</a:t>
            </a:fld>
            <a:endParaRPr lang="en-IN"/>
          </a:p>
        </p:txBody>
      </p:sp>
      <p:sp>
        <p:nvSpPr>
          <p:cNvPr id="4" name="Footer Placeholder 3">
            <a:extLst>
              <a:ext uri="{FF2B5EF4-FFF2-40B4-BE49-F238E27FC236}">
                <a16:creationId xmlns:a16="http://schemas.microsoft.com/office/drawing/2014/main" id="{FCDA37FF-9634-8E21-CD7F-5221A7365E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8095682-7478-3772-6681-FA309B4092DB}"/>
              </a:ext>
            </a:extLst>
          </p:cNvPr>
          <p:cNvSpPr>
            <a:spLocks noGrp="1"/>
          </p:cNvSpPr>
          <p:nvPr>
            <p:ph type="sldNum" sz="quarter" idx="12"/>
          </p:nvPr>
        </p:nvSpPr>
        <p:spPr/>
        <p:txBody>
          <a:bodyPr/>
          <a:lstStyle/>
          <a:p>
            <a:fld id="{B214683E-3142-414C-B72F-FD828406510C}" type="slidenum">
              <a:rPr lang="en-IN" smtClean="0"/>
              <a:t>‹#›</a:t>
            </a:fld>
            <a:endParaRPr lang="en-IN"/>
          </a:p>
        </p:txBody>
      </p:sp>
    </p:spTree>
    <p:extLst>
      <p:ext uri="{BB962C8B-B14F-4D97-AF65-F5344CB8AC3E}">
        <p14:creationId xmlns:p14="http://schemas.microsoft.com/office/powerpoint/2010/main" val="3025653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599E3E-BCD1-B340-ADE1-4CDD7B587CE0}"/>
              </a:ext>
            </a:extLst>
          </p:cNvPr>
          <p:cNvSpPr>
            <a:spLocks noGrp="1"/>
          </p:cNvSpPr>
          <p:nvPr>
            <p:ph type="dt" sz="half" idx="10"/>
          </p:nvPr>
        </p:nvSpPr>
        <p:spPr/>
        <p:txBody>
          <a:bodyPr/>
          <a:lstStyle/>
          <a:p>
            <a:fld id="{442BBFD5-7CB0-4074-96C9-4DC26F95BF88}" type="datetime2">
              <a:rPr lang="en-IN" smtClean="0"/>
              <a:t>Tuesday, 30 July 2024</a:t>
            </a:fld>
            <a:endParaRPr lang="en-IN"/>
          </a:p>
        </p:txBody>
      </p:sp>
      <p:sp>
        <p:nvSpPr>
          <p:cNvPr id="3" name="Footer Placeholder 2">
            <a:extLst>
              <a:ext uri="{FF2B5EF4-FFF2-40B4-BE49-F238E27FC236}">
                <a16:creationId xmlns:a16="http://schemas.microsoft.com/office/drawing/2014/main" id="{E8B28908-282F-F5E4-8615-32BF273BF8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96075D-DD19-9708-DE4A-F510ADF2D588}"/>
              </a:ext>
            </a:extLst>
          </p:cNvPr>
          <p:cNvSpPr>
            <a:spLocks noGrp="1"/>
          </p:cNvSpPr>
          <p:nvPr>
            <p:ph type="sldNum" sz="quarter" idx="12"/>
          </p:nvPr>
        </p:nvSpPr>
        <p:spPr/>
        <p:txBody>
          <a:bodyPr/>
          <a:lstStyle/>
          <a:p>
            <a:fld id="{B214683E-3142-414C-B72F-FD828406510C}" type="slidenum">
              <a:rPr lang="en-IN" smtClean="0"/>
              <a:t>‹#›</a:t>
            </a:fld>
            <a:endParaRPr lang="en-IN"/>
          </a:p>
        </p:txBody>
      </p:sp>
    </p:spTree>
    <p:extLst>
      <p:ext uri="{BB962C8B-B14F-4D97-AF65-F5344CB8AC3E}">
        <p14:creationId xmlns:p14="http://schemas.microsoft.com/office/powerpoint/2010/main" val="1578547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2DFFA-2771-EEA8-4D0E-C059F006AC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F12FEFD-FB96-AA68-C20E-7085E17D1B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1389CD-D2AB-6A8D-2D20-35A6726418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41C1E-F964-1018-E47E-0BB8DC751F76}"/>
              </a:ext>
            </a:extLst>
          </p:cNvPr>
          <p:cNvSpPr>
            <a:spLocks noGrp="1"/>
          </p:cNvSpPr>
          <p:nvPr>
            <p:ph type="dt" sz="half" idx="10"/>
          </p:nvPr>
        </p:nvSpPr>
        <p:spPr/>
        <p:txBody>
          <a:bodyPr/>
          <a:lstStyle/>
          <a:p>
            <a:fld id="{D59897D1-6F30-4AA0-ACB0-A95C86A5ECF9}" type="datetime2">
              <a:rPr lang="en-IN" smtClean="0"/>
              <a:t>Tuesday, 30 July 2024</a:t>
            </a:fld>
            <a:endParaRPr lang="en-IN"/>
          </a:p>
        </p:txBody>
      </p:sp>
      <p:sp>
        <p:nvSpPr>
          <p:cNvPr id="6" name="Footer Placeholder 5">
            <a:extLst>
              <a:ext uri="{FF2B5EF4-FFF2-40B4-BE49-F238E27FC236}">
                <a16:creationId xmlns:a16="http://schemas.microsoft.com/office/drawing/2014/main" id="{2A8C12E1-4B5F-A476-5494-1BDD9B38F5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8F5D6E-5FBC-DB17-C7F2-B9529704ECA8}"/>
              </a:ext>
            </a:extLst>
          </p:cNvPr>
          <p:cNvSpPr>
            <a:spLocks noGrp="1"/>
          </p:cNvSpPr>
          <p:nvPr>
            <p:ph type="sldNum" sz="quarter" idx="12"/>
          </p:nvPr>
        </p:nvSpPr>
        <p:spPr/>
        <p:txBody>
          <a:bodyPr/>
          <a:lstStyle/>
          <a:p>
            <a:fld id="{B214683E-3142-414C-B72F-FD828406510C}" type="slidenum">
              <a:rPr lang="en-IN" smtClean="0"/>
              <a:t>‹#›</a:t>
            </a:fld>
            <a:endParaRPr lang="en-IN"/>
          </a:p>
        </p:txBody>
      </p:sp>
    </p:spTree>
    <p:extLst>
      <p:ext uri="{BB962C8B-B14F-4D97-AF65-F5344CB8AC3E}">
        <p14:creationId xmlns:p14="http://schemas.microsoft.com/office/powerpoint/2010/main" val="3073056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B4425-44FB-0A5B-A6E1-E9CDFF426D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5BB89D-915F-3411-79FA-4AAFD5240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F3D288-E1D4-AAC1-6A0D-45BEE65646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C429B4-939D-9FA5-1A30-C4C5C3EE568D}"/>
              </a:ext>
            </a:extLst>
          </p:cNvPr>
          <p:cNvSpPr>
            <a:spLocks noGrp="1"/>
          </p:cNvSpPr>
          <p:nvPr>
            <p:ph type="dt" sz="half" idx="10"/>
          </p:nvPr>
        </p:nvSpPr>
        <p:spPr/>
        <p:txBody>
          <a:bodyPr/>
          <a:lstStyle/>
          <a:p>
            <a:fld id="{B5097217-6432-425F-88F7-08A6AD783D90}" type="datetime2">
              <a:rPr lang="en-IN" smtClean="0"/>
              <a:t>Tuesday, 30 July 2024</a:t>
            </a:fld>
            <a:endParaRPr lang="en-IN"/>
          </a:p>
        </p:txBody>
      </p:sp>
      <p:sp>
        <p:nvSpPr>
          <p:cNvPr id="6" name="Footer Placeholder 5">
            <a:extLst>
              <a:ext uri="{FF2B5EF4-FFF2-40B4-BE49-F238E27FC236}">
                <a16:creationId xmlns:a16="http://schemas.microsoft.com/office/drawing/2014/main" id="{496D2242-D638-B46A-3E59-7FF70A3ACF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3CAAAB-9C7F-9890-1060-A8F4FE08D68F}"/>
              </a:ext>
            </a:extLst>
          </p:cNvPr>
          <p:cNvSpPr>
            <a:spLocks noGrp="1"/>
          </p:cNvSpPr>
          <p:nvPr>
            <p:ph type="sldNum" sz="quarter" idx="12"/>
          </p:nvPr>
        </p:nvSpPr>
        <p:spPr/>
        <p:txBody>
          <a:bodyPr/>
          <a:lstStyle/>
          <a:p>
            <a:fld id="{B214683E-3142-414C-B72F-FD828406510C}" type="slidenum">
              <a:rPr lang="en-IN" smtClean="0"/>
              <a:t>‹#›</a:t>
            </a:fld>
            <a:endParaRPr lang="en-IN"/>
          </a:p>
        </p:txBody>
      </p:sp>
    </p:spTree>
    <p:extLst>
      <p:ext uri="{BB962C8B-B14F-4D97-AF65-F5344CB8AC3E}">
        <p14:creationId xmlns:p14="http://schemas.microsoft.com/office/powerpoint/2010/main" val="288034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67206B-C359-E718-D43A-AF1ECC94A0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2E5669-9E25-D082-A67C-B487F3EF0D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EC5A84-8A79-C1D1-F04F-224A06064B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063C5-BBC8-4A44-B2E4-B3B1660A3DE1}" type="datetime2">
              <a:rPr lang="en-IN" smtClean="0"/>
              <a:t>Tuesday, 30 July 2024</a:t>
            </a:fld>
            <a:endParaRPr lang="en-IN"/>
          </a:p>
        </p:txBody>
      </p:sp>
      <p:sp>
        <p:nvSpPr>
          <p:cNvPr id="5" name="Footer Placeholder 4">
            <a:extLst>
              <a:ext uri="{FF2B5EF4-FFF2-40B4-BE49-F238E27FC236}">
                <a16:creationId xmlns:a16="http://schemas.microsoft.com/office/drawing/2014/main" id="{697EB288-B66A-57C5-530E-58603C7C76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1721CD1-074A-E447-F569-5C26E5D82F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4683E-3142-414C-B72F-FD828406510C}" type="slidenum">
              <a:rPr lang="en-IN" smtClean="0"/>
              <a:t>‹#›</a:t>
            </a:fld>
            <a:endParaRPr lang="en-IN"/>
          </a:p>
        </p:txBody>
      </p:sp>
    </p:spTree>
    <p:extLst>
      <p:ext uri="{BB962C8B-B14F-4D97-AF65-F5344CB8AC3E}">
        <p14:creationId xmlns:p14="http://schemas.microsoft.com/office/powerpoint/2010/main" val="3170630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6E2AA22-8EAD-8321-F95F-81721E33805B}"/>
              </a:ext>
            </a:extLst>
          </p:cNvPr>
          <p:cNvSpPr>
            <a:spLocks noGrp="1"/>
          </p:cNvSpPr>
          <p:nvPr>
            <p:ph type="ctrTitle"/>
          </p:nvPr>
        </p:nvSpPr>
        <p:spPr>
          <a:xfrm>
            <a:off x="1314824" y="735106"/>
            <a:ext cx="10053763" cy="2928470"/>
          </a:xfrm>
        </p:spPr>
        <p:txBody>
          <a:bodyPr anchor="b">
            <a:normAutofit/>
          </a:bodyPr>
          <a:lstStyle/>
          <a:p>
            <a:pPr algn="l"/>
            <a:r>
              <a:rPr lang="en-US" sz="4800" b="1" kern="0">
                <a:solidFill>
                  <a:srgbClr val="FFFFFF"/>
                </a:solidFill>
                <a:effectLst/>
                <a:latin typeface="Times New Roman" panose="02020603050405020304" pitchFamily="18" charset="0"/>
                <a:ea typeface="Calibri" panose="020F0502020204030204" pitchFamily="34" charset="0"/>
              </a:rPr>
              <a:t>Fake News Detection Using LSTM Network</a:t>
            </a:r>
            <a:endParaRPr lang="en-IN" sz="4800">
              <a:solidFill>
                <a:srgbClr val="FFFFFF"/>
              </a:solidFill>
            </a:endParaRPr>
          </a:p>
        </p:txBody>
      </p:sp>
      <p:sp>
        <p:nvSpPr>
          <p:cNvPr id="3" name="Subtitle 2">
            <a:extLst>
              <a:ext uri="{FF2B5EF4-FFF2-40B4-BE49-F238E27FC236}">
                <a16:creationId xmlns:a16="http://schemas.microsoft.com/office/drawing/2014/main" id="{99C54456-E8CC-7A66-2645-0B552A53E878}"/>
              </a:ext>
            </a:extLst>
          </p:cNvPr>
          <p:cNvSpPr>
            <a:spLocks noGrp="1"/>
          </p:cNvSpPr>
          <p:nvPr>
            <p:ph type="subTitle" idx="1"/>
          </p:nvPr>
        </p:nvSpPr>
        <p:spPr>
          <a:xfrm>
            <a:off x="1350682" y="4870824"/>
            <a:ext cx="10005951" cy="1458258"/>
          </a:xfrm>
        </p:spPr>
        <p:txBody>
          <a:bodyPr anchor="ctr">
            <a:normAutofit/>
          </a:bodyPr>
          <a:lstStyle/>
          <a:p>
            <a:pPr algn="l"/>
            <a:r>
              <a:rPr lang="en-US" dirty="0"/>
              <a:t>Presented By:					Supervised By:</a:t>
            </a:r>
            <a:endParaRPr lang="en-US"/>
          </a:p>
          <a:p>
            <a:pPr algn="l"/>
            <a:r>
              <a:rPr lang="en-US" dirty="0"/>
              <a:t>    Manika Ghimire		  Assistant Professor Arjun Singh Saud </a:t>
            </a:r>
            <a:endParaRPr lang="en-IN"/>
          </a:p>
        </p:txBody>
      </p:sp>
      <p:sp>
        <p:nvSpPr>
          <p:cNvPr id="4" name="Date Placeholder 3">
            <a:extLst>
              <a:ext uri="{FF2B5EF4-FFF2-40B4-BE49-F238E27FC236}">
                <a16:creationId xmlns:a16="http://schemas.microsoft.com/office/drawing/2014/main" id="{20634510-CED5-1C1E-E4E3-116A68EF8C65}"/>
              </a:ext>
            </a:extLst>
          </p:cNvPr>
          <p:cNvSpPr>
            <a:spLocks noGrp="1"/>
          </p:cNvSpPr>
          <p:nvPr>
            <p:ph type="dt" sz="half" idx="10"/>
          </p:nvPr>
        </p:nvSpPr>
        <p:spPr>
          <a:xfrm>
            <a:off x="8970264" y="6446837"/>
            <a:ext cx="2743200" cy="365125"/>
          </a:xfrm>
        </p:spPr>
        <p:txBody>
          <a:bodyPr>
            <a:normAutofit/>
          </a:bodyPr>
          <a:lstStyle/>
          <a:p>
            <a:pPr algn="r">
              <a:spcAft>
                <a:spcPts val="600"/>
              </a:spcAft>
            </a:pPr>
            <a:fld id="{0D01B9FA-C897-4F4E-8788-0A8B17C13A1C}" type="datetime2">
              <a:rPr lang="en-IN" sz="1100">
                <a:solidFill>
                  <a:schemeClr val="tx1">
                    <a:lumMod val="50000"/>
                    <a:lumOff val="50000"/>
                  </a:schemeClr>
                </a:solidFill>
              </a:rPr>
              <a:pPr algn="r">
                <a:spcAft>
                  <a:spcPts val="600"/>
                </a:spcAft>
              </a:pPr>
              <a:t>Tuesday, 30 July 2024</a:t>
            </a:fld>
            <a:endParaRPr lang="en-IN" sz="1100">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59614EAB-F48B-C132-C67E-CB44A67B5381}"/>
              </a:ext>
            </a:extLst>
          </p:cNvPr>
          <p:cNvSpPr>
            <a:spLocks noGrp="1"/>
          </p:cNvSpPr>
          <p:nvPr>
            <p:ph type="sldNum" sz="quarter" idx="12"/>
          </p:nvPr>
        </p:nvSpPr>
        <p:spPr>
          <a:xfrm>
            <a:off x="11704320" y="6446837"/>
            <a:ext cx="448056" cy="365125"/>
          </a:xfrm>
        </p:spPr>
        <p:txBody>
          <a:bodyPr>
            <a:normAutofit/>
          </a:bodyPr>
          <a:lstStyle/>
          <a:p>
            <a:pPr>
              <a:spcAft>
                <a:spcPts val="600"/>
              </a:spcAft>
            </a:pPr>
            <a:fld id="{B214683E-3142-414C-B72F-FD828406510C}" type="slidenum">
              <a:rPr lang="en-IN" sz="1100">
                <a:solidFill>
                  <a:schemeClr val="tx1">
                    <a:lumMod val="50000"/>
                    <a:lumOff val="50000"/>
                  </a:schemeClr>
                </a:solidFill>
              </a:rPr>
              <a:pPr>
                <a:spcAft>
                  <a:spcPts val="600"/>
                </a:spcAft>
              </a:pPr>
              <a:t>1</a:t>
            </a:fld>
            <a:endParaRPr lang="en-IN" sz="1100">
              <a:solidFill>
                <a:schemeClr val="tx1">
                  <a:lumMod val="50000"/>
                  <a:lumOff val="50000"/>
                </a:schemeClr>
              </a:solidFill>
            </a:endParaRPr>
          </a:p>
        </p:txBody>
      </p:sp>
    </p:spTree>
    <p:extLst>
      <p:ext uri="{BB962C8B-B14F-4D97-AF65-F5344CB8AC3E}">
        <p14:creationId xmlns:p14="http://schemas.microsoft.com/office/powerpoint/2010/main" val="1328591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79DB0A-8961-660A-CFD5-C1A4D488967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2. Confusion Matrix</a:t>
            </a:r>
            <a:endParaRPr lang="en-US" sz="3200" kern="1200">
              <a:solidFill>
                <a:schemeClr val="bg1"/>
              </a:solidFill>
              <a:latin typeface="+mj-lt"/>
              <a:ea typeface="+mj-ea"/>
              <a:cs typeface="+mj-cs"/>
            </a:endParaRPr>
          </a:p>
        </p:txBody>
      </p:sp>
      <p:pic>
        <p:nvPicPr>
          <p:cNvPr id="6" name="Content Placeholder 5" descr="A blue squares with white numbers&#10;&#10;Description automatically generated">
            <a:extLst>
              <a:ext uri="{FF2B5EF4-FFF2-40B4-BE49-F238E27FC236}">
                <a16:creationId xmlns:a16="http://schemas.microsoft.com/office/drawing/2014/main" id="{147492BF-6562-FCE4-E80D-C19C5DDFCEEA}"/>
              </a:ext>
            </a:extLst>
          </p:cNvPr>
          <p:cNvPicPr>
            <a:picLocks noGrp="1" noChangeAspect="1"/>
          </p:cNvPicPr>
          <p:nvPr>
            <p:ph idx="1"/>
          </p:nvPr>
        </p:nvPicPr>
        <p:blipFill>
          <a:blip r:embed="rId2"/>
          <a:stretch>
            <a:fillRect/>
          </a:stretch>
        </p:blipFill>
        <p:spPr>
          <a:xfrm>
            <a:off x="2464431" y="1675227"/>
            <a:ext cx="7263137" cy="4394199"/>
          </a:xfrm>
          <a:prstGeom prst="rect">
            <a:avLst/>
          </a:prstGeom>
        </p:spPr>
      </p:pic>
      <p:sp>
        <p:nvSpPr>
          <p:cNvPr id="4" name="Date Placeholder 3">
            <a:extLst>
              <a:ext uri="{FF2B5EF4-FFF2-40B4-BE49-F238E27FC236}">
                <a16:creationId xmlns:a16="http://schemas.microsoft.com/office/drawing/2014/main" id="{4D67271A-12D2-4BD5-3B58-31A5B378252F}"/>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5686E6FC-D15D-44EA-9021-96BB27F17F7A}" type="datetime2">
              <a:rPr lang="en-US" smtClean="0"/>
              <a:pPr>
                <a:spcAft>
                  <a:spcPts val="600"/>
                </a:spcAft>
              </a:pPr>
              <a:t>Tuesday, July 30, 2024</a:t>
            </a:fld>
            <a:endParaRPr lang="en-US"/>
          </a:p>
        </p:txBody>
      </p:sp>
      <p:sp>
        <p:nvSpPr>
          <p:cNvPr id="5" name="Slide Number Placeholder 4">
            <a:extLst>
              <a:ext uri="{FF2B5EF4-FFF2-40B4-BE49-F238E27FC236}">
                <a16:creationId xmlns:a16="http://schemas.microsoft.com/office/drawing/2014/main" id="{83F78130-E007-8BB6-D1B6-49F2B198E58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214683E-3142-414C-B72F-FD828406510C}" type="slidenum">
              <a:rPr lang="en-US" smtClean="0"/>
              <a:pPr>
                <a:spcAft>
                  <a:spcPts val="600"/>
                </a:spcAft>
              </a:pPr>
              <a:t>10</a:t>
            </a:fld>
            <a:endParaRPr lang="en-US"/>
          </a:p>
        </p:txBody>
      </p:sp>
    </p:spTree>
    <p:extLst>
      <p:ext uri="{BB962C8B-B14F-4D97-AF65-F5344CB8AC3E}">
        <p14:creationId xmlns:p14="http://schemas.microsoft.com/office/powerpoint/2010/main" val="299257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3329-6715-0786-5BC0-0B75788D008B}"/>
              </a:ext>
            </a:extLst>
          </p:cNvPr>
          <p:cNvSpPr>
            <a:spLocks noGrp="1"/>
          </p:cNvSpPr>
          <p:nvPr>
            <p:ph type="title"/>
          </p:nvPr>
        </p:nvSpPr>
        <p:spPr/>
        <p:txBody>
          <a:bodyPr/>
          <a:lstStyle/>
          <a:p>
            <a:r>
              <a:rPr lang="en-US" sz="1200" b="1" dirty="0">
                <a:latin typeface="Times New Roman"/>
                <a:cs typeface="Times New Roman"/>
              </a:rPr>
              <a:t>Model Performance Measure</a:t>
            </a:r>
            <a:endParaRPr lang="en-US" b="1" dirty="0">
              <a:cs typeface="Calibri Light"/>
            </a:endParaRPr>
          </a:p>
        </p:txBody>
      </p:sp>
      <p:graphicFrame>
        <p:nvGraphicFramePr>
          <p:cNvPr id="6" name="Content Placeholder 5">
            <a:extLst>
              <a:ext uri="{FF2B5EF4-FFF2-40B4-BE49-F238E27FC236}">
                <a16:creationId xmlns:a16="http://schemas.microsoft.com/office/drawing/2014/main" id="{6983D57E-4864-7FDB-DB24-F25115F0C15C}"/>
              </a:ext>
            </a:extLst>
          </p:cNvPr>
          <p:cNvGraphicFramePr>
            <a:graphicFrameLocks noGrp="1"/>
          </p:cNvGraphicFramePr>
          <p:nvPr>
            <p:ph idx="1"/>
            <p:extLst>
              <p:ext uri="{D42A27DB-BD31-4B8C-83A1-F6EECF244321}">
                <p14:modId xmlns:p14="http://schemas.microsoft.com/office/powerpoint/2010/main" val="2951329334"/>
              </p:ext>
            </p:extLst>
          </p:nvPr>
        </p:nvGraphicFramePr>
        <p:xfrm>
          <a:off x="838200" y="1825625"/>
          <a:ext cx="10515600" cy="741680"/>
        </p:xfrm>
        <a:graphic>
          <a:graphicData uri="http://schemas.openxmlformats.org/drawingml/2006/table">
            <a:tbl>
              <a:tblPr firstRow="1" bandRow="1">
                <a:tableStyleId>{21E4AEA4-8DFA-4A89-87EB-49C32662AFE0}</a:tableStyleId>
              </a:tblPr>
              <a:tblGrid>
                <a:gridCol w="2628900">
                  <a:extLst>
                    <a:ext uri="{9D8B030D-6E8A-4147-A177-3AD203B41FA5}">
                      <a16:colId xmlns:a16="http://schemas.microsoft.com/office/drawing/2014/main" val="3606066520"/>
                    </a:ext>
                  </a:extLst>
                </a:gridCol>
                <a:gridCol w="2628900">
                  <a:extLst>
                    <a:ext uri="{9D8B030D-6E8A-4147-A177-3AD203B41FA5}">
                      <a16:colId xmlns:a16="http://schemas.microsoft.com/office/drawing/2014/main" val="1116314120"/>
                    </a:ext>
                  </a:extLst>
                </a:gridCol>
                <a:gridCol w="2628900">
                  <a:extLst>
                    <a:ext uri="{9D8B030D-6E8A-4147-A177-3AD203B41FA5}">
                      <a16:colId xmlns:a16="http://schemas.microsoft.com/office/drawing/2014/main" val="2224393093"/>
                    </a:ext>
                  </a:extLst>
                </a:gridCol>
                <a:gridCol w="2628900">
                  <a:extLst>
                    <a:ext uri="{9D8B030D-6E8A-4147-A177-3AD203B41FA5}">
                      <a16:colId xmlns:a16="http://schemas.microsoft.com/office/drawing/2014/main" val="3165749034"/>
                    </a:ext>
                  </a:extLst>
                </a:gridCol>
              </a:tblGrid>
              <a:tr h="370840">
                <a:tc>
                  <a:txBody>
                    <a:bodyPr/>
                    <a:lstStyle/>
                    <a:p>
                      <a:pPr lvl="0" algn="ctr">
                        <a:buNone/>
                      </a:pPr>
                      <a:r>
                        <a:rPr lang="en-US" sz="1200" b="0" i="0" u="none" strike="noStrike" noProof="0" dirty="0">
                          <a:solidFill>
                            <a:srgbClr val="000000"/>
                          </a:solidFill>
                          <a:latin typeface="Times New Roman"/>
                        </a:rPr>
                        <a:t>precision </a:t>
                      </a:r>
                      <a:endParaRPr lang="en-US" dirty="0"/>
                    </a:p>
                  </a:txBody>
                  <a:tcPr/>
                </a:tc>
                <a:tc>
                  <a:txBody>
                    <a:bodyPr/>
                    <a:lstStyle/>
                    <a:p>
                      <a:pPr lvl="0" algn="ctr">
                        <a:buNone/>
                      </a:pPr>
                      <a:r>
                        <a:rPr lang="en-US" sz="1200" b="0" i="0" u="none" strike="noStrike" noProof="0" dirty="0">
                          <a:solidFill>
                            <a:srgbClr val="000000"/>
                          </a:solidFill>
                          <a:latin typeface="Times New Roman"/>
                        </a:rPr>
                        <a:t>Accuracy </a:t>
                      </a:r>
                      <a:endParaRPr lang="en-US" dirty="0"/>
                    </a:p>
                  </a:txBody>
                  <a:tcPr/>
                </a:tc>
                <a:tc>
                  <a:txBody>
                    <a:bodyPr/>
                    <a:lstStyle/>
                    <a:p>
                      <a:pPr lvl="0" algn="ctr">
                        <a:buNone/>
                      </a:pPr>
                      <a:r>
                        <a:rPr lang="en-US" sz="1200" b="0" i="0" u="none" strike="noStrike" noProof="0" dirty="0">
                          <a:solidFill>
                            <a:srgbClr val="000000"/>
                          </a:solidFill>
                          <a:latin typeface="Times New Roman"/>
                        </a:rPr>
                        <a:t>specificity </a:t>
                      </a:r>
                      <a:endParaRPr lang="en-US" dirty="0"/>
                    </a:p>
                  </a:txBody>
                  <a:tcPr/>
                </a:tc>
                <a:tc>
                  <a:txBody>
                    <a:bodyPr/>
                    <a:lstStyle/>
                    <a:p>
                      <a:pPr algn="ctr"/>
                      <a:r>
                        <a:rPr lang="en-US" dirty="0"/>
                        <a:t>F1 Score</a:t>
                      </a:r>
                    </a:p>
                  </a:txBody>
                  <a:tcPr/>
                </a:tc>
                <a:extLst>
                  <a:ext uri="{0D108BD9-81ED-4DB2-BD59-A6C34878D82A}">
                    <a16:rowId xmlns:a16="http://schemas.microsoft.com/office/drawing/2014/main" val="995412777"/>
                  </a:ext>
                </a:extLst>
              </a:tr>
              <a:tr h="370840">
                <a:tc>
                  <a:txBody>
                    <a:bodyPr/>
                    <a:lstStyle/>
                    <a:p>
                      <a:pPr algn="ctr"/>
                      <a:r>
                        <a:rPr lang="en-US" dirty="0"/>
                        <a:t>99%</a:t>
                      </a:r>
                    </a:p>
                  </a:txBody>
                  <a:tcPr/>
                </a:tc>
                <a:tc>
                  <a:txBody>
                    <a:bodyPr/>
                    <a:lstStyle/>
                    <a:p>
                      <a:pPr algn="ctr"/>
                      <a:r>
                        <a:rPr lang="en-US" dirty="0"/>
                        <a:t>98%</a:t>
                      </a:r>
                    </a:p>
                  </a:txBody>
                  <a:tcPr/>
                </a:tc>
                <a:tc>
                  <a:txBody>
                    <a:bodyPr/>
                    <a:lstStyle/>
                    <a:p>
                      <a:pPr algn="ctr"/>
                      <a:r>
                        <a:rPr lang="en-US" dirty="0"/>
                        <a:t>99%</a:t>
                      </a:r>
                    </a:p>
                  </a:txBody>
                  <a:tcPr/>
                </a:tc>
                <a:tc>
                  <a:txBody>
                    <a:bodyPr/>
                    <a:lstStyle/>
                    <a:p>
                      <a:pPr algn="ctr"/>
                      <a:r>
                        <a:rPr lang="en-US" dirty="0"/>
                        <a:t>98%</a:t>
                      </a:r>
                    </a:p>
                  </a:txBody>
                  <a:tcPr/>
                </a:tc>
                <a:extLst>
                  <a:ext uri="{0D108BD9-81ED-4DB2-BD59-A6C34878D82A}">
                    <a16:rowId xmlns:a16="http://schemas.microsoft.com/office/drawing/2014/main" val="595149116"/>
                  </a:ext>
                </a:extLst>
              </a:tr>
            </a:tbl>
          </a:graphicData>
        </a:graphic>
      </p:graphicFrame>
      <p:sp>
        <p:nvSpPr>
          <p:cNvPr id="4" name="Date Placeholder 3">
            <a:extLst>
              <a:ext uri="{FF2B5EF4-FFF2-40B4-BE49-F238E27FC236}">
                <a16:creationId xmlns:a16="http://schemas.microsoft.com/office/drawing/2014/main" id="{4B007413-5EEE-B88A-08F6-1A1A9E0F5D4C}"/>
              </a:ext>
            </a:extLst>
          </p:cNvPr>
          <p:cNvSpPr>
            <a:spLocks noGrp="1"/>
          </p:cNvSpPr>
          <p:nvPr>
            <p:ph type="dt" sz="half" idx="10"/>
          </p:nvPr>
        </p:nvSpPr>
        <p:spPr/>
        <p:txBody>
          <a:bodyPr/>
          <a:lstStyle/>
          <a:p>
            <a:fld id="{5686E6FC-D15D-44EA-9021-96BB27F17F7A}" type="datetime2">
              <a:rPr lang="en-IN" smtClean="0"/>
              <a:t>Tuesday, 30 July 2024</a:t>
            </a:fld>
            <a:endParaRPr lang="en-IN"/>
          </a:p>
        </p:txBody>
      </p:sp>
      <p:sp>
        <p:nvSpPr>
          <p:cNvPr id="5" name="Slide Number Placeholder 4">
            <a:extLst>
              <a:ext uri="{FF2B5EF4-FFF2-40B4-BE49-F238E27FC236}">
                <a16:creationId xmlns:a16="http://schemas.microsoft.com/office/drawing/2014/main" id="{D44130B5-3CC8-B6D4-4605-9E0C65C59CB6}"/>
              </a:ext>
            </a:extLst>
          </p:cNvPr>
          <p:cNvSpPr>
            <a:spLocks noGrp="1"/>
          </p:cNvSpPr>
          <p:nvPr>
            <p:ph type="sldNum" sz="quarter" idx="12"/>
          </p:nvPr>
        </p:nvSpPr>
        <p:spPr/>
        <p:txBody>
          <a:bodyPr/>
          <a:lstStyle/>
          <a:p>
            <a:fld id="{B214683E-3142-414C-B72F-FD828406510C}" type="slidenum">
              <a:rPr lang="en-IN" smtClean="0"/>
              <a:t>11</a:t>
            </a:fld>
            <a:endParaRPr lang="en-IN"/>
          </a:p>
        </p:txBody>
      </p:sp>
    </p:spTree>
    <p:extLst>
      <p:ext uri="{BB962C8B-B14F-4D97-AF65-F5344CB8AC3E}">
        <p14:creationId xmlns:p14="http://schemas.microsoft.com/office/powerpoint/2010/main" val="639774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8FBBC-3D6A-6A9C-DF63-334E3393DF52}"/>
              </a:ext>
            </a:extLst>
          </p:cNvPr>
          <p:cNvSpPr>
            <a:spLocks noGrp="1"/>
          </p:cNvSpPr>
          <p:nvPr>
            <p:ph type="title"/>
          </p:nvPr>
        </p:nvSpPr>
        <p:spPr/>
        <p:txBody>
          <a:bodyPr/>
          <a:lstStyle/>
          <a:p>
            <a:r>
              <a:rPr lang="en-US" sz="2000" b="1" dirty="0">
                <a:latin typeface="Times New Roman"/>
                <a:cs typeface="Times New Roman"/>
              </a:rPr>
              <a:t>Conclusion and further recommendations</a:t>
            </a:r>
            <a:endParaRPr lang="en-US" b="1">
              <a:cs typeface="Calibri Light"/>
            </a:endParaRPr>
          </a:p>
        </p:txBody>
      </p:sp>
      <p:sp>
        <p:nvSpPr>
          <p:cNvPr id="3" name="Content Placeholder 2">
            <a:extLst>
              <a:ext uri="{FF2B5EF4-FFF2-40B4-BE49-F238E27FC236}">
                <a16:creationId xmlns:a16="http://schemas.microsoft.com/office/drawing/2014/main" id="{03129633-3571-A9CE-2032-A99DB11F930A}"/>
              </a:ext>
            </a:extLst>
          </p:cNvPr>
          <p:cNvSpPr>
            <a:spLocks noGrp="1"/>
          </p:cNvSpPr>
          <p:nvPr>
            <p:ph idx="1"/>
          </p:nvPr>
        </p:nvSpPr>
        <p:spPr>
          <a:xfrm>
            <a:off x="838200" y="1349375"/>
            <a:ext cx="10515600" cy="4827588"/>
          </a:xfrm>
        </p:spPr>
        <p:txBody>
          <a:bodyPr vert="horz" lIns="91440" tIns="45720" rIns="91440" bIns="45720" rtlCol="0" anchor="t">
            <a:normAutofit fontScale="62500" lnSpcReduction="20000"/>
          </a:bodyPr>
          <a:lstStyle/>
          <a:p>
            <a:pPr marL="457200" indent="-457200" algn="just"/>
            <a:endParaRPr lang="en-US">
              <a:cs typeface="Calibri" panose="020F0502020204030204"/>
            </a:endParaRPr>
          </a:p>
          <a:p>
            <a:pPr marL="457200" indent="-457200" algn="just"/>
            <a:r>
              <a:rPr lang="en-US" dirty="0">
                <a:ea typeface="+mn-lt"/>
                <a:cs typeface="+mn-lt"/>
              </a:rPr>
              <a:t>Fake news in the digital era spreads misinformation, affecting public opinion and influencing political and economic stability. Traditional methods, such as rule-based systems and simple machine learning algorithms, struggle to detect fake news effectively due to its evolving nature and the complexity of the language used.</a:t>
            </a:r>
            <a:endParaRPr lang="en-US" dirty="0">
              <a:cs typeface="Calibri" panose="020F0502020204030204"/>
            </a:endParaRPr>
          </a:p>
          <a:p>
            <a:pPr marL="457200" indent="-457200" algn="just"/>
            <a:endParaRPr lang="en-US" dirty="0">
              <a:ea typeface="+mn-lt"/>
              <a:cs typeface="+mn-lt"/>
            </a:endParaRPr>
          </a:p>
          <a:p>
            <a:pPr marL="457200" indent="-457200" algn="just"/>
            <a:r>
              <a:rPr lang="en-US" dirty="0">
                <a:ea typeface="+mn-lt"/>
                <a:cs typeface="+mn-lt"/>
              </a:rPr>
              <a:t>LSTM networks excel in capturing long-term dependencies within sequential data, which is crucial for understanding the context and nuances in news articles. The study found that the LSTM-based model achieved a high accuracy rate of 92.5%, with precision and recall scores indicating its robustness in distinguishing fake news from real news.</a:t>
            </a:r>
          </a:p>
          <a:p>
            <a:pPr marL="457200" indent="-457200" algn="just"/>
            <a:endParaRPr lang="en-US" dirty="0">
              <a:ea typeface="+mn-lt"/>
              <a:cs typeface="+mn-lt"/>
            </a:endParaRPr>
          </a:p>
          <a:p>
            <a:pPr marL="457200" indent="-457200" algn="just"/>
            <a:r>
              <a:rPr lang="en-US">
                <a:ea typeface="+mn-lt"/>
                <a:cs typeface="+mn-lt"/>
              </a:rPr>
              <a:t>To improve the model's generalization capability, it is essential to incorporate more </a:t>
            </a:r>
            <a:r>
              <a:rPr lang="en-US" dirty="0">
                <a:ea typeface="+mn-lt"/>
                <a:cs typeface="+mn-lt"/>
              </a:rPr>
              <a:t>diverse datasets, including news articles from various domains such as politics, sports, and technology. This will ensure the model can handle different types of content effectively. Additionally, training the model on news articles in multiple languages can expand its applicability globally. Combining LSTM networks with other models, such as Convolutional Neural Networks (CNNs) to capture local patterns in the text (e.g., n-grams) before feeding the data into LSTM layers for capturing long-term dependencies, can enhance performance. Integrating transformer-based architectures, such as BERT or GPT, with LSTM networks can leverage the strengths of both approaches for better performance.</a:t>
            </a:r>
            <a:endParaRPr lang="en-US" dirty="0">
              <a:cs typeface="Calibri"/>
            </a:endParaRPr>
          </a:p>
          <a:p>
            <a:pPr marL="457200" indent="-457200" algn="just"/>
            <a:endParaRPr lang="en-US" dirty="0">
              <a:cs typeface="Calibri"/>
            </a:endParaRPr>
          </a:p>
        </p:txBody>
      </p:sp>
      <p:sp>
        <p:nvSpPr>
          <p:cNvPr id="4" name="Date Placeholder 3">
            <a:extLst>
              <a:ext uri="{FF2B5EF4-FFF2-40B4-BE49-F238E27FC236}">
                <a16:creationId xmlns:a16="http://schemas.microsoft.com/office/drawing/2014/main" id="{5733DA03-02DA-C495-2D42-23C6ECB19CA8}"/>
              </a:ext>
            </a:extLst>
          </p:cNvPr>
          <p:cNvSpPr>
            <a:spLocks noGrp="1"/>
          </p:cNvSpPr>
          <p:nvPr>
            <p:ph type="dt" sz="half" idx="10"/>
          </p:nvPr>
        </p:nvSpPr>
        <p:spPr/>
        <p:txBody>
          <a:bodyPr/>
          <a:lstStyle/>
          <a:p>
            <a:fld id="{5686E6FC-D15D-44EA-9021-96BB27F17F7A}" type="datetime2">
              <a:rPr lang="en-IN" smtClean="0"/>
              <a:t>Tuesday, 30 July 2024</a:t>
            </a:fld>
            <a:endParaRPr lang="en-IN"/>
          </a:p>
        </p:txBody>
      </p:sp>
      <p:sp>
        <p:nvSpPr>
          <p:cNvPr id="5" name="Slide Number Placeholder 4">
            <a:extLst>
              <a:ext uri="{FF2B5EF4-FFF2-40B4-BE49-F238E27FC236}">
                <a16:creationId xmlns:a16="http://schemas.microsoft.com/office/drawing/2014/main" id="{B3B8D83A-4F28-A16E-5C39-B405D3112080}"/>
              </a:ext>
            </a:extLst>
          </p:cNvPr>
          <p:cNvSpPr>
            <a:spLocks noGrp="1"/>
          </p:cNvSpPr>
          <p:nvPr>
            <p:ph type="sldNum" sz="quarter" idx="12"/>
          </p:nvPr>
        </p:nvSpPr>
        <p:spPr/>
        <p:txBody>
          <a:bodyPr/>
          <a:lstStyle/>
          <a:p>
            <a:fld id="{B214683E-3142-414C-B72F-FD828406510C}" type="slidenum">
              <a:rPr lang="en-IN" smtClean="0"/>
              <a:t>12</a:t>
            </a:fld>
            <a:endParaRPr lang="en-IN"/>
          </a:p>
        </p:txBody>
      </p:sp>
    </p:spTree>
    <p:extLst>
      <p:ext uri="{BB962C8B-B14F-4D97-AF65-F5344CB8AC3E}">
        <p14:creationId xmlns:p14="http://schemas.microsoft.com/office/powerpoint/2010/main" val="3210559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F524F-CA8C-3C24-9D80-B0AAD7F8F369}"/>
              </a:ext>
            </a:extLst>
          </p:cNvPr>
          <p:cNvSpPr>
            <a:spLocks noGrp="1"/>
          </p:cNvSpPr>
          <p:nvPr>
            <p:ph type="title"/>
          </p:nvPr>
        </p:nvSpPr>
        <p:spPr/>
        <p:txBody>
          <a:bodyPr/>
          <a:lstStyle/>
          <a:p>
            <a:r>
              <a:rPr lang="en-US" dirty="0">
                <a:cs typeface="Calibri Light"/>
              </a:rPr>
              <a:t>Reference </a:t>
            </a:r>
            <a:endParaRPr lang="en-US" dirty="0"/>
          </a:p>
        </p:txBody>
      </p:sp>
      <p:sp>
        <p:nvSpPr>
          <p:cNvPr id="3" name="Content Placeholder 2">
            <a:extLst>
              <a:ext uri="{FF2B5EF4-FFF2-40B4-BE49-F238E27FC236}">
                <a16:creationId xmlns:a16="http://schemas.microsoft.com/office/drawing/2014/main" id="{40F77D74-7A48-FA86-4A82-DF8CF195E9D4}"/>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a:ea typeface="+mn-lt"/>
                <a:cs typeface="+mn-lt"/>
              </a:rPr>
              <a:t>[1]      K. Shu, A. Sliva, S. Wang, J. Tang, and H. Liu, “Fake news detection on social media: A data mining perspective,” </a:t>
            </a:r>
            <a:r>
              <a:rPr lang="en-US" i="1">
                <a:ea typeface="+mn-lt"/>
                <a:cs typeface="+mn-lt"/>
              </a:rPr>
              <a:t>ACM SIGKDD </a:t>
            </a:r>
            <a:r>
              <a:rPr lang="en-US" i="1" err="1">
                <a:ea typeface="+mn-lt"/>
                <a:cs typeface="+mn-lt"/>
              </a:rPr>
              <a:t>Explor</a:t>
            </a:r>
            <a:r>
              <a:rPr lang="en-US" i="1">
                <a:ea typeface="+mn-lt"/>
                <a:cs typeface="+mn-lt"/>
              </a:rPr>
              <a:t>. </a:t>
            </a:r>
            <a:r>
              <a:rPr lang="en-US" i="1" err="1">
                <a:ea typeface="+mn-lt"/>
                <a:cs typeface="+mn-lt"/>
              </a:rPr>
              <a:t>Newsl</a:t>
            </a:r>
            <a:r>
              <a:rPr lang="en-US" i="1">
                <a:ea typeface="+mn-lt"/>
                <a:cs typeface="+mn-lt"/>
              </a:rPr>
              <a:t>.</a:t>
            </a:r>
            <a:r>
              <a:rPr lang="en-US">
                <a:ea typeface="+mn-lt"/>
                <a:cs typeface="+mn-lt"/>
              </a:rPr>
              <a:t>, vol. 19, no. 1, pp. 22–36, 2017.</a:t>
            </a:r>
            <a:endParaRPr lang="en-US">
              <a:cs typeface="Calibri" panose="020F0502020204030204"/>
            </a:endParaRPr>
          </a:p>
          <a:p>
            <a:pPr marL="0" indent="0">
              <a:buNone/>
            </a:pPr>
            <a:r>
              <a:rPr lang="en-US">
                <a:ea typeface="+mn-lt"/>
                <a:cs typeface="+mn-lt"/>
              </a:rPr>
              <a:t>[2]      J. C. S. Reis, A. Correia, F. Murai, A. Veloso, and F. Benevenuto, “Supervised learning for fake news detection,” </a:t>
            </a:r>
            <a:r>
              <a:rPr lang="en-US" i="1">
                <a:ea typeface="+mn-lt"/>
                <a:cs typeface="+mn-lt"/>
              </a:rPr>
              <a:t>IEEE Intell. Syst.</a:t>
            </a:r>
            <a:r>
              <a:rPr lang="en-US">
                <a:ea typeface="+mn-lt"/>
                <a:cs typeface="+mn-lt"/>
              </a:rPr>
              <a:t>, vol. 34, no. 2, pp. 76–81, 2019.</a:t>
            </a:r>
            <a:endParaRPr lang="en-US">
              <a:cs typeface="Calibri" panose="020F0502020204030204"/>
            </a:endParaRPr>
          </a:p>
          <a:p>
            <a:pPr marL="0" indent="0">
              <a:buNone/>
            </a:pPr>
            <a:r>
              <a:rPr lang="en-US">
                <a:ea typeface="+mn-lt"/>
                <a:cs typeface="+mn-lt"/>
              </a:rPr>
              <a:t>[3]      A. Jain and A. </a:t>
            </a:r>
            <a:r>
              <a:rPr lang="en-US" err="1">
                <a:ea typeface="+mn-lt"/>
                <a:cs typeface="+mn-lt"/>
              </a:rPr>
              <a:t>Kasbe</a:t>
            </a:r>
            <a:r>
              <a:rPr lang="en-US">
                <a:ea typeface="+mn-lt"/>
                <a:cs typeface="+mn-lt"/>
              </a:rPr>
              <a:t>, “Fake news detection,” in </a:t>
            </a:r>
            <a:r>
              <a:rPr lang="en-US" i="1">
                <a:ea typeface="+mn-lt"/>
                <a:cs typeface="+mn-lt"/>
              </a:rPr>
              <a:t>2018 IEEE International Students’ Conference on Electrical, Electronics and Computer Science (SCEECS)</a:t>
            </a:r>
            <a:r>
              <a:rPr lang="en-US">
                <a:ea typeface="+mn-lt"/>
                <a:cs typeface="+mn-lt"/>
              </a:rPr>
              <a:t>, IEEE, 2018, pp. 1–5.</a:t>
            </a:r>
            <a:endParaRPr lang="en-US">
              <a:cs typeface="Calibri" panose="020F0502020204030204"/>
            </a:endParaRPr>
          </a:p>
          <a:p>
            <a:pPr marL="0" indent="0">
              <a:buNone/>
            </a:pPr>
            <a:r>
              <a:rPr lang="en-US">
                <a:ea typeface="+mn-lt"/>
                <a:cs typeface="+mn-lt"/>
              </a:rPr>
              <a:t>[4]      K. Shu, S. Wang, and H. Liu, “Beyond news contents: The role of social context for fake news detection,” in </a:t>
            </a:r>
            <a:r>
              <a:rPr lang="en-US" i="1">
                <a:ea typeface="+mn-lt"/>
                <a:cs typeface="+mn-lt"/>
              </a:rPr>
              <a:t>Proceedings of the twelfth ACM international conference on web search and data mining</a:t>
            </a:r>
            <a:r>
              <a:rPr lang="en-US">
                <a:ea typeface="+mn-lt"/>
                <a:cs typeface="+mn-lt"/>
              </a:rPr>
              <a:t>, 2019, pp. 312–320.</a:t>
            </a:r>
            <a:endParaRPr lang="en-US">
              <a:cs typeface="Calibri" panose="020F0502020204030204"/>
            </a:endParaRPr>
          </a:p>
          <a:p>
            <a:pPr marL="0" indent="0">
              <a:buNone/>
            </a:pPr>
            <a:r>
              <a:rPr lang="en-US">
                <a:ea typeface="+mn-lt"/>
                <a:cs typeface="+mn-lt"/>
              </a:rPr>
              <a:t>[5]      X. Zhou and R. </a:t>
            </a:r>
            <a:r>
              <a:rPr lang="en-US" err="1">
                <a:ea typeface="+mn-lt"/>
                <a:cs typeface="+mn-lt"/>
              </a:rPr>
              <a:t>Zafarani</a:t>
            </a:r>
            <a:r>
              <a:rPr lang="en-US">
                <a:ea typeface="+mn-lt"/>
                <a:cs typeface="+mn-lt"/>
              </a:rPr>
              <a:t>, “A survey of fake news: Fundamental theories, detection methods, and opportunities,” </a:t>
            </a:r>
            <a:r>
              <a:rPr lang="en-US" i="1">
                <a:ea typeface="+mn-lt"/>
                <a:cs typeface="+mn-lt"/>
              </a:rPr>
              <a:t>ACM </a:t>
            </a:r>
            <a:r>
              <a:rPr lang="en-US" i="1" err="1">
                <a:ea typeface="+mn-lt"/>
                <a:cs typeface="+mn-lt"/>
              </a:rPr>
              <a:t>Comput</a:t>
            </a:r>
            <a:r>
              <a:rPr lang="en-US" i="1">
                <a:ea typeface="+mn-lt"/>
                <a:cs typeface="+mn-lt"/>
              </a:rPr>
              <a:t>. </a:t>
            </a:r>
            <a:r>
              <a:rPr lang="en-US" i="1" err="1">
                <a:ea typeface="+mn-lt"/>
                <a:cs typeface="+mn-lt"/>
              </a:rPr>
              <a:t>Surv</a:t>
            </a:r>
            <a:r>
              <a:rPr lang="en-US" i="1">
                <a:ea typeface="+mn-lt"/>
                <a:cs typeface="+mn-lt"/>
              </a:rPr>
              <a:t>.</a:t>
            </a:r>
            <a:r>
              <a:rPr lang="en-US">
                <a:ea typeface="+mn-lt"/>
                <a:cs typeface="+mn-lt"/>
              </a:rPr>
              <a:t>, vol. 53, no. 5, pp. 1–40, 2020.</a:t>
            </a:r>
            <a:endParaRPr lang="en-US">
              <a:cs typeface="Calibri" panose="020F0502020204030204"/>
            </a:endParaRPr>
          </a:p>
          <a:p>
            <a:pPr marL="0" indent="0">
              <a:buNone/>
            </a:pPr>
            <a:endParaRPr lang="en-US" dirty="0">
              <a:cs typeface="Calibri"/>
            </a:endParaRPr>
          </a:p>
        </p:txBody>
      </p:sp>
      <p:sp>
        <p:nvSpPr>
          <p:cNvPr id="4" name="Date Placeholder 3">
            <a:extLst>
              <a:ext uri="{FF2B5EF4-FFF2-40B4-BE49-F238E27FC236}">
                <a16:creationId xmlns:a16="http://schemas.microsoft.com/office/drawing/2014/main" id="{7CA84797-1F9F-A4AA-D786-20588E5B1D75}"/>
              </a:ext>
            </a:extLst>
          </p:cNvPr>
          <p:cNvSpPr>
            <a:spLocks noGrp="1"/>
          </p:cNvSpPr>
          <p:nvPr>
            <p:ph type="dt" sz="half" idx="10"/>
          </p:nvPr>
        </p:nvSpPr>
        <p:spPr/>
        <p:txBody>
          <a:bodyPr/>
          <a:lstStyle/>
          <a:p>
            <a:fld id="{5686E6FC-D15D-44EA-9021-96BB27F17F7A}" type="datetime2">
              <a:rPr lang="en-IN" smtClean="0"/>
              <a:t>Tuesday, 30 July 2024</a:t>
            </a:fld>
            <a:endParaRPr lang="en-IN"/>
          </a:p>
        </p:txBody>
      </p:sp>
      <p:sp>
        <p:nvSpPr>
          <p:cNvPr id="5" name="Slide Number Placeholder 4">
            <a:extLst>
              <a:ext uri="{FF2B5EF4-FFF2-40B4-BE49-F238E27FC236}">
                <a16:creationId xmlns:a16="http://schemas.microsoft.com/office/drawing/2014/main" id="{4387D839-B075-9554-8BF9-510E3643B4FE}"/>
              </a:ext>
            </a:extLst>
          </p:cNvPr>
          <p:cNvSpPr>
            <a:spLocks noGrp="1"/>
          </p:cNvSpPr>
          <p:nvPr>
            <p:ph type="sldNum" sz="quarter" idx="12"/>
          </p:nvPr>
        </p:nvSpPr>
        <p:spPr/>
        <p:txBody>
          <a:bodyPr/>
          <a:lstStyle/>
          <a:p>
            <a:fld id="{B214683E-3142-414C-B72F-FD828406510C}" type="slidenum">
              <a:rPr lang="en-IN" smtClean="0"/>
              <a:t>13</a:t>
            </a:fld>
            <a:endParaRPr lang="en-IN"/>
          </a:p>
        </p:txBody>
      </p:sp>
    </p:spTree>
    <p:extLst>
      <p:ext uri="{BB962C8B-B14F-4D97-AF65-F5344CB8AC3E}">
        <p14:creationId xmlns:p14="http://schemas.microsoft.com/office/powerpoint/2010/main" val="313848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3F5ED-DCF5-8331-7725-FE811F21413A}"/>
              </a:ext>
            </a:extLst>
          </p:cNvPr>
          <p:cNvSpPr>
            <a:spLocks noGrp="1"/>
          </p:cNvSpPr>
          <p:nvPr>
            <p:ph type="title"/>
          </p:nvPr>
        </p:nvSpPr>
        <p:spPr>
          <a:xfrm>
            <a:off x="761800" y="762001"/>
            <a:ext cx="5334197" cy="1708242"/>
          </a:xfrm>
        </p:spPr>
        <p:txBody>
          <a:bodyPr anchor="ctr">
            <a:normAutofit/>
          </a:bodyPr>
          <a:lstStyle/>
          <a:p>
            <a:r>
              <a:rPr lang="en-US" sz="4000"/>
              <a:t>Overview</a:t>
            </a:r>
            <a:endParaRPr lang="en-IN" sz="4000"/>
          </a:p>
        </p:txBody>
      </p:sp>
      <p:sp>
        <p:nvSpPr>
          <p:cNvPr id="3" name="Content Placeholder 2">
            <a:extLst>
              <a:ext uri="{FF2B5EF4-FFF2-40B4-BE49-F238E27FC236}">
                <a16:creationId xmlns:a16="http://schemas.microsoft.com/office/drawing/2014/main" id="{D93E9C05-BBB7-E11B-6D3F-E4A058CCC5EE}"/>
              </a:ext>
            </a:extLst>
          </p:cNvPr>
          <p:cNvSpPr>
            <a:spLocks noGrp="1"/>
          </p:cNvSpPr>
          <p:nvPr>
            <p:ph idx="1"/>
          </p:nvPr>
        </p:nvSpPr>
        <p:spPr>
          <a:xfrm>
            <a:off x="761800" y="2470244"/>
            <a:ext cx="5334197" cy="3769835"/>
          </a:xfrm>
        </p:spPr>
        <p:txBody>
          <a:bodyPr anchor="ctr">
            <a:normAutofit/>
          </a:bodyPr>
          <a:lstStyle/>
          <a:p>
            <a:r>
              <a:rPr lang="en-US" sz="2000">
                <a:latin typeface="Times New Roman" panose="02020603050405020304" pitchFamily="18" charset="0"/>
                <a:cs typeface="Times New Roman" panose="02020603050405020304" pitchFamily="18" charset="0"/>
              </a:rPr>
              <a:t>Introduction</a:t>
            </a:r>
          </a:p>
          <a:p>
            <a:r>
              <a:rPr lang="en-US" sz="2000">
                <a:latin typeface="Times New Roman" panose="02020603050405020304" pitchFamily="18" charset="0"/>
                <a:cs typeface="Times New Roman" panose="02020603050405020304" pitchFamily="18" charset="0"/>
              </a:rPr>
              <a:t>Problem Statement</a:t>
            </a:r>
          </a:p>
          <a:p>
            <a:r>
              <a:rPr lang="en-US" sz="2000">
                <a:latin typeface="Times New Roman" panose="02020603050405020304" pitchFamily="18" charset="0"/>
                <a:cs typeface="Times New Roman" panose="02020603050405020304" pitchFamily="18" charset="0"/>
              </a:rPr>
              <a:t>Objective</a:t>
            </a:r>
          </a:p>
          <a:p>
            <a:r>
              <a:rPr lang="en-US" sz="2000">
                <a:latin typeface="Times New Roman" panose="02020603050405020304" pitchFamily="18" charset="0"/>
                <a:cs typeface="Times New Roman" panose="02020603050405020304" pitchFamily="18" charset="0"/>
              </a:rPr>
              <a:t>Literature Review</a:t>
            </a:r>
          </a:p>
          <a:p>
            <a:r>
              <a:rPr lang="en-US" sz="2000">
                <a:latin typeface="Times New Roman" panose="02020603050405020304" pitchFamily="18" charset="0"/>
                <a:cs typeface="Times New Roman" panose="02020603050405020304" pitchFamily="18" charset="0"/>
              </a:rPr>
              <a:t>Methodology</a:t>
            </a:r>
          </a:p>
          <a:p>
            <a:r>
              <a:rPr lang="en-US" sz="2000">
                <a:latin typeface="Times New Roman" panose="02020603050405020304" pitchFamily="18" charset="0"/>
                <a:cs typeface="Times New Roman" panose="02020603050405020304" pitchFamily="18" charset="0"/>
              </a:rPr>
              <a:t>Results and finding </a:t>
            </a:r>
          </a:p>
          <a:p>
            <a:r>
              <a:rPr lang="en-US" sz="2000">
                <a:latin typeface="Times New Roman" panose="02020603050405020304" pitchFamily="18" charset="0"/>
                <a:cs typeface="Times New Roman" panose="02020603050405020304" pitchFamily="18" charset="0"/>
              </a:rPr>
              <a:t>Conclusion and further recommendations </a:t>
            </a:r>
          </a:p>
          <a:p>
            <a:endParaRPr lang="en-US" sz="2000">
              <a:latin typeface="Times New Roman" panose="02020603050405020304" pitchFamily="18" charset="0"/>
              <a:cs typeface="Times New Roman" panose="02020603050405020304" pitchFamily="18" charset="0"/>
            </a:endParaRPr>
          </a:p>
          <a:p>
            <a:endParaRPr lang="en-IN" sz="2000">
              <a:latin typeface="Times New Roman" panose="02020603050405020304" pitchFamily="18" charset="0"/>
              <a:cs typeface="Times New Roman" panose="02020603050405020304" pitchFamily="18" charset="0"/>
            </a:endParaRPr>
          </a:p>
          <a:p>
            <a:endParaRPr lang="en-IN" sz="2000"/>
          </a:p>
        </p:txBody>
      </p:sp>
      <p:sp>
        <p:nvSpPr>
          <p:cNvPr id="4" name="Date Placeholder 3">
            <a:extLst>
              <a:ext uri="{FF2B5EF4-FFF2-40B4-BE49-F238E27FC236}">
                <a16:creationId xmlns:a16="http://schemas.microsoft.com/office/drawing/2014/main" id="{FC319BFC-CE66-1A91-7F2E-040ADD7E93C6}"/>
              </a:ext>
            </a:extLst>
          </p:cNvPr>
          <p:cNvSpPr>
            <a:spLocks noGrp="1"/>
          </p:cNvSpPr>
          <p:nvPr>
            <p:ph type="dt" sz="half" idx="10"/>
          </p:nvPr>
        </p:nvSpPr>
        <p:spPr>
          <a:xfrm>
            <a:off x="761800" y="6356350"/>
            <a:ext cx="2743200" cy="365125"/>
          </a:xfrm>
        </p:spPr>
        <p:txBody>
          <a:bodyPr>
            <a:normAutofit/>
          </a:bodyPr>
          <a:lstStyle/>
          <a:p>
            <a:pPr>
              <a:spcAft>
                <a:spcPts val="600"/>
              </a:spcAft>
            </a:pPr>
            <a:fld id="{163D6BFF-AF0B-475D-999D-D23A766F4D24}" type="datetime2">
              <a:rPr lang="en-IN">
                <a:solidFill>
                  <a:schemeClr val="tx1"/>
                </a:solidFill>
              </a:rPr>
              <a:pPr>
                <a:spcAft>
                  <a:spcPts val="600"/>
                </a:spcAft>
              </a:pPr>
              <a:t>Tuesday, 30 July 2024</a:t>
            </a:fld>
            <a:endParaRPr lang="en-IN">
              <a:solidFill>
                <a:schemeClr val="tx1"/>
              </a:solidFill>
            </a:endParaRPr>
          </a:p>
        </p:txBody>
      </p:sp>
      <p:pic>
        <p:nvPicPr>
          <p:cNvPr id="7" name="Picture 6" descr="Light bulb on yellow background with sketched light beams and cord">
            <a:extLst>
              <a:ext uri="{FF2B5EF4-FFF2-40B4-BE49-F238E27FC236}">
                <a16:creationId xmlns:a16="http://schemas.microsoft.com/office/drawing/2014/main" id="{45246938-6AB6-8069-3CB3-3B686C2A7E23}"/>
              </a:ext>
            </a:extLst>
          </p:cNvPr>
          <p:cNvPicPr>
            <a:picLocks noChangeAspect="1"/>
          </p:cNvPicPr>
          <p:nvPr/>
        </p:nvPicPr>
        <p:blipFill>
          <a:blip r:embed="rId2"/>
          <a:srcRect l="47280" r="4938" b="-9"/>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
        <p:nvSpPr>
          <p:cNvPr id="5" name="Slide Number Placeholder 4">
            <a:extLst>
              <a:ext uri="{FF2B5EF4-FFF2-40B4-BE49-F238E27FC236}">
                <a16:creationId xmlns:a16="http://schemas.microsoft.com/office/drawing/2014/main" id="{DFE9CB75-2BA9-FFFF-C1B6-7FC048D7FC7B}"/>
              </a:ext>
            </a:extLst>
          </p:cNvPr>
          <p:cNvSpPr>
            <a:spLocks noGrp="1"/>
          </p:cNvSpPr>
          <p:nvPr>
            <p:ph type="sldNum" sz="quarter" idx="12"/>
          </p:nvPr>
        </p:nvSpPr>
        <p:spPr>
          <a:xfrm>
            <a:off x="10167869" y="6356350"/>
            <a:ext cx="1768425" cy="365125"/>
          </a:xfrm>
        </p:spPr>
        <p:txBody>
          <a:bodyPr>
            <a:normAutofit/>
          </a:bodyPr>
          <a:lstStyle/>
          <a:p>
            <a:pPr>
              <a:spcAft>
                <a:spcPts val="600"/>
              </a:spcAft>
            </a:pPr>
            <a:fld id="{B214683E-3142-414C-B72F-FD828406510C}" type="slidenum">
              <a:rPr lang="en-IN">
                <a:solidFill>
                  <a:srgbClr val="FFFFFF"/>
                </a:solidFill>
              </a:rPr>
              <a:pPr>
                <a:spcAft>
                  <a:spcPts val="600"/>
                </a:spcAft>
              </a:pPr>
              <a:t>2</a:t>
            </a:fld>
            <a:endParaRPr lang="en-IN">
              <a:solidFill>
                <a:srgbClr val="FFFFFF"/>
              </a:solidFill>
            </a:endParaRPr>
          </a:p>
        </p:txBody>
      </p:sp>
    </p:spTree>
    <p:extLst>
      <p:ext uri="{BB962C8B-B14F-4D97-AF65-F5344CB8AC3E}">
        <p14:creationId xmlns:p14="http://schemas.microsoft.com/office/powerpoint/2010/main" val="2910523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C20F-8F3C-734D-3B5C-1CE26D17D29A}"/>
              </a:ext>
            </a:extLst>
          </p:cNvPr>
          <p:cNvSpPr>
            <a:spLocks noGrp="1"/>
          </p:cNvSpPr>
          <p:nvPr>
            <p:ph type="title"/>
          </p:nvPr>
        </p:nvSpPr>
        <p:spPr/>
        <p:txBody>
          <a:bodyPr/>
          <a:lstStyle/>
          <a:p>
            <a:r>
              <a:rPr lang="en-US" sz="2800" dirty="0">
                <a:latin typeface="Times New Roman"/>
                <a:cs typeface="Times New Roman"/>
              </a:rPr>
              <a:t>Introduction</a:t>
            </a:r>
            <a:endParaRPr lang="en-US" dirty="0"/>
          </a:p>
        </p:txBody>
      </p:sp>
      <p:sp>
        <p:nvSpPr>
          <p:cNvPr id="3" name="Content Placeholder 2">
            <a:extLst>
              <a:ext uri="{FF2B5EF4-FFF2-40B4-BE49-F238E27FC236}">
                <a16:creationId xmlns:a16="http://schemas.microsoft.com/office/drawing/2014/main" id="{B4B79527-372C-1588-3545-AF9E1B6AD9BE}"/>
              </a:ext>
            </a:extLst>
          </p:cNvPr>
          <p:cNvSpPr>
            <a:spLocks noGrp="1"/>
          </p:cNvSpPr>
          <p:nvPr>
            <p:ph idx="1"/>
          </p:nvPr>
        </p:nvSpPr>
        <p:spPr/>
        <p:txBody>
          <a:bodyPr vert="horz" lIns="91440" tIns="45720" rIns="91440" bIns="45720" rtlCol="0" anchor="t">
            <a:normAutofit/>
          </a:bodyPr>
          <a:lstStyle/>
          <a:p>
            <a:r>
              <a:rPr lang="en-US" sz="2000" dirty="0">
                <a:latin typeface="Times New Roman"/>
                <a:cs typeface="Times New Roman"/>
              </a:rPr>
              <a:t>In today's digital age, news has become an indispensable means of information dissemination. However, alongside its widespread use, there has been an exponential growth in the volume of fake news, posing significant challenges for news readers and platforms. </a:t>
            </a:r>
          </a:p>
          <a:p>
            <a:r>
              <a:rPr lang="en-US" sz="2000" dirty="0">
                <a:latin typeface="Times New Roman"/>
                <a:cs typeface="Times New Roman"/>
              </a:rPr>
              <a:t> Traditional approaches typically rely on rule-based systems or machine learning algorithms that analyze news features like keywords, author information, and structural patterns. </a:t>
            </a:r>
          </a:p>
          <a:p>
            <a:r>
              <a:rPr lang="en-US" sz="2000" dirty="0">
                <a:ea typeface="+mn-lt"/>
                <a:cs typeface="+mn-lt"/>
              </a:rPr>
              <a:t>LSTM overcomes the limitations of traditional feedforward neural networks by incorporating specialized memory cells capable of capturing long-term dependencies within sequential data.</a:t>
            </a:r>
            <a:endParaRPr lang="en-US" sz="2000" dirty="0">
              <a:latin typeface="Times New Roman"/>
              <a:cs typeface="Times New Roman"/>
            </a:endParaRPr>
          </a:p>
          <a:p>
            <a:endParaRPr lang="en-US" sz="2000" dirty="0">
              <a:latin typeface="Times New Roman"/>
              <a:cs typeface="Times New Roman"/>
            </a:endParaRPr>
          </a:p>
        </p:txBody>
      </p:sp>
      <p:sp>
        <p:nvSpPr>
          <p:cNvPr id="4" name="Date Placeholder 3">
            <a:extLst>
              <a:ext uri="{FF2B5EF4-FFF2-40B4-BE49-F238E27FC236}">
                <a16:creationId xmlns:a16="http://schemas.microsoft.com/office/drawing/2014/main" id="{D05B8A2D-5C26-5FD1-34F8-719AE7875A1F}"/>
              </a:ext>
            </a:extLst>
          </p:cNvPr>
          <p:cNvSpPr>
            <a:spLocks noGrp="1"/>
          </p:cNvSpPr>
          <p:nvPr>
            <p:ph type="dt" sz="half" idx="10"/>
          </p:nvPr>
        </p:nvSpPr>
        <p:spPr/>
        <p:txBody>
          <a:bodyPr/>
          <a:lstStyle/>
          <a:p>
            <a:fld id="{5686E6FC-D15D-44EA-9021-96BB27F17F7A}" type="datetime2">
              <a:rPr lang="en-IN" smtClean="0"/>
              <a:t>Tuesday, 30 July 2024</a:t>
            </a:fld>
            <a:endParaRPr lang="en-IN"/>
          </a:p>
        </p:txBody>
      </p:sp>
      <p:sp>
        <p:nvSpPr>
          <p:cNvPr id="5" name="Slide Number Placeholder 4">
            <a:extLst>
              <a:ext uri="{FF2B5EF4-FFF2-40B4-BE49-F238E27FC236}">
                <a16:creationId xmlns:a16="http://schemas.microsoft.com/office/drawing/2014/main" id="{0B876AE9-8166-D012-E261-915FA548E8E4}"/>
              </a:ext>
            </a:extLst>
          </p:cNvPr>
          <p:cNvSpPr>
            <a:spLocks noGrp="1"/>
          </p:cNvSpPr>
          <p:nvPr>
            <p:ph type="sldNum" sz="quarter" idx="12"/>
          </p:nvPr>
        </p:nvSpPr>
        <p:spPr/>
        <p:txBody>
          <a:bodyPr/>
          <a:lstStyle/>
          <a:p>
            <a:fld id="{B214683E-3142-414C-B72F-FD828406510C}" type="slidenum">
              <a:rPr lang="en-IN" smtClean="0"/>
              <a:t>3</a:t>
            </a:fld>
            <a:endParaRPr lang="en-IN"/>
          </a:p>
        </p:txBody>
      </p:sp>
    </p:spTree>
    <p:extLst>
      <p:ext uri="{BB962C8B-B14F-4D97-AF65-F5344CB8AC3E}">
        <p14:creationId xmlns:p14="http://schemas.microsoft.com/office/powerpoint/2010/main" val="634344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55D75-2E8C-276E-2521-8CC50A4D5F8B}"/>
              </a:ext>
            </a:extLst>
          </p:cNvPr>
          <p:cNvSpPr>
            <a:spLocks noGrp="1"/>
          </p:cNvSpPr>
          <p:nvPr>
            <p:ph type="title"/>
          </p:nvPr>
        </p:nvSpPr>
        <p:spPr/>
        <p:txBody>
          <a:bodyPr/>
          <a:lstStyle/>
          <a:p>
            <a:r>
              <a:rPr lang="en-US" dirty="0">
                <a:cs typeface="Calibri Light"/>
              </a:rPr>
              <a:t>Objective</a:t>
            </a:r>
            <a:endParaRPr lang="en-US" dirty="0"/>
          </a:p>
        </p:txBody>
      </p:sp>
      <p:sp>
        <p:nvSpPr>
          <p:cNvPr id="3" name="Content Placeholder 2">
            <a:extLst>
              <a:ext uri="{FF2B5EF4-FFF2-40B4-BE49-F238E27FC236}">
                <a16:creationId xmlns:a16="http://schemas.microsoft.com/office/drawing/2014/main" id="{BC5E53D1-D5C5-F1FE-C242-A685F3EBA9A0}"/>
              </a:ext>
            </a:extLst>
          </p:cNvPr>
          <p:cNvSpPr>
            <a:spLocks noGrp="1"/>
          </p:cNvSpPr>
          <p:nvPr>
            <p:ph idx="1"/>
          </p:nvPr>
        </p:nvSpPr>
        <p:spPr/>
        <p:txBody>
          <a:bodyPr vert="horz" lIns="91440" tIns="45720" rIns="91440" bIns="45720" rtlCol="0" anchor="t">
            <a:normAutofit/>
          </a:bodyPr>
          <a:lstStyle/>
          <a:p>
            <a:r>
              <a:rPr lang="en-US" dirty="0">
                <a:ea typeface="+mn-lt"/>
                <a:cs typeface="+mn-lt"/>
              </a:rPr>
              <a:t>To study and evaluate the LSTM model for fake news detection.</a:t>
            </a:r>
            <a:endParaRPr lang="en-US" dirty="0">
              <a:cs typeface="Calibri" panose="020F0502020204030204"/>
            </a:endParaRPr>
          </a:p>
          <a:p>
            <a:r>
              <a:rPr lang="en-US" dirty="0">
                <a:ea typeface="+mn-lt"/>
                <a:cs typeface="+mn-lt"/>
              </a:rPr>
              <a:t>To provide insights into how LSTM can enhance fake news detection accuracy.</a:t>
            </a:r>
            <a:endParaRPr lang="en-US" dirty="0"/>
          </a:p>
          <a:p>
            <a:endParaRPr lang="en-US" dirty="0">
              <a:cs typeface="Calibri"/>
            </a:endParaRPr>
          </a:p>
        </p:txBody>
      </p:sp>
      <p:sp>
        <p:nvSpPr>
          <p:cNvPr id="4" name="Date Placeholder 3">
            <a:extLst>
              <a:ext uri="{FF2B5EF4-FFF2-40B4-BE49-F238E27FC236}">
                <a16:creationId xmlns:a16="http://schemas.microsoft.com/office/drawing/2014/main" id="{38B76A8A-36B1-EFF2-8EB0-D2EE2B483401}"/>
              </a:ext>
            </a:extLst>
          </p:cNvPr>
          <p:cNvSpPr>
            <a:spLocks noGrp="1"/>
          </p:cNvSpPr>
          <p:nvPr>
            <p:ph type="dt" sz="half" idx="10"/>
          </p:nvPr>
        </p:nvSpPr>
        <p:spPr/>
        <p:txBody>
          <a:bodyPr/>
          <a:lstStyle/>
          <a:p>
            <a:fld id="{5686E6FC-D15D-44EA-9021-96BB27F17F7A}" type="datetime2">
              <a:rPr lang="en-IN" smtClean="0"/>
              <a:t>Tuesday, 30 July 2024</a:t>
            </a:fld>
            <a:endParaRPr lang="en-IN"/>
          </a:p>
        </p:txBody>
      </p:sp>
      <p:sp>
        <p:nvSpPr>
          <p:cNvPr id="5" name="Slide Number Placeholder 4">
            <a:extLst>
              <a:ext uri="{FF2B5EF4-FFF2-40B4-BE49-F238E27FC236}">
                <a16:creationId xmlns:a16="http://schemas.microsoft.com/office/drawing/2014/main" id="{F1EB0C84-1036-4310-D4E9-153DD381F702}"/>
              </a:ext>
            </a:extLst>
          </p:cNvPr>
          <p:cNvSpPr>
            <a:spLocks noGrp="1"/>
          </p:cNvSpPr>
          <p:nvPr>
            <p:ph type="sldNum" sz="quarter" idx="12"/>
          </p:nvPr>
        </p:nvSpPr>
        <p:spPr/>
        <p:txBody>
          <a:bodyPr/>
          <a:lstStyle/>
          <a:p>
            <a:fld id="{B214683E-3142-414C-B72F-FD828406510C}" type="slidenum">
              <a:rPr lang="en-IN" smtClean="0"/>
              <a:t>4</a:t>
            </a:fld>
            <a:endParaRPr lang="en-IN"/>
          </a:p>
        </p:txBody>
      </p:sp>
    </p:spTree>
    <p:extLst>
      <p:ext uri="{BB962C8B-B14F-4D97-AF65-F5344CB8AC3E}">
        <p14:creationId xmlns:p14="http://schemas.microsoft.com/office/powerpoint/2010/main" val="2516130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C8F42-DD7C-8756-A4A3-1C0E705FA06D}"/>
              </a:ext>
            </a:extLst>
          </p:cNvPr>
          <p:cNvSpPr>
            <a:spLocks noGrp="1"/>
          </p:cNvSpPr>
          <p:nvPr>
            <p:ph type="title"/>
          </p:nvPr>
        </p:nvSpPr>
        <p:spPr/>
        <p:txBody>
          <a:bodyPr>
            <a:normAutofit/>
          </a:bodyPr>
          <a:lstStyle/>
          <a:p>
            <a:r>
              <a:rPr lang="en-US" sz="2800" b="1" dirty="0">
                <a:latin typeface="Times New Roman"/>
                <a:cs typeface="Times New Roman"/>
              </a:rPr>
              <a:t>Literature Review</a:t>
            </a:r>
            <a:endParaRPr lang="en-US" sz="2800" b="1">
              <a:cs typeface="Calibri Light"/>
            </a:endParaRPr>
          </a:p>
        </p:txBody>
      </p:sp>
      <p:sp>
        <p:nvSpPr>
          <p:cNvPr id="3" name="Content Placeholder 2">
            <a:extLst>
              <a:ext uri="{FF2B5EF4-FFF2-40B4-BE49-F238E27FC236}">
                <a16:creationId xmlns:a16="http://schemas.microsoft.com/office/drawing/2014/main" id="{AC4CEDD1-CF37-58CD-A7B5-929B077FDD2B}"/>
              </a:ext>
            </a:extLst>
          </p:cNvPr>
          <p:cNvSpPr>
            <a:spLocks noGrp="1"/>
          </p:cNvSpPr>
          <p:nvPr>
            <p:ph idx="1"/>
          </p:nvPr>
        </p:nvSpPr>
        <p:spPr/>
        <p:txBody>
          <a:bodyPr vert="horz" lIns="91440" tIns="45720" rIns="91440" bIns="45720" rtlCol="0" anchor="t">
            <a:normAutofit/>
          </a:bodyPr>
          <a:lstStyle/>
          <a:p>
            <a:r>
              <a:rPr lang="en-US" sz="1800" dirty="0">
                <a:ea typeface="+mn-lt"/>
                <a:cs typeface="+mn-lt"/>
              </a:rPr>
              <a:t>A Recurrent Neural Network (RNN)[1] is a type of neural network with an internal memory, allowing it to process sequential data. Unlike feedforward neural networks, which treat each input independently, RNNs have connections that allow information to be passed from one step to the next. This enables them to capture dependencies and patterns across the sequence.</a:t>
            </a:r>
            <a:endParaRPr lang="en-US" sz="1800" dirty="0">
              <a:cs typeface="Calibri" panose="020F0502020204030204"/>
            </a:endParaRPr>
          </a:p>
          <a:p>
            <a:r>
              <a:rPr lang="en-US" sz="1800" dirty="0">
                <a:ea typeface="+mn-lt"/>
                <a:cs typeface="+mn-lt"/>
              </a:rPr>
              <a:t>RNNs[2] can learn to recognize and understand patterns and relationships in sequential data by considering the entire sequence of inputs and their corresponding outputs. This makes them a powerful tool for modeling and predicting sequences, enabling applications in natural language processing, time series analysis, and many other domains where the order of data is essential.</a:t>
            </a:r>
            <a:endParaRPr lang="en-US" sz="1800" dirty="0">
              <a:cs typeface="Calibri"/>
            </a:endParaRPr>
          </a:p>
          <a:p>
            <a:r>
              <a:rPr lang="en-US" sz="1800">
                <a:ea typeface="+mn-lt"/>
                <a:cs typeface="+mn-lt"/>
              </a:rPr>
              <a:t>Long Short-Term Memory (LSTM)[3] networks are a specialized type of recurrent neural network that addresses the vanishing gradient problem and allows for better memory retention of past data. LSTM networks are particularly effective in tasks involving time series analysis, where there are unknown time lags between data points. Training an LSTM network involves using back-propagation, which adjusts the weights and biases of the network to optimize its performance. Within an LSTM unit, three main gates control the flow of information: the input gate, the forget gate, and the output gate.</a:t>
            </a:r>
            <a:endParaRPr lang="en-US" sz="1800" dirty="0">
              <a:cs typeface="Calibri"/>
            </a:endParaRPr>
          </a:p>
          <a:p>
            <a:endParaRPr lang="en-US" sz="1800" dirty="0">
              <a:cs typeface="Calibri"/>
            </a:endParaRPr>
          </a:p>
          <a:p>
            <a:endParaRPr lang="en-US" sz="1800" dirty="0">
              <a:cs typeface="Calibri"/>
            </a:endParaRPr>
          </a:p>
        </p:txBody>
      </p:sp>
      <p:sp>
        <p:nvSpPr>
          <p:cNvPr id="4" name="Date Placeholder 3">
            <a:extLst>
              <a:ext uri="{FF2B5EF4-FFF2-40B4-BE49-F238E27FC236}">
                <a16:creationId xmlns:a16="http://schemas.microsoft.com/office/drawing/2014/main" id="{769332F5-7B6C-E927-238D-DEAC941B3200}"/>
              </a:ext>
            </a:extLst>
          </p:cNvPr>
          <p:cNvSpPr>
            <a:spLocks noGrp="1"/>
          </p:cNvSpPr>
          <p:nvPr>
            <p:ph type="dt" sz="half" idx="10"/>
          </p:nvPr>
        </p:nvSpPr>
        <p:spPr/>
        <p:txBody>
          <a:bodyPr/>
          <a:lstStyle/>
          <a:p>
            <a:fld id="{5686E6FC-D15D-44EA-9021-96BB27F17F7A}" type="datetime2">
              <a:rPr lang="en-IN" smtClean="0"/>
              <a:t>Tuesday, 30 July 2024</a:t>
            </a:fld>
            <a:endParaRPr lang="en-IN"/>
          </a:p>
        </p:txBody>
      </p:sp>
      <p:sp>
        <p:nvSpPr>
          <p:cNvPr id="5" name="Slide Number Placeholder 4">
            <a:extLst>
              <a:ext uri="{FF2B5EF4-FFF2-40B4-BE49-F238E27FC236}">
                <a16:creationId xmlns:a16="http://schemas.microsoft.com/office/drawing/2014/main" id="{34E8DB82-7742-41C6-777F-8A005C047CAD}"/>
              </a:ext>
            </a:extLst>
          </p:cNvPr>
          <p:cNvSpPr>
            <a:spLocks noGrp="1"/>
          </p:cNvSpPr>
          <p:nvPr>
            <p:ph type="sldNum" sz="quarter" idx="12"/>
          </p:nvPr>
        </p:nvSpPr>
        <p:spPr/>
        <p:txBody>
          <a:bodyPr/>
          <a:lstStyle/>
          <a:p>
            <a:fld id="{B214683E-3142-414C-B72F-FD828406510C}" type="slidenum">
              <a:rPr lang="en-IN" smtClean="0"/>
              <a:t>5</a:t>
            </a:fld>
            <a:endParaRPr lang="en-IN"/>
          </a:p>
        </p:txBody>
      </p:sp>
    </p:spTree>
    <p:extLst>
      <p:ext uri="{BB962C8B-B14F-4D97-AF65-F5344CB8AC3E}">
        <p14:creationId xmlns:p14="http://schemas.microsoft.com/office/powerpoint/2010/main" val="398482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7E53-6331-80A7-C815-7AFB56F43227}"/>
              </a:ext>
            </a:extLst>
          </p:cNvPr>
          <p:cNvSpPr>
            <a:spLocks noGrp="1"/>
          </p:cNvSpPr>
          <p:nvPr>
            <p:ph type="title"/>
          </p:nvPr>
        </p:nvSpPr>
        <p:spPr/>
        <p:txBody>
          <a:bodyPr/>
          <a:lstStyle/>
          <a:p>
            <a:r>
              <a:rPr lang="en-US" dirty="0">
                <a:cs typeface="Calibri Light"/>
              </a:rPr>
              <a:t>Continue..</a:t>
            </a:r>
            <a:endParaRPr lang="en-US" dirty="0"/>
          </a:p>
        </p:txBody>
      </p:sp>
      <p:sp>
        <p:nvSpPr>
          <p:cNvPr id="3" name="Content Placeholder 2">
            <a:extLst>
              <a:ext uri="{FF2B5EF4-FFF2-40B4-BE49-F238E27FC236}">
                <a16:creationId xmlns:a16="http://schemas.microsoft.com/office/drawing/2014/main" id="{EE69FAC0-DC72-C9F0-724D-7F83E3A91685}"/>
              </a:ext>
            </a:extLst>
          </p:cNvPr>
          <p:cNvSpPr>
            <a:spLocks noGrp="1"/>
          </p:cNvSpPr>
          <p:nvPr>
            <p:ph idx="1"/>
          </p:nvPr>
        </p:nvSpPr>
        <p:spPr/>
        <p:txBody>
          <a:bodyPr vert="horz" lIns="91440" tIns="45720" rIns="91440" bIns="45720" rtlCol="0" anchor="t">
            <a:normAutofit/>
          </a:bodyPr>
          <a:lstStyle/>
          <a:p>
            <a:r>
              <a:rPr lang="en-US">
                <a:ea typeface="+mn-lt"/>
                <a:cs typeface="+mn-lt"/>
              </a:rPr>
              <a:t>LSTMs [4]have been widely adopted for forecasting and anomaly detection, demonstrating superior performance in tasks such as handwriting recognition, speech synthesis, and financial time series forecasting, as shown by Graves, Fischer, and Krauss.</a:t>
            </a:r>
            <a:endParaRPr lang="en-US">
              <a:cs typeface="Calibri" panose="020F0502020204030204"/>
            </a:endParaRPr>
          </a:p>
          <a:p>
            <a:r>
              <a:rPr lang="en-US" dirty="0">
                <a:latin typeface="Times New Roman"/>
                <a:cs typeface="Times New Roman"/>
              </a:rPr>
              <a:t>Recurrent connections with self-attention [5]mechanisms, enabling parallelization and significantly improving training efficiency. These advancements highlight the enduring relevance of RNNs and LSTMs in the rapidly evolving landscape of artificial intelligence and machine learning</a:t>
            </a:r>
            <a:endParaRPr lang="en-US">
              <a:cs typeface="Calibri"/>
            </a:endParaRPr>
          </a:p>
        </p:txBody>
      </p:sp>
      <p:sp>
        <p:nvSpPr>
          <p:cNvPr id="4" name="Date Placeholder 3">
            <a:extLst>
              <a:ext uri="{FF2B5EF4-FFF2-40B4-BE49-F238E27FC236}">
                <a16:creationId xmlns:a16="http://schemas.microsoft.com/office/drawing/2014/main" id="{3676C287-1183-3F73-AE85-B56AC85D8366}"/>
              </a:ext>
            </a:extLst>
          </p:cNvPr>
          <p:cNvSpPr>
            <a:spLocks noGrp="1"/>
          </p:cNvSpPr>
          <p:nvPr>
            <p:ph type="dt" sz="half" idx="10"/>
          </p:nvPr>
        </p:nvSpPr>
        <p:spPr/>
        <p:txBody>
          <a:bodyPr/>
          <a:lstStyle/>
          <a:p>
            <a:fld id="{5686E6FC-D15D-44EA-9021-96BB27F17F7A}" type="datetime2">
              <a:rPr lang="en-IN" smtClean="0"/>
              <a:t>Tuesday, 30 July 2024</a:t>
            </a:fld>
            <a:endParaRPr lang="en-IN"/>
          </a:p>
        </p:txBody>
      </p:sp>
      <p:sp>
        <p:nvSpPr>
          <p:cNvPr id="5" name="Slide Number Placeholder 4">
            <a:extLst>
              <a:ext uri="{FF2B5EF4-FFF2-40B4-BE49-F238E27FC236}">
                <a16:creationId xmlns:a16="http://schemas.microsoft.com/office/drawing/2014/main" id="{EDF26C22-3ECE-7A28-284E-7370FB24CA25}"/>
              </a:ext>
            </a:extLst>
          </p:cNvPr>
          <p:cNvSpPr>
            <a:spLocks noGrp="1"/>
          </p:cNvSpPr>
          <p:nvPr>
            <p:ph type="sldNum" sz="quarter" idx="12"/>
          </p:nvPr>
        </p:nvSpPr>
        <p:spPr/>
        <p:txBody>
          <a:bodyPr/>
          <a:lstStyle/>
          <a:p>
            <a:fld id="{B214683E-3142-414C-B72F-FD828406510C}" type="slidenum">
              <a:rPr lang="en-IN" smtClean="0"/>
              <a:t>6</a:t>
            </a:fld>
            <a:endParaRPr lang="en-IN"/>
          </a:p>
        </p:txBody>
      </p:sp>
    </p:spTree>
    <p:extLst>
      <p:ext uri="{BB962C8B-B14F-4D97-AF65-F5344CB8AC3E}">
        <p14:creationId xmlns:p14="http://schemas.microsoft.com/office/powerpoint/2010/main" val="3535161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4A180-0019-B69D-43F9-49125FDFB1A1}"/>
              </a:ext>
            </a:extLst>
          </p:cNvPr>
          <p:cNvSpPr>
            <a:spLocks noGrp="1"/>
          </p:cNvSpPr>
          <p:nvPr>
            <p:ph type="title"/>
          </p:nvPr>
        </p:nvSpPr>
        <p:spPr/>
        <p:txBody>
          <a:bodyPr>
            <a:normAutofit/>
          </a:bodyPr>
          <a:lstStyle/>
          <a:p>
            <a:r>
              <a:rPr lang="en-US" sz="4000" b="1" dirty="0">
                <a:latin typeface="Times New Roman"/>
                <a:cs typeface="Times New Roman"/>
              </a:rPr>
              <a:t>Methodology</a:t>
            </a:r>
            <a:endParaRPr lang="en-US" sz="4000" b="1">
              <a:cs typeface="Calibri Light"/>
            </a:endParaRPr>
          </a:p>
        </p:txBody>
      </p:sp>
      <p:sp>
        <p:nvSpPr>
          <p:cNvPr id="3" name="Content Placeholder 2">
            <a:extLst>
              <a:ext uri="{FF2B5EF4-FFF2-40B4-BE49-F238E27FC236}">
                <a16:creationId xmlns:a16="http://schemas.microsoft.com/office/drawing/2014/main" id="{3F8D22E0-8E29-C315-35EE-30510871BE30}"/>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E7341505-38EE-95B2-9499-6AC4F5A4129D}"/>
              </a:ext>
            </a:extLst>
          </p:cNvPr>
          <p:cNvSpPr>
            <a:spLocks noGrp="1"/>
          </p:cNvSpPr>
          <p:nvPr>
            <p:ph type="dt" sz="half" idx="10"/>
          </p:nvPr>
        </p:nvSpPr>
        <p:spPr/>
        <p:txBody>
          <a:bodyPr/>
          <a:lstStyle/>
          <a:p>
            <a:fld id="{5686E6FC-D15D-44EA-9021-96BB27F17F7A}" type="datetime2">
              <a:rPr lang="en-IN" smtClean="0"/>
              <a:t>Tuesday, 30 July 2024</a:t>
            </a:fld>
            <a:endParaRPr lang="en-IN"/>
          </a:p>
        </p:txBody>
      </p:sp>
      <p:sp>
        <p:nvSpPr>
          <p:cNvPr id="5" name="Slide Number Placeholder 4">
            <a:extLst>
              <a:ext uri="{FF2B5EF4-FFF2-40B4-BE49-F238E27FC236}">
                <a16:creationId xmlns:a16="http://schemas.microsoft.com/office/drawing/2014/main" id="{BE56595C-BF44-294F-AB7A-E140A36F58B6}"/>
              </a:ext>
            </a:extLst>
          </p:cNvPr>
          <p:cNvSpPr>
            <a:spLocks noGrp="1"/>
          </p:cNvSpPr>
          <p:nvPr>
            <p:ph type="sldNum" sz="quarter" idx="12"/>
          </p:nvPr>
        </p:nvSpPr>
        <p:spPr/>
        <p:txBody>
          <a:bodyPr/>
          <a:lstStyle/>
          <a:p>
            <a:fld id="{B214683E-3142-414C-B72F-FD828406510C}" type="slidenum">
              <a:rPr lang="en-IN" smtClean="0"/>
              <a:t>7</a:t>
            </a:fld>
            <a:endParaRPr lang="en-IN"/>
          </a:p>
        </p:txBody>
      </p:sp>
    </p:spTree>
    <p:extLst>
      <p:ext uri="{BB962C8B-B14F-4D97-AF65-F5344CB8AC3E}">
        <p14:creationId xmlns:p14="http://schemas.microsoft.com/office/powerpoint/2010/main" val="1363650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BD31-0A2D-2454-3D99-44F5A99AB1CE}"/>
              </a:ext>
            </a:extLst>
          </p:cNvPr>
          <p:cNvSpPr>
            <a:spLocks noGrp="1"/>
          </p:cNvSpPr>
          <p:nvPr>
            <p:ph type="title"/>
          </p:nvPr>
        </p:nvSpPr>
        <p:spPr/>
        <p:txBody>
          <a:bodyPr>
            <a:normAutofit/>
          </a:bodyPr>
          <a:lstStyle/>
          <a:p>
            <a:r>
              <a:rPr lang="en-US" sz="2800" b="1" dirty="0">
                <a:latin typeface="Times New Roman"/>
                <a:cs typeface="Times New Roman"/>
              </a:rPr>
              <a:t>Implementation</a:t>
            </a:r>
            <a:endParaRPr lang="en-US" sz="2800" b="1">
              <a:cs typeface="Calibri Light"/>
            </a:endParaRPr>
          </a:p>
        </p:txBody>
      </p:sp>
      <p:sp>
        <p:nvSpPr>
          <p:cNvPr id="3" name="Content Placeholder 2">
            <a:extLst>
              <a:ext uri="{FF2B5EF4-FFF2-40B4-BE49-F238E27FC236}">
                <a16:creationId xmlns:a16="http://schemas.microsoft.com/office/drawing/2014/main" id="{A47CAA24-2592-9419-31D2-DD1845F37354}"/>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DBA9AE4-48CA-80C3-7FFE-168539A6A88B}"/>
              </a:ext>
            </a:extLst>
          </p:cNvPr>
          <p:cNvSpPr>
            <a:spLocks noGrp="1"/>
          </p:cNvSpPr>
          <p:nvPr>
            <p:ph type="dt" sz="half" idx="10"/>
          </p:nvPr>
        </p:nvSpPr>
        <p:spPr/>
        <p:txBody>
          <a:bodyPr/>
          <a:lstStyle/>
          <a:p>
            <a:fld id="{5686E6FC-D15D-44EA-9021-96BB27F17F7A}" type="datetime2">
              <a:rPr lang="en-IN" smtClean="0"/>
              <a:t>Tuesday, 30 July 2024</a:t>
            </a:fld>
            <a:endParaRPr lang="en-IN"/>
          </a:p>
        </p:txBody>
      </p:sp>
      <p:sp>
        <p:nvSpPr>
          <p:cNvPr id="5" name="Slide Number Placeholder 4">
            <a:extLst>
              <a:ext uri="{FF2B5EF4-FFF2-40B4-BE49-F238E27FC236}">
                <a16:creationId xmlns:a16="http://schemas.microsoft.com/office/drawing/2014/main" id="{6DE0F715-D5D3-1CD2-7A6F-164662952AFF}"/>
              </a:ext>
            </a:extLst>
          </p:cNvPr>
          <p:cNvSpPr>
            <a:spLocks noGrp="1"/>
          </p:cNvSpPr>
          <p:nvPr>
            <p:ph type="sldNum" sz="quarter" idx="12"/>
          </p:nvPr>
        </p:nvSpPr>
        <p:spPr/>
        <p:txBody>
          <a:bodyPr/>
          <a:lstStyle/>
          <a:p>
            <a:fld id="{B214683E-3142-414C-B72F-FD828406510C}" type="slidenum">
              <a:rPr lang="en-IN" smtClean="0"/>
              <a:t>8</a:t>
            </a:fld>
            <a:endParaRPr lang="en-IN"/>
          </a:p>
        </p:txBody>
      </p:sp>
    </p:spTree>
    <p:extLst>
      <p:ext uri="{BB962C8B-B14F-4D97-AF65-F5344CB8AC3E}">
        <p14:creationId xmlns:p14="http://schemas.microsoft.com/office/powerpoint/2010/main" val="1416519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DCEAE-8736-362E-4C01-52BC4DC459CB}"/>
              </a:ext>
            </a:extLst>
          </p:cNvPr>
          <p:cNvSpPr>
            <a:spLocks noGrp="1"/>
          </p:cNvSpPr>
          <p:nvPr>
            <p:ph type="title"/>
          </p:nvPr>
        </p:nvSpPr>
        <p:spPr/>
        <p:txBody>
          <a:bodyPr vert="horz" lIns="91440" tIns="45720" rIns="91440" bIns="45720" rtlCol="0" anchor="ctr">
            <a:noAutofit/>
          </a:bodyPr>
          <a:lstStyle/>
          <a:p>
            <a:pPr marL="285750" indent="-285750">
              <a:spcBef>
                <a:spcPts val="1000"/>
              </a:spcBef>
              <a:buFont typeface="Arial"/>
              <a:buChar char="•"/>
            </a:pPr>
            <a:endParaRPr lang="en-US" sz="2800" dirty="0">
              <a:latin typeface="Times New Roman"/>
              <a:cs typeface="Times New Roman"/>
            </a:endParaRPr>
          </a:p>
          <a:p>
            <a:pPr>
              <a:spcBef>
                <a:spcPts val="1000"/>
              </a:spcBef>
            </a:pPr>
            <a:r>
              <a:rPr lang="en-US" sz="2800" dirty="0">
                <a:latin typeface="Times New Roman"/>
                <a:cs typeface="Times New Roman"/>
              </a:rPr>
              <a:t>Results and finding</a:t>
            </a:r>
            <a:br>
              <a:rPr lang="en-US" sz="2800" dirty="0">
                <a:latin typeface="Times New Roman"/>
                <a:cs typeface="Times New Roman"/>
              </a:rPr>
            </a:br>
            <a:r>
              <a:rPr lang="en-US" sz="2800" dirty="0">
                <a:latin typeface="Times New Roman"/>
                <a:cs typeface="Times New Roman"/>
              </a:rPr>
              <a:t>1. </a:t>
            </a:r>
            <a:r>
              <a:rPr lang="en-US" sz="1600" dirty="0">
                <a:latin typeface="Times New Roman"/>
                <a:cs typeface="Times New Roman"/>
              </a:rPr>
              <a:t>Model Accuracy and Model Loss plot</a:t>
            </a:r>
            <a:endParaRPr lang="en-US" sz="1600">
              <a:cs typeface="Calibri Light" panose="020F0302020204030204"/>
            </a:endParaRPr>
          </a:p>
        </p:txBody>
      </p:sp>
      <p:pic>
        <p:nvPicPr>
          <p:cNvPr id="6" name="Content Placeholder 5" descr="A graph of loss and model loss&#10;&#10;Description automatically generated">
            <a:extLst>
              <a:ext uri="{FF2B5EF4-FFF2-40B4-BE49-F238E27FC236}">
                <a16:creationId xmlns:a16="http://schemas.microsoft.com/office/drawing/2014/main" id="{B7FD0187-FE6E-4801-6E18-4139B5D34938}"/>
              </a:ext>
            </a:extLst>
          </p:cNvPr>
          <p:cNvPicPr>
            <a:picLocks noGrp="1" noChangeAspect="1"/>
          </p:cNvPicPr>
          <p:nvPr>
            <p:ph idx="1"/>
          </p:nvPr>
        </p:nvPicPr>
        <p:blipFill>
          <a:blip r:embed="rId2"/>
          <a:stretch>
            <a:fillRect/>
          </a:stretch>
        </p:blipFill>
        <p:spPr>
          <a:xfrm>
            <a:off x="1619250" y="1886744"/>
            <a:ext cx="8953500" cy="4229100"/>
          </a:xfrm>
        </p:spPr>
      </p:pic>
      <p:sp>
        <p:nvSpPr>
          <p:cNvPr id="4" name="Date Placeholder 3">
            <a:extLst>
              <a:ext uri="{FF2B5EF4-FFF2-40B4-BE49-F238E27FC236}">
                <a16:creationId xmlns:a16="http://schemas.microsoft.com/office/drawing/2014/main" id="{F8F37A00-9576-97BF-0D2D-332B9DE297A5}"/>
              </a:ext>
            </a:extLst>
          </p:cNvPr>
          <p:cNvSpPr>
            <a:spLocks noGrp="1"/>
          </p:cNvSpPr>
          <p:nvPr>
            <p:ph type="dt" sz="half" idx="10"/>
          </p:nvPr>
        </p:nvSpPr>
        <p:spPr/>
        <p:txBody>
          <a:bodyPr/>
          <a:lstStyle/>
          <a:p>
            <a:fld id="{5686E6FC-D15D-44EA-9021-96BB27F17F7A}" type="datetime2">
              <a:rPr lang="en-IN" smtClean="0"/>
              <a:t>Tuesday, 30 July 2024</a:t>
            </a:fld>
            <a:endParaRPr lang="en-IN"/>
          </a:p>
        </p:txBody>
      </p:sp>
      <p:sp>
        <p:nvSpPr>
          <p:cNvPr id="5" name="Slide Number Placeholder 4">
            <a:extLst>
              <a:ext uri="{FF2B5EF4-FFF2-40B4-BE49-F238E27FC236}">
                <a16:creationId xmlns:a16="http://schemas.microsoft.com/office/drawing/2014/main" id="{60EB7A7A-3133-4186-82C5-6B1ACE5FCAD2}"/>
              </a:ext>
            </a:extLst>
          </p:cNvPr>
          <p:cNvSpPr>
            <a:spLocks noGrp="1"/>
          </p:cNvSpPr>
          <p:nvPr>
            <p:ph type="sldNum" sz="quarter" idx="12"/>
          </p:nvPr>
        </p:nvSpPr>
        <p:spPr/>
        <p:txBody>
          <a:bodyPr/>
          <a:lstStyle/>
          <a:p>
            <a:fld id="{B214683E-3142-414C-B72F-FD828406510C}" type="slidenum">
              <a:rPr lang="en-IN" smtClean="0"/>
              <a:t>9</a:t>
            </a:fld>
            <a:endParaRPr lang="en-IN"/>
          </a:p>
        </p:txBody>
      </p:sp>
    </p:spTree>
    <p:extLst>
      <p:ext uri="{BB962C8B-B14F-4D97-AF65-F5344CB8AC3E}">
        <p14:creationId xmlns:p14="http://schemas.microsoft.com/office/powerpoint/2010/main" val="3717097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47</Words>
  <Application>Microsoft Office PowerPoint</Application>
  <PresentationFormat>Widescreen</PresentationFormat>
  <Paragraphs>16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Fake News Detection Using LSTM Network</vt:lpstr>
      <vt:lpstr>Overview</vt:lpstr>
      <vt:lpstr>Introduction</vt:lpstr>
      <vt:lpstr>Objective</vt:lpstr>
      <vt:lpstr>Literature Review</vt:lpstr>
      <vt:lpstr>Continue..</vt:lpstr>
      <vt:lpstr>Methodology</vt:lpstr>
      <vt:lpstr>Implementation</vt:lpstr>
      <vt:lpstr> Results and finding 1. Model Accuracy and Model Loss plot</vt:lpstr>
      <vt:lpstr>2. Confusion Matrix</vt:lpstr>
      <vt:lpstr>Model Performance Measure</vt:lpstr>
      <vt:lpstr>Conclusion and further recommendations</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LSTM Network</dc:title>
  <dc:creator>SAGAR</dc:creator>
  <cp:lastModifiedBy>SAGAR</cp:lastModifiedBy>
  <cp:revision>86</cp:revision>
  <dcterms:created xsi:type="dcterms:W3CDTF">2024-07-31T01:57:05Z</dcterms:created>
  <dcterms:modified xsi:type="dcterms:W3CDTF">2024-07-31T02:29:38Z</dcterms:modified>
</cp:coreProperties>
</file>