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3"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770079-9CD6-40D6-B423-573DFDE6B33A}" v="17" dt="2024-07-29T07:17:38.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523" autoAdjust="0"/>
  </p:normalViewPr>
  <p:slideViewPr>
    <p:cSldViewPr snapToGrid="0">
      <p:cViewPr varScale="1">
        <p:scale>
          <a:sx n="50" d="100"/>
          <a:sy n="50" d="100"/>
        </p:scale>
        <p:origin x="19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Timalsena" userId="625e728c-8426-47ff-a99e-9fc7195b2cf9" providerId="ADAL" clId="{F4770079-9CD6-40D6-B423-573DFDE6B33A}"/>
    <pc:docChg chg="undo custSel addSld delSld modSld sldOrd">
      <pc:chgData name="Sagar  Timalsena" userId="625e728c-8426-47ff-a99e-9fc7195b2cf9" providerId="ADAL" clId="{F4770079-9CD6-40D6-B423-573DFDE6B33A}" dt="2024-07-29T07:18:46.482" v="828"/>
      <pc:docMkLst>
        <pc:docMk/>
      </pc:docMkLst>
      <pc:sldChg chg="modSp mod modNotesTx">
        <pc:chgData name="Sagar  Timalsena" userId="625e728c-8426-47ff-a99e-9fc7195b2cf9" providerId="ADAL" clId="{F4770079-9CD6-40D6-B423-573DFDE6B33A}" dt="2024-07-29T07:09:48.576" v="708" actId="403"/>
        <pc:sldMkLst>
          <pc:docMk/>
          <pc:sldMk cId="1855896035" sldId="256"/>
        </pc:sldMkLst>
        <pc:spChg chg="mod">
          <ac:chgData name="Sagar  Timalsena" userId="625e728c-8426-47ff-a99e-9fc7195b2cf9" providerId="ADAL" clId="{F4770079-9CD6-40D6-B423-573DFDE6B33A}" dt="2024-07-29T02:56:44.744" v="7" actId="113"/>
          <ac:spMkLst>
            <pc:docMk/>
            <pc:sldMk cId="1855896035" sldId="256"/>
            <ac:spMk id="2" creationId="{DA42C61E-E90F-4246-2088-E52795EFA84C}"/>
          </ac:spMkLst>
        </pc:spChg>
        <pc:spChg chg="mod">
          <ac:chgData name="Sagar  Timalsena" userId="625e728c-8426-47ff-a99e-9fc7195b2cf9" providerId="ADAL" clId="{F4770079-9CD6-40D6-B423-573DFDE6B33A}" dt="2024-07-29T06:25:52.080" v="184" actId="20577"/>
          <ac:spMkLst>
            <pc:docMk/>
            <pc:sldMk cId="1855896035" sldId="256"/>
            <ac:spMk id="3" creationId="{41A39E99-7E21-9852-F4AA-6241E75DDD10}"/>
          </ac:spMkLst>
        </pc:spChg>
      </pc:sldChg>
      <pc:sldChg chg="modSp new mod modNotesTx">
        <pc:chgData name="Sagar  Timalsena" userId="625e728c-8426-47ff-a99e-9fc7195b2cf9" providerId="ADAL" clId="{F4770079-9CD6-40D6-B423-573DFDE6B33A}" dt="2024-07-29T07:12:12.435" v="752" actId="20577"/>
        <pc:sldMkLst>
          <pc:docMk/>
          <pc:sldMk cId="3220141089" sldId="257"/>
        </pc:sldMkLst>
        <pc:spChg chg="mod">
          <ac:chgData name="Sagar  Timalsena" userId="625e728c-8426-47ff-a99e-9fc7195b2cf9" providerId="ADAL" clId="{F4770079-9CD6-40D6-B423-573DFDE6B33A}" dt="2024-07-29T02:58:11.634" v="131" actId="20577"/>
          <ac:spMkLst>
            <pc:docMk/>
            <pc:sldMk cId="3220141089" sldId="257"/>
            <ac:spMk id="2" creationId="{07412DB7-2017-4D7F-EF43-DFF6125DD3FD}"/>
          </ac:spMkLst>
        </pc:spChg>
        <pc:spChg chg="mod">
          <ac:chgData name="Sagar  Timalsena" userId="625e728c-8426-47ff-a99e-9fc7195b2cf9" providerId="ADAL" clId="{F4770079-9CD6-40D6-B423-573DFDE6B33A}" dt="2024-07-29T02:59:11.246" v="141" actId="6549"/>
          <ac:spMkLst>
            <pc:docMk/>
            <pc:sldMk cId="3220141089" sldId="257"/>
            <ac:spMk id="3" creationId="{256526BE-ADF9-14BE-9EA6-C65FE0411FEB}"/>
          </ac:spMkLst>
        </pc:spChg>
      </pc:sldChg>
      <pc:sldChg chg="modSp new mod">
        <pc:chgData name="Sagar  Timalsena" userId="625e728c-8426-47ff-a99e-9fc7195b2cf9" providerId="ADAL" clId="{F4770079-9CD6-40D6-B423-573DFDE6B33A}" dt="2024-07-29T03:01:20.465" v="162" actId="255"/>
        <pc:sldMkLst>
          <pc:docMk/>
          <pc:sldMk cId="3812108865" sldId="258"/>
        </pc:sldMkLst>
        <pc:spChg chg="mod">
          <ac:chgData name="Sagar  Timalsena" userId="625e728c-8426-47ff-a99e-9fc7195b2cf9" providerId="ADAL" clId="{F4770079-9CD6-40D6-B423-573DFDE6B33A}" dt="2024-07-29T02:59:32.025" v="153" actId="20577"/>
          <ac:spMkLst>
            <pc:docMk/>
            <pc:sldMk cId="3812108865" sldId="258"/>
            <ac:spMk id="2" creationId="{2DF4CD42-97B4-ABC2-F07B-EB5B93920A95}"/>
          </ac:spMkLst>
        </pc:spChg>
        <pc:spChg chg="mod">
          <ac:chgData name="Sagar  Timalsena" userId="625e728c-8426-47ff-a99e-9fc7195b2cf9" providerId="ADAL" clId="{F4770079-9CD6-40D6-B423-573DFDE6B33A}" dt="2024-07-29T03:01:20.465" v="162" actId="255"/>
          <ac:spMkLst>
            <pc:docMk/>
            <pc:sldMk cId="3812108865" sldId="258"/>
            <ac:spMk id="3" creationId="{32508A6E-0858-54E1-7508-93E982D41C93}"/>
          </ac:spMkLst>
        </pc:spChg>
      </pc:sldChg>
      <pc:sldChg chg="modSp new mod ord">
        <pc:chgData name="Sagar  Timalsena" userId="625e728c-8426-47ff-a99e-9fc7195b2cf9" providerId="ADAL" clId="{F4770079-9CD6-40D6-B423-573DFDE6B33A}" dt="2024-07-29T07:00:45.670" v="659" actId="5793"/>
        <pc:sldMkLst>
          <pc:docMk/>
          <pc:sldMk cId="1644817820" sldId="259"/>
        </pc:sldMkLst>
        <pc:spChg chg="mod">
          <ac:chgData name="Sagar  Timalsena" userId="625e728c-8426-47ff-a99e-9fc7195b2cf9" providerId="ADAL" clId="{F4770079-9CD6-40D6-B423-573DFDE6B33A}" dt="2024-07-29T06:28:10.443" v="216"/>
          <ac:spMkLst>
            <pc:docMk/>
            <pc:sldMk cId="1644817820" sldId="259"/>
            <ac:spMk id="2" creationId="{859EBBC8-0FCA-0972-EF86-0C24DDDD33EA}"/>
          </ac:spMkLst>
        </pc:spChg>
        <pc:spChg chg="mod">
          <ac:chgData name="Sagar  Timalsena" userId="625e728c-8426-47ff-a99e-9fc7195b2cf9" providerId="ADAL" clId="{F4770079-9CD6-40D6-B423-573DFDE6B33A}" dt="2024-07-29T07:00:45.670" v="659" actId="5793"/>
          <ac:spMkLst>
            <pc:docMk/>
            <pc:sldMk cId="1644817820" sldId="259"/>
            <ac:spMk id="3" creationId="{15FB8214-8D04-050A-E234-930D25DA2976}"/>
          </ac:spMkLst>
        </pc:spChg>
      </pc:sldChg>
      <pc:sldChg chg="modSp new mod">
        <pc:chgData name="Sagar  Timalsena" userId="625e728c-8426-47ff-a99e-9fc7195b2cf9" providerId="ADAL" clId="{F4770079-9CD6-40D6-B423-573DFDE6B33A}" dt="2024-07-29T07:06:19.964" v="669" actId="12"/>
        <pc:sldMkLst>
          <pc:docMk/>
          <pc:sldMk cId="3010645589" sldId="260"/>
        </pc:sldMkLst>
        <pc:spChg chg="mod">
          <ac:chgData name="Sagar  Timalsena" userId="625e728c-8426-47ff-a99e-9fc7195b2cf9" providerId="ADAL" clId="{F4770079-9CD6-40D6-B423-573DFDE6B33A}" dt="2024-07-29T06:28:26.889" v="236" actId="20577"/>
          <ac:spMkLst>
            <pc:docMk/>
            <pc:sldMk cId="3010645589" sldId="260"/>
            <ac:spMk id="2" creationId="{80F84951-D098-03FA-16BA-0F17B1C5DDF1}"/>
          </ac:spMkLst>
        </pc:spChg>
        <pc:spChg chg="mod">
          <ac:chgData name="Sagar  Timalsena" userId="625e728c-8426-47ff-a99e-9fc7195b2cf9" providerId="ADAL" clId="{F4770079-9CD6-40D6-B423-573DFDE6B33A}" dt="2024-07-29T07:06:19.964" v="669" actId="12"/>
          <ac:spMkLst>
            <pc:docMk/>
            <pc:sldMk cId="3010645589" sldId="260"/>
            <ac:spMk id="3" creationId="{75ED8DD0-6EC8-096A-94A7-A14ECF3EC578}"/>
          </ac:spMkLst>
        </pc:spChg>
      </pc:sldChg>
      <pc:sldChg chg="modSp new mod">
        <pc:chgData name="Sagar  Timalsena" userId="625e728c-8426-47ff-a99e-9fc7195b2cf9" providerId="ADAL" clId="{F4770079-9CD6-40D6-B423-573DFDE6B33A}" dt="2024-07-29T06:31:13.267" v="262" actId="20577"/>
        <pc:sldMkLst>
          <pc:docMk/>
          <pc:sldMk cId="2018472562" sldId="261"/>
        </pc:sldMkLst>
        <pc:spChg chg="mod">
          <ac:chgData name="Sagar  Timalsena" userId="625e728c-8426-47ff-a99e-9fc7195b2cf9" providerId="ADAL" clId="{F4770079-9CD6-40D6-B423-573DFDE6B33A}" dt="2024-07-29T06:28:51.782" v="254" actId="20577"/>
          <ac:spMkLst>
            <pc:docMk/>
            <pc:sldMk cId="2018472562" sldId="261"/>
            <ac:spMk id="2" creationId="{B75194F8-D911-8ED1-3731-3A2ACFF2D230}"/>
          </ac:spMkLst>
        </pc:spChg>
        <pc:spChg chg="mod">
          <ac:chgData name="Sagar  Timalsena" userId="625e728c-8426-47ff-a99e-9fc7195b2cf9" providerId="ADAL" clId="{F4770079-9CD6-40D6-B423-573DFDE6B33A}" dt="2024-07-29T06:31:13.267" v="262" actId="20577"/>
          <ac:spMkLst>
            <pc:docMk/>
            <pc:sldMk cId="2018472562" sldId="261"/>
            <ac:spMk id="3" creationId="{DF616D2E-AC86-BBB9-6770-86005DEAD3E7}"/>
          </ac:spMkLst>
        </pc:spChg>
      </pc:sldChg>
      <pc:sldChg chg="modSp new mod ord modNotesTx">
        <pc:chgData name="Sagar  Timalsena" userId="625e728c-8426-47ff-a99e-9fc7195b2cf9" providerId="ADAL" clId="{F4770079-9CD6-40D6-B423-573DFDE6B33A}" dt="2024-07-29T07:14:37.266" v="798" actId="20577"/>
        <pc:sldMkLst>
          <pc:docMk/>
          <pc:sldMk cId="3804761919" sldId="262"/>
        </pc:sldMkLst>
        <pc:spChg chg="mod">
          <ac:chgData name="Sagar  Timalsena" userId="625e728c-8426-47ff-a99e-9fc7195b2cf9" providerId="ADAL" clId="{F4770079-9CD6-40D6-B423-573DFDE6B33A}" dt="2024-07-29T06:31:47.061" v="276" actId="20577"/>
          <ac:spMkLst>
            <pc:docMk/>
            <pc:sldMk cId="3804761919" sldId="262"/>
            <ac:spMk id="2" creationId="{CDEF8B89-A079-6E7C-EB22-1CAD0BF7A851}"/>
          </ac:spMkLst>
        </pc:spChg>
        <pc:spChg chg="mod">
          <ac:chgData name="Sagar  Timalsena" userId="625e728c-8426-47ff-a99e-9fc7195b2cf9" providerId="ADAL" clId="{F4770079-9CD6-40D6-B423-573DFDE6B33A}" dt="2024-07-29T06:33:21.050" v="295" actId="255"/>
          <ac:spMkLst>
            <pc:docMk/>
            <pc:sldMk cId="3804761919" sldId="262"/>
            <ac:spMk id="3" creationId="{7C30E81E-A735-D495-7CAB-562FF253B6E2}"/>
          </ac:spMkLst>
        </pc:spChg>
      </pc:sldChg>
      <pc:sldChg chg="addSp modSp new mod">
        <pc:chgData name="Sagar  Timalsena" userId="625e728c-8426-47ff-a99e-9fc7195b2cf9" providerId="ADAL" clId="{F4770079-9CD6-40D6-B423-573DFDE6B33A}" dt="2024-07-29T06:37:02.540" v="419"/>
        <pc:sldMkLst>
          <pc:docMk/>
          <pc:sldMk cId="4089773116" sldId="263"/>
        </pc:sldMkLst>
        <pc:spChg chg="mod">
          <ac:chgData name="Sagar  Timalsena" userId="625e728c-8426-47ff-a99e-9fc7195b2cf9" providerId="ADAL" clId="{F4770079-9CD6-40D6-B423-573DFDE6B33A}" dt="2024-07-29T06:34:10.767" v="349" actId="20577"/>
          <ac:spMkLst>
            <pc:docMk/>
            <pc:sldMk cId="4089773116" sldId="263"/>
            <ac:spMk id="2" creationId="{92580773-4CA3-21C3-1B46-C782A0E746E2}"/>
          </ac:spMkLst>
        </pc:spChg>
        <pc:spChg chg="mod">
          <ac:chgData name="Sagar  Timalsena" userId="625e728c-8426-47ff-a99e-9fc7195b2cf9" providerId="ADAL" clId="{F4770079-9CD6-40D6-B423-573DFDE6B33A}" dt="2024-07-29T06:37:02.540" v="419"/>
          <ac:spMkLst>
            <pc:docMk/>
            <pc:sldMk cId="4089773116" sldId="263"/>
            <ac:spMk id="3" creationId="{04AE67FF-57B3-2BB0-BB3D-F7A7242C8BA1}"/>
          </ac:spMkLst>
        </pc:spChg>
        <pc:spChg chg="add mod">
          <ac:chgData name="Sagar  Timalsena" userId="625e728c-8426-47ff-a99e-9fc7195b2cf9" providerId="ADAL" clId="{F4770079-9CD6-40D6-B423-573DFDE6B33A}" dt="2024-07-29T06:36:31.083" v="410"/>
          <ac:spMkLst>
            <pc:docMk/>
            <pc:sldMk cId="4089773116" sldId="263"/>
            <ac:spMk id="7" creationId="{FCB2D96D-316B-3F1B-5A98-193F4808BC65}"/>
          </ac:spMkLst>
        </pc:spChg>
        <pc:spChg chg="add mod">
          <ac:chgData name="Sagar  Timalsena" userId="625e728c-8426-47ff-a99e-9fc7195b2cf9" providerId="ADAL" clId="{F4770079-9CD6-40D6-B423-573DFDE6B33A}" dt="2024-07-29T06:36:42.752" v="413"/>
          <ac:spMkLst>
            <pc:docMk/>
            <pc:sldMk cId="4089773116" sldId="263"/>
            <ac:spMk id="9" creationId="{1296180A-0EF8-831F-5C8F-D38B25A01F19}"/>
          </ac:spMkLst>
        </pc:spChg>
        <pc:graphicFrameChg chg="add mod">
          <ac:chgData name="Sagar  Timalsena" userId="625e728c-8426-47ff-a99e-9fc7195b2cf9" providerId="ADAL" clId="{F4770079-9CD6-40D6-B423-573DFDE6B33A}" dt="2024-07-29T06:36:29.959" v="409"/>
          <ac:graphicFrameMkLst>
            <pc:docMk/>
            <pc:sldMk cId="4089773116" sldId="263"/>
            <ac:graphicFrameMk id="6" creationId="{12DFC6C5-CEE5-AE71-5ABA-103B24837E72}"/>
          </ac:graphicFrameMkLst>
        </pc:graphicFrameChg>
        <pc:graphicFrameChg chg="add mod">
          <ac:chgData name="Sagar  Timalsena" userId="625e728c-8426-47ff-a99e-9fc7195b2cf9" providerId="ADAL" clId="{F4770079-9CD6-40D6-B423-573DFDE6B33A}" dt="2024-07-29T06:36:41.710" v="412"/>
          <ac:graphicFrameMkLst>
            <pc:docMk/>
            <pc:sldMk cId="4089773116" sldId="263"/>
            <ac:graphicFrameMk id="8" creationId="{34C1B38B-1589-A483-0324-70AC0C2DA8DC}"/>
          </ac:graphicFrameMkLst>
        </pc:graphicFrameChg>
      </pc:sldChg>
      <pc:sldChg chg="addSp delSp modSp new add del mod">
        <pc:chgData name="Sagar  Timalsena" userId="625e728c-8426-47ff-a99e-9fc7195b2cf9" providerId="ADAL" clId="{F4770079-9CD6-40D6-B423-573DFDE6B33A}" dt="2024-07-29T07:14:54.818" v="800" actId="47"/>
        <pc:sldMkLst>
          <pc:docMk/>
          <pc:sldMk cId="4022956038" sldId="264"/>
        </pc:sldMkLst>
        <pc:spChg chg="mod">
          <ac:chgData name="Sagar  Timalsena" userId="625e728c-8426-47ff-a99e-9fc7195b2cf9" providerId="ADAL" clId="{F4770079-9CD6-40D6-B423-573DFDE6B33A}" dt="2024-07-29T06:40:39.852" v="422"/>
          <ac:spMkLst>
            <pc:docMk/>
            <pc:sldMk cId="4022956038" sldId="264"/>
            <ac:spMk id="2" creationId="{03EF1F83-89A8-F489-C5B7-A752CAAE7986}"/>
          </ac:spMkLst>
        </pc:spChg>
        <pc:spChg chg="del">
          <ac:chgData name="Sagar  Timalsena" userId="625e728c-8426-47ff-a99e-9fc7195b2cf9" providerId="ADAL" clId="{F4770079-9CD6-40D6-B423-573DFDE6B33A}" dt="2024-07-29T06:40:10.130" v="420" actId="22"/>
          <ac:spMkLst>
            <pc:docMk/>
            <pc:sldMk cId="4022956038" sldId="264"/>
            <ac:spMk id="3" creationId="{E56DF915-E010-F0D5-593C-204B76036925}"/>
          </ac:spMkLst>
        </pc:spChg>
        <pc:picChg chg="add mod ord">
          <ac:chgData name="Sagar  Timalsena" userId="625e728c-8426-47ff-a99e-9fc7195b2cf9" providerId="ADAL" clId="{F4770079-9CD6-40D6-B423-573DFDE6B33A}" dt="2024-07-29T06:40:10.130" v="420" actId="22"/>
          <ac:picMkLst>
            <pc:docMk/>
            <pc:sldMk cId="4022956038" sldId="264"/>
            <ac:picMk id="7" creationId="{E8A296FB-716D-E5BD-3C5B-70DF048CEEDE}"/>
          </ac:picMkLst>
        </pc:picChg>
      </pc:sldChg>
      <pc:sldChg chg="addSp modSp new mod">
        <pc:chgData name="Sagar  Timalsena" userId="625e728c-8426-47ff-a99e-9fc7195b2cf9" providerId="ADAL" clId="{F4770079-9CD6-40D6-B423-573DFDE6B33A}" dt="2024-07-29T06:41:17.673" v="429" actId="20577"/>
        <pc:sldMkLst>
          <pc:docMk/>
          <pc:sldMk cId="4265403778" sldId="265"/>
        </pc:sldMkLst>
        <pc:spChg chg="mod">
          <ac:chgData name="Sagar  Timalsena" userId="625e728c-8426-47ff-a99e-9fc7195b2cf9" providerId="ADAL" clId="{F4770079-9CD6-40D6-B423-573DFDE6B33A}" dt="2024-07-29T06:40:57.698" v="424"/>
          <ac:spMkLst>
            <pc:docMk/>
            <pc:sldMk cId="4265403778" sldId="265"/>
            <ac:spMk id="2" creationId="{E899DFB1-7D0C-D7DB-35FA-12BFBDF4BDC8}"/>
          </ac:spMkLst>
        </pc:spChg>
        <pc:spChg chg="mod">
          <ac:chgData name="Sagar  Timalsena" userId="625e728c-8426-47ff-a99e-9fc7195b2cf9" providerId="ADAL" clId="{F4770079-9CD6-40D6-B423-573DFDE6B33A}" dt="2024-07-29T06:41:17.673" v="429" actId="20577"/>
          <ac:spMkLst>
            <pc:docMk/>
            <pc:sldMk cId="4265403778" sldId="265"/>
            <ac:spMk id="3" creationId="{5CE7B7FD-2C9F-28E5-3D97-B3A486CEDD84}"/>
          </ac:spMkLst>
        </pc:spChg>
        <pc:picChg chg="add">
          <ac:chgData name="Sagar  Timalsena" userId="625e728c-8426-47ff-a99e-9fc7195b2cf9" providerId="ADAL" clId="{F4770079-9CD6-40D6-B423-573DFDE6B33A}" dt="2024-07-29T06:41:08.480" v="425" actId="22"/>
          <ac:picMkLst>
            <pc:docMk/>
            <pc:sldMk cId="4265403778" sldId="265"/>
            <ac:picMk id="7" creationId="{CF7884FD-AF5C-0FA8-DB72-5A19FA0E87F1}"/>
          </ac:picMkLst>
        </pc:picChg>
      </pc:sldChg>
      <pc:sldChg chg="addSp delSp modSp new del mod">
        <pc:chgData name="Sagar  Timalsena" userId="625e728c-8426-47ff-a99e-9fc7195b2cf9" providerId="ADAL" clId="{F4770079-9CD6-40D6-B423-573DFDE6B33A}" dt="2024-07-29T06:58:56.206" v="636" actId="47"/>
        <pc:sldMkLst>
          <pc:docMk/>
          <pc:sldMk cId="672603393" sldId="266"/>
        </pc:sldMkLst>
        <pc:spChg chg="mod">
          <ac:chgData name="Sagar  Timalsena" userId="625e728c-8426-47ff-a99e-9fc7195b2cf9" providerId="ADAL" clId="{F4770079-9CD6-40D6-B423-573DFDE6B33A}" dt="2024-07-29T06:41:43.465" v="431"/>
          <ac:spMkLst>
            <pc:docMk/>
            <pc:sldMk cId="672603393" sldId="266"/>
            <ac:spMk id="2" creationId="{E985CE32-6933-6984-48DD-2CB81831ADB5}"/>
          </ac:spMkLst>
        </pc:spChg>
        <pc:spChg chg="del">
          <ac:chgData name="Sagar  Timalsena" userId="625e728c-8426-47ff-a99e-9fc7195b2cf9" providerId="ADAL" clId="{F4770079-9CD6-40D6-B423-573DFDE6B33A}" dt="2024-07-29T06:41:52.152" v="432" actId="22"/>
          <ac:spMkLst>
            <pc:docMk/>
            <pc:sldMk cId="672603393" sldId="266"/>
            <ac:spMk id="3" creationId="{8C9F6373-17A4-9ED7-18F2-C2465E0A1EFF}"/>
          </ac:spMkLst>
        </pc:spChg>
        <pc:spChg chg="add mod">
          <ac:chgData name="Sagar  Timalsena" userId="625e728c-8426-47ff-a99e-9fc7195b2cf9" providerId="ADAL" clId="{F4770079-9CD6-40D6-B423-573DFDE6B33A}" dt="2024-07-29T06:58:38.448" v="635" actId="478"/>
          <ac:spMkLst>
            <pc:docMk/>
            <pc:sldMk cId="672603393" sldId="266"/>
            <ac:spMk id="9" creationId="{65C30FE9-B16E-8831-F992-54AFAE7850F2}"/>
          </ac:spMkLst>
        </pc:spChg>
        <pc:picChg chg="add del mod ord">
          <ac:chgData name="Sagar  Timalsena" userId="625e728c-8426-47ff-a99e-9fc7195b2cf9" providerId="ADAL" clId="{F4770079-9CD6-40D6-B423-573DFDE6B33A}" dt="2024-07-29T06:58:38.448" v="635" actId="478"/>
          <ac:picMkLst>
            <pc:docMk/>
            <pc:sldMk cId="672603393" sldId="266"/>
            <ac:picMk id="7" creationId="{F72206A9-D1DF-93E8-2621-1DC1CB55A436}"/>
          </ac:picMkLst>
        </pc:picChg>
      </pc:sldChg>
      <pc:sldChg chg="addSp modSp new mod">
        <pc:chgData name="Sagar  Timalsena" userId="625e728c-8426-47ff-a99e-9fc7195b2cf9" providerId="ADAL" clId="{F4770079-9CD6-40D6-B423-573DFDE6B33A}" dt="2024-07-29T06:43:50.271" v="454"/>
        <pc:sldMkLst>
          <pc:docMk/>
          <pc:sldMk cId="1932859722" sldId="267"/>
        </pc:sldMkLst>
        <pc:spChg chg="mod">
          <ac:chgData name="Sagar  Timalsena" userId="625e728c-8426-47ff-a99e-9fc7195b2cf9" providerId="ADAL" clId="{F4770079-9CD6-40D6-B423-573DFDE6B33A}" dt="2024-07-29T06:43:50.271" v="454"/>
          <ac:spMkLst>
            <pc:docMk/>
            <pc:sldMk cId="1932859722" sldId="267"/>
            <ac:spMk id="2" creationId="{96BAA866-581E-89D9-D9FF-527A4EB6E820}"/>
          </ac:spMkLst>
        </pc:spChg>
        <pc:spChg chg="mod">
          <ac:chgData name="Sagar  Timalsena" userId="625e728c-8426-47ff-a99e-9fc7195b2cf9" providerId="ADAL" clId="{F4770079-9CD6-40D6-B423-573DFDE6B33A}" dt="2024-07-29T06:42:52.419" v="448" actId="20577"/>
          <ac:spMkLst>
            <pc:docMk/>
            <pc:sldMk cId="1932859722" sldId="267"/>
            <ac:spMk id="3" creationId="{4E567D97-0A34-D1BB-8D62-F368018A134E}"/>
          </ac:spMkLst>
        </pc:spChg>
        <pc:picChg chg="add mod">
          <ac:chgData name="Sagar  Timalsena" userId="625e728c-8426-47ff-a99e-9fc7195b2cf9" providerId="ADAL" clId="{F4770079-9CD6-40D6-B423-573DFDE6B33A}" dt="2024-07-29T06:42:56.839" v="449" actId="1076"/>
          <ac:picMkLst>
            <pc:docMk/>
            <pc:sldMk cId="1932859722" sldId="267"/>
            <ac:picMk id="7" creationId="{7FF4AA37-BB2A-FF4C-BB76-929329EAEECC}"/>
          </ac:picMkLst>
        </pc:picChg>
      </pc:sldChg>
      <pc:sldChg chg="addSp delSp modSp new mod">
        <pc:chgData name="Sagar  Timalsena" userId="625e728c-8426-47ff-a99e-9fc7195b2cf9" providerId="ADAL" clId="{F4770079-9CD6-40D6-B423-573DFDE6B33A}" dt="2024-07-29T06:46:34.135" v="493" actId="14100"/>
        <pc:sldMkLst>
          <pc:docMk/>
          <pc:sldMk cId="4249595887" sldId="268"/>
        </pc:sldMkLst>
        <pc:spChg chg="mod">
          <ac:chgData name="Sagar  Timalsena" userId="625e728c-8426-47ff-a99e-9fc7195b2cf9" providerId="ADAL" clId="{F4770079-9CD6-40D6-B423-573DFDE6B33A}" dt="2024-07-29T06:46:34.135" v="493" actId="14100"/>
          <ac:spMkLst>
            <pc:docMk/>
            <pc:sldMk cId="4249595887" sldId="268"/>
            <ac:spMk id="2" creationId="{651BEA1D-A97C-63C4-7EC4-76420B008543}"/>
          </ac:spMkLst>
        </pc:spChg>
        <pc:spChg chg="del">
          <ac:chgData name="Sagar  Timalsena" userId="625e728c-8426-47ff-a99e-9fc7195b2cf9" providerId="ADAL" clId="{F4770079-9CD6-40D6-B423-573DFDE6B33A}" dt="2024-07-29T06:46:07.819" v="483" actId="478"/>
          <ac:spMkLst>
            <pc:docMk/>
            <pc:sldMk cId="4249595887" sldId="268"/>
            <ac:spMk id="3" creationId="{1A203C06-6D65-2F84-62D7-E87F5CB2D3D6}"/>
          </ac:spMkLst>
        </pc:spChg>
        <pc:picChg chg="add mod">
          <ac:chgData name="Sagar  Timalsena" userId="625e728c-8426-47ff-a99e-9fc7195b2cf9" providerId="ADAL" clId="{F4770079-9CD6-40D6-B423-573DFDE6B33A}" dt="2024-07-29T06:46:11.181" v="484" actId="1076"/>
          <ac:picMkLst>
            <pc:docMk/>
            <pc:sldMk cId="4249595887" sldId="268"/>
            <ac:picMk id="7" creationId="{7AC2447E-5380-29C6-CC1C-D3D2CEF10610}"/>
          </ac:picMkLst>
        </pc:picChg>
      </pc:sldChg>
      <pc:sldChg chg="addSp delSp modSp new mod">
        <pc:chgData name="Sagar  Timalsena" userId="625e728c-8426-47ff-a99e-9fc7195b2cf9" providerId="ADAL" clId="{F4770079-9CD6-40D6-B423-573DFDE6B33A}" dt="2024-07-29T06:45:35.176" v="480" actId="1076"/>
        <pc:sldMkLst>
          <pc:docMk/>
          <pc:sldMk cId="3927226163" sldId="269"/>
        </pc:sldMkLst>
        <pc:spChg chg="mod">
          <ac:chgData name="Sagar  Timalsena" userId="625e728c-8426-47ff-a99e-9fc7195b2cf9" providerId="ADAL" clId="{F4770079-9CD6-40D6-B423-573DFDE6B33A}" dt="2024-07-29T06:45:19.944" v="478" actId="14100"/>
          <ac:spMkLst>
            <pc:docMk/>
            <pc:sldMk cId="3927226163" sldId="269"/>
            <ac:spMk id="2" creationId="{8AAB7F23-2A22-B03B-661A-5BD25868CA84}"/>
          </ac:spMkLst>
        </pc:spChg>
        <pc:spChg chg="del">
          <ac:chgData name="Sagar  Timalsena" userId="625e728c-8426-47ff-a99e-9fc7195b2cf9" providerId="ADAL" clId="{F4770079-9CD6-40D6-B423-573DFDE6B33A}" dt="2024-07-29T06:45:30.467" v="479" actId="478"/>
          <ac:spMkLst>
            <pc:docMk/>
            <pc:sldMk cId="3927226163" sldId="269"/>
            <ac:spMk id="3" creationId="{A233C72C-F912-BCC3-1E5D-21B9D84B56C4}"/>
          </ac:spMkLst>
        </pc:spChg>
        <pc:picChg chg="add mod">
          <ac:chgData name="Sagar  Timalsena" userId="625e728c-8426-47ff-a99e-9fc7195b2cf9" providerId="ADAL" clId="{F4770079-9CD6-40D6-B423-573DFDE6B33A}" dt="2024-07-29T06:45:35.176" v="480" actId="1076"/>
          <ac:picMkLst>
            <pc:docMk/>
            <pc:sldMk cId="3927226163" sldId="269"/>
            <ac:picMk id="7" creationId="{497DE491-C2F2-8226-33F7-9C64CAB0F7DC}"/>
          </ac:picMkLst>
        </pc:picChg>
      </pc:sldChg>
      <pc:sldChg chg="addSp delSp modSp new mod modClrScheme chgLayout">
        <pc:chgData name="Sagar  Timalsena" userId="625e728c-8426-47ff-a99e-9fc7195b2cf9" providerId="ADAL" clId="{F4770079-9CD6-40D6-B423-573DFDE6B33A}" dt="2024-07-29T06:59:04.949" v="639" actId="20577"/>
        <pc:sldMkLst>
          <pc:docMk/>
          <pc:sldMk cId="1453105782" sldId="270"/>
        </pc:sldMkLst>
        <pc:spChg chg="mod ord">
          <ac:chgData name="Sagar  Timalsena" userId="625e728c-8426-47ff-a99e-9fc7195b2cf9" providerId="ADAL" clId="{F4770079-9CD6-40D6-B423-573DFDE6B33A}" dt="2024-07-29T06:50:59.067" v="528" actId="404"/>
          <ac:spMkLst>
            <pc:docMk/>
            <pc:sldMk cId="1453105782" sldId="270"/>
            <ac:spMk id="2" creationId="{0DFB72E5-C36C-B572-EDCA-7C2774A1CDE2}"/>
          </ac:spMkLst>
        </pc:spChg>
        <pc:spChg chg="del mod">
          <ac:chgData name="Sagar  Timalsena" userId="625e728c-8426-47ff-a99e-9fc7195b2cf9" providerId="ADAL" clId="{F4770079-9CD6-40D6-B423-573DFDE6B33A}" dt="2024-07-29T06:47:50.375" v="500" actId="3680"/>
          <ac:spMkLst>
            <pc:docMk/>
            <pc:sldMk cId="1453105782" sldId="270"/>
            <ac:spMk id="3" creationId="{A9C1B896-9D7F-E18F-63BD-DB588341B6C6}"/>
          </ac:spMkLst>
        </pc:spChg>
        <pc:spChg chg="mod ord">
          <ac:chgData name="Sagar  Timalsena" userId="625e728c-8426-47ff-a99e-9fc7195b2cf9" providerId="ADAL" clId="{F4770079-9CD6-40D6-B423-573DFDE6B33A}" dt="2024-07-29T06:50:31.952" v="521" actId="700"/>
          <ac:spMkLst>
            <pc:docMk/>
            <pc:sldMk cId="1453105782" sldId="270"/>
            <ac:spMk id="4" creationId="{EF6B6912-D416-F74A-352D-13ED58B31A26}"/>
          </ac:spMkLst>
        </pc:spChg>
        <pc:spChg chg="mod ord">
          <ac:chgData name="Sagar  Timalsena" userId="625e728c-8426-47ff-a99e-9fc7195b2cf9" providerId="ADAL" clId="{F4770079-9CD6-40D6-B423-573DFDE6B33A}" dt="2024-07-29T06:50:31.952" v="521" actId="700"/>
          <ac:spMkLst>
            <pc:docMk/>
            <pc:sldMk cId="1453105782" sldId="270"/>
            <ac:spMk id="5" creationId="{F1176238-08D1-FD6F-B17B-D14308054A20}"/>
          </ac:spMkLst>
        </pc:spChg>
        <pc:spChg chg="add mod ord">
          <ac:chgData name="Sagar  Timalsena" userId="625e728c-8426-47ff-a99e-9fc7195b2cf9" providerId="ADAL" clId="{F4770079-9CD6-40D6-B423-573DFDE6B33A}" dt="2024-07-29T06:59:04.949" v="639" actId="20577"/>
          <ac:spMkLst>
            <pc:docMk/>
            <pc:sldMk cId="1453105782" sldId="270"/>
            <ac:spMk id="7" creationId="{8F33CB46-987A-9314-49EC-50C2C9B338BB}"/>
          </ac:spMkLst>
        </pc:spChg>
        <pc:graphicFrameChg chg="add mod ord modGraphic">
          <ac:chgData name="Sagar  Timalsena" userId="625e728c-8426-47ff-a99e-9fc7195b2cf9" providerId="ADAL" clId="{F4770079-9CD6-40D6-B423-573DFDE6B33A}" dt="2024-07-29T06:50:49.534" v="525" actId="1076"/>
          <ac:graphicFrameMkLst>
            <pc:docMk/>
            <pc:sldMk cId="1453105782" sldId="270"/>
            <ac:graphicFrameMk id="6" creationId="{EB5F445E-0D36-EBFB-DC82-C163CB523E12}"/>
          </ac:graphicFrameMkLst>
        </pc:graphicFrameChg>
      </pc:sldChg>
      <pc:sldChg chg="modSp new mod">
        <pc:chgData name="Sagar  Timalsena" userId="625e728c-8426-47ff-a99e-9fc7195b2cf9" providerId="ADAL" clId="{F4770079-9CD6-40D6-B423-573DFDE6B33A}" dt="2024-07-29T06:59:17.845" v="642" actId="20577"/>
        <pc:sldMkLst>
          <pc:docMk/>
          <pc:sldMk cId="2449214445" sldId="271"/>
        </pc:sldMkLst>
        <pc:spChg chg="mod">
          <ac:chgData name="Sagar  Timalsena" userId="625e728c-8426-47ff-a99e-9fc7195b2cf9" providerId="ADAL" clId="{F4770079-9CD6-40D6-B423-573DFDE6B33A}" dt="2024-07-29T06:52:46.486" v="622" actId="255"/>
          <ac:spMkLst>
            <pc:docMk/>
            <pc:sldMk cId="2449214445" sldId="271"/>
            <ac:spMk id="2" creationId="{DD9CF8CC-CA8A-31D4-B721-CE4756F49284}"/>
          </ac:spMkLst>
        </pc:spChg>
        <pc:spChg chg="mod">
          <ac:chgData name="Sagar  Timalsena" userId="625e728c-8426-47ff-a99e-9fc7195b2cf9" providerId="ADAL" clId="{F4770079-9CD6-40D6-B423-573DFDE6B33A}" dt="2024-07-29T06:59:17.845" v="642" actId="20577"/>
          <ac:spMkLst>
            <pc:docMk/>
            <pc:sldMk cId="2449214445" sldId="271"/>
            <ac:spMk id="3" creationId="{07CE6CC5-BBB7-E4D6-21F4-6FD9693EC8C5}"/>
          </ac:spMkLst>
        </pc:spChg>
      </pc:sldChg>
      <pc:sldChg chg="modSp new mod">
        <pc:chgData name="Sagar  Timalsena" userId="625e728c-8426-47ff-a99e-9fc7195b2cf9" providerId="ADAL" clId="{F4770079-9CD6-40D6-B423-573DFDE6B33A}" dt="2024-07-29T06:56:30.573" v="630" actId="5793"/>
        <pc:sldMkLst>
          <pc:docMk/>
          <pc:sldMk cId="1312550522" sldId="272"/>
        </pc:sldMkLst>
        <pc:spChg chg="mod">
          <ac:chgData name="Sagar  Timalsena" userId="625e728c-8426-47ff-a99e-9fc7195b2cf9" providerId="ADAL" clId="{F4770079-9CD6-40D6-B423-573DFDE6B33A}" dt="2024-07-29T06:56:24.212" v="627"/>
          <ac:spMkLst>
            <pc:docMk/>
            <pc:sldMk cId="1312550522" sldId="272"/>
            <ac:spMk id="2" creationId="{556C8847-57CB-1732-9ACB-96E9E041BEC0}"/>
          </ac:spMkLst>
        </pc:spChg>
        <pc:spChg chg="mod">
          <ac:chgData name="Sagar  Timalsena" userId="625e728c-8426-47ff-a99e-9fc7195b2cf9" providerId="ADAL" clId="{F4770079-9CD6-40D6-B423-573DFDE6B33A}" dt="2024-07-29T06:56:30.573" v="630" actId="5793"/>
          <ac:spMkLst>
            <pc:docMk/>
            <pc:sldMk cId="1312550522" sldId="272"/>
            <ac:spMk id="3" creationId="{BEFCB08C-7F45-189E-E30E-49C25BA39565}"/>
          </ac:spMkLst>
        </pc:spChg>
      </pc:sldChg>
      <pc:sldChg chg="addSp delSp modSp new mod modNotesTx">
        <pc:chgData name="Sagar  Timalsena" userId="625e728c-8426-47ff-a99e-9fc7195b2cf9" providerId="ADAL" clId="{F4770079-9CD6-40D6-B423-573DFDE6B33A}" dt="2024-07-29T07:18:46.482" v="828"/>
        <pc:sldMkLst>
          <pc:docMk/>
          <pc:sldMk cId="3099469014" sldId="273"/>
        </pc:sldMkLst>
        <pc:spChg chg="mod">
          <ac:chgData name="Sagar  Timalsena" userId="625e728c-8426-47ff-a99e-9fc7195b2cf9" providerId="ADAL" clId="{F4770079-9CD6-40D6-B423-573DFDE6B33A}" dt="2024-07-29T07:17:18.913" v="825" actId="113"/>
          <ac:spMkLst>
            <pc:docMk/>
            <pc:sldMk cId="3099469014" sldId="273"/>
            <ac:spMk id="2" creationId="{C65F3638-85D1-D230-78FF-43E5D15B4961}"/>
          </ac:spMkLst>
        </pc:spChg>
        <pc:spChg chg="del">
          <ac:chgData name="Sagar  Timalsena" userId="625e728c-8426-47ff-a99e-9fc7195b2cf9" providerId="ADAL" clId="{F4770079-9CD6-40D6-B423-573DFDE6B33A}" dt="2024-07-29T07:17:38.447" v="826" actId="931"/>
          <ac:spMkLst>
            <pc:docMk/>
            <pc:sldMk cId="3099469014" sldId="273"/>
            <ac:spMk id="3" creationId="{58C73FA8-3988-6DEC-7387-7525DD5D779B}"/>
          </ac:spMkLst>
        </pc:spChg>
        <pc:picChg chg="add mod">
          <ac:chgData name="Sagar  Timalsena" userId="625e728c-8426-47ff-a99e-9fc7195b2cf9" providerId="ADAL" clId="{F4770079-9CD6-40D6-B423-573DFDE6B33A}" dt="2024-07-29T07:17:44.330" v="827" actId="14100"/>
          <ac:picMkLst>
            <pc:docMk/>
            <pc:sldMk cId="3099469014" sldId="273"/>
            <ac:picMk id="7" creationId="{A7A613D3-849E-D092-A3EF-562367D888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BA4C0-C1DD-4DA6-B9EA-A8D70801CD0C}" type="datetimeFigureOut">
              <a:rPr lang="en-IN" smtClean="0"/>
              <a:t>29-07-2024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659FF-2D20-4923-884A-504685E2F82E}" type="slidenum">
              <a:rPr lang="en-IN" smtClean="0"/>
              <a:t>‹#›</a:t>
            </a:fld>
            <a:endParaRPr lang="en-IN"/>
          </a:p>
        </p:txBody>
      </p:sp>
    </p:spTree>
    <p:extLst>
      <p:ext uri="{BB962C8B-B14F-4D97-AF65-F5344CB8AC3E}">
        <p14:creationId xmlns:p14="http://schemas.microsoft.com/office/powerpoint/2010/main" val="619159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00" dirty="0"/>
              <a:t>Good afternoon sir, I’m Sijan </a:t>
            </a:r>
            <a:r>
              <a:rPr lang="en-US" sz="8800" dirty="0" err="1"/>
              <a:t>Paudel</a:t>
            </a:r>
            <a:r>
              <a:rPr lang="en-US" sz="8800" dirty="0"/>
              <a:t>, and I’d like to thank Assistant Professor Bikash Balami, the Head of Department, and all faculty members for their support as I present on ‘</a:t>
            </a:r>
            <a:r>
              <a:rPr lang="en-US" sz="8800" b="1" i="0" dirty="0">
                <a:solidFill>
                  <a:srgbClr val="0D0D0D"/>
                </a:solidFill>
                <a:effectLst/>
                <a:latin typeface="TimesNewRomanPS-BoldMT"/>
              </a:rPr>
              <a:t>Spam Email Detection Using Support Vector Machine</a:t>
            </a:r>
            <a:r>
              <a:rPr lang="en-US" sz="8800" dirty="0"/>
              <a:t>.</a:t>
            </a:r>
            <a:endParaRPr lang="en-IN" sz="8800" dirty="0"/>
          </a:p>
          <a:p>
            <a:endParaRPr lang="en-IN" sz="8800" dirty="0"/>
          </a:p>
          <a:p>
            <a:endParaRPr lang="en-IN" sz="8800" dirty="0"/>
          </a:p>
        </p:txBody>
      </p:sp>
      <p:sp>
        <p:nvSpPr>
          <p:cNvPr id="4" name="Slide Number Placeholder 3"/>
          <p:cNvSpPr>
            <a:spLocks noGrp="1"/>
          </p:cNvSpPr>
          <p:nvPr>
            <p:ph type="sldNum" sz="quarter" idx="5"/>
          </p:nvPr>
        </p:nvSpPr>
        <p:spPr/>
        <p:txBody>
          <a:bodyPr/>
          <a:lstStyle/>
          <a:p>
            <a:fld id="{018659FF-2D20-4923-884A-504685E2F82E}" type="slidenum">
              <a:rPr lang="en-IN" smtClean="0"/>
              <a:t>1</a:t>
            </a:fld>
            <a:endParaRPr lang="en-IN"/>
          </a:p>
        </p:txBody>
      </p:sp>
    </p:spTree>
    <p:extLst>
      <p:ext uri="{BB962C8B-B14F-4D97-AF65-F5344CB8AC3E}">
        <p14:creationId xmlns:p14="http://schemas.microsoft.com/office/powerpoint/2010/main" val="360578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 of todays presentation</a:t>
            </a:r>
            <a:endParaRPr lang="en-IN" dirty="0"/>
          </a:p>
        </p:txBody>
      </p:sp>
      <p:sp>
        <p:nvSpPr>
          <p:cNvPr id="4" name="Slide Number Placeholder 3"/>
          <p:cNvSpPr>
            <a:spLocks noGrp="1"/>
          </p:cNvSpPr>
          <p:nvPr>
            <p:ph type="sldNum" sz="quarter" idx="5"/>
          </p:nvPr>
        </p:nvSpPr>
        <p:spPr/>
        <p:txBody>
          <a:bodyPr/>
          <a:lstStyle/>
          <a:p>
            <a:fld id="{018659FF-2D20-4923-884A-504685E2F82E}" type="slidenum">
              <a:rPr lang="en-IN" smtClean="0"/>
              <a:t>2</a:t>
            </a:fld>
            <a:endParaRPr lang="en-IN"/>
          </a:p>
        </p:txBody>
      </p:sp>
    </p:spTree>
    <p:extLst>
      <p:ext uri="{BB962C8B-B14F-4D97-AF65-F5344CB8AC3E}">
        <p14:creationId xmlns:p14="http://schemas.microsoft.com/office/powerpoint/2010/main" val="570897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steps to complete seminar</a:t>
            </a:r>
            <a:endParaRPr lang="en-IN" dirty="0"/>
          </a:p>
        </p:txBody>
      </p:sp>
      <p:sp>
        <p:nvSpPr>
          <p:cNvPr id="4" name="Slide Number Placeholder 3"/>
          <p:cNvSpPr>
            <a:spLocks noGrp="1"/>
          </p:cNvSpPr>
          <p:nvPr>
            <p:ph type="sldNum" sz="quarter" idx="5"/>
          </p:nvPr>
        </p:nvSpPr>
        <p:spPr/>
        <p:txBody>
          <a:bodyPr/>
          <a:lstStyle/>
          <a:p>
            <a:fld id="{018659FF-2D20-4923-884A-504685E2F82E}" type="slidenum">
              <a:rPr lang="en-IN" smtClean="0"/>
              <a:t>7</a:t>
            </a:fld>
            <a:endParaRPr lang="en-IN"/>
          </a:p>
        </p:txBody>
      </p:sp>
    </p:spTree>
    <p:extLst>
      <p:ext uri="{BB962C8B-B14F-4D97-AF65-F5344CB8AC3E}">
        <p14:creationId xmlns:p14="http://schemas.microsoft.com/office/powerpoint/2010/main" val="68813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Data Preprocessing:</a:t>
            </a:r>
            <a:endParaRPr lang="en-US" dirty="0"/>
          </a:p>
          <a:p>
            <a:pPr marL="1143000" lvl="2" indent="-228600">
              <a:buFont typeface="Arial" panose="020B0604020202020204" pitchFamily="34" charset="0"/>
              <a:buChar char="•"/>
            </a:pPr>
            <a:r>
              <a:rPr lang="en-US" dirty="0"/>
              <a:t>Convert raw data into a numerical format, often using techniques like TF-IDF for text data.</a:t>
            </a:r>
          </a:p>
          <a:p>
            <a:pPr marL="742950" lvl="1" indent="-285750">
              <a:buFont typeface="Arial" panose="020B0604020202020204" pitchFamily="34" charset="0"/>
              <a:buChar char="•"/>
            </a:pPr>
            <a:r>
              <a:rPr lang="en-US" b="1" dirty="0"/>
              <a:t>Selecting a Kernel:</a:t>
            </a:r>
            <a:endParaRPr lang="en-US" dirty="0"/>
          </a:p>
          <a:p>
            <a:pPr marL="1143000" lvl="2" indent="-228600">
              <a:buFont typeface="Arial" panose="020B0604020202020204" pitchFamily="34" charset="0"/>
              <a:buChar char="•"/>
            </a:pPr>
            <a:r>
              <a:rPr lang="en-US" dirty="0"/>
              <a:t>Choose a kernel function (linear, polynomial, radial basis function) to transform the data into a higher-dimensional space if necessary.</a:t>
            </a:r>
          </a:p>
          <a:p>
            <a:pPr marL="742950" lvl="1" indent="-285750">
              <a:buFont typeface="Arial" panose="020B0604020202020204" pitchFamily="34" charset="0"/>
              <a:buChar char="•"/>
            </a:pPr>
            <a:r>
              <a:rPr lang="en-US" b="1" dirty="0"/>
              <a:t>Training the Model:</a:t>
            </a:r>
            <a:endParaRPr lang="en-US" dirty="0"/>
          </a:p>
          <a:p>
            <a:pPr marL="1143000" lvl="2" indent="-228600">
              <a:buFont typeface="Arial" panose="020B0604020202020204" pitchFamily="34" charset="0"/>
              <a:buChar char="•"/>
            </a:pPr>
            <a:r>
              <a:rPr lang="en-US" dirty="0"/>
              <a:t>Use the training dataset to find the optimal hyperplane by maximizing the margin between classes.</a:t>
            </a:r>
          </a:p>
          <a:p>
            <a:pPr marL="742950" lvl="1" indent="-285750">
              <a:buFont typeface="Arial" panose="020B0604020202020204" pitchFamily="34" charset="0"/>
              <a:buChar char="•"/>
            </a:pPr>
            <a:r>
              <a:rPr lang="en-US" b="1" dirty="0"/>
              <a:t>Hyperparameter Tuning:</a:t>
            </a:r>
            <a:endParaRPr lang="en-US" dirty="0"/>
          </a:p>
          <a:p>
            <a:pPr marL="1143000" lvl="2" indent="-228600">
              <a:buFont typeface="Arial" panose="020B0604020202020204" pitchFamily="34" charset="0"/>
              <a:buChar char="•"/>
            </a:pPr>
            <a:r>
              <a:rPr lang="en-US" dirty="0"/>
              <a:t>Adjust parameters like C (regularization parameter) and gamma (kernel coefficient) to improve model performance.</a:t>
            </a:r>
          </a:p>
          <a:p>
            <a:pPr marL="742950" lvl="1" indent="-285750">
              <a:buFont typeface="Arial" panose="020B0604020202020204" pitchFamily="34" charset="0"/>
              <a:buChar char="•"/>
            </a:pPr>
            <a:r>
              <a:rPr lang="en-US" b="1" dirty="0"/>
              <a:t>Model Evaluation:</a:t>
            </a:r>
            <a:endParaRPr lang="en-US" dirty="0"/>
          </a:p>
          <a:p>
            <a:pPr marL="1143000" lvl="2" indent="-228600">
              <a:buFont typeface="Arial" panose="020B0604020202020204" pitchFamily="34" charset="0"/>
              <a:buChar char="•"/>
            </a:pPr>
            <a:r>
              <a:rPr lang="en-US" dirty="0"/>
              <a:t>Assess the model's performance using metrics such as accuracy, precision, recall, and F1 score.</a:t>
            </a:r>
          </a:p>
          <a:p>
            <a:endParaRPr lang="en-IN" dirty="0"/>
          </a:p>
        </p:txBody>
      </p:sp>
      <p:sp>
        <p:nvSpPr>
          <p:cNvPr id="4" name="Slide Number Placeholder 3"/>
          <p:cNvSpPr>
            <a:spLocks noGrp="1"/>
          </p:cNvSpPr>
          <p:nvPr>
            <p:ph type="sldNum" sz="quarter" idx="5"/>
          </p:nvPr>
        </p:nvSpPr>
        <p:spPr/>
        <p:txBody>
          <a:bodyPr/>
          <a:lstStyle/>
          <a:p>
            <a:fld id="{018659FF-2D20-4923-884A-504685E2F82E}" type="slidenum">
              <a:rPr lang="en-IN" smtClean="0"/>
              <a:t>11</a:t>
            </a:fld>
            <a:endParaRPr lang="en-IN"/>
          </a:p>
        </p:txBody>
      </p:sp>
    </p:spTree>
    <p:extLst>
      <p:ext uri="{BB962C8B-B14F-4D97-AF65-F5344CB8AC3E}">
        <p14:creationId xmlns:p14="http://schemas.microsoft.com/office/powerpoint/2010/main" val="323365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E354-25BD-B594-09C1-78A29DD6B4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3757DE-2114-5B74-6C5F-9A774C4B1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49B10D-D618-D530-DF6E-142EDCDEF49E}"/>
              </a:ext>
            </a:extLst>
          </p:cNvPr>
          <p:cNvSpPr>
            <a:spLocks noGrp="1"/>
          </p:cNvSpPr>
          <p:nvPr>
            <p:ph type="dt" sz="half" idx="10"/>
          </p:nvPr>
        </p:nvSpPr>
        <p:spPr/>
        <p:txBody>
          <a:bodyPr/>
          <a:lstStyle/>
          <a:p>
            <a:fld id="{31511D64-ACAF-4DDE-BED5-EAAF1D0A258E}" type="datetime1">
              <a:rPr lang="en-IN" smtClean="0"/>
              <a:t>29-07-2024</a:t>
            </a:fld>
            <a:endParaRPr lang="en-IN"/>
          </a:p>
        </p:txBody>
      </p:sp>
      <p:sp>
        <p:nvSpPr>
          <p:cNvPr id="5" name="Footer Placeholder 4">
            <a:extLst>
              <a:ext uri="{FF2B5EF4-FFF2-40B4-BE49-F238E27FC236}">
                <a16:creationId xmlns:a16="http://schemas.microsoft.com/office/drawing/2014/main" id="{DC641541-619C-595F-5600-A83168324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FCA67-00AC-0D70-BDCA-ADA742A17BFE}"/>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278818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C66D-1B00-224C-F45F-A2DCBF0ED4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38ECE3-079F-3F6C-2ECC-7CCE8030D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CC56A-A2DC-F31A-A878-BC7027BA4C18}"/>
              </a:ext>
            </a:extLst>
          </p:cNvPr>
          <p:cNvSpPr>
            <a:spLocks noGrp="1"/>
          </p:cNvSpPr>
          <p:nvPr>
            <p:ph type="dt" sz="half" idx="10"/>
          </p:nvPr>
        </p:nvSpPr>
        <p:spPr/>
        <p:txBody>
          <a:bodyPr/>
          <a:lstStyle/>
          <a:p>
            <a:fld id="{EB001904-C1E7-4E64-B099-0811F97CACBD}" type="datetime1">
              <a:rPr lang="en-IN" smtClean="0"/>
              <a:t>29-07-2024</a:t>
            </a:fld>
            <a:endParaRPr lang="en-IN"/>
          </a:p>
        </p:txBody>
      </p:sp>
      <p:sp>
        <p:nvSpPr>
          <p:cNvPr id="5" name="Footer Placeholder 4">
            <a:extLst>
              <a:ext uri="{FF2B5EF4-FFF2-40B4-BE49-F238E27FC236}">
                <a16:creationId xmlns:a16="http://schemas.microsoft.com/office/drawing/2014/main" id="{556683D8-8BA9-299D-261E-D2BCCA14A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59EC2C-EA8D-6194-20CB-4870A1F214AD}"/>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423326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E8F18A-93E7-EDF7-3BFD-600F1BA9AD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A81764-39F4-8966-A2EE-9D89795FA0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C390F-1985-F39E-BB32-ECE920B166A1}"/>
              </a:ext>
            </a:extLst>
          </p:cNvPr>
          <p:cNvSpPr>
            <a:spLocks noGrp="1"/>
          </p:cNvSpPr>
          <p:nvPr>
            <p:ph type="dt" sz="half" idx="10"/>
          </p:nvPr>
        </p:nvSpPr>
        <p:spPr/>
        <p:txBody>
          <a:bodyPr/>
          <a:lstStyle/>
          <a:p>
            <a:fld id="{739FB668-1EFE-42D4-8212-B39C2297D66A}" type="datetime1">
              <a:rPr lang="en-IN" smtClean="0"/>
              <a:t>29-07-2024</a:t>
            </a:fld>
            <a:endParaRPr lang="en-IN"/>
          </a:p>
        </p:txBody>
      </p:sp>
      <p:sp>
        <p:nvSpPr>
          <p:cNvPr id="5" name="Footer Placeholder 4">
            <a:extLst>
              <a:ext uri="{FF2B5EF4-FFF2-40B4-BE49-F238E27FC236}">
                <a16:creationId xmlns:a16="http://schemas.microsoft.com/office/drawing/2014/main" id="{90543119-99BF-DC43-56D7-A675A2ADFF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7BD7E-2F32-598E-1FB0-034E78DDEE80}"/>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38834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5F5E-70D3-2BE2-54AB-63055A473D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061AB9-8F71-727F-6EFA-E454F20191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050E5-33F4-65C7-903E-967D9FE128DE}"/>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Footer Placeholder 4">
            <a:extLst>
              <a:ext uri="{FF2B5EF4-FFF2-40B4-BE49-F238E27FC236}">
                <a16:creationId xmlns:a16="http://schemas.microsoft.com/office/drawing/2014/main" id="{92D44004-666E-D420-7B57-62C4270933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55FBB-169F-ED9B-7697-984AD77EE5D7}"/>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1040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FF70-7B87-D41A-9202-41E5681D0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E4AD8E-C507-D1B9-ABC8-94AAE9E20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84DCF-1AF6-9567-C945-E114E4DAC619}"/>
              </a:ext>
            </a:extLst>
          </p:cNvPr>
          <p:cNvSpPr>
            <a:spLocks noGrp="1"/>
          </p:cNvSpPr>
          <p:nvPr>
            <p:ph type="dt" sz="half" idx="10"/>
          </p:nvPr>
        </p:nvSpPr>
        <p:spPr/>
        <p:txBody>
          <a:bodyPr/>
          <a:lstStyle/>
          <a:p>
            <a:fld id="{5A5F07F3-4C7C-4234-9C37-67145189B107}" type="datetime1">
              <a:rPr lang="en-IN" smtClean="0"/>
              <a:t>29-07-2024</a:t>
            </a:fld>
            <a:endParaRPr lang="en-IN"/>
          </a:p>
        </p:txBody>
      </p:sp>
      <p:sp>
        <p:nvSpPr>
          <p:cNvPr id="5" name="Footer Placeholder 4">
            <a:extLst>
              <a:ext uri="{FF2B5EF4-FFF2-40B4-BE49-F238E27FC236}">
                <a16:creationId xmlns:a16="http://schemas.microsoft.com/office/drawing/2014/main" id="{9E40A1DB-639D-FCD9-405C-3CA736D5E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DAF3E-4BE1-DE43-6119-A0602B6C904F}"/>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165339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BE0D-E912-51B7-4FB9-2BCF02A39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E67182-84F8-BD5C-3AD4-9A67191338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CBC271-551A-A705-7ED0-EF6C4DC974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AE063A-C2BB-5DF7-CBC7-B329DDD1C726}"/>
              </a:ext>
            </a:extLst>
          </p:cNvPr>
          <p:cNvSpPr>
            <a:spLocks noGrp="1"/>
          </p:cNvSpPr>
          <p:nvPr>
            <p:ph type="dt" sz="half" idx="10"/>
          </p:nvPr>
        </p:nvSpPr>
        <p:spPr/>
        <p:txBody>
          <a:bodyPr/>
          <a:lstStyle/>
          <a:p>
            <a:fld id="{E417E13E-E5BF-4500-8254-04167720D27C}" type="datetime1">
              <a:rPr lang="en-IN" smtClean="0"/>
              <a:t>29-07-2024</a:t>
            </a:fld>
            <a:endParaRPr lang="en-IN"/>
          </a:p>
        </p:txBody>
      </p:sp>
      <p:sp>
        <p:nvSpPr>
          <p:cNvPr id="6" name="Footer Placeholder 5">
            <a:extLst>
              <a:ext uri="{FF2B5EF4-FFF2-40B4-BE49-F238E27FC236}">
                <a16:creationId xmlns:a16="http://schemas.microsoft.com/office/drawing/2014/main" id="{03208C2F-4DB1-0840-0D4A-D68231A99E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FBCB38-F1D6-D486-9CBF-B78AC0F8527E}"/>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310924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3249-9AE1-A5B5-7BD1-564A10494D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B0CF1-C4E5-A22C-39EC-522F22C07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BA15D-D716-38EF-ED5A-AE580228AC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009EC0-3C4C-BD30-B787-13756ACD1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9701C-583C-2928-7B7B-132F8BE473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66B106-30F4-C848-B088-B6B549474B72}"/>
              </a:ext>
            </a:extLst>
          </p:cNvPr>
          <p:cNvSpPr>
            <a:spLocks noGrp="1"/>
          </p:cNvSpPr>
          <p:nvPr>
            <p:ph type="dt" sz="half" idx="10"/>
          </p:nvPr>
        </p:nvSpPr>
        <p:spPr/>
        <p:txBody>
          <a:bodyPr/>
          <a:lstStyle/>
          <a:p>
            <a:fld id="{85CE89E9-6788-453E-B289-1D56BABC827D}" type="datetime1">
              <a:rPr lang="en-IN" smtClean="0"/>
              <a:t>29-07-2024</a:t>
            </a:fld>
            <a:endParaRPr lang="en-IN"/>
          </a:p>
        </p:txBody>
      </p:sp>
      <p:sp>
        <p:nvSpPr>
          <p:cNvPr id="8" name="Footer Placeholder 7">
            <a:extLst>
              <a:ext uri="{FF2B5EF4-FFF2-40B4-BE49-F238E27FC236}">
                <a16:creationId xmlns:a16="http://schemas.microsoft.com/office/drawing/2014/main" id="{C476F455-4717-F9BF-80A8-4DACA9A8B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D40A49-C574-BF76-F16D-699E87A1BC9F}"/>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254305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0833-E4DF-2E0F-BF95-13CC78E641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0C71C-7AA5-440C-C0A5-0545EB668D0A}"/>
              </a:ext>
            </a:extLst>
          </p:cNvPr>
          <p:cNvSpPr>
            <a:spLocks noGrp="1"/>
          </p:cNvSpPr>
          <p:nvPr>
            <p:ph type="dt" sz="half" idx="10"/>
          </p:nvPr>
        </p:nvSpPr>
        <p:spPr/>
        <p:txBody>
          <a:bodyPr/>
          <a:lstStyle/>
          <a:p>
            <a:fld id="{1D58FCCB-8FAF-458D-8823-43F35B2B359F}" type="datetime1">
              <a:rPr lang="en-IN" smtClean="0"/>
              <a:t>29-07-2024</a:t>
            </a:fld>
            <a:endParaRPr lang="en-IN"/>
          </a:p>
        </p:txBody>
      </p:sp>
      <p:sp>
        <p:nvSpPr>
          <p:cNvPr id="4" name="Footer Placeholder 3">
            <a:extLst>
              <a:ext uri="{FF2B5EF4-FFF2-40B4-BE49-F238E27FC236}">
                <a16:creationId xmlns:a16="http://schemas.microsoft.com/office/drawing/2014/main" id="{A2EF2ACB-A7F3-3E92-F3F5-052742FBBA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DE8488-2F4A-5037-CED3-F9BDC0EC6918}"/>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80238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91FA69-3690-CE69-9DED-2361DC0CEF9E}"/>
              </a:ext>
            </a:extLst>
          </p:cNvPr>
          <p:cNvSpPr>
            <a:spLocks noGrp="1"/>
          </p:cNvSpPr>
          <p:nvPr>
            <p:ph type="dt" sz="half" idx="10"/>
          </p:nvPr>
        </p:nvSpPr>
        <p:spPr/>
        <p:txBody>
          <a:bodyPr/>
          <a:lstStyle/>
          <a:p>
            <a:fld id="{FBBFA475-1E6B-4F44-97D4-B4A50675F8D9}" type="datetime1">
              <a:rPr lang="en-IN" smtClean="0"/>
              <a:t>29-07-2024</a:t>
            </a:fld>
            <a:endParaRPr lang="en-IN"/>
          </a:p>
        </p:txBody>
      </p:sp>
      <p:sp>
        <p:nvSpPr>
          <p:cNvPr id="3" name="Footer Placeholder 2">
            <a:extLst>
              <a:ext uri="{FF2B5EF4-FFF2-40B4-BE49-F238E27FC236}">
                <a16:creationId xmlns:a16="http://schemas.microsoft.com/office/drawing/2014/main" id="{FDCF751B-9ACC-2994-9933-A880DBCB1C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027616-3804-81E5-0D9C-12B3C84B5290}"/>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379533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FD2-0845-0174-2E3D-6B6DB4D14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A5AB51-03C1-FBB8-E6B1-B99506BE4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15EF33-2334-8B6D-C905-AB1F4FE61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7E4C3-11DB-0672-2AF2-FFC33ED910FC}"/>
              </a:ext>
            </a:extLst>
          </p:cNvPr>
          <p:cNvSpPr>
            <a:spLocks noGrp="1"/>
          </p:cNvSpPr>
          <p:nvPr>
            <p:ph type="dt" sz="half" idx="10"/>
          </p:nvPr>
        </p:nvSpPr>
        <p:spPr/>
        <p:txBody>
          <a:bodyPr/>
          <a:lstStyle/>
          <a:p>
            <a:fld id="{FF98F79A-4A62-48B3-9EB1-91A6FF9C361D}" type="datetime1">
              <a:rPr lang="en-IN" smtClean="0"/>
              <a:t>29-07-2024</a:t>
            </a:fld>
            <a:endParaRPr lang="en-IN"/>
          </a:p>
        </p:txBody>
      </p:sp>
      <p:sp>
        <p:nvSpPr>
          <p:cNvPr id="6" name="Footer Placeholder 5">
            <a:extLst>
              <a:ext uri="{FF2B5EF4-FFF2-40B4-BE49-F238E27FC236}">
                <a16:creationId xmlns:a16="http://schemas.microsoft.com/office/drawing/2014/main" id="{31D489D9-DEFB-A236-C0E7-9845DED886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5D21FD-1D15-BD1A-7551-474644C76355}"/>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361194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3AA9-C954-E9B7-07FC-FE803372F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2AC591-F98C-D34A-9B22-ED2C5472F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5DCD4C-6D21-216D-E870-548E31757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09978-50E5-D0AF-B0EE-60C1C8586502}"/>
              </a:ext>
            </a:extLst>
          </p:cNvPr>
          <p:cNvSpPr>
            <a:spLocks noGrp="1"/>
          </p:cNvSpPr>
          <p:nvPr>
            <p:ph type="dt" sz="half" idx="10"/>
          </p:nvPr>
        </p:nvSpPr>
        <p:spPr/>
        <p:txBody>
          <a:bodyPr/>
          <a:lstStyle/>
          <a:p>
            <a:fld id="{EEF4487C-E775-4296-A2BF-364D35DDD063}" type="datetime1">
              <a:rPr lang="en-IN" smtClean="0"/>
              <a:t>29-07-2024</a:t>
            </a:fld>
            <a:endParaRPr lang="en-IN"/>
          </a:p>
        </p:txBody>
      </p:sp>
      <p:sp>
        <p:nvSpPr>
          <p:cNvPr id="6" name="Footer Placeholder 5">
            <a:extLst>
              <a:ext uri="{FF2B5EF4-FFF2-40B4-BE49-F238E27FC236}">
                <a16:creationId xmlns:a16="http://schemas.microsoft.com/office/drawing/2014/main" id="{7CC45833-830E-845A-B6C2-059B4D043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5E09A-DA14-E5B5-F623-3886CD1E47C9}"/>
              </a:ext>
            </a:extLst>
          </p:cNvPr>
          <p:cNvSpPr>
            <a:spLocks noGrp="1"/>
          </p:cNvSpPr>
          <p:nvPr>
            <p:ph type="sldNum" sz="quarter" idx="12"/>
          </p:nvPr>
        </p:nvSpPr>
        <p:spPr/>
        <p:txBody>
          <a:bodyPr/>
          <a:lstStyle/>
          <a:p>
            <a:fld id="{E205A38A-D2F3-422C-83F8-9B7BD768ED58}" type="slidenum">
              <a:rPr lang="en-IN" smtClean="0"/>
              <a:t>‹#›</a:t>
            </a:fld>
            <a:endParaRPr lang="en-IN"/>
          </a:p>
        </p:txBody>
      </p:sp>
    </p:spTree>
    <p:extLst>
      <p:ext uri="{BB962C8B-B14F-4D97-AF65-F5344CB8AC3E}">
        <p14:creationId xmlns:p14="http://schemas.microsoft.com/office/powerpoint/2010/main" val="305559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D4804-26CA-DFAC-63E4-86931322F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3ACCB-0AD3-ACF0-BEBD-D5A415F5E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D4B75-2433-D8D2-BEFE-E4D486328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5546E-66B6-4343-8501-0BB9E2082210}" type="datetime1">
              <a:rPr lang="en-IN" smtClean="0"/>
              <a:t>29-07-2024</a:t>
            </a:fld>
            <a:endParaRPr lang="en-IN"/>
          </a:p>
        </p:txBody>
      </p:sp>
      <p:sp>
        <p:nvSpPr>
          <p:cNvPr id="5" name="Footer Placeholder 4">
            <a:extLst>
              <a:ext uri="{FF2B5EF4-FFF2-40B4-BE49-F238E27FC236}">
                <a16:creationId xmlns:a16="http://schemas.microsoft.com/office/drawing/2014/main" id="{2238664C-3D75-6F90-F666-8D2DC402F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BE98FA-DE02-C330-5119-0A8AD548C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5A38A-D2F3-422C-83F8-9B7BD768ED58}" type="slidenum">
              <a:rPr lang="en-IN" smtClean="0"/>
              <a:t>‹#›</a:t>
            </a:fld>
            <a:endParaRPr lang="en-IN"/>
          </a:p>
        </p:txBody>
      </p:sp>
    </p:spTree>
    <p:extLst>
      <p:ext uri="{BB962C8B-B14F-4D97-AF65-F5344CB8AC3E}">
        <p14:creationId xmlns:p14="http://schemas.microsoft.com/office/powerpoint/2010/main" val="2272403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C61E-E90F-4246-2088-E52795EFA84C}"/>
              </a:ext>
            </a:extLst>
          </p:cNvPr>
          <p:cNvSpPr>
            <a:spLocks noGrp="1"/>
          </p:cNvSpPr>
          <p:nvPr>
            <p:ph type="ctrTitle"/>
          </p:nvPr>
        </p:nvSpPr>
        <p:spPr/>
        <p:txBody>
          <a:bodyPr>
            <a:normAutofit fontScale="90000"/>
          </a:bodyPr>
          <a:lstStyle/>
          <a:p>
            <a:r>
              <a:rPr lang="en-US" sz="3200" b="1" i="0" dirty="0">
                <a:solidFill>
                  <a:srgbClr val="0D0D0D"/>
                </a:solidFill>
                <a:effectLst/>
                <a:latin typeface="TimesNewRomanPS-BoldMT"/>
              </a:rPr>
              <a:t>Spam Email Detection Using Support Vector Machine</a:t>
            </a:r>
            <a:r>
              <a:rPr lang="en-US" sz="8800" b="1" dirty="0"/>
              <a:t> </a:t>
            </a:r>
            <a:br>
              <a:rPr lang="en-US" sz="8800" b="1" dirty="0"/>
            </a:br>
            <a:endParaRPr lang="en-IN" sz="8800" b="1" dirty="0"/>
          </a:p>
        </p:txBody>
      </p:sp>
      <p:sp>
        <p:nvSpPr>
          <p:cNvPr id="3" name="Subtitle 2">
            <a:extLst>
              <a:ext uri="{FF2B5EF4-FFF2-40B4-BE49-F238E27FC236}">
                <a16:creationId xmlns:a16="http://schemas.microsoft.com/office/drawing/2014/main" id="{41A39E99-7E21-9852-F4AA-6241E75DDD10}"/>
              </a:ext>
            </a:extLst>
          </p:cNvPr>
          <p:cNvSpPr>
            <a:spLocks noGrp="1"/>
          </p:cNvSpPr>
          <p:nvPr>
            <p:ph type="subTitle" idx="1"/>
          </p:nvPr>
        </p:nvSpPr>
        <p:spPr/>
        <p:txBody>
          <a:bodyPr>
            <a:normAutofit/>
          </a:bodyPr>
          <a:lstStyle/>
          <a:p>
            <a:r>
              <a:rPr lang="en-US" sz="2000" b="1" dirty="0"/>
              <a:t>Presented By: 						Supervised By:</a:t>
            </a:r>
          </a:p>
          <a:p>
            <a:r>
              <a:rPr lang="en-US" sz="2000" b="1" dirty="0"/>
              <a:t>Sijan Poudel				Assistant Professor Bikash Balami</a:t>
            </a:r>
            <a:endParaRPr lang="en-IN" sz="2000" b="1" dirty="0"/>
          </a:p>
        </p:txBody>
      </p:sp>
      <p:sp>
        <p:nvSpPr>
          <p:cNvPr id="4" name="Date Placeholder 3">
            <a:extLst>
              <a:ext uri="{FF2B5EF4-FFF2-40B4-BE49-F238E27FC236}">
                <a16:creationId xmlns:a16="http://schemas.microsoft.com/office/drawing/2014/main" id="{8B80EA7C-817E-5A98-4C03-00F90C11226E}"/>
              </a:ext>
            </a:extLst>
          </p:cNvPr>
          <p:cNvSpPr>
            <a:spLocks noGrp="1"/>
          </p:cNvSpPr>
          <p:nvPr>
            <p:ph type="dt" sz="half" idx="10"/>
          </p:nvPr>
        </p:nvSpPr>
        <p:spPr/>
        <p:txBody>
          <a:bodyPr/>
          <a:lstStyle/>
          <a:p>
            <a:fld id="{8932DE86-0E13-47E0-A9AE-667E97B8AD7B}" type="datetime1">
              <a:rPr lang="en-IN" smtClean="0"/>
              <a:t>29-07-2024</a:t>
            </a:fld>
            <a:endParaRPr lang="en-IN"/>
          </a:p>
        </p:txBody>
      </p:sp>
      <p:sp>
        <p:nvSpPr>
          <p:cNvPr id="5" name="Slide Number Placeholder 4">
            <a:extLst>
              <a:ext uri="{FF2B5EF4-FFF2-40B4-BE49-F238E27FC236}">
                <a16:creationId xmlns:a16="http://schemas.microsoft.com/office/drawing/2014/main" id="{849C1EDE-DB0A-40B0-49D6-7D742EBF838B}"/>
              </a:ext>
            </a:extLst>
          </p:cNvPr>
          <p:cNvSpPr>
            <a:spLocks noGrp="1"/>
          </p:cNvSpPr>
          <p:nvPr>
            <p:ph type="sldNum" sz="quarter" idx="12"/>
          </p:nvPr>
        </p:nvSpPr>
        <p:spPr/>
        <p:txBody>
          <a:bodyPr/>
          <a:lstStyle/>
          <a:p>
            <a:fld id="{E205A38A-D2F3-422C-83F8-9B7BD768ED58}" type="slidenum">
              <a:rPr lang="en-IN" smtClean="0"/>
              <a:t>1</a:t>
            </a:fld>
            <a:endParaRPr lang="en-IN"/>
          </a:p>
        </p:txBody>
      </p:sp>
    </p:spTree>
    <p:extLst>
      <p:ext uri="{BB962C8B-B14F-4D97-AF65-F5344CB8AC3E}">
        <p14:creationId xmlns:p14="http://schemas.microsoft.com/office/powerpoint/2010/main" val="185589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DFB1-7D0C-D7DB-35FA-12BFBDF4BDC8}"/>
              </a:ext>
            </a:extLst>
          </p:cNvPr>
          <p:cNvSpPr>
            <a:spLocks noGrp="1"/>
          </p:cNvSpPr>
          <p:nvPr>
            <p:ph type="ctrTitle"/>
          </p:nvPr>
        </p:nvSpPr>
        <p:spPr/>
        <p:txBody>
          <a:bodyPr/>
          <a:lstStyle/>
          <a:p>
            <a:r>
              <a:rPr lang="en-IN" sz="1800" b="1" i="0" dirty="0">
                <a:solidFill>
                  <a:srgbClr val="0D0D0D"/>
                </a:solidFill>
                <a:effectLst/>
                <a:latin typeface="TimesNewRomanPS-BoldMT"/>
              </a:rPr>
              <a:t>Split the Dataset</a:t>
            </a:r>
            <a:r>
              <a:rPr lang="en-IN" dirty="0"/>
              <a:t> </a:t>
            </a:r>
            <a:br>
              <a:rPr lang="en-IN" dirty="0"/>
            </a:br>
            <a:endParaRPr lang="en-IN" dirty="0"/>
          </a:p>
        </p:txBody>
      </p:sp>
      <p:sp>
        <p:nvSpPr>
          <p:cNvPr id="3" name="Subtitle 2">
            <a:extLst>
              <a:ext uri="{FF2B5EF4-FFF2-40B4-BE49-F238E27FC236}">
                <a16:creationId xmlns:a16="http://schemas.microsoft.com/office/drawing/2014/main" id="{5CE7B7FD-2C9F-28E5-3D97-B3A486CEDD84}"/>
              </a:ext>
            </a:extLst>
          </p:cNvPr>
          <p:cNvSpPr>
            <a:spLocks noGrp="1"/>
          </p:cNvSpPr>
          <p:nvPr>
            <p:ph type="subTitle" idx="1"/>
          </p:nvPr>
        </p:nvSpPr>
        <p:spPr/>
        <p:txBody>
          <a:bodyPr/>
          <a:lstStyle/>
          <a:p>
            <a:r>
              <a:rPr lang="en-US" dirty="0"/>
              <a:t>   </a:t>
            </a:r>
          </a:p>
          <a:p>
            <a:endParaRPr lang="en-IN" dirty="0"/>
          </a:p>
        </p:txBody>
      </p:sp>
      <p:sp>
        <p:nvSpPr>
          <p:cNvPr id="4" name="Date Placeholder 3">
            <a:extLst>
              <a:ext uri="{FF2B5EF4-FFF2-40B4-BE49-F238E27FC236}">
                <a16:creationId xmlns:a16="http://schemas.microsoft.com/office/drawing/2014/main" id="{C195EC6C-0828-F9BD-0D76-E1E4554C4E71}"/>
              </a:ext>
            </a:extLst>
          </p:cNvPr>
          <p:cNvSpPr>
            <a:spLocks noGrp="1"/>
          </p:cNvSpPr>
          <p:nvPr>
            <p:ph type="dt" sz="half" idx="10"/>
          </p:nvPr>
        </p:nvSpPr>
        <p:spPr/>
        <p:txBody>
          <a:bodyPr/>
          <a:lstStyle/>
          <a:p>
            <a:fld id="{31511D64-ACAF-4DDE-BED5-EAAF1D0A258E}" type="datetime1">
              <a:rPr lang="en-IN" smtClean="0"/>
              <a:t>29-07-2024</a:t>
            </a:fld>
            <a:endParaRPr lang="en-IN"/>
          </a:p>
        </p:txBody>
      </p:sp>
      <p:sp>
        <p:nvSpPr>
          <p:cNvPr id="5" name="Slide Number Placeholder 4">
            <a:extLst>
              <a:ext uri="{FF2B5EF4-FFF2-40B4-BE49-F238E27FC236}">
                <a16:creationId xmlns:a16="http://schemas.microsoft.com/office/drawing/2014/main" id="{DEE4A543-3168-0383-B71A-0DE3C41C863A}"/>
              </a:ext>
            </a:extLst>
          </p:cNvPr>
          <p:cNvSpPr>
            <a:spLocks noGrp="1"/>
          </p:cNvSpPr>
          <p:nvPr>
            <p:ph type="sldNum" sz="quarter" idx="12"/>
          </p:nvPr>
        </p:nvSpPr>
        <p:spPr/>
        <p:txBody>
          <a:bodyPr/>
          <a:lstStyle/>
          <a:p>
            <a:fld id="{E205A38A-D2F3-422C-83F8-9B7BD768ED58}" type="slidenum">
              <a:rPr lang="en-IN" smtClean="0"/>
              <a:t>10</a:t>
            </a:fld>
            <a:endParaRPr lang="en-IN"/>
          </a:p>
        </p:txBody>
      </p:sp>
      <p:pic>
        <p:nvPicPr>
          <p:cNvPr id="7" name="Picture 6">
            <a:extLst>
              <a:ext uri="{FF2B5EF4-FFF2-40B4-BE49-F238E27FC236}">
                <a16:creationId xmlns:a16="http://schemas.microsoft.com/office/drawing/2014/main" id="{CF7884FD-AF5C-0FA8-DB72-5A19FA0E87F1}"/>
              </a:ext>
            </a:extLst>
          </p:cNvPr>
          <p:cNvPicPr>
            <a:picLocks noChangeAspect="1"/>
          </p:cNvPicPr>
          <p:nvPr/>
        </p:nvPicPr>
        <p:blipFill>
          <a:blip r:embed="rId2"/>
          <a:stretch>
            <a:fillRect/>
          </a:stretch>
        </p:blipFill>
        <p:spPr>
          <a:xfrm>
            <a:off x="2424112" y="3105150"/>
            <a:ext cx="7343775" cy="647700"/>
          </a:xfrm>
          <a:prstGeom prst="rect">
            <a:avLst/>
          </a:prstGeom>
        </p:spPr>
      </p:pic>
    </p:spTree>
    <p:extLst>
      <p:ext uri="{BB962C8B-B14F-4D97-AF65-F5344CB8AC3E}">
        <p14:creationId xmlns:p14="http://schemas.microsoft.com/office/powerpoint/2010/main" val="426540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3638-85D1-D230-78FF-43E5D15B4961}"/>
              </a:ext>
            </a:extLst>
          </p:cNvPr>
          <p:cNvSpPr>
            <a:spLocks noGrp="1"/>
          </p:cNvSpPr>
          <p:nvPr>
            <p:ph type="title"/>
          </p:nvPr>
        </p:nvSpPr>
        <p:spPr/>
        <p:txBody>
          <a:bodyPr/>
          <a:lstStyle/>
          <a:p>
            <a:r>
              <a:rPr lang="en-US" dirty="0"/>
              <a:t>Support Vector Machine</a:t>
            </a:r>
            <a:endParaRPr lang="en-IN" dirty="0"/>
          </a:p>
        </p:txBody>
      </p:sp>
      <p:pic>
        <p:nvPicPr>
          <p:cNvPr id="7" name="Content Placeholder 6">
            <a:extLst>
              <a:ext uri="{FF2B5EF4-FFF2-40B4-BE49-F238E27FC236}">
                <a16:creationId xmlns:a16="http://schemas.microsoft.com/office/drawing/2014/main" id="{A7A613D3-849E-D092-A3EF-562367D888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38574" y="1440974"/>
            <a:ext cx="6097905" cy="4065270"/>
          </a:xfrm>
        </p:spPr>
      </p:pic>
      <p:sp>
        <p:nvSpPr>
          <p:cNvPr id="4" name="Date Placeholder 3">
            <a:extLst>
              <a:ext uri="{FF2B5EF4-FFF2-40B4-BE49-F238E27FC236}">
                <a16:creationId xmlns:a16="http://schemas.microsoft.com/office/drawing/2014/main" id="{20AF5B4C-ACD1-711B-C23B-F459A328B9D0}"/>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86AE68F7-297A-FAC2-8BB8-9EA57D6FC257}"/>
              </a:ext>
            </a:extLst>
          </p:cNvPr>
          <p:cNvSpPr>
            <a:spLocks noGrp="1"/>
          </p:cNvSpPr>
          <p:nvPr>
            <p:ph type="sldNum" sz="quarter" idx="12"/>
          </p:nvPr>
        </p:nvSpPr>
        <p:spPr/>
        <p:txBody>
          <a:bodyPr/>
          <a:lstStyle/>
          <a:p>
            <a:fld id="{E205A38A-D2F3-422C-83F8-9B7BD768ED58}" type="slidenum">
              <a:rPr lang="en-IN" smtClean="0"/>
              <a:t>11</a:t>
            </a:fld>
            <a:endParaRPr lang="en-IN"/>
          </a:p>
        </p:txBody>
      </p:sp>
    </p:spTree>
    <p:extLst>
      <p:ext uri="{BB962C8B-B14F-4D97-AF65-F5344CB8AC3E}">
        <p14:creationId xmlns:p14="http://schemas.microsoft.com/office/powerpoint/2010/main" val="3099469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A866-581E-89D9-D9FF-527A4EB6E820}"/>
              </a:ext>
            </a:extLst>
          </p:cNvPr>
          <p:cNvSpPr>
            <a:spLocks noGrp="1"/>
          </p:cNvSpPr>
          <p:nvPr>
            <p:ph type="title"/>
          </p:nvPr>
        </p:nvSpPr>
        <p:spPr>
          <a:xfrm>
            <a:off x="831850" y="1709739"/>
            <a:ext cx="10515600" cy="1407088"/>
          </a:xfrm>
        </p:spPr>
        <p:txBody>
          <a:bodyPr>
            <a:normAutofit fontScale="90000"/>
          </a:bodyPr>
          <a:lstStyle/>
          <a:p>
            <a:r>
              <a:rPr lang="en-IN" sz="2400" b="1" i="0" dirty="0">
                <a:solidFill>
                  <a:srgbClr val="0D0D0D"/>
                </a:solidFill>
                <a:effectLst/>
                <a:latin typeface="TimesNewRomanPS-BoldMT"/>
              </a:rPr>
              <a:t>Result and Findings</a:t>
            </a:r>
            <a:r>
              <a:rPr lang="en-IN" sz="2400" dirty="0"/>
              <a:t> </a:t>
            </a:r>
            <a:br>
              <a:rPr lang="en-IN" sz="2400" dirty="0"/>
            </a:br>
            <a:r>
              <a:rPr lang="en-IN" sz="2400" dirty="0"/>
              <a:t>1. </a:t>
            </a:r>
            <a:r>
              <a:rPr lang="en-IN" sz="2400" b="1" i="0" dirty="0">
                <a:solidFill>
                  <a:srgbClr val="0D0D0D"/>
                </a:solidFill>
                <a:effectLst/>
                <a:latin typeface="TimesNewRomanPS-BoldMT"/>
              </a:rPr>
              <a:t>Training and Validation Accuracy</a:t>
            </a:r>
            <a:br>
              <a:rPr lang="en-IN" sz="2400" b="1" i="0" dirty="0">
                <a:solidFill>
                  <a:srgbClr val="0D0D0D"/>
                </a:solidFill>
                <a:effectLst/>
                <a:latin typeface="TimesNewRomanPS-BoldMT"/>
              </a:rPr>
            </a:br>
            <a:r>
              <a:rPr lang="en-IN" sz="2400" b="1" i="0" dirty="0">
                <a:solidFill>
                  <a:srgbClr val="0D0D0D"/>
                </a:solidFill>
                <a:effectLst/>
                <a:latin typeface="TimesNewRomanPS-BoldMT"/>
              </a:rPr>
              <a:t>	</a:t>
            </a:r>
            <a:br>
              <a:rPr lang="en-IN" sz="2400" b="1" i="0" dirty="0">
                <a:solidFill>
                  <a:srgbClr val="0D0D0D"/>
                </a:solidFill>
                <a:effectLst/>
                <a:latin typeface="TimesNewRomanPS-BoldMT"/>
              </a:rPr>
            </a:br>
            <a:r>
              <a:rPr lang="en-US" sz="1800" b="0" i="0" dirty="0">
                <a:solidFill>
                  <a:srgbClr val="000000"/>
                </a:solidFill>
                <a:effectLst/>
                <a:latin typeface="TimesNewRomanPSMT"/>
              </a:rPr>
              <a:t>Overfitting occurs when the spam detection model performs exceptionally well on the training data but poorly on new, unseen messages, indicating it has learned specific details rather than general patterns. </a:t>
            </a:r>
            <a:br>
              <a:rPr lang="en-US" sz="800" dirty="0"/>
            </a:br>
            <a:r>
              <a:rPr lang="en-IN" sz="2400" dirty="0"/>
              <a:t> </a:t>
            </a:r>
            <a:br>
              <a:rPr lang="en-IN" sz="2400" dirty="0"/>
            </a:br>
            <a:br>
              <a:rPr lang="en-IN" sz="2400" dirty="0"/>
            </a:br>
            <a:endParaRPr lang="en-IN" sz="2400" dirty="0"/>
          </a:p>
        </p:txBody>
      </p:sp>
      <p:sp>
        <p:nvSpPr>
          <p:cNvPr id="3" name="Text Placeholder 2">
            <a:extLst>
              <a:ext uri="{FF2B5EF4-FFF2-40B4-BE49-F238E27FC236}">
                <a16:creationId xmlns:a16="http://schemas.microsoft.com/office/drawing/2014/main" id="{4E567D97-0A34-D1BB-8D62-F368018A134E}"/>
              </a:ext>
            </a:extLst>
          </p:cNvPr>
          <p:cNvSpPr>
            <a:spLocks noGrp="1"/>
          </p:cNvSpPr>
          <p:nvPr>
            <p:ph type="body" idx="1"/>
          </p:nvPr>
        </p:nvSpPr>
        <p:spPr/>
        <p:txBody>
          <a:bodyPr/>
          <a:lstStyle/>
          <a:p>
            <a:r>
              <a:rPr lang="en-US" dirty="0"/>
              <a:t>   </a:t>
            </a:r>
            <a:endParaRPr lang="en-IN" dirty="0"/>
          </a:p>
        </p:txBody>
      </p:sp>
      <p:sp>
        <p:nvSpPr>
          <p:cNvPr id="4" name="Date Placeholder 3">
            <a:extLst>
              <a:ext uri="{FF2B5EF4-FFF2-40B4-BE49-F238E27FC236}">
                <a16:creationId xmlns:a16="http://schemas.microsoft.com/office/drawing/2014/main" id="{949E3354-24D3-02A5-7F13-BC9B06C74F80}"/>
              </a:ext>
            </a:extLst>
          </p:cNvPr>
          <p:cNvSpPr>
            <a:spLocks noGrp="1"/>
          </p:cNvSpPr>
          <p:nvPr>
            <p:ph type="dt" sz="half" idx="10"/>
          </p:nvPr>
        </p:nvSpPr>
        <p:spPr/>
        <p:txBody>
          <a:bodyPr/>
          <a:lstStyle/>
          <a:p>
            <a:fld id="{5A5F07F3-4C7C-4234-9C37-67145189B107}" type="datetime1">
              <a:rPr lang="en-IN" smtClean="0"/>
              <a:t>29-07-2024</a:t>
            </a:fld>
            <a:endParaRPr lang="en-IN"/>
          </a:p>
        </p:txBody>
      </p:sp>
      <p:sp>
        <p:nvSpPr>
          <p:cNvPr id="5" name="Slide Number Placeholder 4">
            <a:extLst>
              <a:ext uri="{FF2B5EF4-FFF2-40B4-BE49-F238E27FC236}">
                <a16:creationId xmlns:a16="http://schemas.microsoft.com/office/drawing/2014/main" id="{B64A98A5-F30C-CE98-7511-65A5EF93B2BA}"/>
              </a:ext>
            </a:extLst>
          </p:cNvPr>
          <p:cNvSpPr>
            <a:spLocks noGrp="1"/>
          </p:cNvSpPr>
          <p:nvPr>
            <p:ph type="sldNum" sz="quarter" idx="12"/>
          </p:nvPr>
        </p:nvSpPr>
        <p:spPr/>
        <p:txBody>
          <a:bodyPr/>
          <a:lstStyle/>
          <a:p>
            <a:fld id="{E205A38A-D2F3-422C-83F8-9B7BD768ED58}" type="slidenum">
              <a:rPr lang="en-IN" smtClean="0"/>
              <a:t>12</a:t>
            </a:fld>
            <a:endParaRPr lang="en-IN"/>
          </a:p>
        </p:txBody>
      </p:sp>
      <p:pic>
        <p:nvPicPr>
          <p:cNvPr id="7" name="Picture 6">
            <a:extLst>
              <a:ext uri="{FF2B5EF4-FFF2-40B4-BE49-F238E27FC236}">
                <a16:creationId xmlns:a16="http://schemas.microsoft.com/office/drawing/2014/main" id="{7FF4AA37-BB2A-FF4C-BB76-929329EAEECC}"/>
              </a:ext>
            </a:extLst>
          </p:cNvPr>
          <p:cNvPicPr>
            <a:picLocks noChangeAspect="1"/>
          </p:cNvPicPr>
          <p:nvPr/>
        </p:nvPicPr>
        <p:blipFill>
          <a:blip r:embed="rId2"/>
          <a:stretch>
            <a:fillRect/>
          </a:stretch>
        </p:blipFill>
        <p:spPr>
          <a:xfrm>
            <a:off x="2951828" y="2603552"/>
            <a:ext cx="7448550" cy="3886200"/>
          </a:xfrm>
          <a:prstGeom prst="rect">
            <a:avLst/>
          </a:prstGeom>
        </p:spPr>
      </p:pic>
    </p:spTree>
    <p:extLst>
      <p:ext uri="{BB962C8B-B14F-4D97-AF65-F5344CB8AC3E}">
        <p14:creationId xmlns:p14="http://schemas.microsoft.com/office/powerpoint/2010/main" val="193285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EA1D-A97C-63C4-7EC4-76420B008543}"/>
              </a:ext>
            </a:extLst>
          </p:cNvPr>
          <p:cNvSpPr>
            <a:spLocks noGrp="1"/>
          </p:cNvSpPr>
          <p:nvPr>
            <p:ph type="title"/>
          </p:nvPr>
        </p:nvSpPr>
        <p:spPr>
          <a:xfrm>
            <a:off x="831850" y="747253"/>
            <a:ext cx="10515600" cy="1170038"/>
          </a:xfrm>
        </p:spPr>
        <p:txBody>
          <a:bodyPr>
            <a:normAutofit/>
          </a:bodyPr>
          <a:lstStyle/>
          <a:p>
            <a:r>
              <a:rPr lang="en-US" sz="2400" dirty="0"/>
              <a:t>2. </a:t>
            </a:r>
            <a:r>
              <a:rPr lang="en-IN" sz="2400" b="1" i="0" dirty="0">
                <a:solidFill>
                  <a:srgbClr val="0D0D0D"/>
                </a:solidFill>
                <a:effectLst/>
                <a:latin typeface="TimesNewRomanPS-BoldMT"/>
              </a:rPr>
              <a:t>Training and Validation Loss</a:t>
            </a:r>
            <a:r>
              <a:rPr lang="en-IN" sz="2400" dirty="0"/>
              <a:t> </a:t>
            </a:r>
            <a:br>
              <a:rPr lang="en-IN" sz="2400" dirty="0"/>
            </a:br>
            <a:endParaRPr lang="en-IN" sz="2400" dirty="0"/>
          </a:p>
        </p:txBody>
      </p:sp>
      <p:sp>
        <p:nvSpPr>
          <p:cNvPr id="4" name="Date Placeholder 3">
            <a:extLst>
              <a:ext uri="{FF2B5EF4-FFF2-40B4-BE49-F238E27FC236}">
                <a16:creationId xmlns:a16="http://schemas.microsoft.com/office/drawing/2014/main" id="{EC9D9BBD-681F-D058-C87C-17A53F82E52E}"/>
              </a:ext>
            </a:extLst>
          </p:cNvPr>
          <p:cNvSpPr>
            <a:spLocks noGrp="1"/>
          </p:cNvSpPr>
          <p:nvPr>
            <p:ph type="dt" sz="half" idx="10"/>
          </p:nvPr>
        </p:nvSpPr>
        <p:spPr/>
        <p:txBody>
          <a:bodyPr/>
          <a:lstStyle/>
          <a:p>
            <a:fld id="{5A5F07F3-4C7C-4234-9C37-67145189B107}" type="datetime1">
              <a:rPr lang="en-IN" smtClean="0"/>
              <a:t>29-07-2024</a:t>
            </a:fld>
            <a:endParaRPr lang="en-IN"/>
          </a:p>
        </p:txBody>
      </p:sp>
      <p:sp>
        <p:nvSpPr>
          <p:cNvPr id="5" name="Slide Number Placeholder 4">
            <a:extLst>
              <a:ext uri="{FF2B5EF4-FFF2-40B4-BE49-F238E27FC236}">
                <a16:creationId xmlns:a16="http://schemas.microsoft.com/office/drawing/2014/main" id="{DE12D965-C117-915F-6863-88983CEADCA6}"/>
              </a:ext>
            </a:extLst>
          </p:cNvPr>
          <p:cNvSpPr>
            <a:spLocks noGrp="1"/>
          </p:cNvSpPr>
          <p:nvPr>
            <p:ph type="sldNum" sz="quarter" idx="12"/>
          </p:nvPr>
        </p:nvSpPr>
        <p:spPr/>
        <p:txBody>
          <a:bodyPr/>
          <a:lstStyle/>
          <a:p>
            <a:fld id="{E205A38A-D2F3-422C-83F8-9B7BD768ED58}" type="slidenum">
              <a:rPr lang="en-IN" smtClean="0"/>
              <a:t>13</a:t>
            </a:fld>
            <a:endParaRPr lang="en-IN"/>
          </a:p>
        </p:txBody>
      </p:sp>
      <p:pic>
        <p:nvPicPr>
          <p:cNvPr id="7" name="Picture 6">
            <a:extLst>
              <a:ext uri="{FF2B5EF4-FFF2-40B4-BE49-F238E27FC236}">
                <a16:creationId xmlns:a16="http://schemas.microsoft.com/office/drawing/2014/main" id="{7AC2447E-5380-29C6-CC1C-D3D2CEF10610}"/>
              </a:ext>
            </a:extLst>
          </p:cNvPr>
          <p:cNvPicPr>
            <a:picLocks noChangeAspect="1"/>
          </p:cNvPicPr>
          <p:nvPr/>
        </p:nvPicPr>
        <p:blipFill>
          <a:blip r:embed="rId2"/>
          <a:stretch>
            <a:fillRect/>
          </a:stretch>
        </p:blipFill>
        <p:spPr>
          <a:xfrm>
            <a:off x="5020442" y="2536825"/>
            <a:ext cx="7381875" cy="3819525"/>
          </a:xfrm>
          <a:prstGeom prst="rect">
            <a:avLst/>
          </a:prstGeom>
        </p:spPr>
      </p:pic>
    </p:spTree>
    <p:extLst>
      <p:ext uri="{BB962C8B-B14F-4D97-AF65-F5344CB8AC3E}">
        <p14:creationId xmlns:p14="http://schemas.microsoft.com/office/powerpoint/2010/main" val="424959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7F23-2A22-B03B-661A-5BD25868CA84}"/>
              </a:ext>
            </a:extLst>
          </p:cNvPr>
          <p:cNvSpPr>
            <a:spLocks noGrp="1"/>
          </p:cNvSpPr>
          <p:nvPr>
            <p:ph type="title"/>
          </p:nvPr>
        </p:nvSpPr>
        <p:spPr>
          <a:xfrm>
            <a:off x="831850" y="1709739"/>
            <a:ext cx="10062292" cy="1102288"/>
          </a:xfrm>
        </p:spPr>
        <p:txBody>
          <a:bodyPr/>
          <a:lstStyle/>
          <a:p>
            <a:r>
              <a:rPr lang="en-US" dirty="0"/>
              <a:t>Confusion Matrix</a:t>
            </a:r>
            <a:endParaRPr lang="en-IN" dirty="0"/>
          </a:p>
        </p:txBody>
      </p:sp>
      <p:sp>
        <p:nvSpPr>
          <p:cNvPr id="4" name="Date Placeholder 3">
            <a:extLst>
              <a:ext uri="{FF2B5EF4-FFF2-40B4-BE49-F238E27FC236}">
                <a16:creationId xmlns:a16="http://schemas.microsoft.com/office/drawing/2014/main" id="{39E16CE0-4A3C-5C2C-2CA9-A0F42B59D2CB}"/>
              </a:ext>
            </a:extLst>
          </p:cNvPr>
          <p:cNvSpPr>
            <a:spLocks noGrp="1"/>
          </p:cNvSpPr>
          <p:nvPr>
            <p:ph type="dt" sz="half" idx="10"/>
          </p:nvPr>
        </p:nvSpPr>
        <p:spPr/>
        <p:txBody>
          <a:bodyPr/>
          <a:lstStyle/>
          <a:p>
            <a:fld id="{5A5F07F3-4C7C-4234-9C37-67145189B107}" type="datetime1">
              <a:rPr lang="en-IN" smtClean="0"/>
              <a:t>29-07-2024</a:t>
            </a:fld>
            <a:endParaRPr lang="en-IN"/>
          </a:p>
        </p:txBody>
      </p:sp>
      <p:sp>
        <p:nvSpPr>
          <p:cNvPr id="5" name="Slide Number Placeholder 4">
            <a:extLst>
              <a:ext uri="{FF2B5EF4-FFF2-40B4-BE49-F238E27FC236}">
                <a16:creationId xmlns:a16="http://schemas.microsoft.com/office/drawing/2014/main" id="{D8B8358B-103B-19E3-1112-A1C73955FD27}"/>
              </a:ext>
            </a:extLst>
          </p:cNvPr>
          <p:cNvSpPr>
            <a:spLocks noGrp="1"/>
          </p:cNvSpPr>
          <p:nvPr>
            <p:ph type="sldNum" sz="quarter" idx="12"/>
          </p:nvPr>
        </p:nvSpPr>
        <p:spPr/>
        <p:txBody>
          <a:bodyPr/>
          <a:lstStyle/>
          <a:p>
            <a:fld id="{E205A38A-D2F3-422C-83F8-9B7BD768ED58}" type="slidenum">
              <a:rPr lang="en-IN" smtClean="0"/>
              <a:t>14</a:t>
            </a:fld>
            <a:endParaRPr lang="en-IN"/>
          </a:p>
        </p:txBody>
      </p:sp>
      <p:pic>
        <p:nvPicPr>
          <p:cNvPr id="7" name="Picture 6">
            <a:extLst>
              <a:ext uri="{FF2B5EF4-FFF2-40B4-BE49-F238E27FC236}">
                <a16:creationId xmlns:a16="http://schemas.microsoft.com/office/drawing/2014/main" id="{497DE491-C2F2-8226-33F7-9C64CAB0F7DC}"/>
              </a:ext>
            </a:extLst>
          </p:cNvPr>
          <p:cNvPicPr>
            <a:picLocks noChangeAspect="1"/>
          </p:cNvPicPr>
          <p:nvPr/>
        </p:nvPicPr>
        <p:blipFill>
          <a:blip r:embed="rId2"/>
          <a:stretch>
            <a:fillRect/>
          </a:stretch>
        </p:blipFill>
        <p:spPr>
          <a:xfrm>
            <a:off x="6913614" y="2624137"/>
            <a:ext cx="4972050" cy="3914775"/>
          </a:xfrm>
          <a:prstGeom prst="rect">
            <a:avLst/>
          </a:prstGeom>
        </p:spPr>
      </p:pic>
    </p:spTree>
    <p:extLst>
      <p:ext uri="{BB962C8B-B14F-4D97-AF65-F5344CB8AC3E}">
        <p14:creationId xmlns:p14="http://schemas.microsoft.com/office/powerpoint/2010/main" val="392722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72E5-C36C-B572-EDCA-7C2774A1CDE2}"/>
              </a:ext>
            </a:extLst>
          </p:cNvPr>
          <p:cNvSpPr>
            <a:spLocks noGrp="1"/>
          </p:cNvSpPr>
          <p:nvPr>
            <p:ph type="ctrTitle"/>
          </p:nvPr>
        </p:nvSpPr>
        <p:spPr>
          <a:xfrm>
            <a:off x="1524000" y="1122363"/>
            <a:ext cx="9507794" cy="667108"/>
          </a:xfrm>
        </p:spPr>
        <p:txBody>
          <a:bodyPr>
            <a:noAutofit/>
          </a:bodyPr>
          <a:lstStyle/>
          <a:p>
            <a:r>
              <a:rPr lang="en-IN" sz="1800" b="1" i="0" dirty="0">
                <a:solidFill>
                  <a:srgbClr val="0D0D0D"/>
                </a:solidFill>
                <a:effectLst/>
                <a:latin typeface="TimesNewRomanPS-BoldMT"/>
              </a:rPr>
              <a:t>Model Performance Measure</a:t>
            </a:r>
            <a:r>
              <a:rPr lang="en-IN" dirty="0"/>
              <a:t> </a:t>
            </a:r>
            <a:br>
              <a:rPr lang="en-IN" dirty="0"/>
            </a:br>
            <a:endParaRPr lang="en-IN" dirty="0"/>
          </a:p>
        </p:txBody>
      </p:sp>
      <p:sp>
        <p:nvSpPr>
          <p:cNvPr id="7" name="Subtitle 6">
            <a:extLst>
              <a:ext uri="{FF2B5EF4-FFF2-40B4-BE49-F238E27FC236}">
                <a16:creationId xmlns:a16="http://schemas.microsoft.com/office/drawing/2014/main" id="{8F33CB46-987A-9314-49EC-50C2C9B338BB}"/>
              </a:ext>
            </a:extLst>
          </p:cNvPr>
          <p:cNvSpPr>
            <a:spLocks noGrp="1"/>
          </p:cNvSpPr>
          <p:nvPr>
            <p:ph type="subTitle" idx="1"/>
          </p:nvPr>
        </p:nvSpPr>
        <p:spPr/>
        <p:txBody>
          <a:bodyPr/>
          <a:lstStyle/>
          <a:p>
            <a:r>
              <a:rPr lang="en-US" dirty="0"/>
              <a:t>From this values we can conclude that the </a:t>
            </a:r>
            <a:r>
              <a:rPr lang="en-US" dirty="0" err="1"/>
              <a:t>svm</a:t>
            </a:r>
            <a:r>
              <a:rPr lang="en-US" dirty="0"/>
              <a:t> model well accurately.</a:t>
            </a:r>
            <a:endParaRPr lang="en-IN" dirty="0"/>
          </a:p>
        </p:txBody>
      </p:sp>
      <p:sp>
        <p:nvSpPr>
          <p:cNvPr id="4" name="Date Placeholder 3">
            <a:extLst>
              <a:ext uri="{FF2B5EF4-FFF2-40B4-BE49-F238E27FC236}">
                <a16:creationId xmlns:a16="http://schemas.microsoft.com/office/drawing/2014/main" id="{EF6B6912-D416-F74A-352D-13ED58B31A26}"/>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F1176238-08D1-FD6F-B17B-D14308054A20}"/>
              </a:ext>
            </a:extLst>
          </p:cNvPr>
          <p:cNvSpPr>
            <a:spLocks noGrp="1"/>
          </p:cNvSpPr>
          <p:nvPr>
            <p:ph type="sldNum" sz="quarter" idx="12"/>
          </p:nvPr>
        </p:nvSpPr>
        <p:spPr/>
        <p:txBody>
          <a:bodyPr/>
          <a:lstStyle/>
          <a:p>
            <a:fld id="{E205A38A-D2F3-422C-83F8-9B7BD768ED58}" type="slidenum">
              <a:rPr lang="en-IN" smtClean="0"/>
              <a:t>15</a:t>
            </a:fld>
            <a:endParaRPr lang="en-IN"/>
          </a:p>
        </p:txBody>
      </p:sp>
      <p:graphicFrame>
        <p:nvGraphicFramePr>
          <p:cNvPr id="6" name="Content Placeholder 5">
            <a:extLst>
              <a:ext uri="{FF2B5EF4-FFF2-40B4-BE49-F238E27FC236}">
                <a16:creationId xmlns:a16="http://schemas.microsoft.com/office/drawing/2014/main" id="{EB5F445E-0D36-EBFB-DC82-C163CB523E12}"/>
              </a:ext>
            </a:extLst>
          </p:cNvPr>
          <p:cNvGraphicFramePr>
            <a:graphicFrameLocks noGrp="1"/>
          </p:cNvGraphicFramePr>
          <p:nvPr>
            <p:ph idx="4294967295"/>
            <p:extLst>
              <p:ext uri="{D42A27DB-BD31-4B8C-83A1-F6EECF244321}">
                <p14:modId xmlns:p14="http://schemas.microsoft.com/office/powerpoint/2010/main" val="4040526070"/>
              </p:ext>
            </p:extLst>
          </p:nvPr>
        </p:nvGraphicFramePr>
        <p:xfrm>
          <a:off x="838200" y="1600200"/>
          <a:ext cx="10515600" cy="1280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04636807"/>
                    </a:ext>
                  </a:extLst>
                </a:gridCol>
                <a:gridCol w="2628900">
                  <a:extLst>
                    <a:ext uri="{9D8B030D-6E8A-4147-A177-3AD203B41FA5}">
                      <a16:colId xmlns:a16="http://schemas.microsoft.com/office/drawing/2014/main" val="3603495529"/>
                    </a:ext>
                  </a:extLst>
                </a:gridCol>
                <a:gridCol w="2628900">
                  <a:extLst>
                    <a:ext uri="{9D8B030D-6E8A-4147-A177-3AD203B41FA5}">
                      <a16:colId xmlns:a16="http://schemas.microsoft.com/office/drawing/2014/main" val="1339640959"/>
                    </a:ext>
                  </a:extLst>
                </a:gridCol>
                <a:gridCol w="2628900">
                  <a:extLst>
                    <a:ext uri="{9D8B030D-6E8A-4147-A177-3AD203B41FA5}">
                      <a16:colId xmlns:a16="http://schemas.microsoft.com/office/drawing/2014/main" val="2256754331"/>
                    </a:ext>
                  </a:extLst>
                </a:gridCol>
              </a:tblGrid>
              <a:tr h="0">
                <a:tc>
                  <a:txBody>
                    <a:bodyPr/>
                    <a:lstStyle/>
                    <a:p>
                      <a:r>
                        <a:rPr lang="en-IN" sz="1800" b="0" i="0" kern="1200" dirty="0">
                          <a:solidFill>
                            <a:schemeClr val="lt1"/>
                          </a:solidFill>
                          <a:effectLst/>
                          <a:latin typeface="+mn-lt"/>
                          <a:ea typeface="+mn-ea"/>
                          <a:cs typeface="+mn-cs"/>
                        </a:rPr>
                        <a:t>Precision</a:t>
                      </a:r>
                      <a:r>
                        <a:rPr lang="en-IN" dirty="0"/>
                        <a:t> </a:t>
                      </a:r>
                      <a:br>
                        <a:rPr lang="en-IN" dirty="0"/>
                      </a:br>
                      <a:endParaRPr lang="en-IN" dirty="0"/>
                    </a:p>
                  </a:txBody>
                  <a:tcPr/>
                </a:tc>
                <a:tc>
                  <a:txBody>
                    <a:bodyPr/>
                    <a:lstStyle/>
                    <a:p>
                      <a:r>
                        <a:rPr lang="en-IN" sz="1800" b="0" i="0" kern="1200" dirty="0">
                          <a:solidFill>
                            <a:schemeClr val="lt1"/>
                          </a:solidFill>
                          <a:effectLst/>
                          <a:latin typeface="+mn-lt"/>
                          <a:ea typeface="+mn-ea"/>
                          <a:cs typeface="+mn-cs"/>
                        </a:rPr>
                        <a:t>Accuracy</a:t>
                      </a:r>
                      <a:r>
                        <a:rPr lang="en-IN" dirty="0"/>
                        <a:t> </a:t>
                      </a:r>
                      <a:br>
                        <a:rPr lang="en-IN" dirty="0"/>
                      </a:br>
                      <a:endParaRPr lang="en-IN" dirty="0"/>
                    </a:p>
                  </a:txBody>
                  <a:tcPr/>
                </a:tc>
                <a:tc>
                  <a:txBody>
                    <a:bodyPr/>
                    <a:lstStyle/>
                    <a:p>
                      <a:r>
                        <a:rPr lang="en-IN" sz="1800" b="0" i="0" kern="1200" dirty="0">
                          <a:solidFill>
                            <a:schemeClr val="lt1"/>
                          </a:solidFill>
                          <a:effectLst/>
                          <a:latin typeface="+mn-lt"/>
                          <a:ea typeface="+mn-ea"/>
                          <a:cs typeface="+mn-cs"/>
                        </a:rPr>
                        <a:t>Recall</a:t>
                      </a:r>
                      <a:r>
                        <a:rPr lang="en-IN" dirty="0"/>
                        <a:t> </a:t>
                      </a:r>
                      <a:br>
                        <a:rPr lang="en-IN" dirty="0"/>
                      </a:b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2747555590"/>
                  </a:ext>
                </a:extLst>
              </a:tr>
              <a:tr h="370840">
                <a:tc>
                  <a:txBody>
                    <a:bodyPr/>
                    <a:lstStyle/>
                    <a:p>
                      <a:r>
                        <a:rPr lang="en-IN" sz="1800" b="0" i="0" kern="1200" dirty="0">
                          <a:solidFill>
                            <a:schemeClr val="dk1"/>
                          </a:solidFill>
                          <a:effectLst/>
                          <a:latin typeface="+mn-lt"/>
                          <a:ea typeface="+mn-ea"/>
                          <a:cs typeface="+mn-cs"/>
                        </a:rPr>
                        <a:t>99.28%</a:t>
                      </a:r>
                      <a:r>
                        <a:rPr lang="en-IN" dirty="0"/>
                        <a:t> </a:t>
                      </a:r>
                      <a:br>
                        <a:rPr lang="en-IN" dirty="0"/>
                      </a:br>
                      <a:endParaRPr lang="en-IN" dirty="0"/>
                    </a:p>
                  </a:txBody>
                  <a:tcPr/>
                </a:tc>
                <a:tc>
                  <a:txBody>
                    <a:bodyPr/>
                    <a:lstStyle/>
                    <a:p>
                      <a:r>
                        <a:rPr lang="en-IN" sz="1800" b="0" i="0" kern="1200" dirty="0">
                          <a:solidFill>
                            <a:schemeClr val="dk1"/>
                          </a:solidFill>
                          <a:effectLst/>
                          <a:latin typeface="+mn-lt"/>
                          <a:ea typeface="+mn-ea"/>
                          <a:cs typeface="+mn-cs"/>
                        </a:rPr>
                        <a:t>98.83%</a:t>
                      </a:r>
                      <a:r>
                        <a:rPr lang="en-IN" dirty="0"/>
                        <a:t> </a:t>
                      </a:r>
                      <a:br>
                        <a:rPr lang="en-IN" dirty="0"/>
                      </a:br>
                      <a:endParaRPr lang="en-IN" dirty="0"/>
                    </a:p>
                  </a:txBody>
                  <a:tcPr/>
                </a:tc>
                <a:tc>
                  <a:txBody>
                    <a:bodyPr/>
                    <a:lstStyle/>
                    <a:p>
                      <a:r>
                        <a:rPr lang="en-IN" sz="1800" b="0" i="0" kern="1200" dirty="0">
                          <a:solidFill>
                            <a:schemeClr val="dk1"/>
                          </a:solidFill>
                          <a:effectLst/>
                          <a:latin typeface="+mn-lt"/>
                          <a:ea typeface="+mn-ea"/>
                          <a:cs typeface="+mn-cs"/>
                        </a:rPr>
                        <a:t>91.95%</a:t>
                      </a:r>
                      <a:r>
                        <a:rPr lang="en-IN" dirty="0"/>
                        <a:t> </a:t>
                      </a:r>
                      <a:br>
                        <a:rPr lang="en-IN" dirty="0"/>
                      </a:br>
                      <a:endParaRPr lang="en-IN" dirty="0"/>
                    </a:p>
                  </a:txBody>
                  <a:tcPr/>
                </a:tc>
                <a:tc>
                  <a:txBody>
                    <a:bodyPr/>
                    <a:lstStyle/>
                    <a:p>
                      <a:r>
                        <a:rPr lang="en-IN" sz="1800" b="0" i="0" kern="1200" dirty="0">
                          <a:solidFill>
                            <a:schemeClr val="dk1"/>
                          </a:solidFill>
                          <a:effectLst/>
                          <a:latin typeface="+mn-lt"/>
                          <a:ea typeface="+mn-ea"/>
                          <a:cs typeface="+mn-cs"/>
                        </a:rPr>
                        <a:t>95.47%</a:t>
                      </a:r>
                      <a:r>
                        <a:rPr lang="en-IN" dirty="0"/>
                        <a:t> </a:t>
                      </a:r>
                      <a:br>
                        <a:rPr lang="en-IN" dirty="0"/>
                      </a:br>
                      <a:endParaRPr lang="en-IN" dirty="0"/>
                    </a:p>
                  </a:txBody>
                  <a:tcPr/>
                </a:tc>
                <a:extLst>
                  <a:ext uri="{0D108BD9-81ED-4DB2-BD59-A6C34878D82A}">
                    <a16:rowId xmlns:a16="http://schemas.microsoft.com/office/drawing/2014/main" val="3728967334"/>
                  </a:ext>
                </a:extLst>
              </a:tr>
            </a:tbl>
          </a:graphicData>
        </a:graphic>
      </p:graphicFrame>
    </p:spTree>
    <p:extLst>
      <p:ext uri="{BB962C8B-B14F-4D97-AF65-F5344CB8AC3E}">
        <p14:creationId xmlns:p14="http://schemas.microsoft.com/office/powerpoint/2010/main" val="145310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F8CC-CA8A-31D4-B721-CE4756F49284}"/>
              </a:ext>
            </a:extLst>
          </p:cNvPr>
          <p:cNvSpPr>
            <a:spLocks noGrp="1"/>
          </p:cNvSpPr>
          <p:nvPr>
            <p:ph type="title"/>
          </p:nvPr>
        </p:nvSpPr>
        <p:spPr/>
        <p:txBody>
          <a:bodyPr>
            <a:noAutofit/>
          </a:bodyPr>
          <a:lstStyle/>
          <a:p>
            <a:r>
              <a:rPr lang="en-IN" sz="2000" b="1" i="0" dirty="0">
                <a:solidFill>
                  <a:srgbClr val="0D0D0D"/>
                </a:solidFill>
                <a:effectLst/>
                <a:latin typeface="TimesNewRomanPS-BoldMT"/>
              </a:rPr>
              <a:t>Conclusion and Future Recommendations</a:t>
            </a:r>
            <a:br>
              <a:rPr lang="en-IN" sz="2000" b="1" i="0" dirty="0">
                <a:solidFill>
                  <a:srgbClr val="0D0D0D"/>
                </a:solidFill>
                <a:effectLst/>
                <a:latin typeface="TimesNewRomanPS-BoldMT"/>
              </a:rPr>
            </a:br>
            <a:br>
              <a:rPr lang="en-IN" sz="2000" dirty="0"/>
            </a:br>
            <a:endParaRPr lang="en-IN" sz="2000" dirty="0"/>
          </a:p>
        </p:txBody>
      </p:sp>
      <p:sp>
        <p:nvSpPr>
          <p:cNvPr id="3" name="Content Placeholder 2">
            <a:extLst>
              <a:ext uri="{FF2B5EF4-FFF2-40B4-BE49-F238E27FC236}">
                <a16:creationId xmlns:a16="http://schemas.microsoft.com/office/drawing/2014/main" id="{07CE6CC5-BBB7-E4D6-21F4-6FD9693EC8C5}"/>
              </a:ext>
            </a:extLst>
          </p:cNvPr>
          <p:cNvSpPr>
            <a:spLocks noGrp="1"/>
          </p:cNvSpPr>
          <p:nvPr>
            <p:ph idx="1"/>
          </p:nvPr>
        </p:nvSpPr>
        <p:spPr/>
        <p:txBody>
          <a:bodyPr/>
          <a:lstStyle/>
          <a:p>
            <a:pPr>
              <a:buFont typeface="Arial" panose="020B0604020202020204" pitchFamily="34" charset="0"/>
              <a:buChar char="•"/>
            </a:pPr>
            <a:r>
              <a:rPr lang="en-US" dirty="0"/>
              <a:t>Explored SVM with TF-IDF for email spam detection.</a:t>
            </a:r>
          </a:p>
          <a:p>
            <a:pPr>
              <a:buFont typeface="Arial" panose="020B0604020202020204" pitchFamily="34" charset="0"/>
              <a:buChar char="•"/>
            </a:pPr>
            <a:r>
              <a:rPr lang="en-US" dirty="0"/>
              <a:t>Applied a linear SVM classifier.</a:t>
            </a:r>
          </a:p>
          <a:p>
            <a:pPr>
              <a:buFont typeface="Arial" panose="020B0604020202020204" pitchFamily="34" charset="0"/>
              <a:buChar char="•"/>
            </a:pPr>
            <a:r>
              <a:rPr lang="en-US" dirty="0"/>
              <a:t>Achieved notable performance in classifying emails into spam and non-spam.</a:t>
            </a:r>
          </a:p>
          <a:p>
            <a:r>
              <a:rPr lang="en-US" dirty="0"/>
              <a:t>Exploring Other Models.</a:t>
            </a:r>
          </a:p>
          <a:p>
            <a:pPr marL="0" indent="0">
              <a:buNone/>
            </a:pPr>
            <a:endParaRPr lang="en-IN" dirty="0"/>
          </a:p>
        </p:txBody>
      </p:sp>
      <p:sp>
        <p:nvSpPr>
          <p:cNvPr id="4" name="Date Placeholder 3">
            <a:extLst>
              <a:ext uri="{FF2B5EF4-FFF2-40B4-BE49-F238E27FC236}">
                <a16:creationId xmlns:a16="http://schemas.microsoft.com/office/drawing/2014/main" id="{E5398C9D-0851-1C86-118E-DB5F67FFD59F}"/>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6A1648B9-DEE5-BE12-3107-40FF7D65B5C8}"/>
              </a:ext>
            </a:extLst>
          </p:cNvPr>
          <p:cNvSpPr>
            <a:spLocks noGrp="1"/>
          </p:cNvSpPr>
          <p:nvPr>
            <p:ph type="sldNum" sz="quarter" idx="12"/>
          </p:nvPr>
        </p:nvSpPr>
        <p:spPr/>
        <p:txBody>
          <a:bodyPr/>
          <a:lstStyle/>
          <a:p>
            <a:fld id="{E205A38A-D2F3-422C-83F8-9B7BD768ED58}" type="slidenum">
              <a:rPr lang="en-IN" smtClean="0"/>
              <a:t>16</a:t>
            </a:fld>
            <a:endParaRPr lang="en-IN"/>
          </a:p>
        </p:txBody>
      </p:sp>
    </p:spTree>
    <p:extLst>
      <p:ext uri="{BB962C8B-B14F-4D97-AF65-F5344CB8AC3E}">
        <p14:creationId xmlns:p14="http://schemas.microsoft.com/office/powerpoint/2010/main" val="244921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8847-57CB-1732-9ACB-96E9E041BEC0}"/>
              </a:ext>
            </a:extLst>
          </p:cNvPr>
          <p:cNvSpPr>
            <a:spLocks noGrp="1"/>
          </p:cNvSpPr>
          <p:nvPr>
            <p:ph type="title"/>
          </p:nvPr>
        </p:nvSpPr>
        <p:spPr/>
        <p:txBody>
          <a:bodyPr/>
          <a:lstStyle/>
          <a:p>
            <a:r>
              <a:rPr lang="en-IN" sz="4400" b="1" i="0" dirty="0">
                <a:solidFill>
                  <a:srgbClr val="0D0D0D"/>
                </a:solidFill>
                <a:effectLst/>
                <a:latin typeface="TimesNewRomanPS-BoldMT"/>
              </a:rPr>
              <a:t>References</a:t>
            </a:r>
            <a:endParaRPr lang="en-IN" dirty="0"/>
          </a:p>
        </p:txBody>
      </p:sp>
      <p:sp>
        <p:nvSpPr>
          <p:cNvPr id="3" name="Content Placeholder 2">
            <a:extLst>
              <a:ext uri="{FF2B5EF4-FFF2-40B4-BE49-F238E27FC236}">
                <a16:creationId xmlns:a16="http://schemas.microsoft.com/office/drawing/2014/main" id="{BEFCB08C-7F45-189E-E30E-49C25BA39565}"/>
              </a:ext>
            </a:extLst>
          </p:cNvPr>
          <p:cNvSpPr>
            <a:spLocks noGrp="1"/>
          </p:cNvSpPr>
          <p:nvPr>
            <p:ph idx="1"/>
          </p:nvPr>
        </p:nvSpPr>
        <p:spPr/>
        <p:txBody>
          <a:bodyPr/>
          <a:lstStyle/>
          <a:p>
            <a:pPr marL="0" indent="0">
              <a:buNone/>
            </a:pPr>
            <a:endParaRPr lang="en-IN" sz="1800" b="1" i="0" dirty="0">
              <a:solidFill>
                <a:srgbClr val="0D0D0D"/>
              </a:solidFill>
              <a:effectLst/>
              <a:latin typeface="TimesNewRomanPS-BoldMT"/>
            </a:endParaRPr>
          </a:p>
          <a:p>
            <a:pPr marL="0" indent="0">
              <a:buNone/>
            </a:pPr>
            <a:r>
              <a:rPr lang="en-IN" sz="1800" b="0" i="0" dirty="0">
                <a:solidFill>
                  <a:srgbClr val="000000"/>
                </a:solidFill>
                <a:effectLst/>
                <a:latin typeface="Calibri-Light"/>
              </a:rPr>
              <a:t>[1] </a:t>
            </a:r>
            <a:r>
              <a:rPr lang="en-IN" sz="1800" b="0" i="0" dirty="0">
                <a:solidFill>
                  <a:srgbClr val="000000"/>
                </a:solidFill>
                <a:effectLst/>
                <a:latin typeface="TimesNewRomanPSMT"/>
              </a:rPr>
              <a:t>M. Singh, R. Pamula, and S. k. </a:t>
            </a:r>
            <a:r>
              <a:rPr lang="en-IN" sz="1800" b="0" i="0" dirty="0" err="1">
                <a:solidFill>
                  <a:srgbClr val="000000"/>
                </a:solidFill>
                <a:effectLst/>
                <a:latin typeface="TimesNewRomanPSMT"/>
              </a:rPr>
              <a:t>shekhar</a:t>
            </a:r>
            <a:r>
              <a:rPr lang="en-IN" sz="1800" b="0" i="0" dirty="0">
                <a:solidFill>
                  <a:srgbClr val="000000"/>
                </a:solidFill>
                <a:effectLst/>
                <a:latin typeface="TimesNewRomanPSMT"/>
              </a:rPr>
              <a:t>, “Email Spam Classification by Support Vector Machine,” in </a:t>
            </a:r>
            <a:r>
              <a:rPr lang="en-IN" sz="1800" b="0" i="1" dirty="0">
                <a:solidFill>
                  <a:srgbClr val="000000"/>
                </a:solidFill>
                <a:effectLst/>
                <a:latin typeface="TimesNewRomanPS-ItalicMT"/>
              </a:rPr>
              <a:t>2018 International Conference on Computing, Power and Communication Technologies (GUCON)</a:t>
            </a:r>
            <a:r>
              <a:rPr lang="en-IN" sz="1800" b="0" i="0" dirty="0">
                <a:solidFill>
                  <a:srgbClr val="000000"/>
                </a:solidFill>
                <a:effectLst/>
                <a:latin typeface="TimesNewRomanPSMT"/>
              </a:rPr>
              <a:t>, 2018, pp. 878–882. </a:t>
            </a:r>
            <a:r>
              <a:rPr lang="en-IN" sz="1800" b="0" i="0" dirty="0" err="1">
                <a:solidFill>
                  <a:srgbClr val="000000"/>
                </a:solidFill>
                <a:effectLst/>
                <a:latin typeface="TimesNewRomanPSMT"/>
              </a:rPr>
              <a:t>doi</a:t>
            </a:r>
            <a:r>
              <a:rPr lang="en-IN" sz="1800" b="0" i="0" dirty="0">
                <a:solidFill>
                  <a:srgbClr val="000000"/>
                </a:solidFill>
                <a:effectLst/>
                <a:latin typeface="TimesNewRomanPSMT"/>
              </a:rPr>
              <a:t>: 10.1109/GUCON.2018.8674973.</a:t>
            </a:r>
          </a:p>
          <a:p>
            <a:pPr marL="0" indent="0">
              <a:buNone/>
            </a:pPr>
            <a:r>
              <a:rPr lang="en-IN" sz="1800" b="0" i="0" dirty="0">
                <a:solidFill>
                  <a:srgbClr val="000000"/>
                </a:solidFill>
                <a:effectLst/>
                <a:latin typeface="TimesNewRomanPSMT"/>
              </a:rPr>
              <a:t>[2] T. M. Ma, K. YAMAMORI, and A. </a:t>
            </a:r>
            <a:r>
              <a:rPr lang="en-IN" sz="1800" b="0" i="0" dirty="0" err="1">
                <a:solidFill>
                  <a:srgbClr val="000000"/>
                </a:solidFill>
                <a:effectLst/>
                <a:latin typeface="TimesNewRomanPSMT"/>
              </a:rPr>
              <a:t>Thida</a:t>
            </a:r>
            <a:r>
              <a:rPr lang="en-IN" sz="1800" b="0" i="0" dirty="0">
                <a:solidFill>
                  <a:srgbClr val="000000"/>
                </a:solidFill>
                <a:effectLst/>
                <a:latin typeface="TimesNewRomanPSMT"/>
              </a:rPr>
              <a:t>, “A Comparative Approach to Naïve Bayes Classifier and Support Vector Machine for Email Spam Classification,” in </a:t>
            </a:r>
            <a:r>
              <a:rPr lang="en-IN" sz="1800" b="0" i="1" dirty="0">
                <a:solidFill>
                  <a:srgbClr val="000000"/>
                </a:solidFill>
                <a:effectLst/>
                <a:latin typeface="TimesNewRomanPS-ItalicMT"/>
              </a:rPr>
              <a:t>2020 IEEE 9th Global Conference on Consumer Electronics (GCCE)</a:t>
            </a:r>
            <a:r>
              <a:rPr lang="en-IN" sz="1800" b="0" i="0" dirty="0">
                <a:solidFill>
                  <a:srgbClr val="000000"/>
                </a:solidFill>
                <a:effectLst/>
                <a:latin typeface="TimesNewRomanPSMT"/>
              </a:rPr>
              <a:t>, 2020, pp. 324–326. </a:t>
            </a:r>
            <a:r>
              <a:rPr lang="en-IN" sz="1800" b="0" i="0" dirty="0" err="1">
                <a:solidFill>
                  <a:srgbClr val="000000"/>
                </a:solidFill>
                <a:effectLst/>
                <a:latin typeface="TimesNewRomanPSMT"/>
              </a:rPr>
              <a:t>doi</a:t>
            </a:r>
            <a:r>
              <a:rPr lang="en-IN" sz="1800" b="0" i="0" dirty="0">
                <a:solidFill>
                  <a:srgbClr val="000000"/>
                </a:solidFill>
                <a:effectLst/>
                <a:latin typeface="TimesNewRomanPSMT"/>
              </a:rPr>
              <a:t>: 10.1109/GCCE50665.2020.9291921.</a:t>
            </a:r>
          </a:p>
          <a:p>
            <a:pPr marL="0" indent="0">
              <a:buNone/>
            </a:pPr>
            <a:r>
              <a:rPr lang="en-IN" sz="1800" b="0" i="0" dirty="0">
                <a:solidFill>
                  <a:srgbClr val="000000"/>
                </a:solidFill>
                <a:effectLst/>
                <a:latin typeface="TimesNewRomanPSMT"/>
              </a:rPr>
              <a:t>[3] S. O. Olatunji, “Improved email spam detection model based on support vector machines,” </a:t>
            </a:r>
            <a:r>
              <a:rPr lang="en-IN" sz="1800" b="0" i="1" dirty="0">
                <a:solidFill>
                  <a:srgbClr val="000000"/>
                </a:solidFill>
                <a:effectLst/>
                <a:latin typeface="TimesNewRomanPS-ItalicMT"/>
              </a:rPr>
              <a:t>Neural </a:t>
            </a:r>
            <a:r>
              <a:rPr lang="en-IN" sz="1800" b="0" i="1" dirty="0" err="1">
                <a:solidFill>
                  <a:srgbClr val="000000"/>
                </a:solidFill>
                <a:effectLst/>
                <a:latin typeface="TimesNewRomanPS-ItalicMT"/>
              </a:rPr>
              <a:t>Comput</a:t>
            </a:r>
            <a:r>
              <a:rPr lang="en-IN" sz="1800" b="0" i="1" dirty="0">
                <a:solidFill>
                  <a:srgbClr val="000000"/>
                </a:solidFill>
                <a:effectLst/>
                <a:latin typeface="TimesNewRomanPS-ItalicMT"/>
              </a:rPr>
              <a:t>. Appl.</a:t>
            </a:r>
            <a:r>
              <a:rPr lang="en-IN" sz="1800" b="0" i="0" dirty="0">
                <a:solidFill>
                  <a:srgbClr val="000000"/>
                </a:solidFill>
                <a:effectLst/>
                <a:latin typeface="TimesNewRomanPSMT"/>
              </a:rPr>
              <a:t>, vol. 31, pp. 691–699, 2019.</a:t>
            </a:r>
            <a:r>
              <a:rPr lang="en-IN" dirty="0"/>
              <a:t> </a:t>
            </a:r>
            <a:br>
              <a:rPr lang="en-IN" dirty="0"/>
            </a:br>
            <a:endParaRPr lang="en-IN" dirty="0"/>
          </a:p>
        </p:txBody>
      </p:sp>
      <p:sp>
        <p:nvSpPr>
          <p:cNvPr id="4" name="Date Placeholder 3">
            <a:extLst>
              <a:ext uri="{FF2B5EF4-FFF2-40B4-BE49-F238E27FC236}">
                <a16:creationId xmlns:a16="http://schemas.microsoft.com/office/drawing/2014/main" id="{61EE41D0-F570-05EE-DEA0-1382A3629782}"/>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BA93BDF9-4C8A-B2F3-717B-9969FE98AB20}"/>
              </a:ext>
            </a:extLst>
          </p:cNvPr>
          <p:cNvSpPr>
            <a:spLocks noGrp="1"/>
          </p:cNvSpPr>
          <p:nvPr>
            <p:ph type="sldNum" sz="quarter" idx="12"/>
          </p:nvPr>
        </p:nvSpPr>
        <p:spPr/>
        <p:txBody>
          <a:bodyPr/>
          <a:lstStyle/>
          <a:p>
            <a:fld id="{E205A38A-D2F3-422C-83F8-9B7BD768ED58}" type="slidenum">
              <a:rPr lang="en-IN" smtClean="0"/>
              <a:t>17</a:t>
            </a:fld>
            <a:endParaRPr lang="en-IN"/>
          </a:p>
        </p:txBody>
      </p:sp>
    </p:spTree>
    <p:extLst>
      <p:ext uri="{BB962C8B-B14F-4D97-AF65-F5344CB8AC3E}">
        <p14:creationId xmlns:p14="http://schemas.microsoft.com/office/powerpoint/2010/main" val="131255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2DB7-2017-4D7F-EF43-DFF6125DD3FD}"/>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256526BE-ADF9-14BE-9EA6-C65FE0411FEB}"/>
              </a:ext>
            </a:extLst>
          </p:cNvPr>
          <p:cNvSpPr>
            <a:spLocks noGrp="1"/>
          </p:cNvSpPr>
          <p:nvPr>
            <p:ph idx="1"/>
          </p:nvPr>
        </p:nvSpPr>
        <p:spPr/>
        <p:txBody>
          <a:bodyPr/>
          <a:lstStyle/>
          <a:p>
            <a:r>
              <a:rPr lang="en-US" dirty="0"/>
              <a:t>Introduction</a:t>
            </a:r>
          </a:p>
          <a:p>
            <a:r>
              <a:rPr lang="en-US" dirty="0"/>
              <a:t>Problem Statement</a:t>
            </a:r>
          </a:p>
          <a:p>
            <a:r>
              <a:rPr lang="en-US" dirty="0"/>
              <a:t> Objective</a:t>
            </a:r>
          </a:p>
          <a:p>
            <a:r>
              <a:rPr lang="en-US" dirty="0"/>
              <a:t> Literature Review</a:t>
            </a:r>
          </a:p>
          <a:p>
            <a:r>
              <a:rPr lang="en-US" dirty="0"/>
              <a:t> Methodology</a:t>
            </a:r>
          </a:p>
          <a:p>
            <a:r>
              <a:rPr lang="en-US" dirty="0"/>
              <a:t> Results and finding</a:t>
            </a:r>
          </a:p>
          <a:p>
            <a:r>
              <a:rPr lang="en-US" dirty="0"/>
              <a:t> Conclusion and further recommendations</a:t>
            </a:r>
            <a:endParaRPr lang="en-IN" dirty="0"/>
          </a:p>
        </p:txBody>
      </p:sp>
      <p:sp>
        <p:nvSpPr>
          <p:cNvPr id="4" name="Date Placeholder 3">
            <a:extLst>
              <a:ext uri="{FF2B5EF4-FFF2-40B4-BE49-F238E27FC236}">
                <a16:creationId xmlns:a16="http://schemas.microsoft.com/office/drawing/2014/main" id="{D44432B5-B9BD-BFC5-C346-A8A4C4DB00CB}"/>
              </a:ext>
            </a:extLst>
          </p:cNvPr>
          <p:cNvSpPr>
            <a:spLocks noGrp="1"/>
          </p:cNvSpPr>
          <p:nvPr>
            <p:ph type="dt" sz="half" idx="10"/>
          </p:nvPr>
        </p:nvSpPr>
        <p:spPr/>
        <p:txBody>
          <a:bodyPr/>
          <a:lstStyle/>
          <a:p>
            <a:fld id="{B3B58CCC-62D9-4082-B456-F106C7219E3B}" type="datetime1">
              <a:rPr lang="en-IN" smtClean="0"/>
              <a:t>29-07-2024</a:t>
            </a:fld>
            <a:endParaRPr lang="en-IN"/>
          </a:p>
        </p:txBody>
      </p:sp>
      <p:sp>
        <p:nvSpPr>
          <p:cNvPr id="5" name="Slide Number Placeholder 4">
            <a:extLst>
              <a:ext uri="{FF2B5EF4-FFF2-40B4-BE49-F238E27FC236}">
                <a16:creationId xmlns:a16="http://schemas.microsoft.com/office/drawing/2014/main" id="{9CE2F3DA-8DFA-1C5E-D187-3F45B9360E0A}"/>
              </a:ext>
            </a:extLst>
          </p:cNvPr>
          <p:cNvSpPr>
            <a:spLocks noGrp="1"/>
          </p:cNvSpPr>
          <p:nvPr>
            <p:ph type="sldNum" sz="quarter" idx="12"/>
          </p:nvPr>
        </p:nvSpPr>
        <p:spPr/>
        <p:txBody>
          <a:bodyPr/>
          <a:lstStyle/>
          <a:p>
            <a:fld id="{E205A38A-D2F3-422C-83F8-9B7BD768ED58}" type="slidenum">
              <a:rPr lang="en-IN" smtClean="0"/>
              <a:t>2</a:t>
            </a:fld>
            <a:endParaRPr lang="en-IN"/>
          </a:p>
        </p:txBody>
      </p:sp>
    </p:spTree>
    <p:extLst>
      <p:ext uri="{BB962C8B-B14F-4D97-AF65-F5344CB8AC3E}">
        <p14:creationId xmlns:p14="http://schemas.microsoft.com/office/powerpoint/2010/main" val="322014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CD42-97B4-ABC2-F07B-EB5B93920A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2508A6E-0858-54E1-7508-93E982D41C93}"/>
              </a:ext>
            </a:extLst>
          </p:cNvPr>
          <p:cNvSpPr>
            <a:spLocks noGrp="1"/>
          </p:cNvSpPr>
          <p:nvPr>
            <p:ph idx="1"/>
          </p:nvPr>
        </p:nvSpPr>
        <p:spPr/>
        <p:txBody>
          <a:bodyPr>
            <a:normAutofit/>
          </a:bodyPr>
          <a:lstStyle/>
          <a:p>
            <a:r>
              <a:rPr lang="en-US" sz="2400" b="0" i="0" dirty="0">
                <a:solidFill>
                  <a:srgbClr val="0D0D0D"/>
                </a:solidFill>
                <a:effectLst/>
                <a:latin typeface="TimesNewRomanPSMT"/>
              </a:rPr>
              <a:t>Email is a vital tool for communication in our daily lives, both personally and professionally.</a:t>
            </a:r>
            <a:r>
              <a:rPr lang="en-US" sz="2400" dirty="0"/>
              <a:t> </a:t>
            </a:r>
          </a:p>
          <a:p>
            <a:r>
              <a:rPr lang="en-US" sz="2400" b="0" i="0" dirty="0">
                <a:solidFill>
                  <a:srgbClr val="0D0D0D"/>
                </a:solidFill>
                <a:effectLst/>
                <a:latin typeface="TimesNewRomanPSMT"/>
              </a:rPr>
              <a:t>Spam emails, or junk emails, are unsolicited messages sent in bulk. They often contain advertisements, phishing attempts, or malicious content. </a:t>
            </a:r>
          </a:p>
          <a:p>
            <a:r>
              <a:rPr lang="en-US" sz="2400" b="0" i="0" dirty="0">
                <a:solidFill>
                  <a:srgbClr val="0D0D0D"/>
                </a:solidFill>
                <a:effectLst/>
                <a:latin typeface="TimesNewRomanPSMT"/>
              </a:rPr>
              <a:t>Effective detection and filtering systems are crucial to addressing the problem of spam.</a:t>
            </a:r>
            <a:r>
              <a:rPr lang="en-US" sz="2400" dirty="0"/>
              <a:t> </a:t>
            </a:r>
            <a:br>
              <a:rPr lang="en-US" sz="2400" dirty="0"/>
            </a:br>
            <a:endParaRPr lang="en-IN" sz="2400" dirty="0"/>
          </a:p>
        </p:txBody>
      </p:sp>
      <p:sp>
        <p:nvSpPr>
          <p:cNvPr id="4" name="Date Placeholder 3">
            <a:extLst>
              <a:ext uri="{FF2B5EF4-FFF2-40B4-BE49-F238E27FC236}">
                <a16:creationId xmlns:a16="http://schemas.microsoft.com/office/drawing/2014/main" id="{43A909BB-502D-22BE-23B0-33DBD476012E}"/>
              </a:ext>
            </a:extLst>
          </p:cNvPr>
          <p:cNvSpPr>
            <a:spLocks noGrp="1"/>
          </p:cNvSpPr>
          <p:nvPr>
            <p:ph type="dt" sz="half" idx="10"/>
          </p:nvPr>
        </p:nvSpPr>
        <p:spPr/>
        <p:txBody>
          <a:bodyPr/>
          <a:lstStyle/>
          <a:p>
            <a:fld id="{F3EE83B1-CFFA-4948-8A0C-B62B069CEA87}" type="datetime1">
              <a:rPr lang="en-IN" smtClean="0"/>
              <a:t>29-07-2024</a:t>
            </a:fld>
            <a:endParaRPr lang="en-IN"/>
          </a:p>
        </p:txBody>
      </p:sp>
      <p:sp>
        <p:nvSpPr>
          <p:cNvPr id="5" name="Slide Number Placeholder 4">
            <a:extLst>
              <a:ext uri="{FF2B5EF4-FFF2-40B4-BE49-F238E27FC236}">
                <a16:creationId xmlns:a16="http://schemas.microsoft.com/office/drawing/2014/main" id="{94458E3F-F0DA-D67D-2AE2-31FEFBA2EC27}"/>
              </a:ext>
            </a:extLst>
          </p:cNvPr>
          <p:cNvSpPr>
            <a:spLocks noGrp="1"/>
          </p:cNvSpPr>
          <p:nvPr>
            <p:ph type="sldNum" sz="quarter" idx="12"/>
          </p:nvPr>
        </p:nvSpPr>
        <p:spPr/>
        <p:txBody>
          <a:bodyPr/>
          <a:lstStyle/>
          <a:p>
            <a:fld id="{E205A38A-D2F3-422C-83F8-9B7BD768ED58}" type="slidenum">
              <a:rPr lang="en-IN" smtClean="0"/>
              <a:t>3</a:t>
            </a:fld>
            <a:endParaRPr lang="en-IN"/>
          </a:p>
        </p:txBody>
      </p:sp>
    </p:spTree>
    <p:extLst>
      <p:ext uri="{BB962C8B-B14F-4D97-AF65-F5344CB8AC3E}">
        <p14:creationId xmlns:p14="http://schemas.microsoft.com/office/powerpoint/2010/main" val="381210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EBBC8-0FCA-0972-EF86-0C24DDDD33EA}"/>
              </a:ext>
            </a:extLst>
          </p:cNvPr>
          <p:cNvSpPr>
            <a:spLocks noGrp="1"/>
          </p:cNvSpPr>
          <p:nvPr>
            <p:ph type="ctrTitle"/>
          </p:nvPr>
        </p:nvSpPr>
        <p:spPr>
          <a:xfrm>
            <a:off x="1524000" y="1122363"/>
            <a:ext cx="9144000" cy="863753"/>
          </a:xfrm>
        </p:spPr>
        <p:txBody>
          <a:bodyPr>
            <a:normAutofit fontScale="90000"/>
          </a:bodyPr>
          <a:lstStyle/>
          <a:p>
            <a:r>
              <a:rPr lang="en-US" dirty="0"/>
              <a:t>Objective</a:t>
            </a:r>
            <a:endParaRPr lang="en-IN" dirty="0"/>
          </a:p>
        </p:txBody>
      </p:sp>
      <p:sp>
        <p:nvSpPr>
          <p:cNvPr id="3" name="Subtitle 2">
            <a:extLst>
              <a:ext uri="{FF2B5EF4-FFF2-40B4-BE49-F238E27FC236}">
                <a16:creationId xmlns:a16="http://schemas.microsoft.com/office/drawing/2014/main" id="{15FB8214-8D04-050A-E234-930D25DA2976}"/>
              </a:ext>
            </a:extLst>
          </p:cNvPr>
          <p:cNvSpPr>
            <a:spLocks noGrp="1"/>
          </p:cNvSpPr>
          <p:nvPr>
            <p:ph type="subTitle" idx="1"/>
          </p:nvPr>
        </p:nvSpPr>
        <p:spPr>
          <a:xfrm>
            <a:off x="412955" y="2192594"/>
            <a:ext cx="10255045" cy="4758812"/>
          </a:xfrm>
        </p:spPr>
        <p:txBody>
          <a:bodyPr>
            <a:noAutofit/>
          </a:bodyPr>
          <a:lstStyle/>
          <a:p>
            <a:pPr marL="457200" indent="-457200" algn="l">
              <a:buFont typeface="+mj-lt"/>
              <a:buAutoNum type="arabicPeriod"/>
            </a:pPr>
            <a:r>
              <a:rPr lang="en-US" b="0" i="0" dirty="0">
                <a:solidFill>
                  <a:srgbClr val="000000"/>
                </a:solidFill>
                <a:effectLst/>
                <a:latin typeface="TimesNewRomanPSMT"/>
              </a:rPr>
              <a:t>To Preprocess and convert email text data into a numerical format.</a:t>
            </a:r>
          </a:p>
          <a:p>
            <a:pPr marL="457200" indent="-457200" algn="l">
              <a:buFont typeface="+mj-lt"/>
              <a:buAutoNum type="arabicPeriod"/>
            </a:pPr>
            <a:r>
              <a:rPr lang="en-US" dirty="0">
                <a:solidFill>
                  <a:srgbClr val="000000"/>
                </a:solidFill>
                <a:latin typeface="TimesNewRomanPSMT"/>
              </a:rPr>
              <a:t>To </a:t>
            </a:r>
            <a:r>
              <a:rPr lang="en-US" b="0" i="0" dirty="0">
                <a:solidFill>
                  <a:srgbClr val="000000"/>
                </a:solidFill>
                <a:effectLst/>
                <a:latin typeface="TimesNewRomanPSMT"/>
              </a:rPr>
              <a:t>Train an SVM model to classify emails as spam or non-spam.</a:t>
            </a:r>
          </a:p>
          <a:p>
            <a:pPr algn="l"/>
            <a:br>
              <a:rPr lang="en-US" dirty="0"/>
            </a:br>
            <a:endParaRPr lang="en-IN" dirty="0"/>
          </a:p>
        </p:txBody>
      </p:sp>
      <p:sp>
        <p:nvSpPr>
          <p:cNvPr id="4" name="Date Placeholder 3">
            <a:extLst>
              <a:ext uri="{FF2B5EF4-FFF2-40B4-BE49-F238E27FC236}">
                <a16:creationId xmlns:a16="http://schemas.microsoft.com/office/drawing/2014/main" id="{6FF6EE4E-A7DD-62EF-B64A-78EE5DAC8FA1}"/>
              </a:ext>
            </a:extLst>
          </p:cNvPr>
          <p:cNvSpPr>
            <a:spLocks noGrp="1"/>
          </p:cNvSpPr>
          <p:nvPr>
            <p:ph type="dt" sz="half" idx="10"/>
          </p:nvPr>
        </p:nvSpPr>
        <p:spPr/>
        <p:txBody>
          <a:bodyPr/>
          <a:lstStyle/>
          <a:p>
            <a:fld id="{31511D64-ACAF-4DDE-BED5-EAAF1D0A258E}" type="datetime1">
              <a:rPr lang="en-IN" smtClean="0"/>
              <a:t>29-07-2024</a:t>
            </a:fld>
            <a:endParaRPr lang="en-IN" dirty="0"/>
          </a:p>
        </p:txBody>
      </p:sp>
      <p:sp>
        <p:nvSpPr>
          <p:cNvPr id="5" name="Slide Number Placeholder 4">
            <a:extLst>
              <a:ext uri="{FF2B5EF4-FFF2-40B4-BE49-F238E27FC236}">
                <a16:creationId xmlns:a16="http://schemas.microsoft.com/office/drawing/2014/main" id="{908D4161-386A-D6FA-251D-4FAA87696FF4}"/>
              </a:ext>
            </a:extLst>
          </p:cNvPr>
          <p:cNvSpPr>
            <a:spLocks noGrp="1"/>
          </p:cNvSpPr>
          <p:nvPr>
            <p:ph type="sldNum" sz="quarter" idx="12"/>
          </p:nvPr>
        </p:nvSpPr>
        <p:spPr/>
        <p:txBody>
          <a:bodyPr/>
          <a:lstStyle/>
          <a:p>
            <a:fld id="{E205A38A-D2F3-422C-83F8-9B7BD768ED58}" type="slidenum">
              <a:rPr lang="en-IN" smtClean="0"/>
              <a:t>4</a:t>
            </a:fld>
            <a:endParaRPr lang="en-IN"/>
          </a:p>
        </p:txBody>
      </p:sp>
    </p:spTree>
    <p:extLst>
      <p:ext uri="{BB962C8B-B14F-4D97-AF65-F5344CB8AC3E}">
        <p14:creationId xmlns:p14="http://schemas.microsoft.com/office/powerpoint/2010/main" val="164481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4951-D098-03FA-16BA-0F17B1C5DDF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5ED8DD0-6EC8-096A-94A7-A14ECF3EC578}"/>
              </a:ext>
            </a:extLst>
          </p:cNvPr>
          <p:cNvSpPr>
            <a:spLocks noGrp="1"/>
          </p:cNvSpPr>
          <p:nvPr>
            <p:ph idx="1"/>
          </p:nvPr>
        </p:nvSpPr>
        <p:spPr/>
        <p:txBody>
          <a:bodyPr/>
          <a:lstStyle/>
          <a:p>
            <a:r>
              <a:rPr lang="en-US" dirty="0"/>
              <a:t>Significant challenge impacting productivity and security in digital communication.</a:t>
            </a:r>
          </a:p>
          <a:p>
            <a:r>
              <a:rPr lang="en-US" dirty="0"/>
              <a:t>Traditional rule-based spam detection struggles to adapt to evolving spamming tactics.</a:t>
            </a:r>
          </a:p>
          <a:p>
            <a:r>
              <a:rPr lang="en-US" dirty="0"/>
              <a:t>Results in ineffective filtering and increased vulnerabilities.</a:t>
            </a:r>
          </a:p>
          <a:p>
            <a:endParaRPr lang="en-IN" dirty="0"/>
          </a:p>
        </p:txBody>
      </p:sp>
      <p:sp>
        <p:nvSpPr>
          <p:cNvPr id="4" name="Date Placeholder 3">
            <a:extLst>
              <a:ext uri="{FF2B5EF4-FFF2-40B4-BE49-F238E27FC236}">
                <a16:creationId xmlns:a16="http://schemas.microsoft.com/office/drawing/2014/main" id="{ADFA2677-8714-0F47-930D-93F9740057BC}"/>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52CD25EC-0197-5571-48D2-5669F3F73C83}"/>
              </a:ext>
            </a:extLst>
          </p:cNvPr>
          <p:cNvSpPr>
            <a:spLocks noGrp="1"/>
          </p:cNvSpPr>
          <p:nvPr>
            <p:ph type="sldNum" sz="quarter" idx="12"/>
          </p:nvPr>
        </p:nvSpPr>
        <p:spPr/>
        <p:txBody>
          <a:bodyPr/>
          <a:lstStyle/>
          <a:p>
            <a:fld id="{E205A38A-D2F3-422C-83F8-9B7BD768ED58}" type="slidenum">
              <a:rPr lang="en-IN" smtClean="0"/>
              <a:t>5</a:t>
            </a:fld>
            <a:endParaRPr lang="en-IN"/>
          </a:p>
        </p:txBody>
      </p:sp>
    </p:spTree>
    <p:extLst>
      <p:ext uri="{BB962C8B-B14F-4D97-AF65-F5344CB8AC3E}">
        <p14:creationId xmlns:p14="http://schemas.microsoft.com/office/powerpoint/2010/main" val="301064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94F8-D911-8ED1-3731-3A2ACFF2D230}"/>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DF616D2E-AC86-BBB9-6770-86005DEAD3E7}"/>
              </a:ext>
            </a:extLst>
          </p:cNvPr>
          <p:cNvSpPr>
            <a:spLocks noGrp="1"/>
          </p:cNvSpPr>
          <p:nvPr>
            <p:ph idx="1"/>
          </p:nvPr>
        </p:nvSpPr>
        <p:spPr/>
        <p:txBody>
          <a:bodyPr/>
          <a:lstStyle/>
          <a:p>
            <a:r>
              <a:rPr lang="en-US" sz="1800" b="0" i="0" dirty="0">
                <a:solidFill>
                  <a:srgbClr val="000000"/>
                </a:solidFill>
                <a:effectLst/>
                <a:latin typeface="TimesNewRomanPSMT"/>
              </a:rPr>
              <a:t>Spam emails[1] have become a significant problem, filling inboxes with unwanted messages and posing security risks like phishing and malware. Traditional methods for detecting spam, which rely on fixed rules and patterns, often struggle to keep up with the ever-evolving tactics of spammers</a:t>
            </a:r>
            <a:r>
              <a:rPr lang="en-US" sz="1200" dirty="0"/>
              <a:t> </a:t>
            </a:r>
            <a:br>
              <a:rPr lang="en-US" sz="1200" dirty="0"/>
            </a:br>
            <a:endParaRPr lang="en-US" sz="1800" b="0" i="0" dirty="0">
              <a:solidFill>
                <a:srgbClr val="000000"/>
              </a:solidFill>
              <a:effectLst/>
              <a:latin typeface="TimesNewRomanPSMT"/>
            </a:endParaRPr>
          </a:p>
          <a:p>
            <a:r>
              <a:rPr lang="en-US" sz="1800" b="0" i="0" dirty="0">
                <a:solidFill>
                  <a:srgbClr val="000000"/>
                </a:solidFill>
                <a:effectLst/>
                <a:latin typeface="TimesNewRomanPSMT"/>
              </a:rPr>
              <a:t>Support Vector Machines (SVM)[2] are a powerful machine learning algorithm known for their effectiveness in classification tasks, especially with high-dimensional data such as text</a:t>
            </a:r>
            <a:r>
              <a:rPr lang="en-US" sz="1200" dirty="0"/>
              <a:t> </a:t>
            </a:r>
            <a:br>
              <a:rPr lang="en-US" sz="1200" dirty="0"/>
            </a:br>
            <a:endParaRPr lang="en-US" sz="1800" b="0" i="0" dirty="0">
              <a:solidFill>
                <a:srgbClr val="0D0D0D"/>
              </a:solidFill>
              <a:effectLst/>
              <a:latin typeface="TimesNewRomanPSMT"/>
            </a:endParaRPr>
          </a:p>
          <a:p>
            <a:r>
              <a:rPr lang="en-US" sz="1800" b="0" i="0" dirty="0">
                <a:solidFill>
                  <a:srgbClr val="0D0D0D"/>
                </a:solidFill>
                <a:effectLst/>
                <a:latin typeface="TimesNewRomanPSMT"/>
              </a:rPr>
              <a:t>Spam email [3]detection has significantly progressed from rule-based and statistical methods to sophisticated machine-learning techniques. Traditional approaches, such as rule-based filters and Bayesian methods, used predefined patterns and statistical probabilities to identify spam.</a:t>
            </a:r>
            <a:r>
              <a:rPr lang="en-US" dirty="0"/>
              <a:t> </a:t>
            </a:r>
            <a:br>
              <a:rPr lang="en-US" dirty="0"/>
            </a:br>
            <a:endParaRPr lang="en-IN" dirty="0"/>
          </a:p>
        </p:txBody>
      </p:sp>
      <p:sp>
        <p:nvSpPr>
          <p:cNvPr id="4" name="Date Placeholder 3">
            <a:extLst>
              <a:ext uri="{FF2B5EF4-FFF2-40B4-BE49-F238E27FC236}">
                <a16:creationId xmlns:a16="http://schemas.microsoft.com/office/drawing/2014/main" id="{D62FC26F-B63D-2E58-092E-AC591538ED3D}"/>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5FF4B717-7BF1-190F-556D-76B358390073}"/>
              </a:ext>
            </a:extLst>
          </p:cNvPr>
          <p:cNvSpPr>
            <a:spLocks noGrp="1"/>
          </p:cNvSpPr>
          <p:nvPr>
            <p:ph type="sldNum" sz="quarter" idx="12"/>
          </p:nvPr>
        </p:nvSpPr>
        <p:spPr/>
        <p:txBody>
          <a:bodyPr/>
          <a:lstStyle/>
          <a:p>
            <a:fld id="{E205A38A-D2F3-422C-83F8-9B7BD768ED58}" type="slidenum">
              <a:rPr lang="en-IN" smtClean="0"/>
              <a:t>6</a:t>
            </a:fld>
            <a:endParaRPr lang="en-IN"/>
          </a:p>
        </p:txBody>
      </p:sp>
    </p:spTree>
    <p:extLst>
      <p:ext uri="{BB962C8B-B14F-4D97-AF65-F5344CB8AC3E}">
        <p14:creationId xmlns:p14="http://schemas.microsoft.com/office/powerpoint/2010/main" val="201847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8B89-A079-6E7C-EB22-1CAD0BF7A85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C30E81E-A735-D495-7CAB-562FF253B6E2}"/>
              </a:ext>
            </a:extLst>
          </p:cNvPr>
          <p:cNvSpPr>
            <a:spLocks noGrp="1"/>
          </p:cNvSpPr>
          <p:nvPr>
            <p:ph idx="1"/>
          </p:nvPr>
        </p:nvSpPr>
        <p:spPr/>
        <p:txBody>
          <a:bodyPr>
            <a:normAutofit/>
          </a:bodyPr>
          <a:lstStyle/>
          <a:p>
            <a:pPr marL="342900" indent="-342900">
              <a:buFont typeface="+mj-lt"/>
              <a:buAutoNum type="arabicPeriod"/>
            </a:pPr>
            <a:r>
              <a:rPr lang="en-IN" sz="2400" b="1" i="0" dirty="0">
                <a:solidFill>
                  <a:srgbClr val="0D0D0D"/>
                </a:solidFill>
                <a:effectLst/>
                <a:latin typeface="TimesNewRomanPS-BoldMT"/>
              </a:rPr>
              <a:t>Dataset Preparation</a:t>
            </a:r>
          </a:p>
          <a:p>
            <a:pPr marL="342900" indent="-342900">
              <a:buFont typeface="+mj-lt"/>
              <a:buAutoNum type="arabicPeriod"/>
            </a:pPr>
            <a:r>
              <a:rPr lang="en-IN" sz="2400" b="1" i="0" dirty="0">
                <a:solidFill>
                  <a:srgbClr val="0D0D0D"/>
                </a:solidFill>
                <a:effectLst/>
                <a:latin typeface="TimesNewRomanPS-BoldMT"/>
              </a:rPr>
              <a:t>Data Preprocessing</a:t>
            </a:r>
            <a:r>
              <a:rPr lang="en-IN" sz="2400" dirty="0"/>
              <a:t> </a:t>
            </a:r>
          </a:p>
          <a:p>
            <a:pPr marL="342900" indent="-342900">
              <a:buFont typeface="+mj-lt"/>
              <a:buAutoNum type="arabicPeriod"/>
            </a:pPr>
            <a:r>
              <a:rPr lang="en-IN" sz="2400" b="1" i="0" dirty="0">
                <a:solidFill>
                  <a:srgbClr val="0D0D0D"/>
                </a:solidFill>
                <a:effectLst/>
                <a:latin typeface="TimesNewRomanPS-BoldMT"/>
              </a:rPr>
              <a:t>Feature Extraction</a:t>
            </a:r>
            <a:r>
              <a:rPr lang="en-IN" sz="2400" dirty="0"/>
              <a:t> </a:t>
            </a:r>
          </a:p>
          <a:p>
            <a:pPr marL="342900" indent="-342900">
              <a:buFont typeface="+mj-lt"/>
              <a:buAutoNum type="arabicPeriod"/>
            </a:pPr>
            <a:r>
              <a:rPr lang="en-IN" sz="2400" b="1" i="0" dirty="0">
                <a:solidFill>
                  <a:srgbClr val="0D0D0D"/>
                </a:solidFill>
                <a:effectLst/>
                <a:latin typeface="TimesNewRomanPS-BoldMT"/>
              </a:rPr>
              <a:t>Model Training</a:t>
            </a:r>
            <a:r>
              <a:rPr lang="en-IN" sz="2400" dirty="0"/>
              <a:t> </a:t>
            </a:r>
          </a:p>
          <a:p>
            <a:pPr marL="342900" indent="-342900">
              <a:buFont typeface="+mj-lt"/>
              <a:buAutoNum type="arabicPeriod"/>
            </a:pPr>
            <a:r>
              <a:rPr lang="en-IN" sz="2400" b="1" i="0" dirty="0">
                <a:solidFill>
                  <a:srgbClr val="0D0D0D"/>
                </a:solidFill>
                <a:effectLst/>
                <a:latin typeface="TimesNewRomanPS-BoldMT"/>
              </a:rPr>
              <a:t>Model Evaluation</a:t>
            </a:r>
            <a:r>
              <a:rPr lang="en-IN" sz="2400" dirty="0"/>
              <a:t> </a:t>
            </a:r>
            <a:br>
              <a:rPr lang="en-IN" sz="2400" dirty="0"/>
            </a:br>
            <a:endParaRPr lang="en-IN" sz="2400" b="1" dirty="0">
              <a:solidFill>
                <a:srgbClr val="0D0D0D"/>
              </a:solidFill>
              <a:latin typeface="TimesNewRomanPS-BoldMT"/>
            </a:endParaRPr>
          </a:p>
        </p:txBody>
      </p:sp>
      <p:sp>
        <p:nvSpPr>
          <p:cNvPr id="4" name="Date Placeholder 3">
            <a:extLst>
              <a:ext uri="{FF2B5EF4-FFF2-40B4-BE49-F238E27FC236}">
                <a16:creationId xmlns:a16="http://schemas.microsoft.com/office/drawing/2014/main" id="{B625C232-0703-BCB8-852F-E8124F3FB1C1}"/>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70D3E21D-87B1-2149-E848-E21733E60A25}"/>
              </a:ext>
            </a:extLst>
          </p:cNvPr>
          <p:cNvSpPr>
            <a:spLocks noGrp="1"/>
          </p:cNvSpPr>
          <p:nvPr>
            <p:ph type="sldNum" sz="quarter" idx="12"/>
          </p:nvPr>
        </p:nvSpPr>
        <p:spPr/>
        <p:txBody>
          <a:bodyPr/>
          <a:lstStyle/>
          <a:p>
            <a:fld id="{E205A38A-D2F3-422C-83F8-9B7BD768ED58}" type="slidenum">
              <a:rPr lang="en-IN" smtClean="0"/>
              <a:t>7</a:t>
            </a:fld>
            <a:endParaRPr lang="en-IN"/>
          </a:p>
        </p:txBody>
      </p:sp>
    </p:spTree>
    <p:extLst>
      <p:ext uri="{BB962C8B-B14F-4D97-AF65-F5344CB8AC3E}">
        <p14:creationId xmlns:p14="http://schemas.microsoft.com/office/powerpoint/2010/main" val="380476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0773-4CA3-21C3-1B46-C782A0E746E2}"/>
              </a:ext>
            </a:extLst>
          </p:cNvPr>
          <p:cNvSpPr>
            <a:spLocks noGrp="1"/>
          </p:cNvSpPr>
          <p:nvPr>
            <p:ph type="title"/>
          </p:nvPr>
        </p:nvSpPr>
        <p:spPr/>
        <p:txBody>
          <a:bodyPr/>
          <a:lstStyle/>
          <a:p>
            <a:r>
              <a:rPr lang="en-US" dirty="0"/>
              <a:t>Implementation Tool and Libraries Used:</a:t>
            </a:r>
            <a:br>
              <a:rPr lang="en-US" dirty="0"/>
            </a:br>
            <a:endParaRPr lang="en-IN" dirty="0"/>
          </a:p>
        </p:txBody>
      </p:sp>
      <p:sp>
        <p:nvSpPr>
          <p:cNvPr id="3" name="Content Placeholder 2">
            <a:extLst>
              <a:ext uri="{FF2B5EF4-FFF2-40B4-BE49-F238E27FC236}">
                <a16:creationId xmlns:a16="http://schemas.microsoft.com/office/drawing/2014/main" id="{04AE67FF-57B3-2BB0-BB3D-F7A7242C8BA1}"/>
              </a:ext>
            </a:extLst>
          </p:cNvPr>
          <p:cNvSpPr>
            <a:spLocks noGrp="1"/>
          </p:cNvSpPr>
          <p:nvPr>
            <p:ph idx="1"/>
          </p:nvPr>
        </p:nvSpPr>
        <p:spPr/>
        <p:txBody>
          <a:bodyPr>
            <a:normAutofit/>
          </a:bodyPr>
          <a:lstStyle/>
          <a:p>
            <a:r>
              <a:rPr lang="en-US" sz="2400" b="1" dirty="0"/>
              <a:t>Python </a:t>
            </a:r>
          </a:p>
          <a:p>
            <a:r>
              <a:rPr lang="en-IN" sz="2400" b="1" i="0" dirty="0">
                <a:solidFill>
                  <a:srgbClr val="0D0D0D"/>
                </a:solidFill>
                <a:effectLst/>
                <a:latin typeface="TimesNewRomanPSMT"/>
              </a:rPr>
              <a:t>Scikit-learn</a:t>
            </a:r>
            <a:r>
              <a:rPr lang="en-IN" sz="2400" b="1" dirty="0"/>
              <a:t> </a:t>
            </a:r>
          </a:p>
          <a:p>
            <a:r>
              <a:rPr lang="en-IN" sz="2400" b="1" dirty="0"/>
              <a:t>Pandas</a:t>
            </a:r>
          </a:p>
          <a:p>
            <a:r>
              <a:rPr lang="en-IN" sz="2400" b="1" dirty="0" err="1"/>
              <a:t>Numpy</a:t>
            </a:r>
            <a:endParaRPr lang="en-IN" sz="2400" b="1" dirty="0"/>
          </a:p>
          <a:p>
            <a:r>
              <a:rPr lang="en-IN" sz="2400" b="1" dirty="0"/>
              <a:t>Matplotlib</a:t>
            </a:r>
          </a:p>
          <a:p>
            <a:r>
              <a:rPr lang="en-IN" sz="2400" b="1" dirty="0"/>
              <a:t>TensorFlow and </a:t>
            </a:r>
            <a:r>
              <a:rPr lang="en-IN" sz="2400" b="1" dirty="0" err="1"/>
              <a:t>Keras</a:t>
            </a:r>
            <a:endParaRPr lang="en-IN" sz="2400" b="1" dirty="0"/>
          </a:p>
          <a:p>
            <a:endParaRPr lang="en-IN" sz="2400" b="1" dirty="0"/>
          </a:p>
          <a:p>
            <a:endParaRPr lang="en-IN" sz="2400" b="1" dirty="0"/>
          </a:p>
        </p:txBody>
      </p:sp>
      <p:sp>
        <p:nvSpPr>
          <p:cNvPr id="4" name="Date Placeholder 3">
            <a:extLst>
              <a:ext uri="{FF2B5EF4-FFF2-40B4-BE49-F238E27FC236}">
                <a16:creationId xmlns:a16="http://schemas.microsoft.com/office/drawing/2014/main" id="{ECDB04DD-9D2D-5B6A-89FE-B67CC24A484E}"/>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7039E10B-2AAC-C8D8-813B-24E7F3899CF6}"/>
              </a:ext>
            </a:extLst>
          </p:cNvPr>
          <p:cNvSpPr>
            <a:spLocks noGrp="1"/>
          </p:cNvSpPr>
          <p:nvPr>
            <p:ph type="sldNum" sz="quarter" idx="12"/>
          </p:nvPr>
        </p:nvSpPr>
        <p:spPr/>
        <p:txBody>
          <a:bodyPr/>
          <a:lstStyle/>
          <a:p>
            <a:fld id="{E205A38A-D2F3-422C-83F8-9B7BD768ED58}" type="slidenum">
              <a:rPr lang="en-IN" smtClean="0"/>
              <a:t>8</a:t>
            </a:fld>
            <a:endParaRPr lang="en-IN"/>
          </a:p>
        </p:txBody>
      </p:sp>
    </p:spTree>
    <p:extLst>
      <p:ext uri="{BB962C8B-B14F-4D97-AF65-F5344CB8AC3E}">
        <p14:creationId xmlns:p14="http://schemas.microsoft.com/office/powerpoint/2010/main" val="408977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1F83-89A8-F489-C5B7-A752CAAE7986}"/>
              </a:ext>
            </a:extLst>
          </p:cNvPr>
          <p:cNvSpPr>
            <a:spLocks noGrp="1"/>
          </p:cNvSpPr>
          <p:nvPr>
            <p:ph type="title"/>
          </p:nvPr>
        </p:nvSpPr>
        <p:spPr/>
        <p:txBody>
          <a:bodyPr/>
          <a:lstStyle/>
          <a:p>
            <a:r>
              <a:rPr lang="en-IN" sz="1800" b="1" i="0" dirty="0">
                <a:solidFill>
                  <a:srgbClr val="0D0D0D"/>
                </a:solidFill>
                <a:effectLst/>
                <a:latin typeface="TimesNewRomanPS-BoldMT"/>
              </a:rPr>
              <a:t>Data Preprocessing</a:t>
            </a:r>
            <a:r>
              <a:rPr lang="en-IN" dirty="0"/>
              <a:t> </a:t>
            </a:r>
            <a:br>
              <a:rPr lang="en-IN" dirty="0"/>
            </a:br>
            <a:endParaRPr lang="en-IN" dirty="0"/>
          </a:p>
        </p:txBody>
      </p:sp>
      <p:pic>
        <p:nvPicPr>
          <p:cNvPr id="7" name="Content Placeholder 6">
            <a:extLst>
              <a:ext uri="{FF2B5EF4-FFF2-40B4-BE49-F238E27FC236}">
                <a16:creationId xmlns:a16="http://schemas.microsoft.com/office/drawing/2014/main" id="{E8A296FB-716D-E5BD-3C5B-70DF048CEEDE}"/>
              </a:ext>
            </a:extLst>
          </p:cNvPr>
          <p:cNvPicPr>
            <a:picLocks noGrp="1" noChangeAspect="1"/>
          </p:cNvPicPr>
          <p:nvPr>
            <p:ph idx="1"/>
          </p:nvPr>
        </p:nvPicPr>
        <p:blipFill>
          <a:blip r:embed="rId2"/>
          <a:stretch>
            <a:fillRect/>
          </a:stretch>
        </p:blipFill>
        <p:spPr>
          <a:xfrm>
            <a:off x="3133725" y="2634456"/>
            <a:ext cx="5924550" cy="2733675"/>
          </a:xfrm>
        </p:spPr>
      </p:pic>
      <p:sp>
        <p:nvSpPr>
          <p:cNvPr id="4" name="Date Placeholder 3">
            <a:extLst>
              <a:ext uri="{FF2B5EF4-FFF2-40B4-BE49-F238E27FC236}">
                <a16:creationId xmlns:a16="http://schemas.microsoft.com/office/drawing/2014/main" id="{F82CE4B6-4254-EF41-969F-103DDB1CC022}"/>
              </a:ext>
            </a:extLst>
          </p:cNvPr>
          <p:cNvSpPr>
            <a:spLocks noGrp="1"/>
          </p:cNvSpPr>
          <p:nvPr>
            <p:ph type="dt" sz="half" idx="10"/>
          </p:nvPr>
        </p:nvSpPr>
        <p:spPr/>
        <p:txBody>
          <a:bodyPr/>
          <a:lstStyle/>
          <a:p>
            <a:fld id="{58C5A41A-F2D2-4AD4-AB34-7480493CDFC9}" type="datetime1">
              <a:rPr lang="en-IN" smtClean="0"/>
              <a:t>29-07-2024</a:t>
            </a:fld>
            <a:endParaRPr lang="en-IN"/>
          </a:p>
        </p:txBody>
      </p:sp>
      <p:sp>
        <p:nvSpPr>
          <p:cNvPr id="5" name="Slide Number Placeholder 4">
            <a:extLst>
              <a:ext uri="{FF2B5EF4-FFF2-40B4-BE49-F238E27FC236}">
                <a16:creationId xmlns:a16="http://schemas.microsoft.com/office/drawing/2014/main" id="{3A72BCFB-2B5A-B35E-43E1-E810F6DC0F80}"/>
              </a:ext>
            </a:extLst>
          </p:cNvPr>
          <p:cNvSpPr>
            <a:spLocks noGrp="1"/>
          </p:cNvSpPr>
          <p:nvPr>
            <p:ph type="sldNum" sz="quarter" idx="12"/>
          </p:nvPr>
        </p:nvSpPr>
        <p:spPr/>
        <p:txBody>
          <a:bodyPr/>
          <a:lstStyle/>
          <a:p>
            <a:fld id="{E205A38A-D2F3-422C-83F8-9B7BD768ED58}" type="slidenum">
              <a:rPr lang="en-IN" smtClean="0"/>
              <a:t>9</a:t>
            </a:fld>
            <a:endParaRPr lang="en-IN"/>
          </a:p>
        </p:txBody>
      </p:sp>
    </p:spTree>
    <p:extLst>
      <p:ext uri="{BB962C8B-B14F-4D97-AF65-F5344CB8AC3E}">
        <p14:creationId xmlns:p14="http://schemas.microsoft.com/office/powerpoint/2010/main" val="402295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821</Words>
  <Application>Microsoft Office PowerPoint</Application>
  <PresentationFormat>Widescreen</PresentationFormat>
  <Paragraphs>120</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Calibri-Light</vt:lpstr>
      <vt:lpstr>TimesNewRomanPS-BoldMT</vt:lpstr>
      <vt:lpstr>TimesNewRomanPS-ItalicMT</vt:lpstr>
      <vt:lpstr>TimesNewRomanPSMT</vt:lpstr>
      <vt:lpstr>Office Theme</vt:lpstr>
      <vt:lpstr>Spam Email Detection Using Support Vector Machine  </vt:lpstr>
      <vt:lpstr>Overview</vt:lpstr>
      <vt:lpstr>Introduction</vt:lpstr>
      <vt:lpstr>Objective</vt:lpstr>
      <vt:lpstr>Problem Statement</vt:lpstr>
      <vt:lpstr>Literature Review</vt:lpstr>
      <vt:lpstr>Methodology</vt:lpstr>
      <vt:lpstr>Implementation Tool and Libraries Used: </vt:lpstr>
      <vt:lpstr>Data Preprocessing  </vt:lpstr>
      <vt:lpstr>Split the Dataset  </vt:lpstr>
      <vt:lpstr>Support Vector Machine</vt:lpstr>
      <vt:lpstr>Result and Findings  1. Training and Validation Accuracy   Overfitting occurs when the spam detection model performs exceptionally well on the training data but poorly on new, unseen messages, indicating it has learned specific details rather than general patterns.     </vt:lpstr>
      <vt:lpstr>2. Training and Validation Loss  </vt:lpstr>
      <vt:lpstr>Confusion Matrix</vt:lpstr>
      <vt:lpstr>Model Performance Measure  </vt:lpstr>
      <vt:lpstr>Conclusion and Future Recommendations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dc:creator>
  <cp:lastModifiedBy>SAGAR</cp:lastModifiedBy>
  <cp:revision>1</cp:revision>
  <dcterms:created xsi:type="dcterms:W3CDTF">2024-07-29T02:55:45Z</dcterms:created>
  <dcterms:modified xsi:type="dcterms:W3CDTF">2024-07-29T07:19:54Z</dcterms:modified>
</cp:coreProperties>
</file>