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 id="2147483713" r:id="rId5"/>
    <p:sldMasterId id="2147483726" r:id="rId6"/>
    <p:sldMasterId id="2147483739" r:id="rId7"/>
  </p:sldMasterIdLst>
  <p:notesMasterIdLst>
    <p:notesMasterId r:id="rId116"/>
  </p:notesMasterIdLst>
  <p:sldIdLst>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presProps" Target="presProps.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viewProps" Target="view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33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331"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33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33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33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FA9CE75B-C5D8-4BBA-9FAE-2C81CF8615CE}"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PlaceHolder 1"/>
          <p:cNvSpPr>
            <a:spLocks noGrp="1" noRot="1" noChangeAspect="1"/>
          </p:cNvSpPr>
          <p:nvPr>
            <p:ph type="sldImg"/>
          </p:nvPr>
        </p:nvSpPr>
        <p:spPr>
          <a:xfrm>
            <a:off x="1257480" y="720720"/>
            <a:ext cx="4799520" cy="3599280"/>
          </a:xfrm>
          <a:prstGeom prst="rect">
            <a:avLst/>
          </a:prstGeom>
        </p:spPr>
      </p:sp>
      <p:sp>
        <p:nvSpPr>
          <p:cNvPr id="633"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pPr marL="216000" indent="-215280">
              <a:lnSpc>
                <a:spcPct val="100000"/>
              </a:lnSpc>
              <a:tabLst>
                <a:tab pos="0" algn="l"/>
              </a:tabLst>
            </a:pPr>
            <a:r>
              <a:rPr lang="en-US" sz="2000" b="0" strike="noStrike" spc="-1">
                <a:latin typeface="Arial"/>
              </a:rPr>
              <a:t>Logos source: http://www.muylinux.com/wp-content/uploads/2009/04/logos-distros.jpg</a:t>
            </a:r>
            <a:endParaRPr lang="en-IN" sz="2000" b="0" strike="noStrike" spc="-1">
              <a:latin typeface="Arial"/>
            </a:endParaRPr>
          </a:p>
        </p:txBody>
      </p:sp>
      <p:sp>
        <p:nvSpPr>
          <p:cNvPr id="634"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B4542D3B-2A64-4DE5-9AD1-194AA02D61BB}" type="slidenum">
              <a:rPr lang="en-US" sz="1300" b="0" strike="noStrike" spc="-1">
                <a:solidFill>
                  <a:srgbClr val="000000"/>
                </a:solidFill>
                <a:latin typeface="Arial"/>
                <a:ea typeface="+mn-ea"/>
              </a:rPr>
              <a:t>9</a:t>
            </a:fld>
            <a:endParaRPr lang="en-IN" sz="13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1257480" y="720720"/>
            <a:ext cx="4799520" cy="3599280"/>
          </a:xfrm>
          <a:prstGeom prst="rect">
            <a:avLst/>
          </a:prstGeom>
        </p:spPr>
      </p:sp>
      <p:sp>
        <p:nvSpPr>
          <p:cNvPr id="660"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61"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7076CC56-EC9C-4B35-8335-EB0A5F704DB5}" type="slidenum">
              <a:rPr lang="en-US" sz="1300" b="0" strike="noStrike" spc="-1">
                <a:solidFill>
                  <a:srgbClr val="000000"/>
                </a:solidFill>
                <a:latin typeface="Arial"/>
                <a:ea typeface="+mn-ea"/>
              </a:rPr>
              <a:t>35</a:t>
            </a:fld>
            <a:endParaRPr lang="en-IN" sz="13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PlaceHolder 1"/>
          <p:cNvSpPr>
            <a:spLocks noGrp="1" noRot="1" noChangeAspect="1"/>
          </p:cNvSpPr>
          <p:nvPr>
            <p:ph type="sldImg"/>
          </p:nvPr>
        </p:nvSpPr>
        <p:spPr>
          <a:xfrm>
            <a:off x="1257480" y="720720"/>
            <a:ext cx="4799520" cy="3599280"/>
          </a:xfrm>
          <a:prstGeom prst="rect">
            <a:avLst/>
          </a:prstGeom>
        </p:spPr>
      </p:sp>
      <p:sp>
        <p:nvSpPr>
          <p:cNvPr id="663"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64"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6A091212-5DB6-43A3-BF0E-1607CCD2C2B7}" type="slidenum">
              <a:rPr lang="en-US" sz="1300" b="0" strike="noStrike" spc="-1">
                <a:solidFill>
                  <a:srgbClr val="000000"/>
                </a:solidFill>
                <a:latin typeface="Arial"/>
                <a:ea typeface="+mn-ea"/>
              </a:rPr>
              <a:t>36</a:t>
            </a:fld>
            <a:endParaRPr lang="en-IN" sz="13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PlaceHolder 1"/>
          <p:cNvSpPr>
            <a:spLocks noGrp="1" noRot="1" noChangeAspect="1"/>
          </p:cNvSpPr>
          <p:nvPr>
            <p:ph type="sldImg"/>
          </p:nvPr>
        </p:nvSpPr>
        <p:spPr>
          <a:xfrm>
            <a:off x="1257300" y="720725"/>
            <a:ext cx="4799013" cy="3598863"/>
          </a:xfrm>
          <a:prstGeom prst="rect">
            <a:avLst/>
          </a:prstGeom>
        </p:spPr>
      </p:sp>
      <p:sp>
        <p:nvSpPr>
          <p:cNvPr id="666"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67"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04C56087-FEBD-46C0-9173-593B9FFC5DAD}" type="slidenum">
              <a:rPr lang="en-US" sz="1300" b="0" strike="noStrike" spc="-1">
                <a:solidFill>
                  <a:srgbClr val="000000"/>
                </a:solidFill>
                <a:latin typeface="Arial"/>
                <a:ea typeface="+mn-ea"/>
              </a:rPr>
              <a:t>38</a:t>
            </a:fld>
            <a:endParaRPr lang="en-IN" sz="13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PlaceHolder 1"/>
          <p:cNvSpPr>
            <a:spLocks noGrp="1" noRot="1" noChangeAspect="1"/>
          </p:cNvSpPr>
          <p:nvPr>
            <p:ph type="sldImg"/>
          </p:nvPr>
        </p:nvSpPr>
        <p:spPr>
          <a:xfrm>
            <a:off x="1257480" y="720720"/>
            <a:ext cx="4799520" cy="3599280"/>
          </a:xfrm>
          <a:prstGeom prst="rect">
            <a:avLst/>
          </a:prstGeom>
        </p:spPr>
      </p:sp>
      <p:sp>
        <p:nvSpPr>
          <p:cNvPr id="669"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70"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04360D72-F294-48DC-97A0-4DF3BBFA2CA4}" type="slidenum">
              <a:rPr lang="en-US" sz="1300" b="0" strike="noStrike" spc="-1">
                <a:solidFill>
                  <a:srgbClr val="000000"/>
                </a:solidFill>
                <a:latin typeface="Arial"/>
                <a:ea typeface="+mn-ea"/>
              </a:rPr>
              <a:t>39</a:t>
            </a:fld>
            <a:endParaRPr lang="en-IN" sz="13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noRot="1" noChangeAspect="1"/>
          </p:cNvSpPr>
          <p:nvPr>
            <p:ph type="sldImg"/>
          </p:nvPr>
        </p:nvSpPr>
        <p:spPr>
          <a:xfrm>
            <a:off x="1257480" y="720720"/>
            <a:ext cx="4799520" cy="3599280"/>
          </a:xfrm>
          <a:prstGeom prst="rect">
            <a:avLst/>
          </a:prstGeom>
        </p:spPr>
      </p:sp>
      <p:sp>
        <p:nvSpPr>
          <p:cNvPr id="672"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73"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58EB1705-F4EC-481F-B8A6-48EC9F3286B7}" type="slidenum">
              <a:rPr lang="en-US" sz="1300" b="0" strike="noStrike" spc="-1">
                <a:solidFill>
                  <a:srgbClr val="000000"/>
                </a:solidFill>
                <a:latin typeface="Arial"/>
                <a:ea typeface="+mn-ea"/>
              </a:rPr>
              <a:t>40</a:t>
            </a:fld>
            <a:endParaRPr lang="en-IN" sz="13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PlaceHolder 1"/>
          <p:cNvSpPr>
            <a:spLocks noGrp="1" noRot="1" noChangeAspect="1"/>
          </p:cNvSpPr>
          <p:nvPr>
            <p:ph type="sldImg"/>
          </p:nvPr>
        </p:nvSpPr>
        <p:spPr>
          <a:xfrm>
            <a:off x="1257480" y="720720"/>
            <a:ext cx="4799520" cy="3599280"/>
          </a:xfrm>
          <a:prstGeom prst="rect">
            <a:avLst/>
          </a:prstGeom>
        </p:spPr>
      </p:sp>
      <p:sp>
        <p:nvSpPr>
          <p:cNvPr id="675"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76"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4C9AD75F-9612-4E63-AB5E-7A535261763C}" type="slidenum">
              <a:rPr lang="en-US" sz="1300" b="0" strike="noStrike" spc="-1">
                <a:solidFill>
                  <a:srgbClr val="000000"/>
                </a:solidFill>
                <a:latin typeface="Arial"/>
                <a:ea typeface="+mn-ea"/>
              </a:rPr>
              <a:t>42</a:t>
            </a:fld>
            <a:endParaRPr lang="en-IN" sz="13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1257480" y="720720"/>
            <a:ext cx="4799520" cy="3599280"/>
          </a:xfrm>
          <a:prstGeom prst="rect">
            <a:avLst/>
          </a:prstGeom>
        </p:spPr>
      </p:sp>
      <p:sp>
        <p:nvSpPr>
          <p:cNvPr id="678"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79"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C9B2F83D-6EAE-47C7-87EC-1155FC8E4F1B}" type="slidenum">
              <a:rPr lang="en-US" sz="1300" b="0" strike="noStrike" spc="-1">
                <a:solidFill>
                  <a:srgbClr val="000000"/>
                </a:solidFill>
                <a:latin typeface="Arial"/>
                <a:ea typeface="+mn-ea"/>
              </a:rPr>
              <a:t>43</a:t>
            </a:fld>
            <a:endParaRPr lang="en-IN" sz="13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1257480" y="720720"/>
            <a:ext cx="4799520" cy="3599280"/>
          </a:xfrm>
          <a:prstGeom prst="rect">
            <a:avLst/>
          </a:prstGeom>
        </p:spPr>
      </p:sp>
      <p:sp>
        <p:nvSpPr>
          <p:cNvPr id="681"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82"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D057F27E-0877-4747-9E4D-BB7778D980CE}" type="slidenum">
              <a:rPr lang="en-US" sz="1300" b="0" strike="noStrike" spc="-1">
                <a:solidFill>
                  <a:srgbClr val="000000"/>
                </a:solidFill>
                <a:latin typeface="Arial"/>
                <a:ea typeface="+mn-ea"/>
              </a:rPr>
              <a:t>44</a:t>
            </a:fld>
            <a:endParaRPr lang="en-IN" sz="13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PlaceHolder 1"/>
          <p:cNvSpPr>
            <a:spLocks noGrp="1" noRot="1" noChangeAspect="1"/>
          </p:cNvSpPr>
          <p:nvPr>
            <p:ph type="sldImg"/>
          </p:nvPr>
        </p:nvSpPr>
        <p:spPr>
          <a:xfrm>
            <a:off x="1257480" y="720720"/>
            <a:ext cx="4799520" cy="3599280"/>
          </a:xfrm>
          <a:prstGeom prst="rect">
            <a:avLst/>
          </a:prstGeom>
        </p:spPr>
      </p:sp>
      <p:sp>
        <p:nvSpPr>
          <p:cNvPr id="684"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85"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77D3323E-5D82-4566-B9C6-6794A6ACA2A4}" type="slidenum">
              <a:rPr lang="en-US" sz="1300" b="0" strike="noStrike" spc="-1">
                <a:solidFill>
                  <a:srgbClr val="000000"/>
                </a:solidFill>
                <a:latin typeface="Arial"/>
                <a:ea typeface="+mn-ea"/>
              </a:rPr>
              <a:t>45</a:t>
            </a:fld>
            <a:endParaRPr lang="en-IN" sz="13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PlaceHolder 1"/>
          <p:cNvSpPr>
            <a:spLocks noGrp="1" noRot="1" noChangeAspect="1"/>
          </p:cNvSpPr>
          <p:nvPr>
            <p:ph type="sldImg"/>
          </p:nvPr>
        </p:nvSpPr>
        <p:spPr>
          <a:xfrm>
            <a:off x="1257480" y="720720"/>
            <a:ext cx="4799520" cy="3599280"/>
          </a:xfrm>
          <a:prstGeom prst="rect">
            <a:avLst/>
          </a:prstGeom>
        </p:spPr>
      </p:sp>
      <p:sp>
        <p:nvSpPr>
          <p:cNvPr id="687"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88"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A4703125-BC0F-4785-96E3-DDB2A2D821DC}" type="slidenum">
              <a:rPr lang="en-US" sz="1300" b="0" strike="noStrike" spc="-1">
                <a:solidFill>
                  <a:srgbClr val="000000"/>
                </a:solidFill>
                <a:latin typeface="Arial"/>
                <a:ea typeface="+mn-ea"/>
              </a:rPr>
              <a:t>47</a:t>
            </a:fld>
            <a:endParaRPr lang="en-IN" sz="13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noRot="1" noChangeAspect="1"/>
          </p:cNvSpPr>
          <p:nvPr>
            <p:ph type="sldImg"/>
          </p:nvPr>
        </p:nvSpPr>
        <p:spPr>
          <a:xfrm>
            <a:off x="1257480" y="720720"/>
            <a:ext cx="4799520" cy="3599280"/>
          </a:xfrm>
          <a:prstGeom prst="rect">
            <a:avLst/>
          </a:prstGeom>
        </p:spPr>
      </p:sp>
      <p:sp>
        <p:nvSpPr>
          <p:cNvPr id="636"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37"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4E59B319-E05A-4CC4-8E4F-D52B7E4F6DD8}" type="slidenum">
              <a:rPr lang="en-US" sz="1300" b="0" strike="noStrike" spc="-1">
                <a:solidFill>
                  <a:srgbClr val="000000"/>
                </a:solidFill>
                <a:latin typeface="Arial"/>
                <a:ea typeface="+mn-ea"/>
              </a:rPr>
              <a:t>15</a:t>
            </a:fld>
            <a:endParaRPr lang="en-IN" sz="13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noRot="1" noChangeAspect="1"/>
          </p:cNvSpPr>
          <p:nvPr>
            <p:ph type="sldImg"/>
          </p:nvPr>
        </p:nvSpPr>
        <p:spPr>
          <a:xfrm>
            <a:off x="1257480" y="720720"/>
            <a:ext cx="4799520" cy="3599280"/>
          </a:xfrm>
          <a:prstGeom prst="rect">
            <a:avLst/>
          </a:prstGeom>
        </p:spPr>
      </p:sp>
      <p:sp>
        <p:nvSpPr>
          <p:cNvPr id="690"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91"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7AF035B7-B187-437F-A3CF-51A4ADFE3AFE}" type="slidenum">
              <a:rPr lang="en-US" sz="1300" b="0" strike="noStrike" spc="-1">
                <a:solidFill>
                  <a:srgbClr val="000000"/>
                </a:solidFill>
                <a:latin typeface="Arial"/>
                <a:ea typeface="+mn-ea"/>
              </a:rPr>
              <a:t>48</a:t>
            </a:fld>
            <a:endParaRPr lang="en-IN" sz="13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noRot="1" noChangeAspect="1"/>
          </p:cNvSpPr>
          <p:nvPr>
            <p:ph type="sldImg"/>
          </p:nvPr>
        </p:nvSpPr>
        <p:spPr>
          <a:xfrm>
            <a:off x="1257480" y="720720"/>
            <a:ext cx="4799520" cy="3599280"/>
          </a:xfrm>
          <a:prstGeom prst="rect">
            <a:avLst/>
          </a:prstGeom>
        </p:spPr>
      </p:sp>
      <p:sp>
        <p:nvSpPr>
          <p:cNvPr id="693"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94"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0702F1E9-B917-443A-AFDC-A4054A36466A}" type="slidenum">
              <a:rPr lang="en-US" sz="1300" b="0" strike="noStrike" spc="-1">
                <a:solidFill>
                  <a:srgbClr val="000000"/>
                </a:solidFill>
                <a:latin typeface="Arial"/>
                <a:ea typeface="+mn-ea"/>
              </a:rPr>
              <a:t>49</a:t>
            </a:fld>
            <a:endParaRPr lang="en-IN" sz="13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noRot="1" noChangeAspect="1"/>
          </p:cNvSpPr>
          <p:nvPr>
            <p:ph type="sldImg"/>
          </p:nvPr>
        </p:nvSpPr>
        <p:spPr>
          <a:xfrm>
            <a:off x="1257480" y="720720"/>
            <a:ext cx="4799520" cy="3599280"/>
          </a:xfrm>
          <a:prstGeom prst="rect">
            <a:avLst/>
          </a:prstGeom>
        </p:spPr>
      </p:sp>
      <p:sp>
        <p:nvSpPr>
          <p:cNvPr id="696"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97"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EFFCF973-2DED-45F4-A5BE-B24C30F23F06}" type="slidenum">
              <a:rPr lang="en-US" sz="1300" b="0" strike="noStrike" spc="-1">
                <a:solidFill>
                  <a:srgbClr val="000000"/>
                </a:solidFill>
                <a:latin typeface="Arial"/>
                <a:ea typeface="+mn-ea"/>
              </a:rPr>
              <a:t>50</a:t>
            </a:fld>
            <a:endParaRPr lang="en-IN" sz="13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noRot="1" noChangeAspect="1"/>
          </p:cNvSpPr>
          <p:nvPr>
            <p:ph type="sldImg"/>
          </p:nvPr>
        </p:nvSpPr>
        <p:spPr>
          <a:xfrm>
            <a:off x="1257480" y="720720"/>
            <a:ext cx="4799520" cy="3599280"/>
          </a:xfrm>
          <a:prstGeom prst="rect">
            <a:avLst/>
          </a:prstGeom>
        </p:spPr>
      </p:sp>
      <p:sp>
        <p:nvSpPr>
          <p:cNvPr id="699"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00"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DD328D62-45CB-43FF-ACB0-8687A733AFE5}" type="slidenum">
              <a:rPr lang="en-US" sz="1300" b="0" strike="noStrike" spc="-1">
                <a:solidFill>
                  <a:srgbClr val="000000"/>
                </a:solidFill>
                <a:latin typeface="Arial"/>
                <a:ea typeface="+mn-ea"/>
              </a:rPr>
              <a:t>51</a:t>
            </a:fld>
            <a:endParaRPr lang="en-IN" sz="13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noRot="1" noChangeAspect="1"/>
          </p:cNvSpPr>
          <p:nvPr>
            <p:ph type="sldImg"/>
          </p:nvPr>
        </p:nvSpPr>
        <p:spPr>
          <a:xfrm>
            <a:off x="1257480" y="720720"/>
            <a:ext cx="4799520" cy="3599280"/>
          </a:xfrm>
          <a:prstGeom prst="rect">
            <a:avLst/>
          </a:prstGeom>
        </p:spPr>
      </p:sp>
      <p:sp>
        <p:nvSpPr>
          <p:cNvPr id="702"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03"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65B6379A-1083-48C1-AD32-89A0A82BA687}" type="slidenum">
              <a:rPr lang="en-US" sz="1300" b="0" strike="noStrike" spc="-1">
                <a:solidFill>
                  <a:srgbClr val="000000"/>
                </a:solidFill>
                <a:latin typeface="Arial"/>
                <a:ea typeface="+mn-ea"/>
              </a:rPr>
              <a:t>52</a:t>
            </a:fld>
            <a:endParaRPr lang="en-IN" sz="13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laceHolder 1"/>
          <p:cNvSpPr>
            <a:spLocks noGrp="1" noRot="1" noChangeAspect="1"/>
          </p:cNvSpPr>
          <p:nvPr>
            <p:ph type="sldImg"/>
          </p:nvPr>
        </p:nvSpPr>
        <p:spPr>
          <a:xfrm>
            <a:off x="1257480" y="720720"/>
            <a:ext cx="4799520" cy="3599280"/>
          </a:xfrm>
          <a:prstGeom prst="rect">
            <a:avLst/>
          </a:prstGeom>
        </p:spPr>
      </p:sp>
      <p:sp>
        <p:nvSpPr>
          <p:cNvPr id="705"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06"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D62ED892-C198-4C1E-AD8D-46CF377C523F}" type="slidenum">
              <a:rPr lang="en-US" sz="1300" b="0" strike="noStrike" spc="-1">
                <a:solidFill>
                  <a:srgbClr val="000000"/>
                </a:solidFill>
                <a:latin typeface="Arial"/>
                <a:ea typeface="+mn-ea"/>
              </a:rPr>
              <a:t>53</a:t>
            </a:fld>
            <a:endParaRPr lang="en-IN" sz="13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laceHolder 1"/>
          <p:cNvSpPr>
            <a:spLocks noGrp="1" noRot="1" noChangeAspect="1"/>
          </p:cNvSpPr>
          <p:nvPr>
            <p:ph type="sldImg"/>
          </p:nvPr>
        </p:nvSpPr>
        <p:spPr>
          <a:xfrm>
            <a:off x="1257480" y="720720"/>
            <a:ext cx="4799520" cy="3599280"/>
          </a:xfrm>
          <a:prstGeom prst="rect">
            <a:avLst/>
          </a:prstGeom>
        </p:spPr>
      </p:sp>
      <p:sp>
        <p:nvSpPr>
          <p:cNvPr id="708"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09"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7BD0452F-1D00-4017-8FEF-048E5B19527C}" type="slidenum">
              <a:rPr lang="en-US" sz="1300" b="0" strike="noStrike" spc="-1">
                <a:solidFill>
                  <a:srgbClr val="000000"/>
                </a:solidFill>
                <a:latin typeface="Arial"/>
                <a:ea typeface="+mn-ea"/>
              </a:rPr>
              <a:t>54</a:t>
            </a:fld>
            <a:endParaRPr lang="en-IN" sz="13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PlaceHolder 1"/>
          <p:cNvSpPr>
            <a:spLocks noGrp="1" noRot="1" noChangeAspect="1"/>
          </p:cNvSpPr>
          <p:nvPr>
            <p:ph type="sldImg"/>
          </p:nvPr>
        </p:nvSpPr>
        <p:spPr>
          <a:xfrm>
            <a:off x="1257480" y="720720"/>
            <a:ext cx="4799520" cy="3599280"/>
          </a:xfrm>
          <a:prstGeom prst="rect">
            <a:avLst/>
          </a:prstGeom>
        </p:spPr>
      </p:sp>
      <p:sp>
        <p:nvSpPr>
          <p:cNvPr id="711"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12"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FE421D1C-739D-4E35-846A-AE257723CD74}" type="slidenum">
              <a:rPr lang="en-US" sz="1300" b="0" strike="noStrike" spc="-1">
                <a:solidFill>
                  <a:srgbClr val="000000"/>
                </a:solidFill>
                <a:latin typeface="Arial"/>
                <a:ea typeface="+mn-ea"/>
              </a:rPr>
              <a:t>55</a:t>
            </a:fld>
            <a:endParaRPr lang="en-IN" sz="13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PlaceHolder 1"/>
          <p:cNvSpPr>
            <a:spLocks noGrp="1" noRot="1" noChangeAspect="1"/>
          </p:cNvSpPr>
          <p:nvPr>
            <p:ph type="sldImg"/>
          </p:nvPr>
        </p:nvSpPr>
        <p:spPr>
          <a:xfrm>
            <a:off x="1257480" y="720720"/>
            <a:ext cx="4799520" cy="3599280"/>
          </a:xfrm>
          <a:prstGeom prst="rect">
            <a:avLst/>
          </a:prstGeom>
        </p:spPr>
      </p:sp>
      <p:sp>
        <p:nvSpPr>
          <p:cNvPr id="714"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15"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60A0BB44-67E5-4DB3-9159-71A1848AD8A7}" type="slidenum">
              <a:rPr lang="en-US" sz="1300" b="0" strike="noStrike" spc="-1">
                <a:solidFill>
                  <a:srgbClr val="000000"/>
                </a:solidFill>
                <a:latin typeface="Arial"/>
                <a:ea typeface="+mn-ea"/>
              </a:rPr>
              <a:t>56</a:t>
            </a:fld>
            <a:endParaRPr lang="en-IN" sz="13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noRot="1" noChangeAspect="1"/>
          </p:cNvSpPr>
          <p:nvPr>
            <p:ph type="sldImg"/>
          </p:nvPr>
        </p:nvSpPr>
        <p:spPr>
          <a:xfrm>
            <a:off x="1257480" y="720720"/>
            <a:ext cx="4799520" cy="3599280"/>
          </a:xfrm>
          <a:prstGeom prst="rect">
            <a:avLst/>
          </a:prstGeom>
        </p:spPr>
      </p:sp>
      <p:sp>
        <p:nvSpPr>
          <p:cNvPr id="717"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718"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5B4C4142-68D0-423D-B52E-04C676A8AB2E}" type="slidenum">
              <a:rPr lang="en-US" sz="1300" b="0" strike="noStrike" spc="-1">
                <a:solidFill>
                  <a:srgbClr val="000000"/>
                </a:solidFill>
                <a:latin typeface="Arial"/>
                <a:ea typeface="+mn-ea"/>
              </a:rPr>
              <a:t>57</a:t>
            </a:fld>
            <a:endParaRPr lang="en-IN" sz="13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PlaceHolder 1"/>
          <p:cNvSpPr>
            <a:spLocks noGrp="1" noRot="1" noChangeAspect="1"/>
          </p:cNvSpPr>
          <p:nvPr>
            <p:ph type="sldImg"/>
          </p:nvPr>
        </p:nvSpPr>
        <p:spPr>
          <a:xfrm>
            <a:off x="1257480" y="720720"/>
            <a:ext cx="4799520" cy="3599280"/>
          </a:xfrm>
          <a:prstGeom prst="rect">
            <a:avLst/>
          </a:prstGeom>
        </p:spPr>
      </p:sp>
      <p:sp>
        <p:nvSpPr>
          <p:cNvPr id="639"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40"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9898A818-A8DA-4BD5-88DF-ED7E5DA61E7B}" type="slidenum">
              <a:rPr lang="en-US" sz="1300" b="0" strike="noStrike" spc="-1">
                <a:solidFill>
                  <a:srgbClr val="000000"/>
                </a:solidFill>
                <a:latin typeface="Times New Roman"/>
              </a:rPr>
              <a:t>22</a:t>
            </a:fld>
            <a:endParaRPr lang="en-IN" sz="13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PlaceHolder 1"/>
          <p:cNvSpPr>
            <a:spLocks noGrp="1" noRot="1" noChangeAspect="1"/>
          </p:cNvSpPr>
          <p:nvPr>
            <p:ph type="sldImg"/>
          </p:nvPr>
        </p:nvSpPr>
        <p:spPr>
          <a:xfrm>
            <a:off x="1257480" y="720720"/>
            <a:ext cx="4799520" cy="3599280"/>
          </a:xfrm>
          <a:prstGeom prst="rect">
            <a:avLst/>
          </a:prstGeom>
        </p:spPr>
      </p:sp>
      <p:sp>
        <p:nvSpPr>
          <p:cNvPr id="642"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43"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9D992002-EAD1-4259-8848-18B772CB19CD}" type="slidenum">
              <a:rPr lang="en-US" sz="1300" b="0" strike="noStrike" spc="-1">
                <a:solidFill>
                  <a:srgbClr val="000000"/>
                </a:solidFill>
                <a:latin typeface="Arial"/>
                <a:ea typeface="+mn-ea"/>
              </a:rPr>
              <a:t>29</a:t>
            </a:fld>
            <a:endParaRPr lang="en-IN" sz="13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PlaceHolder 1"/>
          <p:cNvSpPr>
            <a:spLocks noGrp="1" noRot="1" noChangeAspect="1"/>
          </p:cNvSpPr>
          <p:nvPr>
            <p:ph type="sldImg"/>
          </p:nvPr>
        </p:nvSpPr>
        <p:spPr>
          <a:xfrm>
            <a:off x="1257480" y="720720"/>
            <a:ext cx="4799520" cy="3599280"/>
          </a:xfrm>
          <a:prstGeom prst="rect">
            <a:avLst/>
          </a:prstGeom>
        </p:spPr>
      </p:sp>
      <p:sp>
        <p:nvSpPr>
          <p:cNvPr id="645"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46"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B5E4F074-6DF3-47E8-8ECC-7557E9A6E563}" type="slidenum">
              <a:rPr lang="en-US" sz="1300" b="0" strike="noStrike" spc="-1">
                <a:solidFill>
                  <a:srgbClr val="000000"/>
                </a:solidFill>
                <a:latin typeface="Arial"/>
                <a:ea typeface="+mn-ea"/>
              </a:rPr>
              <a:t>30</a:t>
            </a:fld>
            <a:endParaRPr lang="en-IN" sz="13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PlaceHolder 1"/>
          <p:cNvSpPr>
            <a:spLocks noGrp="1" noRot="1" noChangeAspect="1"/>
          </p:cNvSpPr>
          <p:nvPr>
            <p:ph type="sldImg"/>
          </p:nvPr>
        </p:nvSpPr>
        <p:spPr>
          <a:xfrm>
            <a:off x="1257480" y="720720"/>
            <a:ext cx="4799520" cy="3599280"/>
          </a:xfrm>
          <a:prstGeom prst="rect">
            <a:avLst/>
          </a:prstGeom>
        </p:spPr>
      </p:sp>
      <p:sp>
        <p:nvSpPr>
          <p:cNvPr id="648"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49"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FB105C85-9FCD-4524-8A05-501C9C461E80}" type="slidenum">
              <a:rPr lang="en-US" sz="1300" b="0" strike="noStrike" spc="-1">
                <a:solidFill>
                  <a:srgbClr val="000000"/>
                </a:solidFill>
                <a:latin typeface="Arial"/>
                <a:ea typeface="+mn-ea"/>
              </a:rPr>
              <a:t>31</a:t>
            </a:fld>
            <a:endParaRPr lang="en-IN" sz="13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PlaceHolder 1"/>
          <p:cNvSpPr>
            <a:spLocks noGrp="1" noRot="1" noChangeAspect="1"/>
          </p:cNvSpPr>
          <p:nvPr>
            <p:ph type="sldImg"/>
          </p:nvPr>
        </p:nvSpPr>
        <p:spPr>
          <a:xfrm>
            <a:off x="1257480" y="720720"/>
            <a:ext cx="4799520" cy="3599280"/>
          </a:xfrm>
          <a:prstGeom prst="rect">
            <a:avLst/>
          </a:prstGeom>
        </p:spPr>
      </p:sp>
      <p:sp>
        <p:nvSpPr>
          <p:cNvPr id="651"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52"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95157E76-91DD-4098-B1CA-6A256884097C}" type="slidenum">
              <a:rPr lang="en-US" sz="1300" b="0" strike="noStrike" spc="-1">
                <a:solidFill>
                  <a:srgbClr val="000000"/>
                </a:solidFill>
                <a:latin typeface="Arial"/>
                <a:ea typeface="+mn-ea"/>
              </a:rPr>
              <a:t>32</a:t>
            </a:fld>
            <a:endParaRPr lang="en-IN" sz="13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PlaceHolder 1"/>
          <p:cNvSpPr>
            <a:spLocks noGrp="1" noRot="1" noChangeAspect="1"/>
          </p:cNvSpPr>
          <p:nvPr>
            <p:ph type="sldImg"/>
          </p:nvPr>
        </p:nvSpPr>
        <p:spPr>
          <a:xfrm>
            <a:off x="1257480" y="720720"/>
            <a:ext cx="4799520" cy="3599280"/>
          </a:xfrm>
          <a:prstGeom prst="rect">
            <a:avLst/>
          </a:prstGeom>
        </p:spPr>
      </p:sp>
      <p:sp>
        <p:nvSpPr>
          <p:cNvPr id="654"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55"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E140838F-0DFA-4B72-B990-5E9E60B92601}" type="slidenum">
              <a:rPr lang="en-US" sz="1300" b="0" strike="noStrike" spc="-1">
                <a:solidFill>
                  <a:srgbClr val="000000"/>
                </a:solidFill>
                <a:latin typeface="Arial"/>
                <a:ea typeface="+mn-ea"/>
              </a:rPr>
              <a:t>33</a:t>
            </a:fld>
            <a:endParaRPr lang="en-IN" sz="13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PlaceHolder 1"/>
          <p:cNvSpPr>
            <a:spLocks noGrp="1" noRot="1" noChangeAspect="1"/>
          </p:cNvSpPr>
          <p:nvPr>
            <p:ph type="sldImg"/>
          </p:nvPr>
        </p:nvSpPr>
        <p:spPr>
          <a:xfrm>
            <a:off x="1257480" y="720720"/>
            <a:ext cx="4799520" cy="3599280"/>
          </a:xfrm>
          <a:prstGeom prst="rect">
            <a:avLst/>
          </a:prstGeom>
        </p:spPr>
      </p:sp>
      <p:sp>
        <p:nvSpPr>
          <p:cNvPr id="657" name="PlaceHolder 2"/>
          <p:cNvSpPr>
            <a:spLocks noGrp="1"/>
          </p:cNvSpPr>
          <p:nvPr>
            <p:ph type="body"/>
          </p:nvPr>
        </p:nvSpPr>
        <p:spPr>
          <a:xfrm>
            <a:off x="731520" y="4560480"/>
            <a:ext cx="5851080" cy="4319640"/>
          </a:xfrm>
          <a:prstGeom prst="rect">
            <a:avLst/>
          </a:prstGeom>
        </p:spPr>
        <p:txBody>
          <a:bodyPr lIns="96840" tIns="48240" rIns="96840" bIns="48240">
            <a:noAutofit/>
          </a:bodyPr>
          <a:lstStyle/>
          <a:p>
            <a:endParaRPr lang="en-IN" sz="2000" b="0" strike="noStrike" spc="-1">
              <a:latin typeface="Arial"/>
            </a:endParaRPr>
          </a:p>
        </p:txBody>
      </p:sp>
      <p:sp>
        <p:nvSpPr>
          <p:cNvPr id="658" name="CustomShape 3"/>
          <p:cNvSpPr/>
          <p:nvPr/>
        </p:nvSpPr>
        <p:spPr>
          <a:xfrm>
            <a:off x="4143600" y="9119520"/>
            <a:ext cx="3168720" cy="47916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BFA2F647-31EB-40FC-A8B3-1D75BBA651B4}" type="slidenum">
              <a:rPr lang="en-US" sz="1300" b="0" strike="noStrike" spc="-1">
                <a:solidFill>
                  <a:srgbClr val="000000"/>
                </a:solidFill>
                <a:latin typeface="Arial"/>
                <a:ea typeface="+mn-ea"/>
              </a:rPr>
              <a:t>34</a:t>
            </a:fld>
            <a:endParaRPr lang="en-IN" sz="13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8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9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9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9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9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9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1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1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2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7" descr="8"/>
          <p:cNvPicPr/>
          <p:nvPr/>
        </p:nvPicPr>
        <p:blipFill>
          <a:blip r:embed="rId14"/>
          <a:srcRect b="83366"/>
          <a:stretch/>
        </p:blipFill>
        <p:spPr>
          <a:xfrm>
            <a:off x="3240" y="3240"/>
            <a:ext cx="9136440" cy="1138680"/>
          </a:xfrm>
          <a:prstGeom prst="rect">
            <a:avLst/>
          </a:prstGeom>
          <a:ln>
            <a:noFill/>
          </a:ln>
        </p:spPr>
      </p:pic>
      <p:sp>
        <p:nvSpPr>
          <p:cNvPr id="42"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43"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Picture 7" descr="8"/>
          <p:cNvPicPr/>
          <p:nvPr/>
        </p:nvPicPr>
        <p:blipFill>
          <a:blip r:embed="rId14"/>
          <a:srcRect b="83366"/>
          <a:stretch/>
        </p:blipFill>
        <p:spPr>
          <a:xfrm>
            <a:off x="3240" y="3240"/>
            <a:ext cx="9136440" cy="1138680"/>
          </a:xfrm>
          <a:prstGeom prst="rect">
            <a:avLst/>
          </a:prstGeom>
          <a:ln>
            <a:noFill/>
          </a:ln>
        </p:spPr>
      </p:pic>
      <p:sp>
        <p:nvSpPr>
          <p:cNvPr id="83"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84"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8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 name="Picture 7" descr="8"/>
          <p:cNvPicPr/>
          <p:nvPr/>
        </p:nvPicPr>
        <p:blipFill>
          <a:blip r:embed="rId14"/>
          <a:srcRect b="83366"/>
          <a:stretch/>
        </p:blipFill>
        <p:spPr>
          <a:xfrm>
            <a:off x="3240" y="3240"/>
            <a:ext cx="9136440" cy="1138680"/>
          </a:xfrm>
          <a:prstGeom prst="rect">
            <a:avLst/>
          </a:prstGeom>
          <a:ln>
            <a:noFill/>
          </a:ln>
        </p:spPr>
      </p:pic>
      <p:sp>
        <p:nvSpPr>
          <p:cNvPr id="124"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125"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126" name="PlaceHolder 3"/>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7" name="PlaceHolder 4"/>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4" name="Picture 7" descr="8"/>
          <p:cNvPicPr/>
          <p:nvPr/>
        </p:nvPicPr>
        <p:blipFill>
          <a:blip r:embed="rId14"/>
          <a:srcRect b="83366"/>
          <a:stretch/>
        </p:blipFill>
        <p:spPr>
          <a:xfrm>
            <a:off x="3240" y="3240"/>
            <a:ext cx="9136440" cy="1138680"/>
          </a:xfrm>
          <a:prstGeom prst="rect">
            <a:avLst/>
          </a:prstGeom>
          <a:ln>
            <a:noFill/>
          </a:ln>
        </p:spPr>
      </p:pic>
      <p:sp>
        <p:nvSpPr>
          <p:cNvPr id="165"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166"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16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6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 name="Picture 7" descr="8"/>
          <p:cNvPicPr/>
          <p:nvPr/>
        </p:nvPicPr>
        <p:blipFill>
          <a:blip r:embed="rId14"/>
          <a:srcRect b="83366"/>
          <a:stretch/>
        </p:blipFill>
        <p:spPr>
          <a:xfrm>
            <a:off x="3240" y="3240"/>
            <a:ext cx="9136440" cy="1138680"/>
          </a:xfrm>
          <a:prstGeom prst="rect">
            <a:avLst/>
          </a:prstGeom>
          <a:ln>
            <a:noFill/>
          </a:ln>
        </p:spPr>
      </p:pic>
      <p:sp>
        <p:nvSpPr>
          <p:cNvPr id="206"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207"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208" name="PlaceHolder 3"/>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09" name="PlaceHolder 4"/>
          <p:cNvSpPr>
            <a:spLocks noGrp="1"/>
          </p:cNvSpPr>
          <p:nvPr>
            <p:ph type="body"/>
          </p:nvPr>
        </p:nvSpPr>
        <p:spPr>
          <a:xfrm>
            <a:off x="45720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10" name="PlaceHolder 5"/>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7" name="Picture 7" descr="8"/>
          <p:cNvPicPr/>
          <p:nvPr/>
        </p:nvPicPr>
        <p:blipFill>
          <a:blip r:embed="rId14"/>
          <a:srcRect b="83366"/>
          <a:stretch/>
        </p:blipFill>
        <p:spPr>
          <a:xfrm>
            <a:off x="3240" y="3240"/>
            <a:ext cx="9136440" cy="1138680"/>
          </a:xfrm>
          <a:prstGeom prst="rect">
            <a:avLst/>
          </a:prstGeom>
          <a:ln>
            <a:noFill/>
          </a:ln>
        </p:spPr>
      </p:pic>
      <p:sp>
        <p:nvSpPr>
          <p:cNvPr id="248"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249"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25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5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Picture 7" descr="8"/>
          <p:cNvPicPr/>
          <p:nvPr/>
        </p:nvPicPr>
        <p:blipFill>
          <a:blip r:embed="rId14"/>
          <a:srcRect b="83366"/>
          <a:stretch/>
        </p:blipFill>
        <p:spPr>
          <a:xfrm>
            <a:off x="3240" y="3240"/>
            <a:ext cx="9136440" cy="1138680"/>
          </a:xfrm>
          <a:prstGeom prst="rect">
            <a:avLst/>
          </a:prstGeom>
          <a:ln>
            <a:noFill/>
          </a:ln>
        </p:spPr>
      </p:pic>
      <p:sp>
        <p:nvSpPr>
          <p:cNvPr id="289" name="CustomShape 1"/>
          <p:cNvSpPr/>
          <p:nvPr/>
        </p:nvSpPr>
        <p:spPr>
          <a:xfrm>
            <a:off x="4114800" y="609480"/>
            <a:ext cx="472320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600" b="1" strike="noStrike" spc="-1">
                <a:solidFill>
                  <a:srgbClr val="333399"/>
                </a:solidFill>
                <a:latin typeface="Arial"/>
                <a:ea typeface="DejaVu Sans"/>
              </a:rPr>
              <a:t>Amity School of Engineering &amp; Technology</a:t>
            </a:r>
            <a:endParaRPr lang="en-IN" sz="1600" b="0" strike="noStrike" spc="-1">
              <a:latin typeface="Arial"/>
            </a:endParaRPr>
          </a:p>
        </p:txBody>
      </p:sp>
      <p:sp>
        <p:nvSpPr>
          <p:cNvPr id="290" name="CustomShape 2"/>
          <p:cNvSpPr/>
          <p:nvPr/>
        </p:nvSpPr>
        <p:spPr>
          <a:xfrm>
            <a:off x="2438280" y="6705720"/>
            <a:ext cx="6704640" cy="151200"/>
          </a:xfrm>
          <a:prstGeom prst="rect">
            <a:avLst/>
          </a:prstGeom>
          <a:solidFill>
            <a:srgbClr val="F1B43B"/>
          </a:solidFill>
          <a:ln>
            <a:noFill/>
          </a:ln>
        </p:spPr>
        <p:style>
          <a:lnRef idx="0">
            <a:scrgbClr r="0" g="0" b="0"/>
          </a:lnRef>
          <a:fillRef idx="0">
            <a:scrgbClr r="0" g="0" b="0"/>
          </a:fillRef>
          <a:effectRef idx="0">
            <a:scrgbClr r="0" g="0" b="0"/>
          </a:effectRef>
          <a:fontRef idx="minor"/>
        </p:style>
      </p:sp>
      <p:sp>
        <p:nvSpPr>
          <p:cNvPr id="291"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92"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hyperlink" Target="https://www.openil.org/index.html" TargetMode="Externa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hyperlink" Target="http://www.informationweek.com/software/operating-systems/new-york-stock-exchange-runs-trades-on-red-hat-linux/d/d-id/1067867?" TargetMode="Externa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hyperlink" Target="http://blends.debian.org/blends/ch02.html" TargetMode="Externa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hyperlink" Target="https://www.guru99.com/best-linux-certifications.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ee.surrey.ac.uk/Teaching/Unix/unix1.html" TargetMode="External"/><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hyperlink" Target="https://www.openil.org/index.html" TargetMode="Externa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685800" y="990720"/>
            <a:ext cx="77713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Why Linux</a:t>
            </a:r>
            <a:endParaRPr lang="en-IN" sz="4400" b="0" strike="noStrike" spc="-1">
              <a:latin typeface="Arial"/>
            </a:endParaRPr>
          </a:p>
        </p:txBody>
      </p:sp>
      <p:sp>
        <p:nvSpPr>
          <p:cNvPr id="360" name="CustomShape 2"/>
          <p:cNvSpPr/>
          <p:nvPr/>
        </p:nvSpPr>
        <p:spPr>
          <a:xfrm>
            <a:off x="457200" y="1828800"/>
            <a:ext cx="8380800" cy="540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A Linux Distribution has thousands of dollars worth of software for no cost.</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is a complete operating system:</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1" strike="noStrike" spc="-1">
                <a:solidFill>
                  <a:srgbClr val="2D2D8A"/>
                </a:solidFill>
                <a:latin typeface="Times New Roman"/>
                <a:ea typeface="DejaVu Sans"/>
              </a:rPr>
              <a:t>Stable</a:t>
            </a:r>
            <a:r>
              <a:rPr lang="en-US" sz="2400" b="0" strike="noStrike" spc="-1">
                <a:solidFill>
                  <a:srgbClr val="2D2D8A"/>
                </a:solidFill>
                <a:latin typeface="Times New Roman"/>
                <a:ea typeface="DejaVu Sans"/>
              </a:rPr>
              <a:t> - the crash of an application is much less likely to bring down the OS under Linux.</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1" strike="noStrike" spc="-1">
                <a:solidFill>
                  <a:srgbClr val="2D2D8A"/>
                </a:solidFill>
                <a:latin typeface="Times New Roman"/>
                <a:ea typeface="DejaVu Sans"/>
              </a:rPr>
              <a:t>Reliable</a:t>
            </a:r>
            <a:r>
              <a:rPr lang="en-US" sz="2400" b="0" strike="noStrike" spc="-1">
                <a:solidFill>
                  <a:srgbClr val="2D2D8A"/>
                </a:solidFill>
                <a:latin typeface="Times New Roman"/>
                <a:ea typeface="DejaVu Sans"/>
              </a:rPr>
              <a:t> - Linux servers are often up for hundreds of days compared with the regular reboots required with a Windows system.</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i="1" strike="noStrike" spc="-1">
                <a:solidFill>
                  <a:srgbClr val="2D2D8A"/>
                </a:solidFill>
                <a:latin typeface="Times New Roman"/>
                <a:ea typeface="DejaVu Sans"/>
              </a:rPr>
              <a:t>Extremely powerful</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animEffect transition="in" filter="blinds(horizontal)">
                                      <p:cBhvr additive="repl">
                                        <p:cTn id="7" dur="500"/>
                                        <p:tgtEl>
                                          <p:spTgt spid="3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0">
                                            <p:txEl>
                                              <p:pRg st="1" end="1"/>
                                            </p:txEl>
                                          </p:spTgt>
                                        </p:tgtEl>
                                        <p:attrNameLst>
                                          <p:attrName>style.visibility</p:attrName>
                                        </p:attrNameLst>
                                      </p:cBhvr>
                                      <p:to>
                                        <p:strVal val="visible"/>
                                      </p:to>
                                    </p:set>
                                    <p:animEffect transition="in" filter="blinds(horizontal)">
                                      <p:cBhvr additive="repl">
                                        <p:cTn id="12" dur="500"/>
                                        <p:tgtEl>
                                          <p:spTgt spid="36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0">
                                            <p:txEl>
                                              <p:pRg st="2" end="2"/>
                                            </p:txEl>
                                          </p:spTgt>
                                        </p:tgtEl>
                                        <p:attrNameLst>
                                          <p:attrName>style.visibility</p:attrName>
                                        </p:attrNameLst>
                                      </p:cBhvr>
                                      <p:to>
                                        <p:strVal val="visible"/>
                                      </p:to>
                                    </p:set>
                                    <p:animEffect transition="in" filter="blinds(horizontal)">
                                      <p:cBhvr additive="repl">
                                        <p:cTn id="15" dur="500"/>
                                        <p:tgtEl>
                                          <p:spTgt spid="3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60">
                                            <p:txEl>
                                              <p:pRg st="3" end="3"/>
                                            </p:txEl>
                                          </p:spTgt>
                                        </p:tgtEl>
                                        <p:attrNameLst>
                                          <p:attrName>style.visibility</p:attrName>
                                        </p:attrNameLst>
                                      </p:cBhvr>
                                      <p:to>
                                        <p:strVal val="visible"/>
                                      </p:to>
                                    </p:set>
                                    <p:animEffect transition="in" filter="blinds(horizontal)">
                                      <p:cBhvr additive="repl">
                                        <p:cTn id="18" dur="500"/>
                                        <p:tgtEl>
                                          <p:spTgt spid="3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60">
                                            <p:txEl>
                                              <p:pRg st="4" end="4"/>
                                            </p:txEl>
                                          </p:spTgt>
                                        </p:tgtEl>
                                        <p:attrNameLst>
                                          <p:attrName>style.visibility</p:attrName>
                                        </p:attrNameLst>
                                      </p:cBhvr>
                                      <p:to>
                                        <p:strVal val="visible"/>
                                      </p:to>
                                    </p:set>
                                    <p:animEffect transition="in" filter="blinds(horizontal)">
                                      <p:cBhvr additive="repl">
                                        <p:cTn id="21" dur="500"/>
                                        <p:tgtEl>
                                          <p:spTgt spid="36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60">
                                            <p:txEl>
                                              <p:pRg st="5" end="5"/>
                                            </p:txEl>
                                          </p:spTgt>
                                        </p:tgtEl>
                                        <p:attrNameLst>
                                          <p:attrName>style.visibility</p:attrName>
                                        </p:attrNameLst>
                                      </p:cBhvr>
                                      <p:to>
                                        <p:strVal val="visible"/>
                                      </p:to>
                                    </p:set>
                                    <p:animEffect transition="in" filter="blinds(horizontal)">
                                      <p:cBhvr additive="repl">
                                        <p:cTn id="26" dur="500"/>
                                        <p:tgtEl>
                                          <p:spTgt spid="3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Pros </a:t>
            </a:r>
            <a:r>
              <a:rPr lang="en-US" sz="4400" b="1" strike="noStrike" spc="-7">
                <a:solidFill>
                  <a:srgbClr val="003365"/>
                </a:solidFill>
                <a:latin typeface="Arial"/>
                <a:ea typeface="DejaVu Sans"/>
              </a:rPr>
              <a:t>and</a:t>
            </a:r>
            <a:r>
              <a:rPr lang="en-US" sz="4400" b="1" strike="noStrike" spc="-111">
                <a:solidFill>
                  <a:srgbClr val="003365"/>
                </a:solidFill>
                <a:latin typeface="Arial"/>
                <a:ea typeface="DejaVu Sans"/>
              </a:rPr>
              <a:t> </a:t>
            </a:r>
            <a:r>
              <a:rPr lang="en-US" sz="4400" b="1" strike="noStrike" spc="-1">
                <a:solidFill>
                  <a:srgbClr val="003365"/>
                </a:solidFill>
                <a:latin typeface="Arial"/>
                <a:ea typeface="DejaVu Sans"/>
              </a:rPr>
              <a:t>Cons</a:t>
            </a:r>
            <a:br/>
            <a:br/>
            <a:endParaRPr lang="en-IN" sz="4400" b="0" strike="noStrike" spc="-1">
              <a:latin typeface="Arial"/>
            </a:endParaRPr>
          </a:p>
        </p:txBody>
      </p:sp>
      <p:sp>
        <p:nvSpPr>
          <p:cNvPr id="380"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FF3300"/>
              </a:buClr>
              <a:buFont typeface="Symbol"/>
              <a:buChar char=""/>
            </a:pPr>
            <a:r>
              <a:rPr lang="en-US" sz="2400" b="0" strike="noStrike" spc="-1">
                <a:solidFill>
                  <a:srgbClr val="FF3300"/>
                </a:solidFill>
                <a:latin typeface="Times New Roman"/>
                <a:ea typeface="DejaVu Sans"/>
              </a:rPr>
              <a:t>Advantages </a:t>
            </a:r>
            <a:r>
              <a:rPr lang="en-US" sz="2400" b="0" strike="noStrike" spc="-1">
                <a:solidFill>
                  <a:srgbClr val="003365"/>
                </a:solidFill>
                <a:latin typeface="Times New Roman"/>
                <a:ea typeface="DejaVu Sans"/>
              </a:rPr>
              <a:t>over</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Windows</a:t>
            </a:r>
            <a:endParaRPr lang="en-IN" sz="2400" b="0" strike="noStrike" spc="-1">
              <a:latin typeface="Arial"/>
            </a:endParaRPr>
          </a:p>
          <a:p>
            <a:pPr marL="298440" indent="-284760">
              <a:lnSpc>
                <a:spcPct val="100000"/>
              </a:lnSpc>
              <a:spcBef>
                <a:spcPts val="66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It's </a:t>
            </a:r>
            <a:r>
              <a:rPr lang="en-US" sz="2400" b="0" strike="noStrike" spc="-7">
                <a:solidFill>
                  <a:srgbClr val="003365"/>
                </a:solidFill>
                <a:latin typeface="Times New Roman"/>
                <a:ea typeface="DejaVu Sans"/>
              </a:rPr>
              <a:t>almost </a:t>
            </a:r>
            <a:r>
              <a:rPr lang="en-US" sz="2400" b="0" strike="noStrike" spc="-1">
                <a:solidFill>
                  <a:srgbClr val="003365"/>
                </a:solidFill>
                <a:latin typeface="Times New Roman"/>
                <a:ea typeface="DejaVu Sans"/>
              </a:rPr>
              <a:t>free to relatively</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inexpensive</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Source code is</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included</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Bugs are fixed quickly and help is readily</a:t>
            </a:r>
            <a:r>
              <a:rPr lang="en-US" sz="2400" b="0" strike="noStrike" spc="-100">
                <a:solidFill>
                  <a:srgbClr val="003365"/>
                </a:solidFill>
                <a:latin typeface="Times New Roman"/>
                <a:ea typeface="DejaVu Sans"/>
              </a:rPr>
              <a:t> </a:t>
            </a:r>
            <a:r>
              <a:rPr lang="en-US" sz="2400" b="0" strike="noStrike" spc="-1">
                <a:solidFill>
                  <a:srgbClr val="003365"/>
                </a:solidFill>
                <a:latin typeface="Times New Roman"/>
                <a:ea typeface="DejaVu Sans"/>
              </a:rPr>
              <a:t>available  through the vast support </a:t>
            </a:r>
            <a:r>
              <a:rPr lang="en-US" sz="2400" b="0" strike="noStrike" spc="-7">
                <a:solidFill>
                  <a:srgbClr val="003365"/>
                </a:solidFill>
                <a:latin typeface="Times New Roman"/>
                <a:ea typeface="DejaVu Sans"/>
              </a:rPr>
              <a:t>in</a:t>
            </a:r>
            <a:r>
              <a:rPr lang="en-US" sz="2400" b="0" strike="noStrike" spc="-35">
                <a:solidFill>
                  <a:srgbClr val="003365"/>
                </a:solidFill>
                <a:latin typeface="Times New Roman"/>
                <a:ea typeface="DejaVu Sans"/>
              </a:rPr>
              <a:t> </a:t>
            </a:r>
            <a:r>
              <a:rPr lang="en-US" sz="2400" b="0" strike="noStrike" spc="-1">
                <a:solidFill>
                  <a:srgbClr val="003365"/>
                </a:solidFill>
                <a:latin typeface="Times New Roman"/>
                <a:ea typeface="DejaVu Sans"/>
              </a:rPr>
              <a:t>Internet</a:t>
            </a:r>
            <a:endParaRPr lang="en-IN" sz="2400" b="0" strike="noStrike" spc="-1">
              <a:latin typeface="Arial"/>
            </a:endParaRPr>
          </a:p>
          <a:p>
            <a:pPr marL="298440" indent="-284760">
              <a:lnSpc>
                <a:spcPct val="100000"/>
              </a:lnSpc>
              <a:spcBef>
                <a:spcPts val="564"/>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Linux is more stable than</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Windows</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Linux is truly multi-user and</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multi-tasking</a:t>
            </a:r>
            <a:endParaRPr lang="en-IN" sz="2400" b="0" strike="noStrike" spc="-1">
              <a:latin typeface="Arial"/>
            </a:endParaRPr>
          </a:p>
          <a:p>
            <a:pPr marL="704160" lvl="1" indent="-214920">
              <a:lnSpc>
                <a:spcPct val="100000"/>
              </a:lnSpc>
              <a:spcBef>
                <a:spcPts val="496"/>
              </a:spcBef>
              <a:buClr>
                <a:srgbClr val="003365"/>
              </a:buClr>
              <a:buSzPct val="75000"/>
              <a:buFont typeface="Symbol"/>
              <a:buChar char=""/>
              <a:tabLst>
                <a:tab pos="704880" algn="l"/>
              </a:tabLst>
            </a:pPr>
            <a:r>
              <a:rPr lang="en-US" sz="2400" b="0" strike="noStrike" spc="-7">
                <a:solidFill>
                  <a:srgbClr val="FF3300"/>
                </a:solidFill>
                <a:latin typeface="Times New Roman"/>
                <a:ea typeface="DejaVu Sans"/>
              </a:rPr>
              <a:t>multiuser</a:t>
            </a:r>
            <a:r>
              <a:rPr lang="en-US" sz="2400" b="0" strike="noStrike" spc="-7">
                <a:solidFill>
                  <a:srgbClr val="003365"/>
                </a:solidFill>
                <a:latin typeface="Times New Roman"/>
                <a:ea typeface="DejaVu Sans"/>
              </a:rPr>
              <a:t>: OS that can simultaneously serve a </a:t>
            </a:r>
            <a:r>
              <a:rPr lang="en-US" sz="2400" b="0" strike="noStrike" spc="-12">
                <a:solidFill>
                  <a:srgbClr val="003365"/>
                </a:solidFill>
                <a:latin typeface="Times New Roman"/>
                <a:ea typeface="DejaVu Sans"/>
              </a:rPr>
              <a:t>number </a:t>
            </a:r>
            <a:r>
              <a:rPr lang="en-US" sz="2400" b="0" strike="noStrike" spc="-7">
                <a:solidFill>
                  <a:srgbClr val="003365"/>
                </a:solidFill>
                <a:latin typeface="Times New Roman"/>
                <a:ea typeface="DejaVu Sans"/>
              </a:rPr>
              <a:t>of</a:t>
            </a:r>
            <a:r>
              <a:rPr lang="en-US" sz="2400" b="0" strike="noStrike" spc="7">
                <a:solidFill>
                  <a:srgbClr val="003365"/>
                </a:solidFill>
                <a:latin typeface="Times New Roman"/>
                <a:ea typeface="DejaVu Sans"/>
              </a:rPr>
              <a:t> </a:t>
            </a:r>
            <a:r>
              <a:rPr lang="en-US" sz="2400" b="0" strike="noStrike" spc="-12">
                <a:solidFill>
                  <a:srgbClr val="003365"/>
                </a:solidFill>
                <a:latin typeface="Times New Roman"/>
                <a:ea typeface="DejaVu Sans"/>
              </a:rPr>
              <a:t>users</a:t>
            </a:r>
            <a:endParaRPr lang="en-IN" sz="2400" b="0" strike="noStrike" spc="-1">
              <a:latin typeface="Arial"/>
            </a:endParaRPr>
          </a:p>
          <a:p>
            <a:pPr marL="704160" lvl="1" indent="-214920">
              <a:lnSpc>
                <a:spcPct val="100000"/>
              </a:lnSpc>
              <a:spcBef>
                <a:spcPts val="476"/>
              </a:spcBef>
              <a:buClr>
                <a:srgbClr val="003365"/>
              </a:buClr>
              <a:buSzPct val="75000"/>
              <a:buFont typeface="Symbol"/>
              <a:buChar char=""/>
              <a:tabLst>
                <a:tab pos="704880" algn="l"/>
              </a:tabLst>
            </a:pPr>
            <a:r>
              <a:rPr lang="en-US" sz="2400" b="0" strike="noStrike" spc="-7">
                <a:solidFill>
                  <a:srgbClr val="FF3300"/>
                </a:solidFill>
                <a:latin typeface="Times New Roman"/>
                <a:ea typeface="DejaVu Sans"/>
              </a:rPr>
              <a:t>multitasking</a:t>
            </a:r>
            <a:r>
              <a:rPr lang="en-US" sz="2400" b="0" strike="noStrike" spc="-7">
                <a:solidFill>
                  <a:srgbClr val="003365"/>
                </a:solidFill>
                <a:latin typeface="Times New Roman"/>
                <a:ea typeface="DejaVu Sans"/>
              </a:rPr>
              <a:t>: OS that can simultaneously </a:t>
            </a:r>
            <a:r>
              <a:rPr lang="en-US" sz="2400" b="0" strike="noStrike" spc="-12">
                <a:solidFill>
                  <a:srgbClr val="003365"/>
                </a:solidFill>
                <a:latin typeface="Times New Roman"/>
                <a:ea typeface="DejaVu Sans"/>
              </a:rPr>
              <a:t>execute </a:t>
            </a:r>
            <a:r>
              <a:rPr lang="en-US" sz="2400" b="0" strike="noStrike" spc="-7">
                <a:solidFill>
                  <a:srgbClr val="003365"/>
                </a:solidFill>
                <a:latin typeface="Times New Roman"/>
                <a:ea typeface="DejaVu Sans"/>
              </a:rPr>
              <a:t>a </a:t>
            </a:r>
            <a:r>
              <a:rPr lang="en-US" sz="2400" b="0" strike="noStrike" spc="-12">
                <a:solidFill>
                  <a:srgbClr val="003365"/>
                </a:solidFill>
                <a:latin typeface="Times New Roman"/>
                <a:ea typeface="DejaVu Sans"/>
              </a:rPr>
              <a:t>number of  programs</a:t>
            </a:r>
            <a:endParaRPr lang="en-IN" sz="2400" b="0" strike="noStrike" spc="-1">
              <a:latin typeface="Arial"/>
            </a:endParaRPr>
          </a:p>
          <a:p>
            <a:pPr marL="298440" indent="-284760">
              <a:lnSpc>
                <a:spcPct val="100000"/>
              </a:lnSpc>
              <a:spcBef>
                <a:spcPts val="544"/>
              </a:spcBef>
              <a:buClr>
                <a:srgbClr val="003365"/>
              </a:buClr>
              <a:buSzPct val="75000"/>
              <a:buFont typeface="Symbol"/>
              <a:buChar char=""/>
              <a:tabLst>
                <a:tab pos="297720" algn="l"/>
                <a:tab pos="298440" algn="l"/>
              </a:tabLst>
            </a:pPr>
            <a:r>
              <a:rPr lang="en-US" sz="2400" b="0" strike="noStrike" spc="-7">
                <a:solidFill>
                  <a:srgbClr val="003365"/>
                </a:solidFill>
                <a:latin typeface="Times New Roman"/>
                <a:ea typeface="DejaVu Sans"/>
              </a:rPr>
              <a:t>Linux </a:t>
            </a:r>
            <a:r>
              <a:rPr lang="en-US" sz="2400" b="0" strike="noStrike" spc="-1">
                <a:solidFill>
                  <a:srgbClr val="003365"/>
                </a:solidFill>
                <a:latin typeface="Times New Roman"/>
                <a:ea typeface="DejaVu Sans"/>
              </a:rPr>
              <a:t>runs </a:t>
            </a:r>
            <a:r>
              <a:rPr lang="en-US" sz="2400" b="0" strike="noStrike" spc="-7">
                <a:solidFill>
                  <a:srgbClr val="003365"/>
                </a:solidFill>
                <a:latin typeface="Times New Roman"/>
                <a:ea typeface="DejaVu Sans"/>
              </a:rPr>
              <a:t>on equipment </a:t>
            </a:r>
            <a:r>
              <a:rPr lang="en-US" sz="2400" b="0" strike="noStrike" spc="-1">
                <a:solidFill>
                  <a:srgbClr val="003365"/>
                </a:solidFill>
                <a:latin typeface="Times New Roman"/>
                <a:ea typeface="DejaVu Sans"/>
              </a:rPr>
              <a:t>that </a:t>
            </a:r>
            <a:r>
              <a:rPr lang="en-US" sz="2400" b="0" strike="noStrike" spc="-7">
                <a:solidFill>
                  <a:srgbClr val="003365"/>
                </a:solidFill>
                <a:latin typeface="Times New Roman"/>
                <a:ea typeface="DejaVu Sans"/>
              </a:rPr>
              <a:t>other operating </a:t>
            </a:r>
            <a:r>
              <a:rPr lang="en-US" sz="2400" b="0" strike="noStrike" spc="-1">
                <a:solidFill>
                  <a:srgbClr val="003365"/>
                </a:solidFill>
                <a:latin typeface="Times New Roman"/>
                <a:ea typeface="DejaVu Sans"/>
              </a:rPr>
              <a:t>systems  consider too </a:t>
            </a:r>
            <a:r>
              <a:rPr lang="en-US" sz="2400" b="0" strike="noStrike" spc="-7">
                <a:solidFill>
                  <a:srgbClr val="003365"/>
                </a:solidFill>
                <a:latin typeface="Times New Roman"/>
                <a:ea typeface="DejaVu Sans"/>
              </a:rPr>
              <a:t>underpowered, e.g. 386 </a:t>
            </a:r>
            <a:r>
              <a:rPr lang="en-US" sz="2400" b="0" strike="noStrike" spc="-1">
                <a:solidFill>
                  <a:srgbClr val="003365"/>
                </a:solidFill>
                <a:latin typeface="Times New Roman"/>
                <a:ea typeface="DejaVu Sans"/>
              </a:rPr>
              <a:t>systems, PDA,</a:t>
            </a:r>
            <a:r>
              <a:rPr lang="en-US" sz="2400" b="0" strike="noStrike" spc="-100">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a:lnSpc>
                <a:spcPct val="100000"/>
              </a:lnSpc>
              <a:spcBef>
                <a:spcPts val="641"/>
              </a:spcBef>
              <a:tabLst>
                <a:tab pos="297720" algn="l"/>
                <a:tab pos="298440" algn="l"/>
              </a:tabLst>
            </a:pPr>
            <a:endParaRPr lang="en-IN" sz="24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OPENIL Advantages</a:t>
            </a:r>
            <a:endParaRPr lang="en-IN" sz="4400" b="0" strike="noStrike" spc="-1">
              <a:latin typeface="Arial"/>
            </a:endParaRPr>
          </a:p>
        </p:txBody>
      </p:sp>
      <p:sp>
        <p:nvSpPr>
          <p:cNvPr id="609"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lvl="1"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WELL DOCUMENTED AND SUPPORTED</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Development and user manuals are well documented with active community support</a:t>
            </a:r>
            <a:r>
              <a:rPr lang="en-US" sz="2000" b="0" strike="noStrike" spc="-1">
                <a:solidFill>
                  <a:srgbClr val="000000"/>
                </a:solidFill>
                <a:latin typeface="Arial"/>
                <a:ea typeface="DejaVu Sans"/>
              </a:rPr>
              <a:t>.</a:t>
            </a:r>
            <a:endParaRPr lang="en-IN" sz="2000" b="0" strike="noStrike" spc="-1">
              <a:latin typeface="Arial"/>
            </a:endParaRPr>
          </a:p>
          <a:p>
            <a:pPr marL="343080" lvl="1"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FIELD PROVEN</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Every release is rigorously tested in industrial environments on production systems.</a:t>
            </a:r>
            <a:endParaRPr lang="en-IN" sz="2000" b="0" strike="noStrike" spc="-1">
              <a:latin typeface="Arial"/>
            </a:endParaRPr>
          </a:p>
          <a:p>
            <a:pPr marL="343080" lvl="1"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CONTINUOUSLY EVOLVING</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OpenIL targets broad industrial applications, and is always evolving.</a:t>
            </a:r>
            <a:endParaRPr lang="en-IN" sz="2000" b="0" strike="noStrike" spc="-1">
              <a:latin typeface="Arial"/>
            </a:endParaRPr>
          </a:p>
          <a:p>
            <a:pPr>
              <a:lnSpc>
                <a:spcPct val="100000"/>
              </a:lnSpc>
            </a:pPr>
            <a:endParaRPr lang="en-IN" sz="2000" b="0" strike="noStrike" spc="-1">
              <a:latin typeface="Arial"/>
            </a:endParaRPr>
          </a:p>
          <a:p>
            <a:pPr marL="743040" lvl="1" indent="-284760">
              <a:lnSpc>
                <a:spcPct val="100000"/>
              </a:lnSpc>
              <a:spcBef>
                <a:spcPts val="400"/>
              </a:spcBef>
              <a:buClr>
                <a:srgbClr val="2D2D8A"/>
              </a:buClr>
              <a:buFont typeface="Symbol"/>
              <a:buChar char=""/>
            </a:pPr>
            <a:r>
              <a:rPr lang="en-US" sz="2000" b="0" u="sng" strike="noStrike" spc="-1">
                <a:solidFill>
                  <a:srgbClr val="009999"/>
                </a:solidFill>
                <a:uFillTx/>
                <a:latin typeface="Times New Roman"/>
                <a:ea typeface="DejaVu Sans"/>
                <a:hlinkClick r:id="rId2"/>
              </a:rPr>
              <a:t>Go on to the OPENIL website</a:t>
            </a: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Summary</a:t>
            </a:r>
            <a:endParaRPr lang="en-IN" sz="4400" b="0" strike="noStrike" spc="-1">
              <a:latin typeface="Arial"/>
            </a:endParaRPr>
          </a:p>
        </p:txBody>
      </p:sp>
      <p:sp>
        <p:nvSpPr>
          <p:cNvPr id="611"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is an operating system that is built by a community of software developers around the world and led by its creator, Linus Torvalds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It is derived originally from the UNIX operating system, but has grown beyond UNIX in popularity and power over the years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Most Linux software projects are protected by one of a set of licenses that fall under the Open Source Initiative umbrella. The most prominent of these is the GNU Public License (GPL)</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The GNOME desktop environment has become the default desktop environment for many Linux systems, including Fedora and RHEL</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Summary</a:t>
            </a:r>
            <a:endParaRPr lang="en-IN" sz="4400" b="0" strike="noStrike" spc="-1">
              <a:latin typeface="Arial"/>
            </a:endParaRPr>
          </a:p>
        </p:txBody>
      </p:sp>
      <p:sp>
        <p:nvSpPr>
          <p:cNvPr id="613"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Arial"/>
              <a:buChar char="•"/>
            </a:pPr>
            <a:r>
              <a:rPr lang="en-US" sz="2400" b="0" strike="noStrike" spc="-1">
                <a:solidFill>
                  <a:srgbClr val="2D2D8A"/>
                </a:solidFill>
                <a:latin typeface="Times New Roman"/>
                <a:ea typeface="DejaVu Sans"/>
              </a:rPr>
              <a:t>To become an expert Linux user, you must be able to use the shell to type commands</a:t>
            </a:r>
            <a:endParaRPr lang="en-IN" sz="2400" b="0" strike="noStrike" spc="-1">
              <a:latin typeface="Arial"/>
            </a:endParaRPr>
          </a:p>
          <a:p>
            <a:pPr marL="343080" indent="-342000">
              <a:lnSpc>
                <a:spcPct val="100000"/>
              </a:lnSpc>
              <a:spcBef>
                <a:spcPts val="479"/>
              </a:spcBef>
              <a:buClr>
                <a:srgbClr val="2D2D8A"/>
              </a:buClr>
              <a:buFont typeface="Arial"/>
              <a:buChar char="•"/>
            </a:pPr>
            <a:r>
              <a:rPr lang="en-US" sz="2400" b="0" strike="noStrike" spc="-1">
                <a:solidFill>
                  <a:srgbClr val="2D2D8A"/>
                </a:solidFill>
                <a:latin typeface="Times New Roman"/>
                <a:ea typeface="DejaVu Sans"/>
              </a:rPr>
              <a:t>Commands for moving around the filesystem, copying files, moving files, and removing files are among the most basic commands you need to work from the shell</a:t>
            </a:r>
            <a:endParaRPr lang="en-IN" sz="2400" b="0" strike="noStrike" spc="-1">
              <a:latin typeface="Arial"/>
            </a:endParaRPr>
          </a:p>
          <a:p>
            <a:pPr marL="343080" indent="-342000">
              <a:lnSpc>
                <a:spcPct val="100000"/>
              </a:lnSpc>
              <a:spcBef>
                <a:spcPts val="479"/>
              </a:spcBef>
              <a:buClr>
                <a:srgbClr val="2D2D8A"/>
              </a:buClr>
              <a:buFont typeface="Arial"/>
              <a:buChar char="•"/>
            </a:pPr>
            <a:r>
              <a:rPr lang="en-US" sz="2400" b="0" strike="noStrike" spc="-1">
                <a:solidFill>
                  <a:srgbClr val="2D2D8A"/>
                </a:solidFill>
                <a:latin typeface="Times New Roman"/>
                <a:ea typeface="DejaVu Sans"/>
              </a:rPr>
              <a:t>Use the locate and find commands for finding files and grep for searching files</a:t>
            </a:r>
            <a:endParaRPr lang="en-IN" sz="24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2D2D8A"/>
                </a:solidFill>
                <a:latin typeface="Arial"/>
                <a:ea typeface="DejaVu Sans"/>
              </a:rPr>
              <a:t>Linux Usage in Industry</a:t>
            </a:r>
            <a:endParaRPr lang="en-IN" sz="4400" b="0" strike="noStrike" spc="-1">
              <a:latin typeface="Arial"/>
            </a:endParaRPr>
          </a:p>
        </p:txBody>
      </p:sp>
      <p:sp>
        <p:nvSpPr>
          <p:cNvPr id="61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Internet</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Major players like Amazon, Google and Netflix all rely on Linux for delivering services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Facebook and Twitter each use a Linux variant that has been tweaked in-house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Finance</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A number of markets trade using solutions built on a Linux stack, including the Wall Street, NYSE</a:t>
            </a:r>
            <a:r>
              <a:rPr lang="en-US" sz="2400" b="0" u="sng" strike="noStrike" spc="-1">
                <a:solidFill>
                  <a:srgbClr val="009999"/>
                </a:solidFill>
                <a:uFillTx/>
                <a:latin typeface="Times New Roman"/>
                <a:ea typeface="DejaVu Sans"/>
                <a:hlinkClick r:id="rId2"/>
              </a:rPr>
              <a:t> </a:t>
            </a:r>
            <a:r>
              <a:rPr lang="en-US" sz="2400" b="0" strike="noStrike" spc="-1">
                <a:solidFill>
                  <a:srgbClr val="2D2D8A"/>
                </a:solidFill>
                <a:latin typeface="Times New Roman"/>
                <a:ea typeface="DejaVu Sans"/>
              </a:rPr>
              <a:t>Euronext, London Stock Exchange and Chicago Mercantile Exchange</a:t>
            </a:r>
            <a:endParaRPr lang="en-IN" sz="24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2D2D8A"/>
                </a:solidFill>
                <a:latin typeface="Arial"/>
                <a:ea typeface="DejaVu Sans"/>
              </a:rPr>
              <a:t>Linux Usage in Industry</a:t>
            </a:r>
            <a:endParaRPr lang="en-IN" sz="4400" b="0" strike="noStrike" spc="-1">
              <a:latin typeface="Arial"/>
            </a:endParaRPr>
          </a:p>
        </p:txBody>
      </p:sp>
      <p:sp>
        <p:nvSpPr>
          <p:cNvPr id="61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Insurance</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AIG uses Red Hat and SUSE variants in its architecture</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Health insurer, Cigna, uses Red Hat to build operating environments on Linux</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Healthcare</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Red Hat skills come in handy for Linux system administration jobs at healthcare organizations such as Beth Israel Deaconess Medical Center</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Many Debian “</a:t>
            </a:r>
            <a:r>
              <a:rPr lang="en-US" sz="2400" b="0" u="sng" strike="noStrike" spc="-1">
                <a:solidFill>
                  <a:srgbClr val="009999"/>
                </a:solidFill>
                <a:uFillTx/>
                <a:latin typeface="Times New Roman"/>
                <a:ea typeface="DejaVu Sans"/>
                <a:hlinkClick r:id="rId2"/>
              </a:rPr>
              <a:t>pure blends</a:t>
            </a:r>
            <a:r>
              <a:rPr lang="en-US" sz="2400" b="0" strike="noStrike" spc="-1">
                <a:solidFill>
                  <a:srgbClr val="2D2D8A"/>
                </a:solidFill>
                <a:latin typeface="Times New Roman"/>
                <a:ea typeface="DejaVu Sans"/>
              </a:rPr>
              <a:t>” — subsets of the Debian GNU/Linux distribution — address the specific needs of healthcare providers and researchers by packaging the kernel with drug databases or electronic medical record systems</a:t>
            </a:r>
            <a:endParaRPr lang="en-IN"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2D2D8A"/>
                </a:solidFill>
                <a:latin typeface="Arial"/>
                <a:ea typeface="DejaVu Sans"/>
              </a:rPr>
              <a:t>Linux Usage in Industry</a:t>
            </a:r>
            <a:endParaRPr lang="en-IN" sz="4400" b="0" strike="noStrike" spc="-1">
              <a:latin typeface="Arial"/>
            </a:endParaRPr>
          </a:p>
        </p:txBody>
      </p:sp>
      <p:sp>
        <p:nvSpPr>
          <p:cNvPr id="61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Other Industries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Government, education and military are other sectors increasing their reliance on Linux system administration</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Innovative companies using Linux systems to support advances in autonomous vehicles, wearable devices, and other “smart” combinations of hardware and software</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Startups and smaller businesses often choose the open-source OS for their operating servers because so many distributions are freely available</a:t>
            </a:r>
            <a:endParaRPr lang="en-IN" sz="24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ustomShape 1"/>
          <p:cNvSpPr/>
          <p:nvPr/>
        </p:nvSpPr>
        <p:spPr>
          <a:xfrm>
            <a:off x="457200" y="99072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Job Positions</a:t>
            </a:r>
            <a:br/>
            <a:endParaRPr lang="en-IN" sz="4400" b="0" strike="noStrike" spc="-1">
              <a:latin typeface="Arial"/>
            </a:endParaRPr>
          </a:p>
        </p:txBody>
      </p:sp>
      <p:sp>
        <p:nvSpPr>
          <p:cNvPr id="621" name="CustomShape 2"/>
          <p:cNvSpPr/>
          <p:nvPr/>
        </p:nvSpPr>
        <p:spPr>
          <a:xfrm>
            <a:off x="533520" y="2057400"/>
            <a:ext cx="403740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DevOps Engineer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Java Developer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Software Engineer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Systems Administrator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Systems Engineer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Senior Software Engineer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Python Developer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Network Engineer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Software Developer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Engineering Admin</a:t>
            </a: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
        <p:nvSpPr>
          <p:cNvPr id="622" name="CustomShape 3"/>
          <p:cNvSpPr/>
          <p:nvPr/>
        </p:nvSpPr>
        <p:spPr>
          <a:xfrm>
            <a:off x="4648320" y="2057400"/>
            <a:ext cx="403740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561"/>
              </a:spcBef>
              <a:buClr>
                <a:srgbClr val="2D2D8A"/>
              </a:buClr>
              <a:buFont typeface="Symbol"/>
              <a:buChar char=""/>
            </a:pPr>
            <a:r>
              <a:rPr lang="en-US" sz="2800" b="0" strike="noStrike" spc="-1">
                <a:solidFill>
                  <a:srgbClr val="2D2D8A"/>
                </a:solidFill>
                <a:latin typeface="Times New Roman"/>
                <a:ea typeface="DejaVu Sans"/>
              </a:rPr>
              <a:t>Software Developer</a:t>
            </a:r>
            <a:endParaRPr lang="en-IN" sz="2800" b="0" strike="noStrike" spc="-1">
              <a:latin typeface="Arial"/>
            </a:endParaRPr>
          </a:p>
          <a:p>
            <a:pPr marL="343080" indent="-342000">
              <a:lnSpc>
                <a:spcPct val="100000"/>
              </a:lnSpc>
              <a:spcBef>
                <a:spcPts val="561"/>
              </a:spcBef>
              <a:buClr>
                <a:srgbClr val="2D2D8A"/>
              </a:buClr>
              <a:buFont typeface="Symbol"/>
              <a:buChar char=""/>
            </a:pPr>
            <a:r>
              <a:rPr lang="en-US" sz="2800" b="0" strike="noStrike" spc="-1">
                <a:solidFill>
                  <a:srgbClr val="2D2D8A"/>
                </a:solidFill>
                <a:latin typeface="Times New Roman"/>
                <a:ea typeface="DejaVu Sans"/>
              </a:rPr>
              <a:t>Linux Engineer</a:t>
            </a:r>
            <a:endParaRPr lang="en-IN" sz="2800" b="0" strike="noStrike" spc="-1">
              <a:latin typeface="Arial"/>
            </a:endParaRPr>
          </a:p>
          <a:p>
            <a:pPr marL="343080" indent="-342000">
              <a:lnSpc>
                <a:spcPct val="100000"/>
              </a:lnSpc>
              <a:spcBef>
                <a:spcPts val="561"/>
              </a:spcBef>
              <a:buClr>
                <a:srgbClr val="2D2D8A"/>
              </a:buClr>
              <a:buFont typeface="Symbol"/>
              <a:buChar char=""/>
            </a:pPr>
            <a:r>
              <a:rPr lang="en-US" sz="2800" b="0" strike="noStrike" spc="-1">
                <a:solidFill>
                  <a:srgbClr val="2D2D8A"/>
                </a:solidFill>
                <a:latin typeface="Times New Roman"/>
                <a:ea typeface="DejaVu Sans"/>
              </a:rPr>
              <a:t>TechOps Engineer</a:t>
            </a:r>
            <a:endParaRPr lang="en-IN" sz="2800" b="0" strike="noStrike" spc="-1">
              <a:latin typeface="Arial"/>
            </a:endParaRPr>
          </a:p>
          <a:p>
            <a:pPr marL="343080" indent="-342000">
              <a:lnSpc>
                <a:spcPct val="100000"/>
              </a:lnSpc>
              <a:spcBef>
                <a:spcPts val="561"/>
              </a:spcBef>
              <a:buClr>
                <a:srgbClr val="2D2D8A"/>
              </a:buClr>
              <a:buFont typeface="Symbol"/>
              <a:buChar char=""/>
            </a:pPr>
            <a:r>
              <a:rPr lang="en-US" sz="2800" b="0" strike="noStrike" spc="-1">
                <a:solidFill>
                  <a:srgbClr val="2D2D8A"/>
                </a:solidFill>
                <a:latin typeface="Times New Roman"/>
                <a:ea typeface="DejaVu Sans"/>
              </a:rPr>
              <a:t>Senior Java Developer</a:t>
            </a:r>
            <a:endParaRPr lang="en-IN" sz="2800" b="0" strike="noStrike" spc="-1">
              <a:latin typeface="Arial"/>
            </a:endParaRPr>
          </a:p>
          <a:p>
            <a:pPr marL="343080" indent="-342000">
              <a:lnSpc>
                <a:spcPct val="100000"/>
              </a:lnSpc>
              <a:spcBef>
                <a:spcPts val="561"/>
              </a:spcBef>
              <a:buClr>
                <a:srgbClr val="2D2D8A"/>
              </a:buClr>
              <a:buFont typeface="Symbol"/>
              <a:buChar char=""/>
            </a:pPr>
            <a:r>
              <a:rPr lang="en-US" sz="2800" b="0" strike="noStrike" spc="-1">
                <a:solidFill>
                  <a:srgbClr val="2D2D8A"/>
                </a:solidFill>
                <a:latin typeface="Times New Roman"/>
                <a:ea typeface="DejaVu Sans"/>
              </a:rPr>
              <a:t>Build release management Engineer</a:t>
            </a:r>
            <a:endParaRPr lang="en-IN" sz="2800" b="0" strike="noStrike" spc="-1">
              <a:latin typeface="Arial"/>
            </a:endParaRPr>
          </a:p>
          <a:p>
            <a:pPr>
              <a:lnSpc>
                <a:spcPct val="100000"/>
              </a:lnSpc>
              <a:spcBef>
                <a:spcPts val="561"/>
              </a:spcBef>
            </a:pPr>
            <a:endParaRPr lang="en-IN" sz="28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Linux Certifications</a:t>
            </a:r>
            <a:br/>
            <a:endParaRPr lang="en-IN" sz="4400" b="0" strike="noStrike" spc="-1">
              <a:latin typeface="Arial"/>
            </a:endParaRPr>
          </a:p>
        </p:txBody>
      </p:sp>
      <p:sp>
        <p:nvSpPr>
          <p:cNvPr id="624" name="CustomShape 2"/>
          <p:cNvSpPr/>
          <p:nvPr/>
        </p:nvSpPr>
        <p:spPr>
          <a:xfrm>
            <a:off x="53352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Most of the hiring manager are looking to recruit Linux professionals.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The emergence of open cloud platforms is creating increasing demand for Linux professionals who have the right expertise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Linux-certified professionals always be a better position in the job market</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Employers are looking for more Linux talent.</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Better salary increments for Linux certified professionals</a:t>
            </a:r>
            <a:endParaRPr lang="en-IN" sz="2400" b="0" strike="noStrike" spc="-1">
              <a:latin typeface="Arial"/>
            </a:endParaRPr>
          </a:p>
          <a:p>
            <a:pPr>
              <a:lnSpc>
                <a:spcPct val="100000"/>
              </a:lnSpc>
              <a:spcBef>
                <a:spcPts val="400"/>
              </a:spcBef>
            </a:pPr>
            <a:endParaRPr lang="en-IN" sz="24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Linux Certifications</a:t>
            </a:r>
            <a:br/>
            <a:endParaRPr lang="en-IN" sz="4400" b="0" strike="noStrike" spc="-1">
              <a:latin typeface="Arial"/>
            </a:endParaRPr>
          </a:p>
        </p:txBody>
      </p:sp>
      <p:sp>
        <p:nvSpPr>
          <p:cNvPr id="626" name="CustomShape 2"/>
          <p:cNvSpPr/>
          <p:nvPr/>
        </p:nvSpPr>
        <p:spPr>
          <a:xfrm>
            <a:off x="53352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Some of the best Linux certification are given below:</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Linux Foundation</a:t>
            </a:r>
            <a:endParaRPr lang="en-IN" sz="20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Red Hat Linux SuSE Linux</a:t>
            </a:r>
            <a:endParaRPr lang="en-IN" sz="20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Oracle</a:t>
            </a:r>
            <a:endParaRPr lang="en-IN" sz="20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Linux Professional Institute (LPIC)</a:t>
            </a:r>
            <a:endParaRPr lang="en-IN" sz="20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CompTIA</a:t>
            </a:r>
            <a:endParaRPr lang="en-IN" sz="2000" b="0" strike="noStrike" spc="-1">
              <a:latin typeface="Arial"/>
            </a:endParaRPr>
          </a:p>
          <a:p>
            <a:pPr algn="ctr">
              <a:lnSpc>
                <a:spcPct val="100000"/>
              </a:lnSpc>
              <a:spcBef>
                <a:spcPts val="479"/>
              </a:spcBef>
              <a:tabLst>
                <a:tab pos="0" algn="l"/>
              </a:tabLst>
            </a:pPr>
            <a:r>
              <a:rPr lang="en-US" sz="2400" b="0" u="sng" strike="noStrike" spc="-1">
                <a:solidFill>
                  <a:srgbClr val="009999"/>
                </a:solidFill>
                <a:uFillTx/>
                <a:latin typeface="Times New Roman"/>
                <a:ea typeface="DejaVu Sans"/>
                <a:hlinkClick r:id="rId2"/>
              </a:rPr>
              <a:t>Check it</a:t>
            </a:r>
            <a:endParaRPr lang="en-IN"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Pros </a:t>
            </a:r>
            <a:r>
              <a:rPr lang="en-US" sz="4400" b="1" strike="noStrike" spc="-7">
                <a:solidFill>
                  <a:srgbClr val="003365"/>
                </a:solidFill>
                <a:latin typeface="Arial"/>
                <a:ea typeface="DejaVu Sans"/>
              </a:rPr>
              <a:t>and</a:t>
            </a:r>
            <a:r>
              <a:rPr lang="en-US" sz="4400" b="1" strike="noStrike" spc="-111">
                <a:solidFill>
                  <a:srgbClr val="003365"/>
                </a:solidFill>
                <a:latin typeface="Arial"/>
                <a:ea typeface="DejaVu Sans"/>
              </a:rPr>
              <a:t> </a:t>
            </a:r>
            <a:r>
              <a:rPr lang="en-US" sz="4400" b="1" strike="noStrike" spc="-1">
                <a:solidFill>
                  <a:srgbClr val="003365"/>
                </a:solidFill>
                <a:latin typeface="Arial"/>
                <a:ea typeface="DejaVu Sans"/>
              </a:rPr>
              <a:t>Cons</a:t>
            </a:r>
            <a:br/>
            <a:br/>
            <a:endParaRPr lang="en-IN" sz="4400" b="0" strike="noStrike" spc="-1">
              <a:latin typeface="Arial"/>
            </a:endParaRPr>
          </a:p>
        </p:txBody>
      </p:sp>
      <p:sp>
        <p:nvSpPr>
          <p:cNvPr id="382"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FF3300"/>
              </a:buClr>
              <a:buFont typeface="Symbol"/>
              <a:buChar char=""/>
            </a:pPr>
            <a:r>
              <a:rPr lang="en-US" sz="2400" b="0" strike="noStrike" spc="-1">
                <a:solidFill>
                  <a:srgbClr val="FF3300"/>
                </a:solidFill>
                <a:latin typeface="Times New Roman"/>
                <a:ea typeface="DejaVu Sans"/>
              </a:rPr>
              <a:t>Advantages </a:t>
            </a:r>
            <a:r>
              <a:rPr lang="en-US" sz="2400" b="0" strike="noStrike" spc="-1">
                <a:solidFill>
                  <a:srgbClr val="003365"/>
                </a:solidFill>
                <a:latin typeface="Times New Roman"/>
                <a:ea typeface="DejaVu Sans"/>
              </a:rPr>
              <a:t>over</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Windows</a:t>
            </a:r>
            <a:endParaRPr lang="en-IN" sz="2400" b="0" strike="noStrike" spc="-1">
              <a:latin typeface="Arial"/>
            </a:endParaRPr>
          </a:p>
          <a:p>
            <a:pPr marL="755640" lvl="1" indent="-284760">
              <a:lnSpc>
                <a:spcPct val="100000"/>
              </a:lnSpc>
              <a:spcBef>
                <a:spcPts val="575"/>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Isn't as popular as</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Windows</a:t>
            </a:r>
            <a:endParaRPr lang="en-IN" sz="2400" b="0" strike="noStrike" spc="-1">
              <a:latin typeface="Arial"/>
            </a:endParaRPr>
          </a:p>
          <a:p>
            <a:pPr marL="755640" lvl="1" indent="-284760">
              <a:lnSpc>
                <a:spcPct val="100000"/>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No one commercial company is responsible for</a:t>
            </a:r>
            <a:r>
              <a:rPr lang="en-US" sz="2400" b="0" strike="noStrike" spc="-111">
                <a:solidFill>
                  <a:srgbClr val="003365"/>
                </a:solidFill>
                <a:latin typeface="Times New Roman"/>
                <a:ea typeface="DejaVu Sans"/>
              </a:rPr>
              <a:t> </a:t>
            </a:r>
            <a:r>
              <a:rPr lang="en-US" sz="2400" b="0" strike="noStrike" spc="-1">
                <a:solidFill>
                  <a:srgbClr val="003365"/>
                </a:solidFill>
                <a:latin typeface="Times New Roman"/>
                <a:ea typeface="DejaVu Sans"/>
              </a:rPr>
              <a:t>Linux</a:t>
            </a:r>
            <a:endParaRPr lang="en-IN" sz="2400" b="0" strike="noStrike" spc="-1">
              <a:latin typeface="Arial"/>
            </a:endParaRPr>
          </a:p>
          <a:p>
            <a:pPr marL="755640" lvl="1" indent="-284760">
              <a:lnSpc>
                <a:spcPct val="100000"/>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Linux is relatively hard to install, learn and</a:t>
            </a:r>
            <a:r>
              <a:rPr lang="en-US" sz="2400" b="0" strike="noStrike" spc="-75">
                <a:solidFill>
                  <a:srgbClr val="003365"/>
                </a:solidFill>
                <a:latin typeface="Times New Roman"/>
                <a:ea typeface="DejaVu Sans"/>
              </a:rPr>
              <a:t> </a:t>
            </a:r>
            <a:r>
              <a:rPr lang="en-US" sz="2400" b="0" strike="noStrike" spc="-1">
                <a:solidFill>
                  <a:srgbClr val="003365"/>
                </a:solidFill>
                <a:latin typeface="Times New Roman"/>
                <a:ea typeface="DejaVu Sans"/>
              </a:rPr>
              <a:t>use </a:t>
            </a:r>
            <a:r>
              <a:rPr lang="en-US" sz="2400" b="0" strike="noStrike" spc="-7">
                <a:solidFill>
                  <a:srgbClr val="003365"/>
                </a:solidFill>
                <a:latin typeface="Times New Roman"/>
                <a:ea typeface="DejaVu Sans"/>
              </a:rPr>
              <a:t>Linux </a:t>
            </a:r>
            <a:r>
              <a:rPr lang="en-US" sz="2400" b="0" strike="noStrike" spc="-1">
                <a:solidFill>
                  <a:srgbClr val="003365"/>
                </a:solidFill>
                <a:latin typeface="Times New Roman"/>
                <a:ea typeface="DejaVu Sans"/>
              </a:rPr>
              <a:t>runs </a:t>
            </a:r>
            <a:r>
              <a:rPr lang="en-US" sz="2400" b="0" strike="noStrike" spc="-7">
                <a:solidFill>
                  <a:srgbClr val="003365"/>
                </a:solidFill>
                <a:latin typeface="Times New Roman"/>
                <a:ea typeface="DejaVu Sans"/>
              </a:rPr>
              <a:t>on equipment </a:t>
            </a:r>
            <a:r>
              <a:rPr lang="en-US" sz="2400" b="0" strike="noStrike" spc="-1">
                <a:solidFill>
                  <a:srgbClr val="003365"/>
                </a:solidFill>
                <a:latin typeface="Times New Roman"/>
                <a:ea typeface="DejaVu Sans"/>
              </a:rPr>
              <a:t>that </a:t>
            </a:r>
            <a:r>
              <a:rPr lang="en-US" sz="2400" b="0" strike="noStrike" spc="-7">
                <a:solidFill>
                  <a:srgbClr val="003365"/>
                </a:solidFill>
                <a:latin typeface="Times New Roman"/>
                <a:ea typeface="DejaVu Sans"/>
              </a:rPr>
              <a:t>other operating </a:t>
            </a:r>
            <a:r>
              <a:rPr lang="en-US" sz="2400" b="0" strike="noStrike" spc="-1">
                <a:solidFill>
                  <a:srgbClr val="003365"/>
                </a:solidFill>
                <a:latin typeface="Times New Roman"/>
                <a:ea typeface="DejaVu Sans"/>
              </a:rPr>
              <a:t>systems  consider too </a:t>
            </a:r>
            <a:r>
              <a:rPr lang="en-US" sz="2400" b="0" strike="noStrike" spc="-7">
                <a:solidFill>
                  <a:srgbClr val="003365"/>
                </a:solidFill>
                <a:latin typeface="Times New Roman"/>
                <a:ea typeface="DejaVu Sans"/>
              </a:rPr>
              <a:t>underpowered, e.g. 386 </a:t>
            </a:r>
            <a:r>
              <a:rPr lang="en-US" sz="2400" b="0" strike="noStrike" spc="-1">
                <a:solidFill>
                  <a:srgbClr val="003365"/>
                </a:solidFill>
                <a:latin typeface="Times New Roman"/>
                <a:ea typeface="DejaVu Sans"/>
              </a:rPr>
              <a:t>systems, PDA,</a:t>
            </a:r>
            <a:r>
              <a:rPr lang="en-US" sz="2400" b="0" strike="noStrike" spc="-100">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355680" indent="-342000">
              <a:lnSpc>
                <a:spcPct val="100000"/>
              </a:lnSpc>
              <a:spcBef>
                <a:spcPts val="9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Hence currently, Linux is mainly used in  commercial applications, </a:t>
            </a:r>
            <a:r>
              <a:rPr lang="en-US" sz="2400" b="0" strike="noStrike" spc="-1">
                <a:solidFill>
                  <a:srgbClr val="FF3300"/>
                </a:solidFill>
                <a:latin typeface="Times New Roman"/>
                <a:ea typeface="DejaVu Sans"/>
              </a:rPr>
              <a:t>server</a:t>
            </a:r>
            <a:r>
              <a:rPr lang="en-US" sz="2400" b="0" strike="noStrike" spc="-55">
                <a:solidFill>
                  <a:srgbClr val="FF3300"/>
                </a:solidFill>
                <a:latin typeface="Times New Roman"/>
                <a:ea typeface="DejaVu Sans"/>
              </a:rPr>
              <a:t> </a:t>
            </a:r>
            <a:r>
              <a:rPr lang="en-US" sz="2400" b="0" strike="noStrike" spc="-1">
                <a:solidFill>
                  <a:srgbClr val="FF3300"/>
                </a:solidFill>
                <a:latin typeface="Times New Roman"/>
                <a:ea typeface="DejaVu Sans"/>
              </a:rPr>
              <a:t>implementation</a:t>
            </a:r>
            <a:endParaRPr lang="en-IN" sz="2400" b="0" strike="noStrike" spc="-1">
              <a:latin typeface="Arial"/>
            </a:endParaRPr>
          </a:p>
          <a:p>
            <a:pPr marL="355680" indent="-342000">
              <a:lnSpc>
                <a:spcPct val="100000"/>
              </a:lnSpc>
              <a:spcBef>
                <a:spcPts val="680"/>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More than 75% current network servers</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are  developed based on Linux or Unix</a:t>
            </a:r>
            <a:r>
              <a:rPr lang="en-US" sz="2400" b="0" strike="noStrike" spc="-60">
                <a:solidFill>
                  <a:srgbClr val="003365"/>
                </a:solidFill>
                <a:latin typeface="Times New Roman"/>
                <a:ea typeface="DejaVu Sans"/>
              </a:rPr>
              <a:t> </a:t>
            </a:r>
            <a:r>
              <a:rPr lang="en-US" sz="2400" b="0" strike="noStrike" spc="-1">
                <a:solidFill>
                  <a:srgbClr val="003365"/>
                </a:solidFill>
                <a:latin typeface="Times New Roman"/>
                <a:ea typeface="DejaVu Sans"/>
              </a:rPr>
              <a:t>systems</a:t>
            </a:r>
            <a:endParaRPr lang="en-IN" sz="2400" b="0" strike="noStrike" spc="-1">
              <a:latin typeface="Arial"/>
            </a:endParaRPr>
          </a:p>
          <a:p>
            <a:pPr marL="469440" indent="-342000">
              <a:lnSpc>
                <a:spcPct val="100000"/>
              </a:lnSpc>
              <a:spcBef>
                <a:spcPts val="581"/>
              </a:spcBef>
              <a:buClr>
                <a:srgbClr val="003365"/>
              </a:buClr>
              <a:buFont typeface="Wingdings" charset="2"/>
              <a:buChar char=""/>
              <a:tabLst>
                <a:tab pos="754920" algn="l"/>
              </a:tabLst>
            </a:pP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Due </a:t>
            </a:r>
            <a:r>
              <a:rPr lang="en-US" sz="2400" b="0" strike="noStrike" spc="-1">
                <a:solidFill>
                  <a:srgbClr val="003365"/>
                </a:solidFill>
                <a:latin typeface="Times New Roman"/>
                <a:ea typeface="DejaVu Sans"/>
              </a:rPr>
              <a:t>to the relatively </a:t>
            </a:r>
            <a:r>
              <a:rPr lang="en-US" sz="2400" b="0" strike="noStrike" spc="-1">
                <a:solidFill>
                  <a:srgbClr val="FF3300"/>
                </a:solidFill>
                <a:latin typeface="Times New Roman"/>
                <a:ea typeface="DejaVu Sans"/>
              </a:rPr>
              <a:t>high</a:t>
            </a:r>
            <a:r>
              <a:rPr lang="en-US" sz="2400" b="0" strike="noStrike" spc="-12">
                <a:solidFill>
                  <a:srgbClr val="FF3300"/>
                </a:solidFill>
                <a:latin typeface="Times New Roman"/>
                <a:ea typeface="DejaVu Sans"/>
              </a:rPr>
              <a:t> </a:t>
            </a:r>
            <a:r>
              <a:rPr lang="en-US" sz="2400" b="0" strike="noStrike" spc="-1">
                <a:solidFill>
                  <a:srgbClr val="FF3300"/>
                </a:solidFill>
                <a:latin typeface="Times New Roman"/>
                <a:ea typeface="DejaVu Sans"/>
              </a:rPr>
              <a:t>reliability</a:t>
            </a:r>
            <a:endParaRPr lang="en-IN" sz="2400" b="0" strike="noStrike" spc="-1">
              <a:latin typeface="Arial"/>
            </a:endParaRPr>
          </a:p>
          <a:p>
            <a:pPr>
              <a:lnSpc>
                <a:spcPct val="100000"/>
              </a:lnSpc>
              <a:spcBef>
                <a:spcPts val="641"/>
              </a:spcBef>
              <a:tabLst>
                <a:tab pos="754920" algn="l"/>
              </a:tabLst>
            </a:pPr>
            <a:endParaRPr lang="en-IN"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484920" y="91440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Linux vs. Unix</a:t>
            </a:r>
            <a:endParaRPr lang="en-IN" sz="4400" b="0" strike="noStrike" spc="-1">
              <a:latin typeface="Arial"/>
            </a:endParaRPr>
          </a:p>
        </p:txBody>
      </p:sp>
      <p:sp>
        <p:nvSpPr>
          <p:cNvPr id="384" name="CustomShape 2"/>
          <p:cNvSpPr/>
          <p:nvPr/>
        </p:nvSpPr>
        <p:spPr>
          <a:xfrm>
            <a:off x="457200" y="19051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is free, but Unix is not</a:t>
            </a:r>
            <a:endParaRPr lang="en-IN" sz="2400" b="0" strike="noStrike" spc="-1">
              <a:latin typeface="Arial"/>
            </a:endParaRPr>
          </a:p>
          <a:p>
            <a:pPr marL="343080" indent="-342000" algn="just">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Unix is compatible with Linux at the system call level, meaning most programs written for either Unix or Linux can be recompiled to run on the other system with a minimum of work </a:t>
            </a:r>
            <a:endParaRPr lang="en-IN" sz="2400" b="0" strike="noStrike" spc="-1">
              <a:latin typeface="Arial"/>
            </a:endParaRPr>
          </a:p>
          <a:p>
            <a:pPr marL="343080" indent="-342000" algn="just">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anim calcmode="lin" valueType="num">
                                      <p:cBhvr additive="repl">
                                        <p:cTn id="7" dur="500"/>
                                        <p:tgtEl>
                                          <p:spTgt spid="384">
                                            <p:txEl>
                                              <p:pRg st="0" end="0"/>
                                            </p:txEl>
                                          </p:spTgt>
                                        </p:tgtEl>
                                        <p:attrNameLst>
                                          <p:attrName>ppt_y</p:attrName>
                                        </p:attrNameLst>
                                      </p:cBhvr>
                                      <p:tavLst>
                                        <p:tav tm="0">
                                          <p:val>
                                            <p:strVal val="#ppt_y+#ppt_h*1.125000"/>
                                          </p:val>
                                        </p:tav>
                                        <p:tav tm="100000">
                                          <p:val>
                                            <p:strVal val="#ppt_y"/>
                                          </p:val>
                                        </p:tav>
                                      </p:tavLst>
                                    </p:anim>
                                    <p:animEffect transition="in" filter="wipe(up)">
                                      <p:cBhvr additive="repl">
                                        <p:cTn id="8" dur="500"/>
                                        <p:tgtEl>
                                          <p:spTgt spid="384">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84">
                                            <p:txEl>
                                              <p:pRg st="1" end="1"/>
                                            </p:txEl>
                                          </p:spTgt>
                                        </p:tgtEl>
                                        <p:attrNameLst>
                                          <p:attrName>style.visibility</p:attrName>
                                        </p:attrNameLst>
                                      </p:cBhvr>
                                      <p:to>
                                        <p:strVal val="visible"/>
                                      </p:to>
                                    </p:set>
                                    <p:anim calcmode="lin" valueType="num">
                                      <p:cBhvr additive="repl">
                                        <p:cTn id="13" dur="500"/>
                                        <p:tgtEl>
                                          <p:spTgt spid="384">
                                            <p:txEl>
                                              <p:pRg st="1" end="1"/>
                                            </p:txEl>
                                          </p:spTgt>
                                        </p:tgtEl>
                                        <p:attrNameLst>
                                          <p:attrName>ppt_y</p:attrName>
                                        </p:attrNameLst>
                                      </p:cBhvr>
                                      <p:tavLst>
                                        <p:tav tm="0">
                                          <p:val>
                                            <p:strVal val="#ppt_y+#ppt_h*1.125000"/>
                                          </p:val>
                                        </p:tav>
                                        <p:tav tm="100000">
                                          <p:val>
                                            <p:strVal val="#ppt_y"/>
                                          </p:val>
                                        </p:tav>
                                      </p:tavLst>
                                    </p:anim>
                                    <p:animEffect transition="in" filter="wipe(up)">
                                      <p:cBhvr additive="repl">
                                        <p:cTn id="14" dur="500"/>
                                        <p:tgtEl>
                                          <p:spTgt spid="38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 calcmode="lin" valueType="num">
                                      <p:cBhvr additive="repl">
                                        <p:cTn id="19" dur="500" fill="hold"/>
                                        <p:tgtEl>
                                          <p:spTgt spid="384">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8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46224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Linux vs. Microsoft Windows</a:t>
            </a:r>
            <a:endParaRPr lang="en-IN" sz="4400" b="0" strike="noStrike" spc="-1">
              <a:latin typeface="Arial"/>
            </a:endParaRPr>
          </a:p>
        </p:txBody>
      </p:sp>
      <p:sp>
        <p:nvSpPr>
          <p:cNvPr id="386" name="CustomShape 2"/>
          <p:cNvSpPr/>
          <p:nvPr/>
        </p:nvSpPr>
        <p:spPr>
          <a:xfrm>
            <a:off x="463680" y="217656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Both offer </a:t>
            </a:r>
            <a:endParaRPr lang="en-IN" sz="2400" b="0" strike="noStrike" spc="-1">
              <a:latin typeface="Arial"/>
            </a:endParaRPr>
          </a:p>
          <a:p>
            <a:pPr marL="743040" lvl="1" indent="-284760" algn="just">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Graphics capabilities </a:t>
            </a:r>
            <a:endParaRPr lang="en-IN" sz="2000" b="0" strike="noStrike" spc="-1">
              <a:latin typeface="Arial"/>
            </a:endParaRPr>
          </a:p>
          <a:p>
            <a:pPr marL="743040" lvl="1" indent="-284760" algn="just">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Networking capabilities </a:t>
            </a:r>
            <a:endParaRPr lang="en-IN" sz="2000" b="0" strike="noStrike" spc="-1">
              <a:latin typeface="Arial"/>
            </a:endParaRPr>
          </a:p>
          <a:p>
            <a:pPr marL="743040" lvl="1" indent="-284760" algn="just">
              <a:lnSpc>
                <a:spcPct val="100000"/>
              </a:lnSpc>
              <a:spcBef>
                <a:spcPts val="400"/>
              </a:spcBef>
              <a:buClr>
                <a:srgbClr val="FF0000"/>
              </a:buClr>
              <a:buFont typeface="Symbol"/>
              <a:buChar char=""/>
            </a:pPr>
            <a:r>
              <a:rPr lang="en-US" sz="2000" b="0" strike="noStrike" spc="-1">
                <a:solidFill>
                  <a:srgbClr val="FF0000"/>
                </a:solidFill>
                <a:latin typeface="Times New Roman"/>
                <a:ea typeface="DejaVu Sans"/>
              </a:rPr>
              <a:t>But Linux networking is excellent</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animEffect transition="in" filter="checkerboard(across)">
                                      <p:cBhvr additive="repl">
                                        <p:cTn id="7" dur="500"/>
                                        <p:tgtEl>
                                          <p:spTgt spid="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86">
                                            <p:txEl>
                                              <p:pRg st="1" end="1"/>
                                            </p:txEl>
                                          </p:spTgt>
                                        </p:tgtEl>
                                        <p:attrNameLst>
                                          <p:attrName>style.visibility</p:attrName>
                                        </p:attrNameLst>
                                      </p:cBhvr>
                                      <p:to>
                                        <p:strVal val="visible"/>
                                      </p:to>
                                    </p:set>
                                    <p:animEffect transition="in" filter="checkerboard(across)">
                                      <p:cBhvr additive="repl">
                                        <p:cTn id="12" dur="500"/>
                                        <p:tgtEl>
                                          <p:spTgt spid="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6">
                                            <p:txEl>
                                              <p:pRg st="2" end="2"/>
                                            </p:txEl>
                                          </p:spTgt>
                                        </p:tgtEl>
                                        <p:attrNameLst>
                                          <p:attrName>style.visibility</p:attrName>
                                        </p:attrNameLst>
                                      </p:cBhvr>
                                      <p:to>
                                        <p:strVal val="visible"/>
                                      </p:to>
                                    </p:set>
                                    <p:animEffect transition="in" filter="checkerboard(across)">
                                      <p:cBhvr additive="repl">
                                        <p:cTn id="17" dur="500"/>
                                        <p:tgtEl>
                                          <p:spTgt spid="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86">
                                            <p:txEl>
                                              <p:pRg st="3" end="3"/>
                                            </p:txEl>
                                          </p:spTgt>
                                        </p:tgtEl>
                                        <p:attrNameLst>
                                          <p:attrName>style.visibility</p:attrName>
                                        </p:attrNameLst>
                                      </p:cBhvr>
                                      <p:to>
                                        <p:strVal val="visible"/>
                                      </p:to>
                                    </p:set>
                                    <p:animEffect transition="in" filter="checkerboard(across)">
                                      <p:cBhvr additive="repl">
                                        <p:cTn id="22" dur="500"/>
                                        <p:tgtEl>
                                          <p:spTgt spid="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103680" y="946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System Architecture</a:t>
            </a:r>
            <a:br/>
            <a:br/>
            <a:br/>
            <a:endParaRPr lang="en-IN" sz="4400" b="0" strike="noStrike" spc="-1">
              <a:latin typeface="Arial"/>
            </a:endParaRPr>
          </a:p>
        </p:txBody>
      </p:sp>
      <p:sp>
        <p:nvSpPr>
          <p:cNvPr id="388" name="CustomShape 2"/>
          <p:cNvSpPr/>
          <p:nvPr/>
        </p:nvSpPr>
        <p:spPr>
          <a:xfrm>
            <a:off x="125640" y="1668240"/>
            <a:ext cx="5193360" cy="41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28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Kernel</a:t>
            </a:r>
            <a:endParaRPr lang="en-IN" sz="1400" b="0" strike="noStrike" spc="-1">
              <a:latin typeface="Arial"/>
            </a:endParaRPr>
          </a:p>
          <a:p>
            <a:pPr marL="755640" lvl="1" indent="-284760">
              <a:lnSpc>
                <a:spcPct val="100000"/>
              </a:lnSpc>
              <a:spcBef>
                <a:spcPts val="201"/>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The part of an OS where the real work is done</a:t>
            </a:r>
            <a:endParaRPr lang="en-IN" sz="1000" b="0" strike="noStrike" spc="-1">
              <a:latin typeface="Arial"/>
            </a:endParaRPr>
          </a:p>
          <a:p>
            <a:pPr marL="355680" indent="-342000">
              <a:lnSpc>
                <a:spcPct val="100000"/>
              </a:lnSpc>
              <a:spcBef>
                <a:spcPts val="28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System call</a:t>
            </a:r>
            <a:r>
              <a:rPr lang="en-US" sz="1400" b="1" strike="noStrike" spc="-7">
                <a:solidFill>
                  <a:srgbClr val="003365"/>
                </a:solidFill>
                <a:latin typeface="Times New Roman"/>
                <a:ea typeface="DejaVu Sans"/>
              </a:rPr>
              <a:t> </a:t>
            </a:r>
            <a:r>
              <a:rPr lang="en-US" sz="1400" b="1" strike="noStrike" spc="-1">
                <a:solidFill>
                  <a:srgbClr val="003365"/>
                </a:solidFill>
                <a:latin typeface="Times New Roman"/>
                <a:ea typeface="DejaVu Sans"/>
              </a:rPr>
              <a:t>interface</a:t>
            </a:r>
            <a:endParaRPr lang="en-IN" sz="1400" b="0" strike="noStrike" spc="-1">
              <a:latin typeface="Arial"/>
            </a:endParaRPr>
          </a:p>
          <a:p>
            <a:pPr marL="755640" lvl="1" indent="-284760">
              <a:lnSpc>
                <a:spcPct val="100000"/>
              </a:lnSpc>
              <a:spcBef>
                <a:spcPts val="201"/>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Comprise a set of functions (often known as </a:t>
            </a:r>
            <a:r>
              <a:rPr lang="en-US" sz="1000" b="0" strike="noStrike" spc="-1">
                <a:solidFill>
                  <a:srgbClr val="FF3300"/>
                </a:solidFill>
                <a:latin typeface="Times New Roman"/>
                <a:ea typeface="DejaVu Sans"/>
              </a:rPr>
              <a:t> A</a:t>
            </a:r>
            <a:r>
              <a:rPr lang="en-US" sz="1000" b="0" strike="noStrike" spc="-1">
                <a:solidFill>
                  <a:srgbClr val="003365"/>
                </a:solidFill>
                <a:latin typeface="Times New Roman"/>
                <a:ea typeface="DejaVu Sans"/>
              </a:rPr>
              <a:t>pplication </a:t>
            </a:r>
            <a:r>
              <a:rPr lang="en-US" sz="1000" b="0" strike="noStrike" spc="-1">
                <a:solidFill>
                  <a:srgbClr val="FF3300"/>
                </a:solidFill>
                <a:latin typeface="Times New Roman"/>
                <a:ea typeface="DejaVu Sans"/>
              </a:rPr>
              <a:t>P</a:t>
            </a:r>
            <a:r>
              <a:rPr lang="en-US" sz="1000" b="0" strike="noStrike" spc="-1">
                <a:solidFill>
                  <a:srgbClr val="003365"/>
                </a:solidFill>
                <a:latin typeface="Times New Roman"/>
                <a:ea typeface="DejaVu Sans"/>
              </a:rPr>
              <a:t>rogrammer’s </a:t>
            </a:r>
            <a:r>
              <a:rPr lang="en-US" sz="1000" b="0" strike="noStrike" spc="-1">
                <a:solidFill>
                  <a:srgbClr val="FF3300"/>
                </a:solidFill>
                <a:latin typeface="Times New Roman"/>
                <a:ea typeface="DejaVu Sans"/>
              </a:rPr>
              <a:t>I</a:t>
            </a:r>
            <a:r>
              <a:rPr lang="en-US" sz="1000" b="0" strike="noStrike" spc="-1">
                <a:solidFill>
                  <a:srgbClr val="003365"/>
                </a:solidFill>
                <a:latin typeface="Times New Roman"/>
                <a:ea typeface="DejaVu Sans"/>
              </a:rPr>
              <a:t>nterface API) that can be  used by the applications and library routines to use  the services provided by the kernel</a:t>
            </a:r>
            <a:endParaRPr lang="en-IN" sz="1000" b="0" strike="noStrike" spc="-1">
              <a:latin typeface="Arial"/>
            </a:endParaRPr>
          </a:p>
          <a:p>
            <a:pPr marL="355680" indent="-342000">
              <a:lnSpc>
                <a:spcPct val="100000"/>
              </a:lnSpc>
              <a:spcBef>
                <a:spcPts val="28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Application </a:t>
            </a:r>
            <a:r>
              <a:rPr lang="en-US" sz="1400" b="1" strike="noStrike" spc="-7">
                <a:solidFill>
                  <a:srgbClr val="003365"/>
                </a:solidFill>
                <a:latin typeface="Times New Roman"/>
                <a:ea typeface="DejaVu Sans"/>
              </a:rPr>
              <a:t>User’s</a:t>
            </a:r>
            <a:r>
              <a:rPr lang="en-US" sz="1400" b="1" strike="noStrike" spc="-12">
                <a:solidFill>
                  <a:srgbClr val="003365"/>
                </a:solidFill>
                <a:latin typeface="Times New Roman"/>
                <a:ea typeface="DejaVu Sans"/>
              </a:rPr>
              <a:t> </a:t>
            </a:r>
            <a:r>
              <a:rPr lang="en-US" sz="1400" b="1" strike="noStrike" spc="-1">
                <a:solidFill>
                  <a:srgbClr val="003365"/>
                </a:solidFill>
                <a:latin typeface="Times New Roman"/>
                <a:ea typeface="DejaVu Sans"/>
              </a:rPr>
              <a:t>Interface</a:t>
            </a:r>
            <a:endParaRPr lang="en-IN" sz="1400" b="0" strike="noStrike" spc="-1">
              <a:latin typeface="Arial"/>
            </a:endParaRPr>
          </a:p>
          <a:p>
            <a:pPr marL="755640" lvl="1" indent="-284760">
              <a:lnSpc>
                <a:spcPct val="100000"/>
              </a:lnSpc>
              <a:spcBef>
                <a:spcPts val="746"/>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Interface between the kernel and user</a:t>
            </a:r>
            <a:endParaRPr lang="en-IN" sz="1000" b="0" strike="noStrike" spc="-1">
              <a:latin typeface="Arial"/>
            </a:endParaRPr>
          </a:p>
          <a:p>
            <a:pPr marL="755640" lvl="1" indent="-284760">
              <a:lnSpc>
                <a:spcPct val="100000"/>
              </a:lnSpc>
              <a:spcBef>
                <a:spcPts val="746"/>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Allow user to make commands to the system</a:t>
            </a:r>
            <a:endParaRPr lang="en-IN" sz="1000" b="0" strike="noStrike" spc="-1">
              <a:latin typeface="Arial"/>
            </a:endParaRPr>
          </a:p>
          <a:p>
            <a:pPr marL="755640" lvl="1" indent="-284760">
              <a:lnSpc>
                <a:spcPct val="100000"/>
              </a:lnSpc>
              <a:spcBef>
                <a:spcPts val="746"/>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Divided into text based and graphical based</a:t>
            </a:r>
            <a:endParaRPr lang="en-IN" sz="1000" b="0" strike="noStrike" spc="-1">
              <a:latin typeface="Arial"/>
            </a:endParaRPr>
          </a:p>
          <a:p>
            <a:pPr marL="355680" indent="-342000">
              <a:lnSpc>
                <a:spcPct val="100000"/>
              </a:lnSpc>
              <a:spcBef>
                <a:spcPts val="28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File Management</a:t>
            </a:r>
            <a:endParaRPr lang="en-IN" sz="1400" b="0" strike="noStrike" spc="-1">
              <a:latin typeface="Arial"/>
            </a:endParaRPr>
          </a:p>
          <a:p>
            <a:pPr marL="755640" lvl="1" indent="-284760">
              <a:lnSpc>
                <a:spcPct val="100000"/>
              </a:lnSpc>
              <a:spcBef>
                <a:spcPts val="201"/>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Control the creation, removal of files and provide directory  maintenance</a:t>
            </a:r>
            <a:endParaRPr lang="en-IN" sz="1000" b="0" strike="noStrike" spc="-1">
              <a:latin typeface="Arial"/>
            </a:endParaRPr>
          </a:p>
          <a:p>
            <a:pPr marL="755640" lvl="1" indent="-284760">
              <a:lnSpc>
                <a:spcPct val="100000"/>
              </a:lnSpc>
              <a:spcBef>
                <a:spcPts val="201"/>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For a </a:t>
            </a:r>
            <a:r>
              <a:rPr lang="en-US" sz="1000" b="0" strike="noStrike" spc="-1">
                <a:solidFill>
                  <a:srgbClr val="FF3300"/>
                </a:solidFill>
                <a:latin typeface="Times New Roman"/>
                <a:ea typeface="DejaVu Sans"/>
              </a:rPr>
              <a:t>multiuser system</a:t>
            </a:r>
            <a:r>
              <a:rPr lang="en-US" sz="1000" b="0" strike="noStrike" spc="-1">
                <a:solidFill>
                  <a:srgbClr val="003365"/>
                </a:solidFill>
                <a:latin typeface="Times New Roman"/>
                <a:ea typeface="DejaVu Sans"/>
              </a:rPr>
              <a:t>, every user should have its own right to  access files and directories</a:t>
            </a:r>
            <a:endParaRPr lang="en-IN" sz="1000" b="0" strike="noStrike" spc="-1">
              <a:latin typeface="Arial"/>
            </a:endParaRPr>
          </a:p>
          <a:p>
            <a:pPr marL="355680" indent="-342000">
              <a:lnSpc>
                <a:spcPct val="100000"/>
              </a:lnSpc>
              <a:spcBef>
                <a:spcPts val="28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Process Management</a:t>
            </a:r>
            <a:endParaRPr lang="en-IN" sz="1400" b="0" strike="noStrike" spc="-1">
              <a:latin typeface="Arial"/>
            </a:endParaRPr>
          </a:p>
          <a:p>
            <a:pPr marL="755640" lvl="1" indent="-284760">
              <a:lnSpc>
                <a:spcPct val="100000"/>
              </a:lnSpc>
              <a:spcBef>
                <a:spcPts val="20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For</a:t>
            </a:r>
            <a:r>
              <a:rPr lang="en-US" sz="1000" b="0" strike="noStrike" spc="-1">
                <a:solidFill>
                  <a:srgbClr val="003365"/>
                </a:solidFill>
                <a:latin typeface="Times New Roman"/>
                <a:ea typeface="Arial"/>
              </a:rPr>
              <a:t> a </a:t>
            </a:r>
            <a:r>
              <a:rPr lang="en-US" sz="1000" b="0" strike="noStrike" spc="-1">
                <a:solidFill>
                  <a:srgbClr val="FF3300"/>
                </a:solidFill>
                <a:latin typeface="Times New Roman"/>
                <a:ea typeface="Arial"/>
              </a:rPr>
              <a:t>multitask system</a:t>
            </a:r>
            <a:r>
              <a:rPr lang="en-US" sz="1000" b="0" strike="noStrike" spc="-1">
                <a:solidFill>
                  <a:srgbClr val="003365"/>
                </a:solidFill>
                <a:latin typeface="Times New Roman"/>
                <a:ea typeface="Arial"/>
              </a:rPr>
              <a:t>, multiple programs can be executed  simultaneously in the system</a:t>
            </a:r>
            <a:endParaRPr lang="en-IN" sz="1000" b="0" strike="noStrike" spc="-1">
              <a:latin typeface="Arial"/>
            </a:endParaRPr>
          </a:p>
          <a:p>
            <a:pPr marL="755640" lvl="1" indent="-284760">
              <a:lnSpc>
                <a:spcPct val="100000"/>
              </a:lnSpc>
              <a:spcBef>
                <a:spcPts val="20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Arial"/>
              </a:rPr>
              <a:t>When a program starts to execute, it becomes a </a:t>
            </a:r>
            <a:r>
              <a:rPr lang="en-US" sz="1000" b="0" strike="noStrike" spc="-1">
                <a:solidFill>
                  <a:srgbClr val="FF3300"/>
                </a:solidFill>
                <a:latin typeface="Times New Roman"/>
                <a:ea typeface="Arial"/>
              </a:rPr>
              <a:t>process</a:t>
            </a:r>
            <a:endParaRPr lang="en-IN" sz="1000" b="0" strike="noStrike" spc="-1">
              <a:latin typeface="Arial"/>
            </a:endParaRPr>
          </a:p>
          <a:p>
            <a:pPr marL="755640" lvl="1" indent="-284760">
              <a:lnSpc>
                <a:spcPct val="100000"/>
              </a:lnSpc>
              <a:spcBef>
                <a:spcPts val="20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Arial"/>
              </a:rPr>
              <a:t>The same program executing at two different times will become  two different processes</a:t>
            </a:r>
            <a:endParaRPr lang="en-IN" sz="1000" b="0" strike="noStrike" spc="-1">
              <a:latin typeface="Arial"/>
            </a:endParaRPr>
          </a:p>
          <a:p>
            <a:pPr marL="755640" lvl="1" indent="-284760">
              <a:lnSpc>
                <a:spcPct val="100000"/>
              </a:lnSpc>
              <a:spcBef>
                <a:spcPts val="20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Arial"/>
              </a:rPr>
              <a:t>Kernel manages processes in terms of creating, suspending,  and terminating them</a:t>
            </a:r>
            <a:endParaRPr lang="en-IN" sz="1000" b="0" strike="noStrike" spc="-1">
              <a:latin typeface="Arial"/>
            </a:endParaRPr>
          </a:p>
          <a:p>
            <a:pPr marL="755640" lvl="1" indent="-284760">
              <a:lnSpc>
                <a:spcPct val="100000"/>
              </a:lnSpc>
              <a:spcBef>
                <a:spcPts val="20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Arial"/>
              </a:rPr>
              <a:t>A process is protected from other processes and can  communicate with the others</a:t>
            </a:r>
            <a:endParaRPr lang="en-IN" sz="1000" b="0" strike="noStrike" spc="-1">
              <a:latin typeface="Arial"/>
            </a:endParaRPr>
          </a:p>
          <a:p>
            <a:pPr>
              <a:lnSpc>
                <a:spcPct val="100000"/>
              </a:lnSpc>
              <a:tabLst>
                <a:tab pos="354960" algn="l"/>
                <a:tab pos="355680" algn="l"/>
              </a:tabLst>
            </a:pPr>
            <a:endParaRPr lang="en-IN" sz="1000" b="0" strike="noStrike" spc="-1">
              <a:latin typeface="Arial"/>
            </a:endParaRPr>
          </a:p>
          <a:p>
            <a:pPr>
              <a:lnSpc>
                <a:spcPct val="100000"/>
              </a:lnSpc>
              <a:tabLst>
                <a:tab pos="354960" algn="l"/>
                <a:tab pos="355680" algn="l"/>
              </a:tabLst>
            </a:pPr>
            <a:endParaRPr lang="en-IN" sz="1000" b="0" strike="noStrike" spc="-1">
              <a:latin typeface="Arial"/>
            </a:endParaRPr>
          </a:p>
          <a:p>
            <a:pPr>
              <a:lnSpc>
                <a:spcPct val="100000"/>
              </a:lnSpc>
              <a:spcBef>
                <a:spcPts val="281"/>
              </a:spcBef>
              <a:tabLst>
                <a:tab pos="354960" algn="l"/>
                <a:tab pos="355680" algn="l"/>
              </a:tabLst>
            </a:pPr>
            <a:endParaRPr lang="en-IN" sz="1000" b="0" strike="noStrike" spc="-1">
              <a:latin typeface="Arial"/>
            </a:endParaRPr>
          </a:p>
        </p:txBody>
      </p:sp>
      <p:pic>
        <p:nvPicPr>
          <p:cNvPr id="389" name="Picture 6" descr="Timeline&#10;&#10;Description automatically generated"/>
          <p:cNvPicPr/>
          <p:nvPr/>
        </p:nvPicPr>
        <p:blipFill>
          <a:blip r:embed="rId2"/>
          <a:stretch/>
        </p:blipFill>
        <p:spPr>
          <a:xfrm>
            <a:off x="5384160" y="2667960"/>
            <a:ext cx="3704040" cy="23896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System Architecture</a:t>
            </a:r>
            <a:br/>
            <a:br/>
            <a:endParaRPr lang="en-IN" sz="4400" b="0" strike="noStrike" spc="-1">
              <a:latin typeface="Arial"/>
            </a:endParaRPr>
          </a:p>
        </p:txBody>
      </p:sp>
      <p:sp>
        <p:nvSpPr>
          <p:cNvPr id="391" name="CustomShape 2"/>
          <p:cNvSpPr/>
          <p:nvPr/>
        </p:nvSpPr>
        <p:spPr>
          <a:xfrm>
            <a:off x="163440" y="1523880"/>
            <a:ext cx="417960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77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Memory management</a:t>
            </a:r>
            <a:endParaRPr lang="en-IN" sz="1400" b="0" strike="noStrike" spc="-1">
              <a:latin typeface="Arial"/>
            </a:endParaRPr>
          </a:p>
          <a:p>
            <a:pPr marL="754920" lvl="1" indent="-284760">
              <a:lnSpc>
                <a:spcPct val="100000"/>
              </a:lnSpc>
              <a:spcBef>
                <a:spcPts val="575"/>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Memory in a computer is divided into </a:t>
            </a:r>
            <a:r>
              <a:rPr lang="en-US" sz="1000" b="0" strike="noStrike" spc="-1">
                <a:solidFill>
                  <a:srgbClr val="FF3300"/>
                </a:solidFill>
                <a:latin typeface="Times New Roman"/>
                <a:ea typeface="DejaVu Sans"/>
              </a:rPr>
              <a:t>main memory </a:t>
            </a:r>
            <a:r>
              <a:rPr lang="en-US" sz="1000" b="0" strike="noStrike" spc="-1">
                <a:solidFill>
                  <a:srgbClr val="003365"/>
                </a:solidFill>
                <a:latin typeface="Times New Roman"/>
                <a:ea typeface="DejaVu Sans"/>
              </a:rPr>
              <a:t> (RAM) and </a:t>
            </a:r>
            <a:r>
              <a:rPr lang="en-US" sz="1000" b="0" strike="noStrike" spc="-1">
                <a:solidFill>
                  <a:srgbClr val="FF3300"/>
                </a:solidFill>
                <a:latin typeface="Times New Roman"/>
                <a:ea typeface="DejaVu Sans"/>
              </a:rPr>
              <a:t>secondary storage </a:t>
            </a:r>
            <a:r>
              <a:rPr lang="en-US" sz="1000" b="0" strike="noStrike" spc="-1">
                <a:solidFill>
                  <a:srgbClr val="003365"/>
                </a:solidFill>
                <a:latin typeface="Times New Roman"/>
                <a:ea typeface="DejaVu Sans"/>
              </a:rPr>
              <a:t>(usually refer to hard disk)</a:t>
            </a:r>
            <a:endParaRPr lang="en-IN" sz="1000" b="0" strike="noStrike" spc="-1">
              <a:latin typeface="Arial"/>
            </a:endParaRPr>
          </a:p>
          <a:p>
            <a:pPr marL="755640" lvl="1" indent="-284760">
              <a:lnSpc>
                <a:spcPct val="100000"/>
              </a:lnSpc>
              <a:spcBef>
                <a:spcPts val="564"/>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Memory is small in capacity but fast in speed, and hard  disk is vice versa</a:t>
            </a:r>
            <a:endParaRPr lang="en-IN" sz="1000" b="0" strike="noStrike" spc="-1">
              <a:latin typeface="Arial"/>
            </a:endParaRPr>
          </a:p>
          <a:p>
            <a:pPr marL="755640" lvl="1" indent="-284760">
              <a:lnSpc>
                <a:spcPct val="100000"/>
              </a:lnSpc>
              <a:spcBef>
                <a:spcPts val="561"/>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Data that are not currently used should be saved to hard  disk first, while data that are urgently needed should be  retrieved and stored in RAM</a:t>
            </a:r>
            <a:endParaRPr lang="en-IN" sz="1000" b="0" strike="noStrike" spc="-1">
              <a:latin typeface="Arial"/>
            </a:endParaRPr>
          </a:p>
          <a:p>
            <a:pPr marL="755640" lvl="1" indent="-284760">
              <a:lnSpc>
                <a:spcPct val="100000"/>
              </a:lnSpc>
              <a:spcBef>
                <a:spcPts val="564"/>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The mechanism is referred as </a:t>
            </a:r>
            <a:r>
              <a:rPr lang="en-US" sz="1000" b="0" strike="noStrike" spc="-1">
                <a:solidFill>
                  <a:srgbClr val="FF3300"/>
                </a:solidFill>
                <a:latin typeface="Times New Roman"/>
                <a:ea typeface="DejaVu Sans"/>
              </a:rPr>
              <a:t>memory management</a:t>
            </a:r>
            <a:endParaRPr lang="en-IN" sz="1000" b="0" strike="noStrike" spc="-1">
              <a:latin typeface="Arial"/>
            </a:endParaRPr>
          </a:p>
          <a:p>
            <a:pPr marL="355680" indent="-342000">
              <a:lnSpc>
                <a:spcPct val="100000"/>
              </a:lnSpc>
              <a:spcBef>
                <a:spcPts val="77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Device</a:t>
            </a:r>
            <a:r>
              <a:rPr lang="en-US" sz="1400" b="1" strike="noStrike" spc="-7">
                <a:solidFill>
                  <a:srgbClr val="003365"/>
                </a:solidFill>
                <a:latin typeface="Times New Roman"/>
                <a:ea typeface="DejaVu Sans"/>
              </a:rPr>
              <a:t> </a:t>
            </a:r>
            <a:r>
              <a:rPr lang="en-US" sz="1400" b="1" strike="noStrike" spc="-1">
                <a:solidFill>
                  <a:srgbClr val="003365"/>
                </a:solidFill>
                <a:latin typeface="Times New Roman"/>
                <a:ea typeface="DejaVu Sans"/>
              </a:rPr>
              <a:t>drivers</a:t>
            </a:r>
            <a:endParaRPr lang="en-IN" sz="1400" b="0" strike="noStrike" spc="-1">
              <a:latin typeface="Arial"/>
            </a:endParaRPr>
          </a:p>
          <a:p>
            <a:pPr marL="755640" lvl="1" indent="-284760">
              <a:lnSpc>
                <a:spcPct val="100000"/>
              </a:lnSpc>
              <a:spcBef>
                <a:spcPts val="771"/>
              </a:spcBef>
              <a:buClr>
                <a:srgbClr val="003365"/>
              </a:buClr>
              <a:buSzPct val="75000"/>
              <a:buFont typeface="Arial,Sans-Serif"/>
              <a:buChar char="•"/>
              <a:tabLst>
                <a:tab pos="354960" algn="l"/>
                <a:tab pos="355680" algn="l"/>
              </a:tabLst>
            </a:pPr>
            <a:r>
              <a:rPr lang="en-US" sz="1000" b="0" strike="noStrike" spc="-1">
                <a:solidFill>
                  <a:srgbClr val="003365"/>
                </a:solidFill>
                <a:latin typeface="Times New Roman"/>
                <a:ea typeface="DejaVu Sans"/>
              </a:rPr>
              <a:t>Interfaces between the kernel and the BIOS</a:t>
            </a:r>
            <a:endParaRPr lang="en-IN" sz="1000" b="0" strike="noStrike" spc="-1">
              <a:latin typeface="Arial"/>
            </a:endParaRPr>
          </a:p>
          <a:p>
            <a:pPr marL="755640" lvl="1" indent="-284760">
              <a:lnSpc>
                <a:spcPct val="100000"/>
              </a:lnSpc>
              <a:spcBef>
                <a:spcPts val="771"/>
              </a:spcBef>
              <a:buClr>
                <a:srgbClr val="003365"/>
              </a:buClr>
              <a:buFont typeface="Arial,Sans-Serif"/>
              <a:buChar char="•"/>
              <a:tabLst>
                <a:tab pos="354960" algn="l"/>
                <a:tab pos="355680" algn="l"/>
              </a:tabLst>
            </a:pPr>
            <a:r>
              <a:rPr lang="en-US" sz="1000" b="0" strike="noStrike" spc="-1">
                <a:solidFill>
                  <a:srgbClr val="003365"/>
                </a:solidFill>
                <a:latin typeface="Times New Roman"/>
                <a:ea typeface="DejaVu Sans"/>
              </a:rPr>
              <a:t>Different device has different driver</a:t>
            </a:r>
            <a:endParaRPr lang="en-IN" sz="1000" b="0" strike="noStrike" spc="-1">
              <a:latin typeface="Arial"/>
            </a:endParaRPr>
          </a:p>
          <a:p>
            <a:pPr marL="355680" indent="-342000">
              <a:lnSpc>
                <a:spcPct val="100000"/>
              </a:lnSpc>
              <a:spcBef>
                <a:spcPts val="771"/>
              </a:spcBef>
              <a:buClr>
                <a:srgbClr val="003365"/>
              </a:buClr>
              <a:buSzPct val="75000"/>
              <a:buFont typeface="Arial"/>
              <a:buChar char="•"/>
              <a:tabLst>
                <a:tab pos="354960" algn="l"/>
                <a:tab pos="355680" algn="l"/>
              </a:tabLst>
            </a:pPr>
            <a:r>
              <a:rPr lang="en-US" sz="1400" b="1" strike="noStrike" spc="-1">
                <a:solidFill>
                  <a:srgbClr val="003365"/>
                </a:solidFill>
                <a:latin typeface="Times New Roman"/>
                <a:ea typeface="DejaVu Sans"/>
              </a:rPr>
              <a:t>Kernel</a:t>
            </a:r>
            <a:endParaRPr lang="en-IN" sz="1400" b="0" strike="noStrike" spc="-1">
              <a:latin typeface="Arial"/>
            </a:endParaRPr>
          </a:p>
          <a:p>
            <a:pPr marL="755640" lvl="1" indent="-284760">
              <a:lnSpc>
                <a:spcPct val="100000"/>
              </a:lnSpc>
              <a:spcBef>
                <a:spcPts val="77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A core component of Operating System without which OS can't work</a:t>
            </a:r>
            <a:endParaRPr lang="en-IN" sz="1000" b="0" strike="noStrike" spc="-1">
              <a:latin typeface="Arial"/>
            </a:endParaRPr>
          </a:p>
          <a:p>
            <a:pPr marL="755640" lvl="1" indent="-284760">
              <a:lnSpc>
                <a:spcPct val="100000"/>
              </a:lnSpc>
              <a:spcBef>
                <a:spcPts val="77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Kernel is the nervous system of OS</a:t>
            </a:r>
            <a:endParaRPr lang="en-IN" sz="1000" b="0" strike="noStrike" spc="-1">
              <a:latin typeface="Arial"/>
            </a:endParaRPr>
          </a:p>
          <a:p>
            <a:pPr marL="755640" lvl="1" indent="-284760">
              <a:lnSpc>
                <a:spcPct val="100000"/>
              </a:lnSpc>
              <a:spcBef>
                <a:spcPts val="77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It controls everything in OS including I/O Management, Process Management and so on</a:t>
            </a:r>
            <a:endParaRPr lang="en-IN" sz="1000" b="0" strike="noStrike" spc="-1">
              <a:latin typeface="Arial"/>
            </a:endParaRPr>
          </a:p>
          <a:p>
            <a:pPr marL="755640" lvl="1" indent="-284760">
              <a:lnSpc>
                <a:spcPct val="100000"/>
              </a:lnSpc>
              <a:spcBef>
                <a:spcPts val="77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It is a bridge between applications and the actual data processing done at the hardware level</a:t>
            </a:r>
            <a:endParaRPr lang="en-IN" sz="1000" b="0" strike="noStrike" spc="-1">
              <a:latin typeface="Arial"/>
            </a:endParaRPr>
          </a:p>
          <a:p>
            <a:pPr marL="755640" lvl="1" indent="-284760">
              <a:lnSpc>
                <a:spcPct val="100000"/>
              </a:lnSpc>
              <a:spcBef>
                <a:spcPts val="771"/>
              </a:spcBef>
              <a:buClr>
                <a:srgbClr val="003365"/>
              </a:buClr>
              <a:buSzPct val="75000"/>
              <a:buFont typeface="Arial"/>
              <a:buChar char="•"/>
              <a:tabLst>
                <a:tab pos="354960" algn="l"/>
                <a:tab pos="355680" algn="l"/>
              </a:tabLst>
            </a:pPr>
            <a:r>
              <a:rPr lang="en-US" sz="1000" b="0" strike="noStrike" spc="-1">
                <a:solidFill>
                  <a:srgbClr val="003365"/>
                </a:solidFill>
                <a:latin typeface="Times New Roman"/>
                <a:ea typeface="DejaVu Sans"/>
              </a:rPr>
              <a:t>It acts as an interface between the user applications and the hardware</a:t>
            </a:r>
            <a:endParaRPr lang="en-IN" sz="1000" b="0" strike="noStrike" spc="-1">
              <a:latin typeface="Arial"/>
            </a:endParaRPr>
          </a:p>
          <a:p>
            <a:pPr>
              <a:lnSpc>
                <a:spcPct val="100000"/>
              </a:lnSpc>
              <a:tabLst>
                <a:tab pos="354960" algn="l"/>
                <a:tab pos="355680" algn="l"/>
              </a:tabLst>
            </a:pPr>
            <a:endParaRPr lang="en-IN" sz="1000" b="0" strike="noStrike" spc="-1">
              <a:latin typeface="Arial"/>
            </a:endParaRPr>
          </a:p>
          <a:p>
            <a:pPr>
              <a:lnSpc>
                <a:spcPct val="100000"/>
              </a:lnSpc>
              <a:tabLst>
                <a:tab pos="354960" algn="l"/>
                <a:tab pos="355680" algn="l"/>
              </a:tabLst>
            </a:pPr>
            <a:endParaRPr lang="en-IN" sz="1000" b="0" strike="noStrike" spc="-1">
              <a:latin typeface="Arial"/>
            </a:endParaRPr>
          </a:p>
        </p:txBody>
      </p:sp>
      <p:pic>
        <p:nvPicPr>
          <p:cNvPr id="392" name="Picture 6" descr="Timeline&#10;&#10;Description automatically generated"/>
          <p:cNvPicPr/>
          <p:nvPr/>
        </p:nvPicPr>
        <p:blipFill>
          <a:blip r:embed="rId3"/>
          <a:stretch/>
        </p:blipFill>
        <p:spPr>
          <a:xfrm>
            <a:off x="4568400" y="2132280"/>
            <a:ext cx="4519800" cy="2925000"/>
          </a:xfrm>
          <a:prstGeom prst="rect">
            <a:avLst/>
          </a:prstGeom>
          <a:ln>
            <a:noFill/>
          </a:ln>
        </p:spPr>
      </p:pic>
      <p:sp>
        <p:nvSpPr>
          <p:cNvPr id="393" name="CustomShape 3"/>
          <p:cNvSpPr/>
          <p:nvPr/>
        </p:nvSpPr>
        <p:spPr>
          <a:xfrm>
            <a:off x="4611240" y="5452560"/>
            <a:ext cx="2742120" cy="368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45720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Tasks of kernel</a:t>
            </a:r>
            <a:endParaRPr lang="en-IN" sz="4400" b="0" strike="noStrike" spc="-1">
              <a:latin typeface="Arial"/>
            </a:endParaRPr>
          </a:p>
        </p:txBody>
      </p:sp>
      <p:sp>
        <p:nvSpPr>
          <p:cNvPr id="397" name="CustomShape 2"/>
          <p:cNvSpPr/>
          <p:nvPr/>
        </p:nvSpPr>
        <p:spPr>
          <a:xfrm>
            <a:off x="437760" y="19051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17520" indent="-303840" algn="just">
              <a:lnSpc>
                <a:spcPct val="100000"/>
              </a:lnSpc>
              <a:spcBef>
                <a:spcPts val="805"/>
              </a:spcBef>
              <a:buClr>
                <a:srgbClr val="FF0000"/>
              </a:buClr>
              <a:buFont typeface="StarSymbol"/>
              <a:buAutoNum type="arabicPeriod"/>
              <a:tabLst>
                <a:tab pos="317520" algn="l"/>
              </a:tabLst>
            </a:pPr>
            <a:r>
              <a:rPr lang="en-IN" sz="2400" b="0" strike="noStrike" spc="-1">
                <a:solidFill>
                  <a:srgbClr val="FF0000"/>
                </a:solidFill>
                <a:latin typeface="Times New Roman"/>
                <a:ea typeface="DejaVu Sans"/>
              </a:rPr>
              <a:t>Central Processing</a:t>
            </a:r>
            <a:r>
              <a:rPr lang="en-IN" sz="2400" b="0" strike="noStrike" spc="-46">
                <a:solidFill>
                  <a:srgbClr val="FF0000"/>
                </a:solidFill>
                <a:latin typeface="Times New Roman"/>
                <a:ea typeface="DejaVu Sans"/>
              </a:rPr>
              <a:t> </a:t>
            </a:r>
            <a:r>
              <a:rPr lang="en-IN" sz="2400" b="0" strike="noStrike" spc="-1">
                <a:solidFill>
                  <a:srgbClr val="FF0000"/>
                </a:solidFill>
                <a:latin typeface="Times New Roman"/>
                <a:ea typeface="DejaVu Sans"/>
              </a:rPr>
              <a:t>Unit</a:t>
            </a:r>
            <a:endParaRPr lang="en-IN" sz="2400" b="0" strike="noStrike" spc="-1">
              <a:latin typeface="Arial"/>
            </a:endParaRPr>
          </a:p>
          <a:p>
            <a:pPr marL="12600" algn="just">
              <a:lnSpc>
                <a:spcPts val="2591"/>
              </a:lnSpc>
              <a:spcBef>
                <a:spcPts val="1040"/>
              </a:spcBef>
              <a:tabLst>
                <a:tab pos="0" algn="l"/>
              </a:tabLst>
            </a:pPr>
            <a:r>
              <a:rPr lang="en-IN" sz="2400" b="0" strike="noStrike" spc="-1">
                <a:solidFill>
                  <a:srgbClr val="2D2D8A"/>
                </a:solidFill>
                <a:latin typeface="Times New Roman"/>
                <a:ea typeface="DejaVu Sans"/>
              </a:rPr>
              <a:t>The </a:t>
            </a:r>
            <a:r>
              <a:rPr lang="en-IN" sz="2400" b="0" strike="noStrike" spc="-7">
                <a:solidFill>
                  <a:srgbClr val="2D2D8A"/>
                </a:solidFill>
                <a:latin typeface="Times New Roman"/>
                <a:ea typeface="DejaVu Sans"/>
              </a:rPr>
              <a:t>Kernel </a:t>
            </a:r>
            <a:r>
              <a:rPr lang="en-IN" sz="2400" b="0" strike="noStrike" spc="-1">
                <a:solidFill>
                  <a:srgbClr val="2D2D8A"/>
                </a:solidFill>
                <a:latin typeface="Times New Roman"/>
                <a:ea typeface="DejaVu Sans"/>
              </a:rPr>
              <a:t>takes </a:t>
            </a:r>
            <a:r>
              <a:rPr lang="en-IN" sz="2400" b="0" strike="noStrike" spc="-7">
                <a:solidFill>
                  <a:srgbClr val="2D2D8A"/>
                </a:solidFill>
                <a:latin typeface="Times New Roman"/>
                <a:ea typeface="DejaVu Sans"/>
              </a:rPr>
              <a:t>responsibility </a:t>
            </a:r>
            <a:r>
              <a:rPr lang="en-IN" sz="2400" b="0" strike="noStrike" spc="-12">
                <a:solidFill>
                  <a:srgbClr val="2D2D8A"/>
                </a:solidFill>
                <a:latin typeface="Times New Roman"/>
                <a:ea typeface="DejaVu Sans"/>
              </a:rPr>
              <a:t>for </a:t>
            </a:r>
            <a:r>
              <a:rPr lang="en-IN" sz="2400" b="0" strike="noStrike" spc="-7">
                <a:solidFill>
                  <a:srgbClr val="2D2D8A"/>
                </a:solidFill>
                <a:latin typeface="Times New Roman"/>
                <a:ea typeface="DejaVu Sans"/>
              </a:rPr>
              <a:t>deciding at anytime </a:t>
            </a:r>
            <a:r>
              <a:rPr lang="en-IN" sz="2400" b="0" strike="noStrike" spc="-1">
                <a:solidFill>
                  <a:srgbClr val="2D2D8A"/>
                </a:solidFill>
                <a:latin typeface="Times New Roman"/>
                <a:ea typeface="DejaVu Sans"/>
              </a:rPr>
              <a:t>which of the </a:t>
            </a:r>
            <a:r>
              <a:rPr lang="en-IN" sz="2400" b="0" strike="noStrike" spc="-7">
                <a:solidFill>
                  <a:srgbClr val="2D2D8A"/>
                </a:solidFill>
                <a:latin typeface="Times New Roman"/>
                <a:ea typeface="DejaVu Sans"/>
              </a:rPr>
              <a:t>many </a:t>
            </a:r>
            <a:r>
              <a:rPr lang="en-IN" sz="2400" b="0" strike="noStrike" spc="-1">
                <a:solidFill>
                  <a:srgbClr val="2D2D8A"/>
                </a:solidFill>
                <a:latin typeface="Times New Roman"/>
                <a:ea typeface="DejaVu Sans"/>
              </a:rPr>
              <a:t>running  </a:t>
            </a:r>
            <a:r>
              <a:rPr lang="en-IN" sz="2400" b="0" strike="noStrike" spc="-7">
                <a:solidFill>
                  <a:srgbClr val="2D2D8A"/>
                </a:solidFill>
                <a:latin typeface="Times New Roman"/>
                <a:ea typeface="DejaVu Sans"/>
              </a:rPr>
              <a:t>programs </a:t>
            </a:r>
            <a:r>
              <a:rPr lang="en-IN" sz="2400" b="0" strike="noStrike" spc="-1">
                <a:solidFill>
                  <a:srgbClr val="2D2D8A"/>
                </a:solidFill>
                <a:latin typeface="Times New Roman"/>
                <a:ea typeface="DejaVu Sans"/>
              </a:rPr>
              <a:t>should </a:t>
            </a:r>
            <a:r>
              <a:rPr lang="en-IN" sz="2400" b="0" strike="noStrike" spc="-7">
                <a:solidFill>
                  <a:srgbClr val="2D2D8A"/>
                </a:solidFill>
                <a:latin typeface="Times New Roman"/>
                <a:ea typeface="DejaVu Sans"/>
              </a:rPr>
              <a:t>be </a:t>
            </a:r>
            <a:r>
              <a:rPr lang="en-IN" sz="2400" b="0" strike="noStrike" spc="-1">
                <a:solidFill>
                  <a:srgbClr val="2D2D8A"/>
                </a:solidFill>
                <a:latin typeface="Times New Roman"/>
                <a:ea typeface="DejaVu Sans"/>
              </a:rPr>
              <a:t>allocated to the</a:t>
            </a:r>
            <a:r>
              <a:rPr lang="en-IN" sz="2400" b="0" strike="noStrike" spc="-72">
                <a:solidFill>
                  <a:srgbClr val="2D2D8A"/>
                </a:solidFill>
                <a:latin typeface="Times New Roman"/>
                <a:ea typeface="DejaVu Sans"/>
              </a:rPr>
              <a:t> </a:t>
            </a:r>
            <a:r>
              <a:rPr lang="en-IN" sz="2400" b="0" strike="noStrike" spc="-1">
                <a:solidFill>
                  <a:srgbClr val="2D2D8A"/>
                </a:solidFill>
                <a:latin typeface="Times New Roman"/>
                <a:ea typeface="DejaVu Sans"/>
              </a:rPr>
              <a:t>processors</a:t>
            </a:r>
            <a:endParaRPr lang="en-IN" sz="2400" b="0" strike="noStrike" spc="-1">
              <a:latin typeface="Arial"/>
            </a:endParaRPr>
          </a:p>
          <a:p>
            <a:pPr marL="12600">
              <a:lnSpc>
                <a:spcPct val="100000"/>
              </a:lnSpc>
              <a:spcBef>
                <a:spcPts val="14"/>
              </a:spcBef>
              <a:tabLst>
                <a:tab pos="0" algn="l"/>
              </a:tabLst>
            </a:pPr>
            <a:endParaRPr lang="en-IN" sz="2400" b="0" strike="noStrike" spc="-1">
              <a:latin typeface="Arial"/>
            </a:endParaRPr>
          </a:p>
          <a:p>
            <a:pPr marL="317520" indent="-303840" algn="just">
              <a:lnSpc>
                <a:spcPct val="100000"/>
              </a:lnSpc>
              <a:spcBef>
                <a:spcPts val="479"/>
              </a:spcBef>
              <a:buClr>
                <a:srgbClr val="FF0000"/>
              </a:buClr>
              <a:buFont typeface="StarSymbol"/>
              <a:buAutoNum type="arabicPeriod" startAt="2"/>
              <a:tabLst>
                <a:tab pos="317520" algn="l"/>
              </a:tabLst>
            </a:pPr>
            <a:r>
              <a:rPr lang="en-IN" sz="2400" b="0" strike="noStrike" spc="-1">
                <a:solidFill>
                  <a:srgbClr val="FF0000"/>
                </a:solidFill>
                <a:latin typeface="Times New Roman"/>
                <a:ea typeface="DejaVu Sans"/>
              </a:rPr>
              <a:t>Random </a:t>
            </a:r>
            <a:r>
              <a:rPr lang="en-IN" sz="2400" b="0" strike="noStrike" spc="-7">
                <a:solidFill>
                  <a:srgbClr val="FF0000"/>
                </a:solidFill>
                <a:latin typeface="Times New Roman"/>
                <a:ea typeface="DejaVu Sans"/>
              </a:rPr>
              <a:t>Access</a:t>
            </a:r>
            <a:r>
              <a:rPr lang="en-IN" sz="2400" b="0" strike="noStrike" spc="-140">
                <a:solidFill>
                  <a:srgbClr val="FF0000"/>
                </a:solidFill>
                <a:latin typeface="Times New Roman"/>
                <a:ea typeface="DejaVu Sans"/>
              </a:rPr>
              <a:t> </a:t>
            </a:r>
            <a:r>
              <a:rPr lang="en-IN" sz="2400" b="0" strike="noStrike" spc="-7">
                <a:solidFill>
                  <a:srgbClr val="FF0000"/>
                </a:solidFill>
                <a:latin typeface="Times New Roman"/>
                <a:ea typeface="DejaVu Sans"/>
              </a:rPr>
              <a:t>Memory</a:t>
            </a:r>
            <a:endParaRPr lang="en-IN" sz="2400" b="0" strike="noStrike" spc="-1">
              <a:latin typeface="Arial"/>
            </a:endParaRPr>
          </a:p>
          <a:p>
            <a:pPr marL="12600" algn="just">
              <a:lnSpc>
                <a:spcPct val="90000"/>
              </a:lnSpc>
              <a:spcBef>
                <a:spcPts val="1001"/>
              </a:spcBef>
              <a:tabLst>
                <a:tab pos="0" algn="l"/>
              </a:tabLst>
            </a:pPr>
            <a:r>
              <a:rPr lang="en-IN" sz="2400" b="0" strike="noStrike" spc="-1">
                <a:solidFill>
                  <a:srgbClr val="2D2D8A"/>
                </a:solidFill>
                <a:latin typeface="Times New Roman"/>
                <a:ea typeface="DejaVu Sans"/>
              </a:rPr>
              <a:t>It is used </a:t>
            </a:r>
            <a:r>
              <a:rPr lang="en-IN" sz="2400" b="0" strike="noStrike" spc="-7">
                <a:solidFill>
                  <a:srgbClr val="2D2D8A"/>
                </a:solidFill>
                <a:latin typeface="Times New Roman"/>
                <a:ea typeface="DejaVu Sans"/>
              </a:rPr>
              <a:t>to </a:t>
            </a:r>
            <a:r>
              <a:rPr lang="en-IN" sz="2400" b="0" strike="noStrike" spc="-1">
                <a:solidFill>
                  <a:srgbClr val="2D2D8A"/>
                </a:solidFill>
                <a:latin typeface="Times New Roman"/>
                <a:ea typeface="DejaVu Sans"/>
              </a:rPr>
              <a:t>store </a:t>
            </a:r>
            <a:r>
              <a:rPr lang="en-IN" sz="2400" b="0" strike="noStrike" spc="-7">
                <a:solidFill>
                  <a:srgbClr val="2D2D8A"/>
                </a:solidFill>
                <a:latin typeface="Times New Roman"/>
                <a:ea typeface="DejaVu Sans"/>
              </a:rPr>
              <a:t>both </a:t>
            </a:r>
            <a:r>
              <a:rPr lang="en-IN" sz="2400" b="0" strike="noStrike" spc="-1">
                <a:solidFill>
                  <a:srgbClr val="2D2D8A"/>
                </a:solidFill>
                <a:latin typeface="Times New Roman"/>
                <a:ea typeface="DejaVu Sans"/>
              </a:rPr>
              <a:t>program </a:t>
            </a:r>
            <a:r>
              <a:rPr lang="en-IN" sz="2400" b="0" strike="noStrike" spc="-7">
                <a:solidFill>
                  <a:srgbClr val="2D2D8A"/>
                </a:solidFill>
                <a:latin typeface="Times New Roman"/>
                <a:ea typeface="DejaVu Sans"/>
              </a:rPr>
              <a:t>instructions </a:t>
            </a:r>
            <a:r>
              <a:rPr lang="en-IN" sz="2400" b="0" strike="noStrike" spc="-1">
                <a:solidFill>
                  <a:srgbClr val="2D2D8A"/>
                </a:solidFill>
                <a:latin typeface="Times New Roman"/>
                <a:ea typeface="DejaVu Sans"/>
              </a:rPr>
              <a:t>and </a:t>
            </a:r>
            <a:r>
              <a:rPr lang="en-IN" sz="2400" b="0" strike="noStrike" spc="-7">
                <a:solidFill>
                  <a:srgbClr val="2D2D8A"/>
                </a:solidFill>
                <a:latin typeface="Times New Roman"/>
                <a:ea typeface="DejaVu Sans"/>
              </a:rPr>
              <a:t>data. Often  multiple programs </a:t>
            </a:r>
            <a:r>
              <a:rPr lang="en-IN" sz="2400" b="0" strike="noStrike" spc="-1">
                <a:solidFill>
                  <a:srgbClr val="2D2D8A"/>
                </a:solidFill>
                <a:latin typeface="Times New Roman"/>
                <a:ea typeface="DejaVu Sans"/>
              </a:rPr>
              <a:t>will want </a:t>
            </a:r>
            <a:r>
              <a:rPr lang="en-IN" sz="2400" b="0" strike="noStrike" spc="-7">
                <a:solidFill>
                  <a:srgbClr val="2D2D8A"/>
                </a:solidFill>
                <a:latin typeface="Times New Roman"/>
                <a:ea typeface="DejaVu Sans"/>
              </a:rPr>
              <a:t>access </a:t>
            </a:r>
            <a:r>
              <a:rPr lang="en-IN" sz="2400" b="0" strike="noStrike" spc="-1">
                <a:solidFill>
                  <a:srgbClr val="2D2D8A"/>
                </a:solidFill>
                <a:latin typeface="Times New Roman"/>
                <a:ea typeface="DejaVu Sans"/>
              </a:rPr>
              <a:t>to </a:t>
            </a:r>
            <a:r>
              <a:rPr lang="en-IN" sz="2400" b="0" strike="noStrike" spc="-32">
                <a:solidFill>
                  <a:srgbClr val="2D2D8A"/>
                </a:solidFill>
                <a:latin typeface="Times New Roman"/>
                <a:ea typeface="DejaVu Sans"/>
              </a:rPr>
              <a:t>memory, </a:t>
            </a:r>
            <a:r>
              <a:rPr lang="en-IN" sz="2400" b="0" strike="noStrike" spc="-1">
                <a:solidFill>
                  <a:srgbClr val="2D2D8A"/>
                </a:solidFill>
                <a:latin typeface="Times New Roman"/>
                <a:ea typeface="DejaVu Sans"/>
              </a:rPr>
              <a:t>frequently </a:t>
            </a:r>
            <a:r>
              <a:rPr lang="en-IN" sz="2400" b="0" strike="noStrike" spc="-7">
                <a:solidFill>
                  <a:srgbClr val="2D2D8A"/>
                </a:solidFill>
                <a:latin typeface="Times New Roman"/>
                <a:ea typeface="DejaVu Sans"/>
              </a:rPr>
              <a:t>demanding more memory than the  computer has available. </a:t>
            </a:r>
            <a:r>
              <a:rPr lang="en-IN" sz="2400" b="0" strike="noStrike" spc="-1">
                <a:solidFill>
                  <a:srgbClr val="2D2D8A"/>
                </a:solidFill>
                <a:latin typeface="Times New Roman"/>
                <a:ea typeface="DejaVu Sans"/>
              </a:rPr>
              <a:t>The </a:t>
            </a:r>
            <a:r>
              <a:rPr lang="en-IN" sz="2400" b="0" strike="noStrike" spc="-7">
                <a:solidFill>
                  <a:srgbClr val="2D2D8A"/>
                </a:solidFill>
                <a:latin typeface="Times New Roman"/>
                <a:ea typeface="DejaVu Sans"/>
              </a:rPr>
              <a:t>Kernel </a:t>
            </a:r>
            <a:r>
              <a:rPr lang="en-IN" sz="2400" b="0" strike="noStrike" spc="-1">
                <a:solidFill>
                  <a:srgbClr val="2D2D8A"/>
                </a:solidFill>
                <a:latin typeface="Times New Roman"/>
                <a:ea typeface="DejaVu Sans"/>
              </a:rPr>
              <a:t>is </a:t>
            </a:r>
            <a:r>
              <a:rPr lang="en-IN" sz="2400" b="0" strike="noStrike" spc="-7">
                <a:solidFill>
                  <a:srgbClr val="2D2D8A"/>
                </a:solidFill>
                <a:latin typeface="Times New Roman"/>
                <a:ea typeface="DejaVu Sans"/>
              </a:rPr>
              <a:t>responsible </a:t>
            </a:r>
            <a:r>
              <a:rPr lang="en-IN" sz="2400" b="0" strike="noStrike" spc="-1">
                <a:solidFill>
                  <a:srgbClr val="2D2D8A"/>
                </a:solidFill>
                <a:latin typeface="Times New Roman"/>
                <a:ea typeface="DejaVu Sans"/>
              </a:rPr>
              <a:t>for </a:t>
            </a:r>
            <a:r>
              <a:rPr lang="en-IN" sz="2400" b="0" strike="noStrike" spc="-7">
                <a:solidFill>
                  <a:srgbClr val="2D2D8A"/>
                </a:solidFill>
                <a:latin typeface="Times New Roman"/>
                <a:ea typeface="DejaVu Sans"/>
              </a:rPr>
              <a:t>deciding </a:t>
            </a:r>
            <a:r>
              <a:rPr lang="en-IN" sz="2400" b="0" strike="noStrike" spc="-1">
                <a:solidFill>
                  <a:srgbClr val="2D2D8A"/>
                </a:solidFill>
                <a:latin typeface="Times New Roman"/>
                <a:ea typeface="DejaVu Sans"/>
              </a:rPr>
              <a:t>which </a:t>
            </a:r>
            <a:r>
              <a:rPr lang="en-IN" sz="2400" b="0" strike="noStrike" spc="-7">
                <a:solidFill>
                  <a:srgbClr val="2D2D8A"/>
                </a:solidFill>
                <a:latin typeface="Times New Roman"/>
                <a:ea typeface="DejaVu Sans"/>
              </a:rPr>
              <a:t>memory </a:t>
            </a:r>
            <a:r>
              <a:rPr lang="en-IN" sz="2400" b="0" strike="noStrike" spc="-1">
                <a:solidFill>
                  <a:srgbClr val="2D2D8A"/>
                </a:solidFill>
                <a:latin typeface="Times New Roman"/>
                <a:ea typeface="DejaVu Sans"/>
              </a:rPr>
              <a:t>each </a:t>
            </a:r>
            <a:r>
              <a:rPr lang="en-IN" sz="2400" b="0" strike="noStrike" spc="-7">
                <a:solidFill>
                  <a:srgbClr val="2D2D8A"/>
                </a:solidFill>
                <a:latin typeface="Times New Roman"/>
                <a:ea typeface="DejaVu Sans"/>
              </a:rPr>
              <a:t>process can  use and</a:t>
            </a:r>
            <a:r>
              <a:rPr lang="en-IN" sz="2400" b="0" strike="noStrike" spc="-1">
                <a:solidFill>
                  <a:srgbClr val="2D2D8A"/>
                </a:solidFill>
                <a:latin typeface="Times New Roman"/>
                <a:ea typeface="DejaVu Sans"/>
              </a:rPr>
              <a:t> </a:t>
            </a:r>
            <a:r>
              <a:rPr lang="en-IN" sz="2400" b="0" strike="noStrike" spc="-7">
                <a:solidFill>
                  <a:srgbClr val="2D2D8A"/>
                </a:solidFill>
                <a:latin typeface="Times New Roman"/>
                <a:ea typeface="DejaVu Sans"/>
              </a:rPr>
              <a:t>determining </a:t>
            </a:r>
            <a:r>
              <a:rPr lang="en-IN" sz="2400" b="0" strike="noStrike" spc="-1">
                <a:solidFill>
                  <a:srgbClr val="2D2D8A"/>
                </a:solidFill>
                <a:latin typeface="Times New Roman"/>
                <a:ea typeface="DejaVu Sans"/>
              </a:rPr>
              <a:t>what to do when not enough </a:t>
            </a:r>
            <a:r>
              <a:rPr lang="en-IN" sz="2400" b="0" strike="noStrike" spc="-12">
                <a:solidFill>
                  <a:srgbClr val="2D2D8A"/>
                </a:solidFill>
                <a:latin typeface="Times New Roman"/>
                <a:ea typeface="DejaVu Sans"/>
              </a:rPr>
              <a:t>memory </a:t>
            </a:r>
            <a:r>
              <a:rPr lang="en-IN" sz="2400" b="0" strike="noStrike" spc="-1">
                <a:solidFill>
                  <a:srgbClr val="2D2D8A"/>
                </a:solidFill>
                <a:latin typeface="Times New Roman"/>
                <a:ea typeface="DejaVu Sans"/>
              </a:rPr>
              <a:t>is</a:t>
            </a:r>
            <a:r>
              <a:rPr lang="en-IN" sz="2400" b="0" strike="noStrike" spc="-21">
                <a:solidFill>
                  <a:srgbClr val="2D2D8A"/>
                </a:solidFill>
                <a:latin typeface="Times New Roman"/>
                <a:ea typeface="DejaVu Sans"/>
              </a:rPr>
              <a:t> </a:t>
            </a:r>
            <a:r>
              <a:rPr lang="en-IN" sz="2400" b="0" strike="noStrike" spc="-1">
                <a:solidFill>
                  <a:srgbClr val="2D2D8A"/>
                </a:solidFill>
                <a:latin typeface="Times New Roman"/>
                <a:ea typeface="DejaVu Sans"/>
              </a:rPr>
              <a:t>available.</a:t>
            </a:r>
            <a:endParaRPr lang="en-IN" sz="2400" b="0" strike="noStrike" spc="-1">
              <a:latin typeface="Arial"/>
            </a:endParaRPr>
          </a:p>
          <a:p>
            <a:pPr marL="12600">
              <a:lnSpc>
                <a:spcPct val="100000"/>
              </a:lnSpc>
              <a:spcBef>
                <a:spcPts val="5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animEffect transition="in" filter="dissolve">
                                      <p:cBhvr additive="repl">
                                        <p:cTn id="7" dur="500"/>
                                        <p:tgtEl>
                                          <p:spTgt spid="397">
                                            <p:txEl>
                                              <p:pRg st="0" end="0"/>
                                            </p:txEl>
                                          </p:spTgt>
                                        </p:tgtEl>
                                      </p:cBhvr>
                                    </p:animEffect>
                                  </p:childTnLst>
                                </p:cTn>
                              </p:par>
                              <p:par>
                                <p:cTn id="8" presetID="9" presetClass="entr" fill="hold" nodeType="withEffect">
                                  <p:stCondLst>
                                    <p:cond delay="0"/>
                                  </p:stCondLst>
                                  <p:childTnLst>
                                    <p:set>
                                      <p:cBhvr>
                                        <p:cTn id="9" dur="1" fill="hold">
                                          <p:stCondLst>
                                            <p:cond delay="0"/>
                                          </p:stCondLst>
                                        </p:cTn>
                                        <p:tgtEl>
                                          <p:spTgt spid="397">
                                            <p:txEl>
                                              <p:pRg st="1" end="1"/>
                                            </p:txEl>
                                          </p:spTgt>
                                        </p:tgtEl>
                                        <p:attrNameLst>
                                          <p:attrName>style.visibility</p:attrName>
                                        </p:attrNameLst>
                                      </p:cBhvr>
                                      <p:to>
                                        <p:strVal val="visible"/>
                                      </p:to>
                                    </p:set>
                                    <p:animEffect transition="in" filter="dissolve">
                                      <p:cBhvr additive="repl">
                                        <p:cTn id="10" dur="500"/>
                                        <p:tgtEl>
                                          <p:spTgt spid="39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nodeType="clickEffect">
                                  <p:stCondLst>
                                    <p:cond delay="0"/>
                                  </p:stCondLst>
                                  <p:childTnLst>
                                    <p:set>
                                      <p:cBhvr>
                                        <p:cTn id="14" dur="1" fill="hold">
                                          <p:stCondLst>
                                            <p:cond delay="0"/>
                                          </p:stCondLst>
                                        </p:cTn>
                                        <p:tgtEl>
                                          <p:spTgt spid="397">
                                            <p:txEl>
                                              <p:pRg st="3" end="3"/>
                                            </p:txEl>
                                          </p:spTgt>
                                        </p:tgtEl>
                                        <p:attrNameLst>
                                          <p:attrName>style.visibility</p:attrName>
                                        </p:attrNameLst>
                                      </p:cBhvr>
                                      <p:to>
                                        <p:strVal val="visible"/>
                                      </p:to>
                                    </p:set>
                                    <p:animEffect transition="in" filter="dissolve">
                                      <p:cBhvr additive="repl">
                                        <p:cTn id="15" dur="500"/>
                                        <p:tgtEl>
                                          <p:spTgt spid="397">
                                            <p:txEl>
                                              <p:pRg st="3" end="3"/>
                                            </p:txEl>
                                          </p:spTgt>
                                        </p:tgtEl>
                                      </p:cBhvr>
                                    </p:animEffect>
                                  </p:childTnLst>
                                </p:cTn>
                              </p:par>
                              <p:par>
                                <p:cTn id="16" presetID="9" presetClass="entr" fill="hold" nodeType="withEffect">
                                  <p:stCondLst>
                                    <p:cond delay="0"/>
                                  </p:stCondLst>
                                  <p:childTnLst>
                                    <p:set>
                                      <p:cBhvr>
                                        <p:cTn id="17" dur="1" fill="hold">
                                          <p:stCondLst>
                                            <p:cond delay="0"/>
                                          </p:stCondLst>
                                        </p:cTn>
                                        <p:tgtEl>
                                          <p:spTgt spid="397">
                                            <p:txEl>
                                              <p:pRg st="4" end="4"/>
                                            </p:txEl>
                                          </p:spTgt>
                                        </p:tgtEl>
                                        <p:attrNameLst>
                                          <p:attrName>style.visibility</p:attrName>
                                        </p:attrNameLst>
                                      </p:cBhvr>
                                      <p:to>
                                        <p:strVal val="visible"/>
                                      </p:to>
                                    </p:set>
                                    <p:animEffect transition="in" filter="dissolve">
                                      <p:cBhvr additive="repl">
                                        <p:cTn id="18" dur="500"/>
                                        <p:tgtEl>
                                          <p:spTgt spid="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228600" y="1752480"/>
            <a:ext cx="8533440" cy="4353120"/>
          </a:xfrm>
          <a:prstGeom prst="rect">
            <a:avLst/>
          </a:prstGeom>
          <a:noFill/>
          <a:ln>
            <a:noFill/>
          </a:ln>
        </p:spPr>
        <p:style>
          <a:lnRef idx="0">
            <a:scrgbClr r="0" g="0" b="0"/>
          </a:lnRef>
          <a:fillRef idx="0">
            <a:scrgbClr r="0" g="0" b="0"/>
          </a:fillRef>
          <a:effectRef idx="0">
            <a:scrgbClr r="0" g="0" b="0"/>
          </a:effectRef>
          <a:fontRef idx="minor"/>
        </p:style>
        <p:txBody>
          <a:bodyPr lIns="0" tIns="102240" rIns="0" bIns="0">
            <a:spAutoFit/>
          </a:bodyPr>
          <a:lstStyle/>
          <a:p>
            <a:pPr marL="317520" indent="-303840" algn="just">
              <a:lnSpc>
                <a:spcPct val="100000"/>
              </a:lnSpc>
              <a:buClr>
                <a:srgbClr val="FF0000"/>
              </a:buClr>
              <a:buFont typeface="StarSymbol"/>
              <a:buAutoNum type="arabicPeriod" startAt="3"/>
              <a:tabLst>
                <a:tab pos="317520" algn="l"/>
              </a:tabLst>
            </a:pPr>
            <a:r>
              <a:rPr lang="en-IN" sz="2400" b="0" strike="noStrike" spc="-1">
                <a:solidFill>
                  <a:srgbClr val="FF0000"/>
                </a:solidFill>
                <a:latin typeface="Times New Roman"/>
                <a:ea typeface="DejaVu Sans"/>
              </a:rPr>
              <a:t>Input/output</a:t>
            </a:r>
            <a:r>
              <a:rPr lang="en-IN" sz="2400" b="0" strike="noStrike" spc="-35">
                <a:solidFill>
                  <a:srgbClr val="FF0000"/>
                </a:solidFill>
                <a:latin typeface="Times New Roman"/>
                <a:ea typeface="DejaVu Sans"/>
              </a:rPr>
              <a:t> </a:t>
            </a:r>
            <a:r>
              <a:rPr lang="en-IN" sz="2400" b="0" strike="noStrike" spc="-1">
                <a:solidFill>
                  <a:srgbClr val="FF0000"/>
                </a:solidFill>
                <a:latin typeface="Times New Roman"/>
                <a:ea typeface="DejaVu Sans"/>
              </a:rPr>
              <a:t>Devices</a:t>
            </a:r>
            <a:endParaRPr lang="en-IN" sz="2400" b="0" strike="noStrike" spc="-1">
              <a:latin typeface="Arial"/>
            </a:endParaRPr>
          </a:p>
          <a:p>
            <a:pPr marL="12600" algn="just">
              <a:lnSpc>
                <a:spcPts val="2591"/>
              </a:lnSpc>
              <a:spcBef>
                <a:spcPts val="1040"/>
              </a:spcBef>
              <a:tabLst>
                <a:tab pos="0" algn="l"/>
              </a:tabLst>
            </a:pPr>
            <a:r>
              <a:rPr lang="en-IN" sz="2400" b="0" strike="noStrike" spc="-1">
                <a:solidFill>
                  <a:srgbClr val="2D2D8A"/>
                </a:solidFill>
                <a:latin typeface="Times New Roman"/>
                <a:ea typeface="DejaVu Sans"/>
              </a:rPr>
              <a:t>The </a:t>
            </a:r>
            <a:r>
              <a:rPr lang="en-IN" sz="2400" b="0" strike="noStrike" spc="-7">
                <a:solidFill>
                  <a:srgbClr val="2D2D8A"/>
                </a:solidFill>
                <a:latin typeface="Times New Roman"/>
                <a:ea typeface="DejaVu Sans"/>
              </a:rPr>
              <a:t>Kernel allocates requests </a:t>
            </a:r>
            <a:r>
              <a:rPr lang="en-IN" sz="2400" b="0" strike="noStrike" spc="-1">
                <a:solidFill>
                  <a:srgbClr val="2D2D8A"/>
                </a:solidFill>
                <a:latin typeface="Times New Roman"/>
                <a:ea typeface="DejaVu Sans"/>
              </a:rPr>
              <a:t>from </a:t>
            </a:r>
            <a:r>
              <a:rPr lang="en-IN" sz="2400" b="0" strike="noStrike" spc="-7">
                <a:solidFill>
                  <a:srgbClr val="2D2D8A"/>
                </a:solidFill>
                <a:latin typeface="Times New Roman"/>
                <a:ea typeface="DejaVu Sans"/>
              </a:rPr>
              <a:t>applications </a:t>
            </a:r>
            <a:r>
              <a:rPr lang="en-IN" sz="2400" b="0" strike="noStrike" spc="-1">
                <a:solidFill>
                  <a:srgbClr val="2D2D8A"/>
                </a:solidFill>
                <a:latin typeface="Times New Roman"/>
                <a:ea typeface="DejaVu Sans"/>
              </a:rPr>
              <a:t>to </a:t>
            </a:r>
            <a:r>
              <a:rPr lang="en-IN" sz="2400" b="0" strike="noStrike" spc="-7">
                <a:solidFill>
                  <a:srgbClr val="2D2D8A"/>
                </a:solidFill>
                <a:latin typeface="Times New Roman"/>
                <a:ea typeface="DejaVu Sans"/>
              </a:rPr>
              <a:t>perform I/O </a:t>
            </a:r>
            <a:r>
              <a:rPr lang="en-IN" sz="2400" b="0" strike="noStrike" spc="-1">
                <a:solidFill>
                  <a:srgbClr val="2D2D8A"/>
                </a:solidFill>
                <a:latin typeface="Times New Roman"/>
                <a:ea typeface="DejaVu Sans"/>
              </a:rPr>
              <a:t>to an </a:t>
            </a:r>
            <a:r>
              <a:rPr lang="en-IN" sz="2400" b="0" strike="noStrike" spc="-7">
                <a:solidFill>
                  <a:srgbClr val="2D2D8A"/>
                </a:solidFill>
                <a:latin typeface="Times New Roman"/>
                <a:ea typeface="DejaVu Sans"/>
              </a:rPr>
              <a:t>appropriate </a:t>
            </a:r>
            <a:r>
              <a:rPr lang="en-IN" sz="2400" b="0" strike="noStrike" spc="-1">
                <a:solidFill>
                  <a:srgbClr val="2D2D8A"/>
                </a:solidFill>
                <a:latin typeface="Times New Roman"/>
                <a:ea typeface="DejaVu Sans"/>
              </a:rPr>
              <a:t>device  and provides convenient </a:t>
            </a:r>
            <a:r>
              <a:rPr lang="en-IN" sz="2400" b="0" strike="noStrike" spc="-7">
                <a:solidFill>
                  <a:srgbClr val="2D2D8A"/>
                </a:solidFill>
                <a:latin typeface="Times New Roman"/>
                <a:ea typeface="DejaVu Sans"/>
              </a:rPr>
              <a:t>methods </a:t>
            </a:r>
            <a:r>
              <a:rPr lang="en-IN" sz="2400" b="0" strike="noStrike" spc="-1">
                <a:solidFill>
                  <a:srgbClr val="2D2D8A"/>
                </a:solidFill>
                <a:latin typeface="Times New Roman"/>
                <a:ea typeface="DejaVu Sans"/>
              </a:rPr>
              <a:t>for using the</a:t>
            </a:r>
            <a:r>
              <a:rPr lang="en-IN" sz="2400" b="0" strike="noStrike" spc="-46">
                <a:solidFill>
                  <a:srgbClr val="2D2D8A"/>
                </a:solidFill>
                <a:latin typeface="Times New Roman"/>
                <a:ea typeface="DejaVu Sans"/>
              </a:rPr>
              <a:t> </a:t>
            </a:r>
            <a:r>
              <a:rPr lang="en-IN" sz="2400" b="0" strike="noStrike" spc="-1">
                <a:solidFill>
                  <a:srgbClr val="2D2D8A"/>
                </a:solidFill>
                <a:latin typeface="Times New Roman"/>
                <a:ea typeface="DejaVu Sans"/>
              </a:rPr>
              <a:t>device</a:t>
            </a:r>
            <a:endParaRPr lang="en-IN" sz="2400" b="0" strike="noStrike" spc="-1">
              <a:latin typeface="Arial"/>
            </a:endParaRPr>
          </a:p>
          <a:p>
            <a:pPr marL="317520" indent="-303840">
              <a:lnSpc>
                <a:spcPct val="100000"/>
              </a:lnSpc>
              <a:spcBef>
                <a:spcPts val="805"/>
              </a:spcBef>
              <a:buClr>
                <a:srgbClr val="FF0000"/>
              </a:buClr>
              <a:buFont typeface="StarSymbol"/>
              <a:buAutoNum type="arabicPeriod" startAt="4"/>
              <a:tabLst>
                <a:tab pos="317520" algn="l"/>
              </a:tabLst>
            </a:pPr>
            <a:r>
              <a:rPr lang="en-US" sz="2400" b="0" strike="noStrike" spc="-7">
                <a:solidFill>
                  <a:srgbClr val="FF0000"/>
                </a:solidFill>
                <a:latin typeface="Times New Roman"/>
                <a:ea typeface="DejaVu Sans"/>
              </a:rPr>
              <a:t>Memory</a:t>
            </a:r>
            <a:r>
              <a:rPr lang="en-US" sz="2400" b="0" strike="noStrike" spc="4">
                <a:solidFill>
                  <a:srgbClr val="FF0000"/>
                </a:solidFill>
                <a:latin typeface="Times New Roman"/>
                <a:ea typeface="DejaVu Sans"/>
              </a:rPr>
              <a:t> </a:t>
            </a:r>
            <a:r>
              <a:rPr lang="en-US" sz="2400" b="0" strike="noStrike" spc="-7">
                <a:solidFill>
                  <a:srgbClr val="FF0000"/>
                </a:solidFill>
                <a:latin typeface="Times New Roman"/>
                <a:ea typeface="DejaVu Sans"/>
              </a:rPr>
              <a:t>Management</a:t>
            </a:r>
            <a:endParaRPr lang="en-IN" sz="2400" b="0" strike="noStrike" spc="-1">
              <a:latin typeface="Arial"/>
            </a:endParaRPr>
          </a:p>
          <a:p>
            <a:pPr marL="12600">
              <a:lnSpc>
                <a:spcPct val="100000"/>
              </a:lnSpc>
              <a:spcBef>
                <a:spcPts val="805"/>
              </a:spcBef>
              <a:tabLst>
                <a:tab pos="317520" algn="l"/>
              </a:tabLst>
            </a:pPr>
            <a:r>
              <a:rPr lang="en-US" sz="2400" b="0" strike="noStrike" spc="-1">
                <a:solidFill>
                  <a:srgbClr val="2D2D8A"/>
                </a:solidFill>
                <a:latin typeface="Times New Roman"/>
                <a:ea typeface="DejaVu Sans"/>
              </a:rPr>
              <a:t>The Kernel </a:t>
            </a:r>
            <a:r>
              <a:rPr lang="en-US" sz="2400" b="0" strike="noStrike" spc="-7">
                <a:solidFill>
                  <a:srgbClr val="2D2D8A"/>
                </a:solidFill>
                <a:latin typeface="Times New Roman"/>
                <a:ea typeface="DejaVu Sans"/>
              </a:rPr>
              <a:t>has </a:t>
            </a:r>
            <a:r>
              <a:rPr lang="en-US" sz="2400" b="0" strike="noStrike" spc="-1">
                <a:solidFill>
                  <a:srgbClr val="2D2D8A"/>
                </a:solidFill>
                <a:latin typeface="Times New Roman"/>
                <a:ea typeface="DejaVu Sans"/>
              </a:rPr>
              <a:t>full </a:t>
            </a:r>
            <a:r>
              <a:rPr lang="en-US" sz="2400" b="0" strike="noStrike" spc="-7">
                <a:solidFill>
                  <a:srgbClr val="2D2D8A"/>
                </a:solidFill>
                <a:latin typeface="Times New Roman"/>
                <a:ea typeface="DejaVu Sans"/>
              </a:rPr>
              <a:t>access </a:t>
            </a:r>
            <a:r>
              <a:rPr lang="en-US" sz="2400" b="0" strike="noStrike" spc="-1">
                <a:solidFill>
                  <a:srgbClr val="2D2D8A"/>
                </a:solidFill>
                <a:latin typeface="Times New Roman"/>
                <a:ea typeface="DejaVu Sans"/>
              </a:rPr>
              <a:t>to the </a:t>
            </a:r>
            <a:r>
              <a:rPr lang="en-US" sz="2400" b="0" strike="noStrike" spc="-7">
                <a:solidFill>
                  <a:srgbClr val="2D2D8A"/>
                </a:solidFill>
                <a:latin typeface="Times New Roman"/>
                <a:ea typeface="DejaVu Sans"/>
              </a:rPr>
              <a:t>system's memory </a:t>
            </a:r>
            <a:r>
              <a:rPr lang="en-US" sz="2400" b="0" strike="noStrike" spc="-1">
                <a:solidFill>
                  <a:srgbClr val="2D2D8A"/>
                </a:solidFill>
                <a:latin typeface="Times New Roman"/>
                <a:ea typeface="DejaVu Sans"/>
              </a:rPr>
              <a:t>and </a:t>
            </a:r>
            <a:r>
              <a:rPr lang="en-US" sz="2400" b="0" strike="noStrike" spc="-7">
                <a:solidFill>
                  <a:srgbClr val="2D2D8A"/>
                </a:solidFill>
                <a:latin typeface="Times New Roman"/>
                <a:ea typeface="DejaVu Sans"/>
              </a:rPr>
              <a:t>must </a:t>
            </a:r>
            <a:r>
              <a:rPr lang="en-US" sz="2400" b="0" strike="noStrike" spc="-1">
                <a:solidFill>
                  <a:srgbClr val="2D2D8A"/>
                </a:solidFill>
                <a:latin typeface="Times New Roman"/>
                <a:ea typeface="DejaVu Sans"/>
              </a:rPr>
              <a:t>allow processes to </a:t>
            </a:r>
            <a:r>
              <a:rPr lang="en-US" sz="2400" b="0" strike="noStrike" spc="-7">
                <a:solidFill>
                  <a:srgbClr val="2D2D8A"/>
                </a:solidFill>
                <a:latin typeface="Times New Roman"/>
                <a:ea typeface="DejaVu Sans"/>
              </a:rPr>
              <a:t>safely  access </a:t>
            </a:r>
            <a:r>
              <a:rPr lang="en-US" sz="2400" b="0" strike="noStrike" spc="-1">
                <a:solidFill>
                  <a:srgbClr val="2D2D8A"/>
                </a:solidFill>
                <a:latin typeface="Times New Roman"/>
                <a:ea typeface="DejaVu Sans"/>
              </a:rPr>
              <a:t>this </a:t>
            </a:r>
            <a:r>
              <a:rPr lang="en-US" sz="2400" b="0" strike="noStrike" spc="-12">
                <a:solidFill>
                  <a:srgbClr val="2D2D8A"/>
                </a:solidFill>
                <a:latin typeface="Times New Roman"/>
                <a:ea typeface="DejaVu Sans"/>
              </a:rPr>
              <a:t>memory </a:t>
            </a:r>
            <a:r>
              <a:rPr lang="en-US" sz="2400" b="0" strike="noStrike" spc="-7">
                <a:solidFill>
                  <a:srgbClr val="2D2D8A"/>
                </a:solidFill>
                <a:latin typeface="Times New Roman"/>
                <a:ea typeface="DejaVu Sans"/>
              </a:rPr>
              <a:t>as </a:t>
            </a:r>
            <a:r>
              <a:rPr lang="en-US" sz="2400" b="0" strike="noStrike" spc="-1">
                <a:solidFill>
                  <a:srgbClr val="2D2D8A"/>
                </a:solidFill>
                <a:latin typeface="Times New Roman"/>
                <a:ea typeface="DejaVu Sans"/>
              </a:rPr>
              <a:t>they require</a:t>
            </a:r>
            <a:r>
              <a:rPr lang="en-US" sz="2400" b="0" strike="noStrike" spc="-32">
                <a:solidFill>
                  <a:srgbClr val="2D2D8A"/>
                </a:solidFill>
                <a:latin typeface="Times New Roman"/>
                <a:ea typeface="DejaVu Sans"/>
              </a:rPr>
              <a:t> </a:t>
            </a:r>
            <a:r>
              <a:rPr lang="en-US" sz="2400" b="0" strike="noStrike" spc="-1">
                <a:solidFill>
                  <a:srgbClr val="2D2D8A"/>
                </a:solidFill>
                <a:latin typeface="Times New Roman"/>
                <a:ea typeface="DejaVu Sans"/>
              </a:rPr>
              <a:t>it</a:t>
            </a:r>
            <a:endParaRPr lang="en-IN" sz="2400" b="0" strike="noStrike" spc="-1">
              <a:latin typeface="Arial"/>
            </a:endParaRPr>
          </a:p>
          <a:p>
            <a:pPr marL="241920" indent="-228240" algn="just">
              <a:lnSpc>
                <a:spcPct val="100000"/>
              </a:lnSpc>
              <a:spcBef>
                <a:spcPts val="6"/>
              </a:spcBef>
              <a:buClr>
                <a:srgbClr val="FF0000"/>
              </a:buClr>
              <a:buFont typeface="StarSymbol"/>
              <a:buAutoNum type="arabicPeriod" startAt="5"/>
              <a:tabLst>
                <a:tab pos="241920" algn="l"/>
              </a:tabLst>
            </a:pPr>
            <a:r>
              <a:rPr lang="en-US" sz="2400" b="0" strike="noStrike" spc="-1">
                <a:solidFill>
                  <a:srgbClr val="FF0000"/>
                </a:solidFill>
                <a:latin typeface="Times New Roman"/>
                <a:ea typeface="DejaVu Sans"/>
              </a:rPr>
              <a:t>Device</a:t>
            </a:r>
            <a:r>
              <a:rPr lang="en-US" sz="2400" b="0" strike="noStrike" spc="-12">
                <a:solidFill>
                  <a:srgbClr val="FF0000"/>
                </a:solidFill>
                <a:latin typeface="Times New Roman"/>
                <a:ea typeface="DejaVu Sans"/>
              </a:rPr>
              <a:t> </a:t>
            </a:r>
            <a:r>
              <a:rPr lang="en-US" sz="2400" b="0" strike="noStrike" spc="-7">
                <a:solidFill>
                  <a:srgbClr val="FF0000"/>
                </a:solidFill>
                <a:latin typeface="Times New Roman"/>
                <a:ea typeface="DejaVu Sans"/>
              </a:rPr>
              <a:t>Management</a:t>
            </a:r>
            <a:endParaRPr lang="en-IN" sz="2400" b="0" strike="noStrike" spc="-1">
              <a:latin typeface="Arial"/>
            </a:endParaRPr>
          </a:p>
          <a:p>
            <a:pPr marL="12600" algn="just">
              <a:lnSpc>
                <a:spcPct val="100000"/>
              </a:lnSpc>
              <a:spcBef>
                <a:spcPts val="6"/>
              </a:spcBef>
              <a:tabLst>
                <a:tab pos="241920" algn="l"/>
              </a:tabLst>
            </a:pPr>
            <a:r>
              <a:rPr lang="en-US" sz="2400" b="0" strike="noStrike" spc="-7">
                <a:solidFill>
                  <a:srgbClr val="2D2D8A"/>
                </a:solidFill>
                <a:latin typeface="Times New Roman"/>
                <a:ea typeface="DejaVu Sans"/>
              </a:rPr>
              <a:t>A </a:t>
            </a:r>
            <a:r>
              <a:rPr lang="en-US" sz="2400" b="0" strike="noStrike" spc="-1">
                <a:solidFill>
                  <a:srgbClr val="2D2D8A"/>
                </a:solidFill>
                <a:latin typeface="Times New Roman"/>
                <a:ea typeface="DejaVu Sans"/>
              </a:rPr>
              <a:t>Kernel </a:t>
            </a:r>
            <a:r>
              <a:rPr lang="en-US" sz="2400" b="0" strike="noStrike" spc="-12">
                <a:solidFill>
                  <a:srgbClr val="2D2D8A"/>
                </a:solidFill>
                <a:latin typeface="Times New Roman"/>
                <a:ea typeface="DejaVu Sans"/>
              </a:rPr>
              <a:t>must </a:t>
            </a:r>
            <a:r>
              <a:rPr lang="en-US" sz="2400" b="0" strike="noStrike" spc="-7">
                <a:solidFill>
                  <a:srgbClr val="2D2D8A"/>
                </a:solidFill>
                <a:latin typeface="Times New Roman"/>
                <a:ea typeface="DejaVu Sans"/>
              </a:rPr>
              <a:t>maintain </a:t>
            </a:r>
            <a:r>
              <a:rPr lang="en-US" sz="2400" b="0" strike="noStrike" spc="-1">
                <a:solidFill>
                  <a:srgbClr val="2D2D8A"/>
                </a:solidFill>
                <a:latin typeface="Times New Roman"/>
                <a:ea typeface="DejaVu Sans"/>
              </a:rPr>
              <a:t>a </a:t>
            </a:r>
            <a:r>
              <a:rPr lang="en-US" sz="2400" b="0" strike="noStrike" spc="-7">
                <a:solidFill>
                  <a:srgbClr val="2D2D8A"/>
                </a:solidFill>
                <a:latin typeface="Times New Roman"/>
                <a:ea typeface="DejaVu Sans"/>
              </a:rPr>
              <a:t>list </a:t>
            </a:r>
            <a:r>
              <a:rPr lang="en-US" sz="2400" b="0" strike="noStrike" spc="-1">
                <a:solidFill>
                  <a:srgbClr val="2D2D8A"/>
                </a:solidFill>
                <a:latin typeface="Times New Roman"/>
                <a:ea typeface="DejaVu Sans"/>
              </a:rPr>
              <a:t>of </a:t>
            </a:r>
            <a:r>
              <a:rPr lang="en-US" sz="2400" b="0" strike="noStrike" spc="-7">
                <a:solidFill>
                  <a:srgbClr val="2D2D8A"/>
                </a:solidFill>
                <a:latin typeface="Times New Roman"/>
                <a:ea typeface="DejaVu Sans"/>
              </a:rPr>
              <a:t>available devices. This list </a:t>
            </a:r>
            <a:r>
              <a:rPr lang="en-US" sz="2400" b="0" strike="noStrike" spc="-12">
                <a:solidFill>
                  <a:srgbClr val="2D2D8A"/>
                </a:solidFill>
                <a:latin typeface="Times New Roman"/>
                <a:ea typeface="DejaVu Sans"/>
              </a:rPr>
              <a:t>may </a:t>
            </a:r>
            <a:r>
              <a:rPr lang="en-US" sz="2400" b="0" strike="noStrike" spc="-1">
                <a:solidFill>
                  <a:srgbClr val="2D2D8A"/>
                </a:solidFill>
                <a:latin typeface="Times New Roman"/>
                <a:ea typeface="DejaVu Sans"/>
              </a:rPr>
              <a:t>be </a:t>
            </a:r>
            <a:r>
              <a:rPr lang="en-US" sz="2400" b="0" strike="noStrike" spc="-7">
                <a:solidFill>
                  <a:srgbClr val="2D2D8A"/>
                </a:solidFill>
                <a:latin typeface="Times New Roman"/>
                <a:ea typeface="DejaVu Sans"/>
              </a:rPr>
              <a:t>known </a:t>
            </a:r>
            <a:r>
              <a:rPr lang="en-US" sz="2400" b="0" strike="noStrike" spc="-1">
                <a:solidFill>
                  <a:srgbClr val="2D2D8A"/>
                </a:solidFill>
                <a:latin typeface="Times New Roman"/>
                <a:ea typeface="DejaVu Sans"/>
              </a:rPr>
              <a:t>in </a:t>
            </a:r>
            <a:r>
              <a:rPr lang="en-US" sz="2400" b="0" strike="noStrike" spc="-7">
                <a:solidFill>
                  <a:srgbClr val="2D2D8A"/>
                </a:solidFill>
                <a:latin typeface="Times New Roman"/>
                <a:ea typeface="DejaVu Sans"/>
              </a:rPr>
              <a:t>advance  </a:t>
            </a:r>
            <a:r>
              <a:rPr lang="en-US" sz="2400" b="0" strike="noStrike" spc="-1">
                <a:solidFill>
                  <a:srgbClr val="2D2D8A"/>
                </a:solidFill>
                <a:latin typeface="Times New Roman"/>
                <a:ea typeface="DejaVu Sans"/>
              </a:rPr>
              <a:t>configured </a:t>
            </a:r>
            <a:r>
              <a:rPr lang="en-US" sz="2400" b="0" strike="noStrike" spc="-12">
                <a:solidFill>
                  <a:srgbClr val="2D2D8A"/>
                </a:solidFill>
                <a:latin typeface="Times New Roman"/>
                <a:ea typeface="DejaVu Sans"/>
              </a:rPr>
              <a:t>by </a:t>
            </a: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user </a:t>
            </a:r>
            <a:r>
              <a:rPr lang="en-US" sz="2400" b="0" strike="noStrike" spc="-1">
                <a:solidFill>
                  <a:srgbClr val="2D2D8A"/>
                </a:solidFill>
                <a:latin typeface="Times New Roman"/>
                <a:ea typeface="DejaVu Sans"/>
              </a:rPr>
              <a:t>or </a:t>
            </a:r>
            <a:r>
              <a:rPr lang="en-US" sz="2400" b="0" strike="noStrike" spc="-7">
                <a:solidFill>
                  <a:srgbClr val="2D2D8A"/>
                </a:solidFill>
                <a:latin typeface="Times New Roman"/>
                <a:ea typeface="DejaVu Sans"/>
              </a:rPr>
              <a:t>detected </a:t>
            </a:r>
            <a:r>
              <a:rPr lang="en-US" sz="2400" b="0" strike="noStrike" spc="-1">
                <a:solidFill>
                  <a:srgbClr val="2D2D8A"/>
                </a:solidFill>
                <a:latin typeface="Times New Roman"/>
                <a:ea typeface="DejaVu Sans"/>
              </a:rPr>
              <a:t>by the </a:t>
            </a:r>
            <a:r>
              <a:rPr lang="en-US" sz="2400" b="0" strike="noStrike" spc="-7">
                <a:solidFill>
                  <a:srgbClr val="2D2D8A"/>
                </a:solidFill>
                <a:latin typeface="Times New Roman"/>
                <a:ea typeface="DejaVu Sans"/>
              </a:rPr>
              <a:t>operating </a:t>
            </a:r>
            <a:r>
              <a:rPr lang="en-US" sz="2400" b="0" strike="noStrike" spc="-1">
                <a:solidFill>
                  <a:srgbClr val="2D2D8A"/>
                </a:solidFill>
                <a:latin typeface="Times New Roman"/>
                <a:ea typeface="DejaVu Sans"/>
              </a:rPr>
              <a:t>system at run </a:t>
            </a:r>
            <a:r>
              <a:rPr lang="en-US" sz="2400" b="0" strike="noStrike" spc="-12">
                <a:solidFill>
                  <a:srgbClr val="2D2D8A"/>
                </a:solidFill>
                <a:latin typeface="Times New Roman"/>
                <a:ea typeface="DejaVu Sans"/>
              </a:rPr>
              <a:t>time </a:t>
            </a:r>
            <a:r>
              <a:rPr lang="en-US" sz="2400" b="0" strike="noStrike" spc="-7">
                <a:solidFill>
                  <a:srgbClr val="2D2D8A"/>
                </a:solidFill>
                <a:latin typeface="Times New Roman"/>
                <a:ea typeface="DejaVu Sans"/>
              </a:rPr>
              <a:t>(normally called </a:t>
            </a:r>
            <a:r>
              <a:rPr lang="en-US" sz="2400" b="0" strike="noStrike" spc="-1">
                <a:solidFill>
                  <a:srgbClr val="2D2D8A"/>
                </a:solidFill>
                <a:latin typeface="Times New Roman"/>
                <a:ea typeface="DejaVu Sans"/>
              </a:rPr>
              <a:t>plug and  play)</a:t>
            </a:r>
            <a:endParaRPr lang="en-IN" sz="2400" b="0" strike="noStrike" spc="-1">
              <a:latin typeface="Arial"/>
            </a:endParaRPr>
          </a:p>
        </p:txBody>
      </p:sp>
      <p:sp>
        <p:nvSpPr>
          <p:cNvPr id="399" name="CustomShape 2"/>
          <p:cNvSpPr/>
          <p:nvPr/>
        </p:nvSpPr>
        <p:spPr>
          <a:xfrm>
            <a:off x="53352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Tasks of kernel(Continued..)</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398">
                                            <p:txEl>
                                              <p:pRg st="2" end="2"/>
                                            </p:txEl>
                                          </p:spTgt>
                                        </p:tgtEl>
                                        <p:attrNameLst>
                                          <p:attrName>style.visibility</p:attrName>
                                        </p:attrNameLst>
                                      </p:cBhvr>
                                      <p:to>
                                        <p:strVal val="visible"/>
                                      </p:to>
                                    </p:set>
                                    <p:animEffect transition="in" filter="dissolve">
                                      <p:cBhvr additive="repl">
                                        <p:cTn id="7" dur="500"/>
                                        <p:tgtEl>
                                          <p:spTgt spid="39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398">
                                            <p:txEl>
                                              <p:pRg st="3" end="3"/>
                                            </p:txEl>
                                          </p:spTgt>
                                        </p:tgtEl>
                                        <p:attrNameLst>
                                          <p:attrName>style.visibility</p:attrName>
                                        </p:attrNameLst>
                                      </p:cBhvr>
                                      <p:to>
                                        <p:strVal val="visible"/>
                                      </p:to>
                                    </p:set>
                                    <p:animEffect transition="in" filter="dissolve">
                                      <p:cBhvr additive="repl">
                                        <p:cTn id="12" dur="500"/>
                                        <p:tgtEl>
                                          <p:spTgt spid="39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398">
                                            <p:txEl>
                                              <p:pRg st="0" end="0"/>
                                            </p:txEl>
                                          </p:spTgt>
                                        </p:tgtEl>
                                        <p:attrNameLst>
                                          <p:attrName>style.visibility</p:attrName>
                                        </p:attrNameLst>
                                      </p:cBhvr>
                                      <p:to>
                                        <p:strVal val="visible"/>
                                      </p:to>
                                    </p:set>
                                    <p:animEffect transition="in" filter="dissolve">
                                      <p:cBhvr additive="repl">
                                        <p:cTn id="17" dur="500"/>
                                        <p:tgtEl>
                                          <p:spTgt spid="39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398">
                                            <p:txEl>
                                              <p:pRg st="1" end="1"/>
                                            </p:txEl>
                                          </p:spTgt>
                                        </p:tgtEl>
                                        <p:attrNameLst>
                                          <p:attrName>style.visibility</p:attrName>
                                        </p:attrNameLst>
                                      </p:cBhvr>
                                      <p:to>
                                        <p:strVal val="visible"/>
                                      </p:to>
                                    </p:set>
                                    <p:animEffect transition="in" filter="dissolve">
                                      <p:cBhvr additive="repl">
                                        <p:cTn id="22" dur="500"/>
                                        <p:tgtEl>
                                          <p:spTgt spid="39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nodeType="clickEffect">
                                  <p:stCondLst>
                                    <p:cond delay="0"/>
                                  </p:stCondLst>
                                  <p:childTnLst>
                                    <p:set>
                                      <p:cBhvr>
                                        <p:cTn id="26" dur="1" fill="hold">
                                          <p:stCondLst>
                                            <p:cond delay="0"/>
                                          </p:stCondLst>
                                        </p:cTn>
                                        <p:tgtEl>
                                          <p:spTgt spid="398">
                                            <p:txEl>
                                              <p:pRg st="4" end="4"/>
                                            </p:txEl>
                                          </p:spTgt>
                                        </p:tgtEl>
                                        <p:attrNameLst>
                                          <p:attrName>style.visibility</p:attrName>
                                        </p:attrNameLst>
                                      </p:cBhvr>
                                      <p:to>
                                        <p:strVal val="visible"/>
                                      </p:to>
                                    </p:set>
                                    <p:animEffect transition="in" filter="dissolve">
                                      <p:cBhvr additive="repl">
                                        <p:cTn id="27" dur="500"/>
                                        <p:tgtEl>
                                          <p:spTgt spid="3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fill="hold" nodeType="clickEffect">
                                  <p:stCondLst>
                                    <p:cond delay="0"/>
                                  </p:stCondLst>
                                  <p:childTnLst>
                                    <p:set>
                                      <p:cBhvr>
                                        <p:cTn id="31" dur="1" fill="hold">
                                          <p:stCondLst>
                                            <p:cond delay="0"/>
                                          </p:stCondLst>
                                        </p:cTn>
                                        <p:tgtEl>
                                          <p:spTgt spid="398">
                                            <p:txEl>
                                              <p:pRg st="5" end="5"/>
                                            </p:txEl>
                                          </p:spTgt>
                                        </p:tgtEl>
                                        <p:attrNameLst>
                                          <p:attrName>style.visibility</p:attrName>
                                        </p:attrNameLst>
                                      </p:cBhvr>
                                      <p:to>
                                        <p:strVal val="visible"/>
                                      </p:to>
                                    </p:set>
                                    <p:animEffect transition="in" filter="dissolve">
                                      <p:cBhvr additive="repl">
                                        <p:cTn id="32" dur="500"/>
                                        <p:tgtEl>
                                          <p:spTgt spid="3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85800" y="2057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69440" indent="-456120">
              <a:lnSpc>
                <a:spcPct val="100000"/>
              </a:lnSpc>
              <a:spcBef>
                <a:spcPts val="825"/>
              </a:spcBef>
              <a:buClr>
                <a:srgbClr val="2D2D8A"/>
              </a:buClr>
              <a:buFont typeface="Symbol"/>
              <a:buChar char=""/>
              <a:tabLst>
                <a:tab pos="343440" algn="l"/>
              </a:tabLst>
            </a:pPr>
            <a:r>
              <a:rPr lang="en-IN" sz="2400" b="0" strike="noStrike" spc="-1">
                <a:solidFill>
                  <a:srgbClr val="2D2D8A"/>
                </a:solidFill>
                <a:latin typeface="Times New Roman"/>
                <a:ea typeface="DejaVu Sans"/>
              </a:rPr>
              <a:t>Scheduling of Process</a:t>
            </a:r>
            <a:r>
              <a:rPr lang="en-IN" sz="2400" b="0" strike="noStrike" spc="-60">
                <a:solidFill>
                  <a:srgbClr val="2D2D8A"/>
                </a:solidFill>
                <a:latin typeface="Times New Roman"/>
                <a:ea typeface="DejaVu Sans"/>
              </a:rPr>
              <a:t> </a:t>
            </a:r>
            <a:r>
              <a:rPr lang="en-IN" sz="2400" b="0" strike="noStrike" spc="-1">
                <a:solidFill>
                  <a:srgbClr val="2D2D8A"/>
                </a:solidFill>
                <a:latin typeface="Times New Roman"/>
                <a:ea typeface="DejaVu Sans"/>
              </a:rPr>
              <a:t>(Dispatching)</a:t>
            </a:r>
            <a:endParaRPr lang="en-IN" sz="2400" b="0" strike="noStrike" spc="-1">
              <a:latin typeface="Arial"/>
            </a:endParaRPr>
          </a:p>
          <a:p>
            <a:pPr marL="469440" indent="-456120">
              <a:lnSpc>
                <a:spcPct val="100000"/>
              </a:lnSpc>
              <a:spcBef>
                <a:spcPts val="720"/>
              </a:spcBef>
              <a:buClr>
                <a:srgbClr val="2D2D8A"/>
              </a:buClr>
              <a:buFont typeface="Symbol"/>
              <a:buChar char=""/>
              <a:tabLst>
                <a:tab pos="343080" algn="l"/>
              </a:tabLst>
            </a:pPr>
            <a:r>
              <a:rPr lang="en-IN" sz="2400" b="0" strike="noStrike" spc="-1">
                <a:solidFill>
                  <a:srgbClr val="2D2D8A"/>
                </a:solidFill>
                <a:latin typeface="Times New Roman"/>
                <a:ea typeface="DejaVu Sans"/>
              </a:rPr>
              <a:t>Interprocess</a:t>
            </a:r>
            <a:r>
              <a:rPr lang="en-IN" sz="2400" b="0" strike="noStrike" spc="-35">
                <a:solidFill>
                  <a:srgbClr val="2D2D8A"/>
                </a:solidFill>
                <a:latin typeface="Times New Roman"/>
                <a:ea typeface="DejaVu Sans"/>
              </a:rPr>
              <a:t> </a:t>
            </a:r>
            <a:r>
              <a:rPr lang="en-IN" sz="2400" b="0" strike="noStrike" spc="-7">
                <a:solidFill>
                  <a:srgbClr val="2D2D8A"/>
                </a:solidFill>
                <a:latin typeface="Times New Roman"/>
                <a:ea typeface="DejaVu Sans"/>
              </a:rPr>
              <a:t>Communication</a:t>
            </a:r>
            <a:endParaRPr lang="en-IN" sz="2400" b="0" strike="noStrike" spc="-1">
              <a:latin typeface="Arial"/>
            </a:endParaRPr>
          </a:p>
          <a:p>
            <a:pPr marL="469440" indent="-456120">
              <a:lnSpc>
                <a:spcPct val="100000"/>
              </a:lnSpc>
              <a:spcBef>
                <a:spcPts val="709"/>
              </a:spcBef>
              <a:buClr>
                <a:srgbClr val="2D2D8A"/>
              </a:buClr>
              <a:buFont typeface="Symbol"/>
              <a:buChar char=""/>
              <a:tabLst>
                <a:tab pos="343080" algn="l"/>
              </a:tabLst>
            </a:pPr>
            <a:r>
              <a:rPr lang="en-IN" sz="2400" b="0" strike="noStrike" spc="-7">
                <a:solidFill>
                  <a:srgbClr val="2D2D8A"/>
                </a:solidFill>
                <a:latin typeface="Times New Roman"/>
                <a:ea typeface="DejaVu Sans"/>
              </a:rPr>
              <a:t>Process</a:t>
            </a:r>
            <a:r>
              <a:rPr lang="en-IN" sz="2400" b="0" strike="noStrike" spc="-12">
                <a:solidFill>
                  <a:srgbClr val="2D2D8A"/>
                </a:solidFill>
                <a:latin typeface="Times New Roman"/>
                <a:ea typeface="DejaVu Sans"/>
              </a:rPr>
              <a:t> </a:t>
            </a:r>
            <a:r>
              <a:rPr lang="en-IN" sz="2400" b="0" strike="noStrike" spc="-1">
                <a:solidFill>
                  <a:srgbClr val="2D2D8A"/>
                </a:solidFill>
                <a:latin typeface="Times New Roman"/>
                <a:ea typeface="DejaVu Sans"/>
              </a:rPr>
              <a:t>Synchronization</a:t>
            </a:r>
            <a:endParaRPr lang="en-IN" sz="2400" b="0" strike="noStrike" spc="-1">
              <a:latin typeface="Arial"/>
            </a:endParaRPr>
          </a:p>
          <a:p>
            <a:pPr marL="469440" indent="-456120">
              <a:lnSpc>
                <a:spcPct val="100000"/>
              </a:lnSpc>
              <a:spcBef>
                <a:spcPts val="709"/>
              </a:spcBef>
              <a:buClr>
                <a:srgbClr val="2D2D8A"/>
              </a:buClr>
              <a:buFont typeface="Symbol"/>
              <a:buChar char=""/>
              <a:tabLst>
                <a:tab pos="343080" algn="l"/>
              </a:tabLst>
            </a:pPr>
            <a:r>
              <a:rPr lang="en-IN" sz="2400" b="0" strike="noStrike" spc="-1">
                <a:solidFill>
                  <a:srgbClr val="2D2D8A"/>
                </a:solidFill>
                <a:latin typeface="Times New Roman"/>
                <a:ea typeface="DejaVu Sans"/>
              </a:rPr>
              <a:t>Context</a:t>
            </a:r>
            <a:r>
              <a:rPr lang="en-IN" sz="2400" b="0" strike="noStrike" spc="-26">
                <a:solidFill>
                  <a:srgbClr val="2D2D8A"/>
                </a:solidFill>
                <a:latin typeface="Times New Roman"/>
                <a:ea typeface="DejaVu Sans"/>
              </a:rPr>
              <a:t> </a:t>
            </a:r>
            <a:r>
              <a:rPr lang="en-IN" sz="2400" b="0" strike="noStrike" spc="-7">
                <a:solidFill>
                  <a:srgbClr val="2D2D8A"/>
                </a:solidFill>
                <a:latin typeface="Times New Roman"/>
                <a:ea typeface="DejaVu Sans"/>
              </a:rPr>
              <a:t>Switching</a:t>
            </a:r>
            <a:endParaRPr lang="en-IN" sz="2400" b="0" strike="noStrike" spc="-1">
              <a:latin typeface="Arial"/>
            </a:endParaRPr>
          </a:p>
          <a:p>
            <a:pPr marL="469440" indent="-456120">
              <a:lnSpc>
                <a:spcPct val="100000"/>
              </a:lnSpc>
              <a:spcBef>
                <a:spcPts val="720"/>
              </a:spcBef>
              <a:buClr>
                <a:srgbClr val="2D2D8A"/>
              </a:buClr>
              <a:buFont typeface="Symbol"/>
              <a:buChar char=""/>
              <a:tabLst>
                <a:tab pos="343080" algn="l"/>
              </a:tabLst>
            </a:pPr>
            <a:r>
              <a:rPr lang="en-IN" sz="2400" b="0" strike="noStrike" spc="-1">
                <a:solidFill>
                  <a:srgbClr val="2D2D8A"/>
                </a:solidFill>
                <a:latin typeface="Times New Roman"/>
                <a:ea typeface="DejaVu Sans"/>
              </a:rPr>
              <a:t>Manipulation of </a:t>
            </a:r>
            <a:r>
              <a:rPr lang="en-IN" sz="2400" b="0" strike="noStrike" spc="-7">
                <a:solidFill>
                  <a:srgbClr val="2D2D8A"/>
                </a:solidFill>
                <a:latin typeface="Times New Roman"/>
                <a:ea typeface="DejaVu Sans"/>
              </a:rPr>
              <a:t>Process </a:t>
            </a:r>
            <a:r>
              <a:rPr lang="en-IN" sz="2400" b="0" strike="noStrike" spc="-1">
                <a:solidFill>
                  <a:srgbClr val="2D2D8A"/>
                </a:solidFill>
                <a:latin typeface="Times New Roman"/>
                <a:ea typeface="DejaVu Sans"/>
              </a:rPr>
              <a:t>Control</a:t>
            </a:r>
            <a:r>
              <a:rPr lang="en-IN" sz="2400" b="0" strike="noStrike" spc="-126">
                <a:solidFill>
                  <a:srgbClr val="2D2D8A"/>
                </a:solidFill>
                <a:latin typeface="Times New Roman"/>
                <a:ea typeface="DejaVu Sans"/>
              </a:rPr>
              <a:t> </a:t>
            </a:r>
            <a:r>
              <a:rPr lang="en-IN" sz="2400" b="0" strike="noStrike" spc="-1">
                <a:solidFill>
                  <a:srgbClr val="2D2D8A"/>
                </a:solidFill>
                <a:latin typeface="Times New Roman"/>
                <a:ea typeface="DejaVu Sans"/>
              </a:rPr>
              <a:t>Blocks</a:t>
            </a:r>
            <a:endParaRPr lang="en-IN" sz="2400" b="0" strike="noStrike" spc="-1">
              <a:latin typeface="Arial"/>
            </a:endParaRPr>
          </a:p>
          <a:p>
            <a:pPr marL="469440" indent="-456120">
              <a:lnSpc>
                <a:spcPct val="100000"/>
              </a:lnSpc>
              <a:spcBef>
                <a:spcPts val="709"/>
              </a:spcBef>
              <a:buClr>
                <a:srgbClr val="2D2D8A"/>
              </a:buClr>
              <a:buFont typeface="Symbol"/>
              <a:buChar char=""/>
              <a:tabLst>
                <a:tab pos="343080" algn="l"/>
              </a:tabLst>
            </a:pPr>
            <a:r>
              <a:rPr lang="en-IN" sz="2400" b="0" strike="noStrike" spc="-1">
                <a:solidFill>
                  <a:srgbClr val="2D2D8A"/>
                </a:solidFill>
                <a:latin typeface="Times New Roman"/>
                <a:ea typeface="DejaVu Sans"/>
              </a:rPr>
              <a:t>Interrupt</a:t>
            </a:r>
            <a:r>
              <a:rPr lang="en-IN" sz="2400" b="0" strike="noStrike" spc="-35">
                <a:solidFill>
                  <a:srgbClr val="2D2D8A"/>
                </a:solidFill>
                <a:latin typeface="Times New Roman"/>
                <a:ea typeface="DejaVu Sans"/>
              </a:rPr>
              <a:t> </a:t>
            </a:r>
            <a:r>
              <a:rPr lang="en-IN" sz="2400" b="0" strike="noStrike" spc="-1">
                <a:solidFill>
                  <a:srgbClr val="2D2D8A"/>
                </a:solidFill>
                <a:latin typeface="Times New Roman"/>
                <a:ea typeface="DejaVu Sans"/>
              </a:rPr>
              <a:t>Handling</a:t>
            </a:r>
            <a:endParaRPr lang="en-IN" sz="2400" b="0" strike="noStrike" spc="-1">
              <a:latin typeface="Arial"/>
            </a:endParaRPr>
          </a:p>
          <a:p>
            <a:pPr marL="469440" indent="-456120">
              <a:lnSpc>
                <a:spcPct val="100000"/>
              </a:lnSpc>
              <a:spcBef>
                <a:spcPts val="706"/>
              </a:spcBef>
              <a:buClr>
                <a:srgbClr val="2D2D8A"/>
              </a:buClr>
              <a:buFont typeface="Symbol"/>
              <a:buChar char=""/>
              <a:tabLst>
                <a:tab pos="343080" algn="l"/>
              </a:tabLst>
            </a:pPr>
            <a:r>
              <a:rPr lang="en-IN" sz="2400" b="0" strike="noStrike" spc="-7">
                <a:solidFill>
                  <a:srgbClr val="2D2D8A"/>
                </a:solidFill>
                <a:latin typeface="Times New Roman"/>
                <a:ea typeface="DejaVu Sans"/>
              </a:rPr>
              <a:t>Process </a:t>
            </a:r>
            <a:r>
              <a:rPr lang="en-IN" sz="2400" b="0" strike="noStrike" spc="-1">
                <a:solidFill>
                  <a:srgbClr val="2D2D8A"/>
                </a:solidFill>
                <a:latin typeface="Times New Roman"/>
                <a:ea typeface="DejaVu Sans"/>
              </a:rPr>
              <a:t>Creation and</a:t>
            </a:r>
            <a:r>
              <a:rPr lang="en-IN" sz="2400" b="0" strike="noStrike" spc="-46">
                <a:solidFill>
                  <a:srgbClr val="2D2D8A"/>
                </a:solidFill>
                <a:latin typeface="Times New Roman"/>
                <a:ea typeface="DejaVu Sans"/>
              </a:rPr>
              <a:t> </a:t>
            </a:r>
            <a:r>
              <a:rPr lang="en-IN" sz="2400" b="0" strike="noStrike" spc="-1">
                <a:solidFill>
                  <a:srgbClr val="2D2D8A"/>
                </a:solidFill>
                <a:latin typeface="Times New Roman"/>
                <a:ea typeface="DejaVu Sans"/>
              </a:rPr>
              <a:t>Destruction</a:t>
            </a:r>
            <a:endParaRPr lang="en-IN" sz="2400" b="0" strike="noStrike" spc="-1">
              <a:latin typeface="Arial"/>
            </a:endParaRPr>
          </a:p>
          <a:p>
            <a:pPr marL="469440" indent="-456120">
              <a:lnSpc>
                <a:spcPct val="100000"/>
              </a:lnSpc>
              <a:spcBef>
                <a:spcPts val="720"/>
              </a:spcBef>
              <a:buClr>
                <a:srgbClr val="2D2D8A"/>
              </a:buClr>
              <a:buFont typeface="Symbol"/>
              <a:buChar char=""/>
              <a:tabLst>
                <a:tab pos="343440" algn="l"/>
              </a:tabLst>
            </a:pPr>
            <a:r>
              <a:rPr lang="en-IN" sz="2400" b="0" strike="noStrike" spc="-1">
                <a:solidFill>
                  <a:srgbClr val="2D2D8A"/>
                </a:solidFill>
                <a:latin typeface="Times New Roman"/>
                <a:ea typeface="DejaVu Sans"/>
              </a:rPr>
              <a:t>Process Suspension and</a:t>
            </a:r>
            <a:r>
              <a:rPr lang="en-IN" sz="2400" b="0" strike="noStrike" spc="-35">
                <a:solidFill>
                  <a:srgbClr val="2D2D8A"/>
                </a:solidFill>
                <a:latin typeface="Times New Roman"/>
                <a:ea typeface="DejaVu Sans"/>
              </a:rPr>
              <a:t> </a:t>
            </a:r>
            <a:r>
              <a:rPr lang="en-IN" sz="2400" b="0" strike="noStrike" spc="-7">
                <a:solidFill>
                  <a:srgbClr val="2D2D8A"/>
                </a:solidFill>
                <a:latin typeface="Times New Roman"/>
                <a:ea typeface="DejaVu Sans"/>
              </a:rPr>
              <a:t>Resumption</a:t>
            </a:r>
            <a:endParaRPr lang="en-IN" sz="2400" b="0" strike="noStrike" spc="-1">
              <a:latin typeface="Arial"/>
            </a:endParaRPr>
          </a:p>
        </p:txBody>
      </p:sp>
      <p:sp>
        <p:nvSpPr>
          <p:cNvPr id="401" name="CustomShape 2"/>
          <p:cNvSpPr/>
          <p:nvPr/>
        </p:nvSpPr>
        <p:spPr>
          <a:xfrm>
            <a:off x="45720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Tasks of kernel (Continued..)</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animEffect transition="in" filter="dissolve">
                                      <p:cBhvr additive="repl">
                                        <p:cTn id="7" dur="500"/>
                                        <p:tgtEl>
                                          <p:spTgt spid="4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400">
                                            <p:txEl>
                                              <p:pRg st="1" end="1"/>
                                            </p:txEl>
                                          </p:spTgt>
                                        </p:tgtEl>
                                        <p:attrNameLst>
                                          <p:attrName>style.visibility</p:attrName>
                                        </p:attrNameLst>
                                      </p:cBhvr>
                                      <p:to>
                                        <p:strVal val="visible"/>
                                      </p:to>
                                    </p:set>
                                    <p:animEffect transition="in" filter="dissolve">
                                      <p:cBhvr additive="repl">
                                        <p:cTn id="12" dur="500"/>
                                        <p:tgtEl>
                                          <p:spTgt spid="4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400">
                                            <p:txEl>
                                              <p:pRg st="2" end="2"/>
                                            </p:txEl>
                                          </p:spTgt>
                                        </p:tgtEl>
                                        <p:attrNameLst>
                                          <p:attrName>style.visibility</p:attrName>
                                        </p:attrNameLst>
                                      </p:cBhvr>
                                      <p:to>
                                        <p:strVal val="visible"/>
                                      </p:to>
                                    </p:set>
                                    <p:animEffect transition="in" filter="dissolve">
                                      <p:cBhvr additive="repl">
                                        <p:cTn id="17" dur="500"/>
                                        <p:tgtEl>
                                          <p:spTgt spid="4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400">
                                            <p:txEl>
                                              <p:pRg st="3" end="3"/>
                                            </p:txEl>
                                          </p:spTgt>
                                        </p:tgtEl>
                                        <p:attrNameLst>
                                          <p:attrName>style.visibility</p:attrName>
                                        </p:attrNameLst>
                                      </p:cBhvr>
                                      <p:to>
                                        <p:strVal val="visible"/>
                                      </p:to>
                                    </p:set>
                                    <p:animEffect transition="in" filter="dissolve">
                                      <p:cBhvr additive="repl">
                                        <p:cTn id="22" dur="500"/>
                                        <p:tgtEl>
                                          <p:spTgt spid="4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nodeType="clickEffect">
                                  <p:stCondLst>
                                    <p:cond delay="0"/>
                                  </p:stCondLst>
                                  <p:childTnLst>
                                    <p:set>
                                      <p:cBhvr>
                                        <p:cTn id="26" dur="1" fill="hold">
                                          <p:stCondLst>
                                            <p:cond delay="0"/>
                                          </p:stCondLst>
                                        </p:cTn>
                                        <p:tgtEl>
                                          <p:spTgt spid="400">
                                            <p:txEl>
                                              <p:pRg st="4" end="4"/>
                                            </p:txEl>
                                          </p:spTgt>
                                        </p:tgtEl>
                                        <p:attrNameLst>
                                          <p:attrName>style.visibility</p:attrName>
                                        </p:attrNameLst>
                                      </p:cBhvr>
                                      <p:to>
                                        <p:strVal val="visible"/>
                                      </p:to>
                                    </p:set>
                                    <p:animEffect transition="in" filter="dissolve">
                                      <p:cBhvr additive="repl">
                                        <p:cTn id="27" dur="500"/>
                                        <p:tgtEl>
                                          <p:spTgt spid="4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fill="hold" nodeType="clickEffect">
                                  <p:stCondLst>
                                    <p:cond delay="0"/>
                                  </p:stCondLst>
                                  <p:childTnLst>
                                    <p:set>
                                      <p:cBhvr>
                                        <p:cTn id="31" dur="1" fill="hold">
                                          <p:stCondLst>
                                            <p:cond delay="0"/>
                                          </p:stCondLst>
                                        </p:cTn>
                                        <p:tgtEl>
                                          <p:spTgt spid="400">
                                            <p:txEl>
                                              <p:pRg st="5" end="5"/>
                                            </p:txEl>
                                          </p:spTgt>
                                        </p:tgtEl>
                                        <p:attrNameLst>
                                          <p:attrName>style.visibility</p:attrName>
                                        </p:attrNameLst>
                                      </p:cBhvr>
                                      <p:to>
                                        <p:strVal val="visible"/>
                                      </p:to>
                                    </p:set>
                                    <p:animEffect transition="in" filter="dissolve">
                                      <p:cBhvr additive="repl">
                                        <p:cTn id="32" dur="500"/>
                                        <p:tgtEl>
                                          <p:spTgt spid="4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nodeType="clickEffect">
                                  <p:stCondLst>
                                    <p:cond delay="0"/>
                                  </p:stCondLst>
                                  <p:childTnLst>
                                    <p:set>
                                      <p:cBhvr>
                                        <p:cTn id="36" dur="1" fill="hold">
                                          <p:stCondLst>
                                            <p:cond delay="0"/>
                                          </p:stCondLst>
                                        </p:cTn>
                                        <p:tgtEl>
                                          <p:spTgt spid="400">
                                            <p:txEl>
                                              <p:pRg st="6" end="6"/>
                                            </p:txEl>
                                          </p:spTgt>
                                        </p:tgtEl>
                                        <p:attrNameLst>
                                          <p:attrName>style.visibility</p:attrName>
                                        </p:attrNameLst>
                                      </p:cBhvr>
                                      <p:to>
                                        <p:strVal val="visible"/>
                                      </p:to>
                                    </p:set>
                                    <p:animEffect transition="in" filter="dissolve">
                                      <p:cBhvr additive="repl">
                                        <p:cTn id="37" dur="500"/>
                                        <p:tgtEl>
                                          <p:spTgt spid="4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nodeType="clickEffect">
                                  <p:stCondLst>
                                    <p:cond delay="0"/>
                                  </p:stCondLst>
                                  <p:childTnLst>
                                    <p:set>
                                      <p:cBhvr>
                                        <p:cTn id="41" dur="1" fill="hold">
                                          <p:stCondLst>
                                            <p:cond delay="0"/>
                                          </p:stCondLst>
                                        </p:cTn>
                                        <p:tgtEl>
                                          <p:spTgt spid="400">
                                            <p:txEl>
                                              <p:pRg st="7" end="7"/>
                                            </p:txEl>
                                          </p:spTgt>
                                        </p:tgtEl>
                                        <p:attrNameLst>
                                          <p:attrName>style.visibility</p:attrName>
                                        </p:attrNameLst>
                                      </p:cBhvr>
                                      <p:to>
                                        <p:strVal val="visible"/>
                                      </p:to>
                                    </p:set>
                                    <p:animEffect transition="in" filter="dissolve">
                                      <p:cBhvr additive="repl">
                                        <p:cTn id="42" dur="500"/>
                                        <p:tgtEl>
                                          <p:spTgt spid="4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457200" y="99072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pPr>
            <a:r>
              <a:rPr lang="en-US" sz="4400" b="1" strike="noStrike" spc="-1">
                <a:solidFill>
                  <a:srgbClr val="2D2D8A"/>
                </a:solidFill>
                <a:latin typeface="Arial"/>
                <a:ea typeface="DejaVu Sans"/>
              </a:rPr>
              <a:t>Types of Kernel</a:t>
            </a:r>
            <a:endParaRPr lang="en-IN" sz="4400" b="0" strike="noStrike" spc="-1">
              <a:latin typeface="Arial"/>
            </a:endParaRPr>
          </a:p>
        </p:txBody>
      </p:sp>
      <p:pic>
        <p:nvPicPr>
          <p:cNvPr id="403" name="Picture 7"/>
          <p:cNvPicPr/>
          <p:nvPr/>
        </p:nvPicPr>
        <p:blipFill>
          <a:blip r:embed="rId2"/>
          <a:stretch/>
        </p:blipFill>
        <p:spPr>
          <a:xfrm>
            <a:off x="0" y="1905120"/>
            <a:ext cx="9142920" cy="46062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dissolve">
                                      <p:cBhvr additive="repl">
                                        <p:cTn id="7"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685800" y="990720"/>
            <a:ext cx="7771320" cy="83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Why Linux (continued)</a:t>
            </a:r>
            <a:endParaRPr lang="en-IN" sz="4400" b="0" strike="noStrike" spc="-1">
              <a:latin typeface="Arial"/>
            </a:endParaRPr>
          </a:p>
        </p:txBody>
      </p:sp>
      <p:sp>
        <p:nvSpPr>
          <p:cNvPr id="362" name="CustomShape 2"/>
          <p:cNvSpPr/>
          <p:nvPr/>
        </p:nvSpPr>
        <p:spPr>
          <a:xfrm>
            <a:off x="228600" y="1828800"/>
            <a:ext cx="8914320" cy="56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Excellent networking facilities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 Ideal environment to run servers such as a web server, or an ftp server</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A wide variety of commercial software is available if not satisfied by the free software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Easily upgradeable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Supports multiple processors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True multi-tasking, multi-user OS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An excellent window system called X, the equivalent of Windows but much more flexible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anim calcmode="lin" valueType="num">
                                      <p:cBhvr additive="repl">
                                        <p:cTn id="7" dur="500" fill="hold"/>
                                        <p:tgtEl>
                                          <p:spTgt spid="362">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2">
                                            <p:txEl>
                                              <p:pRg st="1" end="1"/>
                                            </p:txEl>
                                          </p:spTgt>
                                        </p:tgtEl>
                                        <p:attrNameLst>
                                          <p:attrName>style.visibility</p:attrName>
                                        </p:attrNameLst>
                                      </p:cBhvr>
                                      <p:to>
                                        <p:strVal val="visible"/>
                                      </p:to>
                                    </p:set>
                                    <p:anim calcmode="lin" valueType="num">
                                      <p:cBhvr additive="repl">
                                        <p:cTn id="13" dur="500" fill="hold"/>
                                        <p:tgtEl>
                                          <p:spTgt spid="362">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2">
                                            <p:txEl>
                                              <p:pRg st="2" end="2"/>
                                            </p:txEl>
                                          </p:spTgt>
                                        </p:tgtEl>
                                        <p:attrNameLst>
                                          <p:attrName>style.visibility</p:attrName>
                                        </p:attrNameLst>
                                      </p:cBhvr>
                                      <p:to>
                                        <p:strVal val="visible"/>
                                      </p:to>
                                    </p:set>
                                    <p:anim calcmode="lin" valueType="num">
                                      <p:cBhvr additive="repl">
                                        <p:cTn id="19" dur="500" fill="hold"/>
                                        <p:tgtEl>
                                          <p:spTgt spid="362">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2">
                                            <p:txEl>
                                              <p:pRg st="3" end="3"/>
                                            </p:txEl>
                                          </p:spTgt>
                                        </p:tgtEl>
                                        <p:attrNameLst>
                                          <p:attrName>style.visibility</p:attrName>
                                        </p:attrNameLst>
                                      </p:cBhvr>
                                      <p:to>
                                        <p:strVal val="visible"/>
                                      </p:to>
                                    </p:set>
                                    <p:anim calcmode="lin" valueType="num">
                                      <p:cBhvr additive="repl">
                                        <p:cTn id="25" dur="500" fill="hold"/>
                                        <p:tgtEl>
                                          <p:spTgt spid="362">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2">
                                            <p:txEl>
                                              <p:pRg st="4" end="4"/>
                                            </p:txEl>
                                          </p:spTgt>
                                        </p:tgtEl>
                                        <p:attrNameLst>
                                          <p:attrName>style.visibility</p:attrName>
                                        </p:attrNameLst>
                                      </p:cBhvr>
                                      <p:to>
                                        <p:strVal val="visible"/>
                                      </p:to>
                                    </p:set>
                                    <p:anim calcmode="lin" valueType="num">
                                      <p:cBhvr additive="repl">
                                        <p:cTn id="31" dur="500" fill="hold"/>
                                        <p:tgtEl>
                                          <p:spTgt spid="362">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2">
                                            <p:txEl>
                                              <p:pRg st="5" end="5"/>
                                            </p:txEl>
                                          </p:spTgt>
                                        </p:tgtEl>
                                        <p:attrNameLst>
                                          <p:attrName>style.visibility</p:attrName>
                                        </p:attrNameLst>
                                      </p:cBhvr>
                                      <p:to>
                                        <p:strVal val="visible"/>
                                      </p:to>
                                    </p:set>
                                    <p:anim calcmode="lin" valueType="num">
                                      <p:cBhvr additive="repl">
                                        <p:cTn id="37" dur="500" fill="hold"/>
                                        <p:tgtEl>
                                          <p:spTgt spid="362">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2">
                                            <p:txEl>
                                              <p:pRg st="6" end="6"/>
                                            </p:txEl>
                                          </p:spTgt>
                                        </p:tgtEl>
                                        <p:attrNameLst>
                                          <p:attrName>style.visibility</p:attrName>
                                        </p:attrNameLst>
                                      </p:cBhvr>
                                      <p:to>
                                        <p:strVal val="visible"/>
                                      </p:to>
                                    </p:set>
                                    <p:anim calcmode="lin" valueType="num">
                                      <p:cBhvr additive="repl">
                                        <p:cTn id="43" dur="500" fill="hold"/>
                                        <p:tgtEl>
                                          <p:spTgt spid="362">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6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2">
                                            <p:txEl>
                                              <p:pRg st="7" end="7"/>
                                            </p:txEl>
                                          </p:spTgt>
                                        </p:tgtEl>
                                        <p:attrNameLst>
                                          <p:attrName>style.visibility</p:attrName>
                                        </p:attrNameLst>
                                      </p:cBhvr>
                                      <p:to>
                                        <p:strVal val="visible"/>
                                      </p:to>
                                    </p:set>
                                    <p:anim calcmode="lin" valueType="num">
                                      <p:cBhvr additive="repl">
                                        <p:cTn id="49" dur="500" fill="hold"/>
                                        <p:tgtEl>
                                          <p:spTgt spid="362">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3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1487160" y="947880"/>
            <a:ext cx="616860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gn="ctr">
              <a:lnSpc>
                <a:spcPct val="100000"/>
              </a:lnSpc>
            </a:pPr>
            <a:r>
              <a:rPr lang="en-US" sz="4400" b="1" strike="noStrike" spc="-1">
                <a:solidFill>
                  <a:srgbClr val="2D2D8A"/>
                </a:solidFill>
                <a:latin typeface="Arial"/>
                <a:ea typeface="DejaVu Sans"/>
              </a:rPr>
              <a:t>Monolithic Kernel</a:t>
            </a:r>
            <a:endParaRPr lang="en-IN" sz="4400" b="0" strike="noStrike" spc="-1">
              <a:latin typeface="Arial"/>
            </a:endParaRPr>
          </a:p>
        </p:txBody>
      </p:sp>
      <p:sp>
        <p:nvSpPr>
          <p:cNvPr id="405" name="CustomShape 2"/>
          <p:cNvSpPr/>
          <p:nvPr/>
        </p:nvSpPr>
        <p:spPr>
          <a:xfrm>
            <a:off x="304920" y="1644480"/>
            <a:ext cx="8609400" cy="4428360"/>
          </a:xfrm>
          <a:prstGeom prst="rect">
            <a:avLst/>
          </a:prstGeom>
          <a:noFill/>
          <a:ln>
            <a:noFill/>
          </a:ln>
        </p:spPr>
        <p:style>
          <a:lnRef idx="0">
            <a:scrgbClr r="0" g="0" b="0"/>
          </a:lnRef>
          <a:fillRef idx="0">
            <a:scrgbClr r="0" g="0" b="0"/>
          </a:fillRef>
          <a:effectRef idx="0">
            <a:scrgbClr r="0" g="0" b="0"/>
          </a:effectRef>
          <a:fontRef idx="minor"/>
        </p:style>
        <p:txBody>
          <a:bodyPr lIns="0" tIns="54000" rIns="0" bIns="0">
            <a:spAutoFit/>
          </a:bodyPr>
          <a:lstStyle/>
          <a:p>
            <a:pPr marL="355680" indent="-342000" algn="just">
              <a:lnSpc>
                <a:spcPts val="2591"/>
              </a:lnSpc>
              <a:spcBef>
                <a:spcPts val="425"/>
              </a:spcBef>
              <a:buClr>
                <a:srgbClr val="2D2D8A"/>
              </a:buClr>
              <a:buSzPct val="96000"/>
              <a:buFont typeface="Arial"/>
              <a:buChar char="•"/>
              <a:tabLst>
                <a:tab pos="285120" algn="l"/>
              </a:tabLst>
            </a:pPr>
            <a:r>
              <a:rPr lang="en-US" sz="2000" b="0" strike="noStrike" spc="-1">
                <a:solidFill>
                  <a:srgbClr val="2D2D8A"/>
                </a:solidFill>
                <a:latin typeface="Times New Roman"/>
                <a:ea typeface="DejaVu Sans"/>
              </a:rPr>
              <a:t>Run in Kernel space every </a:t>
            </a:r>
            <a:r>
              <a:rPr lang="en-US" sz="2000" b="0" strike="noStrike" spc="-7">
                <a:solidFill>
                  <a:srgbClr val="2D2D8A"/>
                </a:solidFill>
                <a:latin typeface="Times New Roman"/>
                <a:ea typeface="DejaVu Sans"/>
              </a:rPr>
              <a:t>basic </a:t>
            </a:r>
            <a:r>
              <a:rPr lang="en-US" sz="2000" b="0" strike="noStrike" spc="-1">
                <a:solidFill>
                  <a:srgbClr val="2D2D8A"/>
                </a:solidFill>
                <a:latin typeface="Times New Roman"/>
                <a:ea typeface="DejaVu Sans"/>
              </a:rPr>
              <a:t>system </a:t>
            </a:r>
            <a:r>
              <a:rPr lang="en-US" sz="2000" b="0" strike="noStrike" spc="-7">
                <a:solidFill>
                  <a:srgbClr val="2D2D8A"/>
                </a:solidFill>
                <a:latin typeface="Times New Roman"/>
                <a:ea typeface="DejaVu Sans"/>
              </a:rPr>
              <a:t>services like </a:t>
            </a:r>
            <a:endParaRPr lang="en-IN" sz="2000" b="0" strike="noStrike" spc="-1">
              <a:latin typeface="Arial"/>
            </a:endParaRPr>
          </a:p>
          <a:p>
            <a:pPr marL="812880" lvl="1" indent="-342000" algn="just">
              <a:lnSpc>
                <a:spcPts val="2591"/>
              </a:lnSpc>
              <a:spcBef>
                <a:spcPts val="425"/>
              </a:spcBef>
              <a:buClr>
                <a:srgbClr val="2D2D8A"/>
              </a:buClr>
              <a:buSzPct val="96000"/>
              <a:buFont typeface="Arial"/>
              <a:buChar char="•"/>
              <a:tabLst>
                <a:tab pos="285120" algn="l"/>
              </a:tabLst>
            </a:pPr>
            <a:r>
              <a:rPr lang="en-US" sz="2000" b="0" strike="noStrike" spc="-7">
                <a:solidFill>
                  <a:srgbClr val="2D2D8A"/>
                </a:solidFill>
                <a:latin typeface="Times New Roman"/>
                <a:ea typeface="DejaVu Sans"/>
              </a:rPr>
              <a:t>process </a:t>
            </a:r>
            <a:r>
              <a:rPr lang="en-US" sz="2000" b="0" strike="noStrike" spc="-1">
                <a:solidFill>
                  <a:srgbClr val="2D2D8A"/>
                </a:solidFill>
                <a:latin typeface="Times New Roman"/>
                <a:ea typeface="DejaVu Sans"/>
              </a:rPr>
              <a:t>and </a:t>
            </a:r>
            <a:r>
              <a:rPr lang="en-US" sz="2000" b="0" strike="noStrike" spc="-7">
                <a:solidFill>
                  <a:srgbClr val="2D2D8A"/>
                </a:solidFill>
                <a:latin typeface="Times New Roman"/>
                <a:ea typeface="DejaVu Sans"/>
              </a:rPr>
              <a:t>memory management,  </a:t>
            </a:r>
            <a:endParaRPr lang="en-IN" sz="2000" b="0" strike="noStrike" spc="-1">
              <a:latin typeface="Arial"/>
            </a:endParaRPr>
          </a:p>
          <a:p>
            <a:pPr marL="812880" lvl="1" indent="-342000" algn="just">
              <a:lnSpc>
                <a:spcPts val="2591"/>
              </a:lnSpc>
              <a:spcBef>
                <a:spcPts val="425"/>
              </a:spcBef>
              <a:buClr>
                <a:srgbClr val="2D2D8A"/>
              </a:buClr>
              <a:buSzPct val="96000"/>
              <a:buFont typeface="Arial"/>
              <a:buChar char="•"/>
              <a:tabLst>
                <a:tab pos="285120" algn="l"/>
              </a:tabLst>
            </a:pPr>
            <a:r>
              <a:rPr lang="en-US" sz="2000" b="0" strike="noStrike" spc="-1">
                <a:solidFill>
                  <a:srgbClr val="2D2D8A"/>
                </a:solidFill>
                <a:latin typeface="Times New Roman"/>
                <a:ea typeface="DejaVu Sans"/>
              </a:rPr>
              <a:t>interrupt handling and </a:t>
            </a:r>
            <a:r>
              <a:rPr lang="en-US" sz="2000" b="0" strike="noStrike" spc="-7">
                <a:solidFill>
                  <a:srgbClr val="2D2D8A"/>
                </a:solidFill>
                <a:latin typeface="Times New Roman"/>
                <a:ea typeface="DejaVu Sans"/>
              </a:rPr>
              <a:t>I/O Communication, </a:t>
            </a:r>
            <a:endParaRPr lang="en-IN" sz="2000" b="0" strike="noStrike" spc="-1">
              <a:latin typeface="Arial"/>
            </a:endParaRPr>
          </a:p>
          <a:p>
            <a:pPr marL="812880" lvl="1" indent="-342000" algn="just">
              <a:lnSpc>
                <a:spcPts val="2591"/>
              </a:lnSpc>
              <a:spcBef>
                <a:spcPts val="425"/>
              </a:spcBef>
              <a:buClr>
                <a:srgbClr val="2D2D8A"/>
              </a:buClr>
              <a:buSzPct val="96000"/>
              <a:buFont typeface="Arial"/>
              <a:buChar char="•"/>
              <a:tabLst>
                <a:tab pos="285120" algn="l"/>
              </a:tabLst>
            </a:pPr>
            <a:r>
              <a:rPr lang="en-US" sz="2000" b="0" strike="noStrike" spc="-1">
                <a:solidFill>
                  <a:srgbClr val="2D2D8A"/>
                </a:solidFill>
                <a:latin typeface="Times New Roman"/>
                <a:ea typeface="DejaVu Sans"/>
              </a:rPr>
              <a:t>file system etc in Kernel</a:t>
            </a:r>
            <a:r>
              <a:rPr lang="en-US" sz="2000" b="0" strike="noStrike" spc="-126">
                <a:solidFill>
                  <a:srgbClr val="2D2D8A"/>
                </a:solidFill>
                <a:latin typeface="Times New Roman"/>
                <a:ea typeface="DejaVu Sans"/>
              </a:rPr>
              <a:t> </a:t>
            </a:r>
            <a:r>
              <a:rPr lang="en-US" sz="2000" b="0" strike="noStrike" spc="-1">
                <a:solidFill>
                  <a:srgbClr val="2D2D8A"/>
                </a:solidFill>
                <a:latin typeface="Times New Roman"/>
                <a:ea typeface="DejaVu Sans"/>
              </a:rPr>
              <a:t>space</a:t>
            </a:r>
            <a:endParaRPr lang="en-IN" sz="2000" b="0" strike="noStrike" spc="-1">
              <a:latin typeface="Arial"/>
            </a:endParaRPr>
          </a:p>
          <a:p>
            <a:pPr marL="355680" indent="-342000" algn="just">
              <a:lnSpc>
                <a:spcPts val="2591"/>
              </a:lnSpc>
              <a:spcBef>
                <a:spcPts val="1613"/>
              </a:spcBef>
              <a:buClr>
                <a:srgbClr val="2D2D8A"/>
              </a:buClr>
              <a:buSzPct val="96000"/>
              <a:buFont typeface="Arial"/>
              <a:buChar char="•"/>
              <a:tabLst>
                <a:tab pos="285120" algn="l"/>
              </a:tabLst>
            </a:pPr>
            <a:r>
              <a:rPr lang="en-US" sz="2000" b="0" strike="noStrike" spc="-7">
                <a:solidFill>
                  <a:srgbClr val="2D2D8A"/>
                </a:solidFill>
                <a:latin typeface="Times New Roman"/>
                <a:ea typeface="DejaVu Sans"/>
              </a:rPr>
              <a:t>Used </a:t>
            </a:r>
            <a:r>
              <a:rPr lang="en-US" sz="2000" b="0" strike="noStrike" spc="-1">
                <a:solidFill>
                  <a:srgbClr val="2D2D8A"/>
                </a:solidFill>
                <a:latin typeface="Times New Roman"/>
                <a:ea typeface="DejaVu Sans"/>
              </a:rPr>
              <a:t>by Unix, Linux </a:t>
            </a:r>
            <a:r>
              <a:rPr lang="en-US" sz="2000" b="0" strike="noStrike" spc="-7">
                <a:solidFill>
                  <a:srgbClr val="2D2D8A"/>
                </a:solidFill>
                <a:latin typeface="Times New Roman"/>
                <a:ea typeface="DejaVu Sans"/>
              </a:rPr>
              <a:t>like </a:t>
            </a:r>
            <a:r>
              <a:rPr lang="en-US" sz="2000" b="0" strike="noStrike" spc="-1">
                <a:solidFill>
                  <a:srgbClr val="2D2D8A"/>
                </a:solidFill>
                <a:latin typeface="Times New Roman"/>
                <a:ea typeface="DejaVu Sans"/>
              </a:rPr>
              <a:t>Operating </a:t>
            </a:r>
            <a:r>
              <a:rPr lang="en-US" sz="2000" b="0" strike="noStrike" spc="-7">
                <a:solidFill>
                  <a:srgbClr val="2D2D8A"/>
                </a:solidFill>
                <a:latin typeface="Times New Roman"/>
                <a:ea typeface="DejaVu Sans"/>
              </a:rPr>
              <a:t>systems</a:t>
            </a:r>
            <a:endParaRPr lang="en-IN" sz="2000" b="0" strike="noStrike" spc="-1">
              <a:latin typeface="Arial"/>
            </a:endParaRPr>
          </a:p>
          <a:p>
            <a:pPr marL="812880" lvl="1" indent="-342000" algn="just">
              <a:lnSpc>
                <a:spcPts val="2591"/>
              </a:lnSpc>
              <a:spcBef>
                <a:spcPts val="1613"/>
              </a:spcBef>
              <a:buClr>
                <a:srgbClr val="2D2D8A"/>
              </a:buClr>
              <a:buSzPct val="96000"/>
              <a:buFont typeface="Arial"/>
              <a:buChar char="•"/>
              <a:tabLst>
                <a:tab pos="285120" algn="l"/>
              </a:tabLst>
            </a:pPr>
            <a:r>
              <a:rPr lang="en-US" sz="2000" b="0" strike="noStrike" spc="-7">
                <a:solidFill>
                  <a:srgbClr val="2D2D8A"/>
                </a:solidFill>
                <a:latin typeface="Times New Roman"/>
                <a:ea typeface="DejaVu Sans"/>
              </a:rPr>
              <a:t>Since there </a:t>
            </a:r>
            <a:r>
              <a:rPr lang="en-US" sz="2000" b="0" strike="noStrike" spc="-1">
                <a:solidFill>
                  <a:srgbClr val="2D2D8A"/>
                </a:solidFill>
                <a:latin typeface="Times New Roman"/>
                <a:ea typeface="DejaVu Sans"/>
              </a:rPr>
              <a:t>is </a:t>
            </a:r>
            <a:r>
              <a:rPr lang="en-US" sz="2000" b="0" strike="noStrike" spc="-7">
                <a:solidFill>
                  <a:srgbClr val="2D2D8A"/>
                </a:solidFill>
                <a:latin typeface="Times New Roman"/>
                <a:ea typeface="DejaVu Sans"/>
              </a:rPr>
              <a:t>less </a:t>
            </a:r>
            <a:r>
              <a:rPr lang="en-US" sz="2000" b="0" strike="noStrike" spc="-1">
                <a:solidFill>
                  <a:srgbClr val="2D2D8A"/>
                </a:solidFill>
                <a:latin typeface="Times New Roman"/>
                <a:ea typeface="DejaVu Sans"/>
              </a:rPr>
              <a:t>software involved, </a:t>
            </a:r>
            <a:r>
              <a:rPr lang="en-US" sz="2000" b="0" strike="noStrike" spc="-7">
                <a:solidFill>
                  <a:srgbClr val="2D2D8A"/>
                </a:solidFill>
                <a:latin typeface="Times New Roman"/>
                <a:ea typeface="DejaVu Sans"/>
              </a:rPr>
              <a:t>it </a:t>
            </a:r>
            <a:r>
              <a:rPr lang="en-US" sz="2000" b="0" strike="noStrike" spc="-1">
                <a:solidFill>
                  <a:srgbClr val="2D2D8A"/>
                </a:solidFill>
                <a:latin typeface="Times New Roman"/>
                <a:ea typeface="DejaVu Sans"/>
              </a:rPr>
              <a:t>is  </a:t>
            </a:r>
            <a:r>
              <a:rPr lang="en-US" sz="2000" b="0" strike="noStrike" spc="-21">
                <a:solidFill>
                  <a:srgbClr val="2D2D8A"/>
                </a:solidFill>
                <a:latin typeface="Times New Roman"/>
                <a:ea typeface="DejaVu Sans"/>
              </a:rPr>
              <a:t>faster</a:t>
            </a:r>
            <a:endParaRPr lang="en-IN" sz="2000" b="0" strike="noStrike" spc="-1">
              <a:latin typeface="Arial"/>
            </a:endParaRPr>
          </a:p>
          <a:p>
            <a:pPr marL="355680" indent="-342000" algn="just">
              <a:lnSpc>
                <a:spcPct val="90000"/>
              </a:lnSpc>
              <a:spcBef>
                <a:spcPts val="1559"/>
              </a:spcBef>
              <a:buClr>
                <a:srgbClr val="2D2D8A"/>
              </a:buClr>
              <a:buSzPct val="96000"/>
              <a:buFont typeface="Arial"/>
              <a:buChar char="•"/>
              <a:tabLst>
                <a:tab pos="285840" algn="l"/>
              </a:tabLst>
            </a:pPr>
            <a:r>
              <a:rPr lang="en-US" sz="2000" b="0" strike="noStrike" spc="-1">
                <a:solidFill>
                  <a:srgbClr val="2D2D8A"/>
                </a:solidFill>
                <a:latin typeface="Times New Roman"/>
                <a:ea typeface="DejaVu Sans"/>
              </a:rPr>
              <a:t>Every </a:t>
            </a:r>
            <a:r>
              <a:rPr lang="en-US" sz="2000" b="0" strike="noStrike" spc="-7">
                <a:solidFill>
                  <a:srgbClr val="2D2D8A"/>
                </a:solidFill>
                <a:latin typeface="Times New Roman"/>
                <a:ea typeface="DejaVu Sans"/>
              </a:rPr>
              <a:t>component of the Operating </a:t>
            </a:r>
            <a:r>
              <a:rPr lang="en-US" sz="2000" b="0" strike="noStrike" spc="-1">
                <a:solidFill>
                  <a:srgbClr val="2D2D8A"/>
                </a:solidFill>
                <a:latin typeface="Times New Roman"/>
                <a:ea typeface="DejaVu Sans"/>
              </a:rPr>
              <a:t>system is </a:t>
            </a:r>
            <a:r>
              <a:rPr lang="en-US" sz="2000" b="0" strike="noStrike" spc="-7">
                <a:solidFill>
                  <a:srgbClr val="2D2D8A"/>
                </a:solidFill>
                <a:latin typeface="Times New Roman"/>
                <a:ea typeface="DejaVu Sans"/>
              </a:rPr>
              <a:t>contained </a:t>
            </a:r>
            <a:r>
              <a:rPr lang="en-US" sz="2000" b="0" strike="noStrike" spc="-1">
                <a:solidFill>
                  <a:srgbClr val="2D2D8A"/>
                </a:solidFill>
                <a:latin typeface="Times New Roman"/>
                <a:ea typeface="DejaVu Sans"/>
              </a:rPr>
              <a:t>in </a:t>
            </a:r>
            <a:r>
              <a:rPr lang="en-US" sz="2000" b="0" strike="noStrike" spc="-7">
                <a:solidFill>
                  <a:srgbClr val="2D2D8A"/>
                </a:solidFill>
                <a:latin typeface="Times New Roman"/>
                <a:ea typeface="DejaVu Sans"/>
              </a:rPr>
              <a:t>the kernel </a:t>
            </a:r>
            <a:r>
              <a:rPr lang="en-US" sz="2000" b="0" strike="noStrike" spc="-1">
                <a:solidFill>
                  <a:srgbClr val="2D2D8A"/>
                </a:solidFill>
                <a:latin typeface="Times New Roman"/>
                <a:ea typeface="DejaVu Sans"/>
              </a:rPr>
              <a:t>and </a:t>
            </a:r>
            <a:r>
              <a:rPr lang="en-US" sz="2000" b="0" strike="noStrike" spc="-7">
                <a:solidFill>
                  <a:srgbClr val="2D2D8A"/>
                </a:solidFill>
                <a:latin typeface="Times New Roman"/>
                <a:ea typeface="DejaVu Sans"/>
              </a:rPr>
              <a:t>can directly </a:t>
            </a:r>
            <a:r>
              <a:rPr lang="en-US" sz="2000" b="0" strike="noStrike" spc="582">
                <a:solidFill>
                  <a:srgbClr val="2D2D8A"/>
                </a:solidFill>
                <a:latin typeface="Times New Roman"/>
                <a:ea typeface="DejaVu Sans"/>
              </a:rPr>
              <a:t> </a:t>
            </a:r>
            <a:r>
              <a:rPr lang="en-US" sz="2000" b="0" strike="noStrike" spc="-7">
                <a:solidFill>
                  <a:srgbClr val="2D2D8A"/>
                </a:solidFill>
                <a:latin typeface="Times New Roman"/>
                <a:ea typeface="DejaVu Sans"/>
              </a:rPr>
              <a:t>communicate </a:t>
            </a:r>
            <a:r>
              <a:rPr lang="en-US" sz="2000" b="0" strike="noStrike" spc="-1">
                <a:solidFill>
                  <a:srgbClr val="2D2D8A"/>
                </a:solidFill>
                <a:latin typeface="Times New Roman"/>
                <a:ea typeface="DejaVu Sans"/>
              </a:rPr>
              <a:t>with </a:t>
            </a:r>
            <a:r>
              <a:rPr lang="en-US" sz="2000" b="0" strike="noStrike" spc="-7">
                <a:solidFill>
                  <a:srgbClr val="2D2D8A"/>
                </a:solidFill>
                <a:latin typeface="Times New Roman"/>
                <a:ea typeface="DejaVu Sans"/>
              </a:rPr>
              <a:t>each </a:t>
            </a:r>
            <a:r>
              <a:rPr lang="en-US" sz="2000" b="0" strike="noStrike" spc="-1">
                <a:solidFill>
                  <a:srgbClr val="2D2D8A"/>
                </a:solidFill>
                <a:latin typeface="Times New Roman"/>
                <a:ea typeface="DejaVu Sans"/>
              </a:rPr>
              <a:t>other </a:t>
            </a:r>
            <a:r>
              <a:rPr lang="en-US" sz="2000" b="0" strike="noStrike" spc="-7">
                <a:solidFill>
                  <a:srgbClr val="2D2D8A"/>
                </a:solidFill>
                <a:latin typeface="Times New Roman"/>
                <a:ea typeface="DejaVu Sans"/>
              </a:rPr>
              <a:t>simply </a:t>
            </a:r>
            <a:r>
              <a:rPr lang="en-US" sz="2000" b="0" strike="noStrike" spc="-1">
                <a:solidFill>
                  <a:srgbClr val="2D2D8A"/>
                </a:solidFill>
                <a:latin typeface="Times New Roman"/>
                <a:ea typeface="DejaVu Sans"/>
              </a:rPr>
              <a:t>by using function </a:t>
            </a:r>
            <a:r>
              <a:rPr lang="en-US" sz="2000" b="0" strike="noStrike" spc="-7">
                <a:solidFill>
                  <a:srgbClr val="2D2D8A"/>
                </a:solidFill>
                <a:latin typeface="Times New Roman"/>
                <a:ea typeface="DejaVu Sans"/>
              </a:rPr>
              <a:t>calls. </a:t>
            </a:r>
            <a:endParaRPr lang="en-IN" sz="2000" b="0" strike="noStrike" spc="-1">
              <a:latin typeface="Arial"/>
            </a:endParaRPr>
          </a:p>
          <a:p>
            <a:pPr marL="355680" indent="-342000" algn="just">
              <a:lnSpc>
                <a:spcPct val="90000"/>
              </a:lnSpc>
              <a:spcBef>
                <a:spcPts val="1559"/>
              </a:spcBef>
              <a:buClr>
                <a:srgbClr val="2D2D8A"/>
              </a:buClr>
              <a:buSzPct val="96000"/>
              <a:buFont typeface="Arial"/>
              <a:buChar char="•"/>
              <a:tabLst>
                <a:tab pos="285840" algn="l"/>
              </a:tabLst>
            </a:pPr>
            <a:r>
              <a:rPr lang="en-US" sz="2000" b="0" strike="noStrike" spc="-1">
                <a:solidFill>
                  <a:srgbClr val="2D2D8A"/>
                </a:solidFill>
                <a:latin typeface="Times New Roman"/>
                <a:ea typeface="DejaVu Sans"/>
              </a:rPr>
              <a:t>The </a:t>
            </a:r>
            <a:r>
              <a:rPr lang="en-US" sz="2000" b="0" strike="noStrike" spc="-7">
                <a:solidFill>
                  <a:srgbClr val="2D2D8A"/>
                </a:solidFill>
                <a:latin typeface="Times New Roman"/>
                <a:ea typeface="DejaVu Sans"/>
              </a:rPr>
              <a:t>Kernel typically executes with  </a:t>
            </a:r>
            <a:r>
              <a:rPr lang="en-US" sz="2000" b="0" strike="noStrike" spc="-1">
                <a:solidFill>
                  <a:srgbClr val="2D2D8A"/>
                </a:solidFill>
                <a:latin typeface="Times New Roman"/>
                <a:ea typeface="DejaVu Sans"/>
              </a:rPr>
              <a:t>unrestricted </a:t>
            </a:r>
            <a:r>
              <a:rPr lang="en-US" sz="2000" b="0" strike="noStrike" spc="-7">
                <a:solidFill>
                  <a:srgbClr val="2D2D8A"/>
                </a:solidFill>
                <a:latin typeface="Times New Roman"/>
                <a:ea typeface="DejaVu Sans"/>
              </a:rPr>
              <a:t>access </a:t>
            </a:r>
            <a:r>
              <a:rPr lang="en-US" sz="2000" b="0" strike="noStrike" spc="-1">
                <a:solidFill>
                  <a:srgbClr val="2D2D8A"/>
                </a:solidFill>
                <a:latin typeface="Times New Roman"/>
                <a:ea typeface="DejaVu Sans"/>
              </a:rPr>
              <a:t>to the </a:t>
            </a:r>
            <a:r>
              <a:rPr lang="en-US" sz="2000" b="0" strike="noStrike" spc="-7">
                <a:solidFill>
                  <a:srgbClr val="2D2D8A"/>
                </a:solidFill>
                <a:latin typeface="Times New Roman"/>
                <a:ea typeface="DejaVu Sans"/>
              </a:rPr>
              <a:t>computer</a:t>
            </a:r>
            <a:r>
              <a:rPr lang="en-US" sz="2000" b="0" strike="noStrike" spc="-86">
                <a:solidFill>
                  <a:srgbClr val="2D2D8A"/>
                </a:solidFill>
                <a:latin typeface="Times New Roman"/>
                <a:ea typeface="DejaVu Sans"/>
              </a:rPr>
              <a:t> </a:t>
            </a:r>
            <a:r>
              <a:rPr lang="en-US" sz="2000" b="0" strike="noStrike" spc="-7">
                <a:solidFill>
                  <a:srgbClr val="2D2D8A"/>
                </a:solidFill>
                <a:latin typeface="Times New Roman"/>
                <a:ea typeface="DejaVu Sans"/>
              </a:rPr>
              <a:t>system</a:t>
            </a:r>
            <a:endParaRPr lang="en-IN" sz="2000" b="0" strike="noStrike" spc="-1">
              <a:latin typeface="Arial"/>
            </a:endParaRPr>
          </a:p>
          <a:p>
            <a:pPr>
              <a:lnSpc>
                <a:spcPct val="100000"/>
              </a:lnSpc>
              <a:tabLst>
                <a:tab pos="285840" algn="l"/>
              </a:tabLst>
            </a:pPr>
            <a:endParaRPr lang="en-IN" sz="2000" b="0" strike="noStrike" spc="-1">
              <a:latin typeface="Arial"/>
            </a:endParaRPr>
          </a:p>
          <a:p>
            <a:pPr marL="354960" indent="-342000">
              <a:lnSpc>
                <a:spcPct val="100000"/>
              </a:lnSpc>
              <a:buClr>
                <a:srgbClr val="2D2D8A"/>
              </a:buClr>
              <a:buSzPct val="96000"/>
              <a:buFont typeface="Arial"/>
              <a:buChar char="•"/>
              <a:tabLst>
                <a:tab pos="285840" algn="l"/>
              </a:tabLst>
            </a:pPr>
            <a:r>
              <a:rPr lang="en-US" sz="2000" b="0" strike="noStrike" spc="-1">
                <a:solidFill>
                  <a:srgbClr val="2D2D8A"/>
                </a:solidFill>
                <a:latin typeface="Times New Roman"/>
                <a:ea typeface="DejaVu Sans"/>
              </a:rPr>
              <a:t>This approach provides rich and </a:t>
            </a:r>
            <a:r>
              <a:rPr lang="en-US" sz="2000" b="0" strike="noStrike" spc="-7">
                <a:solidFill>
                  <a:srgbClr val="2D2D8A"/>
                </a:solidFill>
                <a:latin typeface="Times New Roman"/>
                <a:ea typeface="DejaVu Sans"/>
              </a:rPr>
              <a:t>powerful </a:t>
            </a:r>
            <a:r>
              <a:rPr lang="en-US" sz="2000" b="0" strike="noStrike" spc="-1">
                <a:solidFill>
                  <a:srgbClr val="2D2D8A"/>
                </a:solidFill>
                <a:latin typeface="Times New Roman"/>
                <a:ea typeface="DejaVu Sans"/>
              </a:rPr>
              <a:t>hardware</a:t>
            </a:r>
            <a:r>
              <a:rPr lang="en-US" sz="2000" b="0" strike="noStrike" spc="-86">
                <a:solidFill>
                  <a:srgbClr val="2D2D8A"/>
                </a:solidFill>
                <a:latin typeface="Times New Roman"/>
                <a:ea typeface="DejaVu Sans"/>
              </a:rPr>
              <a:t> </a:t>
            </a:r>
            <a:r>
              <a:rPr lang="en-US" sz="2000" b="0" strike="noStrike" spc="-1">
                <a:solidFill>
                  <a:srgbClr val="2D2D8A"/>
                </a:solidFill>
                <a:latin typeface="Times New Roman"/>
                <a:ea typeface="DejaVu Sans"/>
              </a:rPr>
              <a:t>access</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Effect transition="in" filter="dissolve">
                                      <p:cBhvr additive="repl">
                                        <p:cTn id="7" dur="500"/>
                                        <p:tgtEl>
                                          <p:spTgt spid="4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Effect transition="in" filter="dissolve">
                                      <p:cBhvr additive="repl">
                                        <p:cTn id="12" dur="500"/>
                                        <p:tgtEl>
                                          <p:spTgt spid="4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Effect transition="in" filter="dissolve">
                                      <p:cBhvr additive="repl">
                                        <p:cTn id="17" dur="500"/>
                                        <p:tgtEl>
                                          <p:spTgt spid="4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405">
                                            <p:txEl>
                                              <p:pRg st="3" end="3"/>
                                            </p:txEl>
                                          </p:spTgt>
                                        </p:tgtEl>
                                        <p:attrNameLst>
                                          <p:attrName>style.visibility</p:attrName>
                                        </p:attrNameLst>
                                      </p:cBhvr>
                                      <p:to>
                                        <p:strVal val="visible"/>
                                      </p:to>
                                    </p:set>
                                    <p:animEffect transition="in" filter="dissolve">
                                      <p:cBhvr additive="repl">
                                        <p:cTn id="22" dur="500"/>
                                        <p:tgtEl>
                                          <p:spTgt spid="4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nodeType="clickEffect">
                                  <p:stCondLst>
                                    <p:cond delay="0"/>
                                  </p:stCondLst>
                                  <p:childTnLst>
                                    <p:set>
                                      <p:cBhvr>
                                        <p:cTn id="26" dur="1" fill="hold">
                                          <p:stCondLst>
                                            <p:cond delay="0"/>
                                          </p:stCondLst>
                                        </p:cTn>
                                        <p:tgtEl>
                                          <p:spTgt spid="405">
                                            <p:txEl>
                                              <p:pRg st="4" end="4"/>
                                            </p:txEl>
                                          </p:spTgt>
                                        </p:tgtEl>
                                        <p:attrNameLst>
                                          <p:attrName>style.visibility</p:attrName>
                                        </p:attrNameLst>
                                      </p:cBhvr>
                                      <p:to>
                                        <p:strVal val="visible"/>
                                      </p:to>
                                    </p:set>
                                    <p:animEffect transition="in" filter="dissolve">
                                      <p:cBhvr additive="repl">
                                        <p:cTn id="27" dur="500"/>
                                        <p:tgtEl>
                                          <p:spTgt spid="4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fill="hold" nodeType="clickEffect">
                                  <p:stCondLst>
                                    <p:cond delay="0"/>
                                  </p:stCondLst>
                                  <p:childTnLst>
                                    <p:set>
                                      <p:cBhvr>
                                        <p:cTn id="31" dur="1" fill="hold">
                                          <p:stCondLst>
                                            <p:cond delay="0"/>
                                          </p:stCondLst>
                                        </p:cTn>
                                        <p:tgtEl>
                                          <p:spTgt spid="405">
                                            <p:txEl>
                                              <p:pRg st="5" end="5"/>
                                            </p:txEl>
                                          </p:spTgt>
                                        </p:tgtEl>
                                        <p:attrNameLst>
                                          <p:attrName>style.visibility</p:attrName>
                                        </p:attrNameLst>
                                      </p:cBhvr>
                                      <p:to>
                                        <p:strVal val="visible"/>
                                      </p:to>
                                    </p:set>
                                    <p:animEffect transition="in" filter="dissolve">
                                      <p:cBhvr additive="repl">
                                        <p:cTn id="32" dur="500"/>
                                        <p:tgtEl>
                                          <p:spTgt spid="4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nodeType="clickEffect">
                                  <p:stCondLst>
                                    <p:cond delay="0"/>
                                  </p:stCondLst>
                                  <p:childTnLst>
                                    <p:set>
                                      <p:cBhvr>
                                        <p:cTn id="36" dur="1" fill="hold">
                                          <p:stCondLst>
                                            <p:cond delay="0"/>
                                          </p:stCondLst>
                                        </p:cTn>
                                        <p:tgtEl>
                                          <p:spTgt spid="405">
                                            <p:txEl>
                                              <p:pRg st="6" end="6"/>
                                            </p:txEl>
                                          </p:spTgt>
                                        </p:tgtEl>
                                        <p:attrNameLst>
                                          <p:attrName>style.visibility</p:attrName>
                                        </p:attrNameLst>
                                      </p:cBhvr>
                                      <p:to>
                                        <p:strVal val="visible"/>
                                      </p:to>
                                    </p:set>
                                    <p:animEffect transition="in" filter="dissolve">
                                      <p:cBhvr additive="repl">
                                        <p:cTn id="37" dur="500"/>
                                        <p:tgtEl>
                                          <p:spTgt spid="40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nodeType="clickEffect">
                                  <p:stCondLst>
                                    <p:cond delay="0"/>
                                  </p:stCondLst>
                                  <p:childTnLst>
                                    <p:set>
                                      <p:cBhvr>
                                        <p:cTn id="41" dur="1" fill="hold">
                                          <p:stCondLst>
                                            <p:cond delay="0"/>
                                          </p:stCondLst>
                                        </p:cTn>
                                        <p:tgtEl>
                                          <p:spTgt spid="405">
                                            <p:txEl>
                                              <p:pRg st="7" end="7"/>
                                            </p:txEl>
                                          </p:spTgt>
                                        </p:tgtEl>
                                        <p:attrNameLst>
                                          <p:attrName>style.visibility</p:attrName>
                                        </p:attrNameLst>
                                      </p:cBhvr>
                                      <p:to>
                                        <p:strVal val="visible"/>
                                      </p:to>
                                    </p:set>
                                    <p:animEffect transition="in" filter="dissolve">
                                      <p:cBhvr additive="repl">
                                        <p:cTn id="42" dur="500"/>
                                        <p:tgtEl>
                                          <p:spTgt spid="40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fill="hold" nodeType="clickEffect">
                                  <p:stCondLst>
                                    <p:cond delay="0"/>
                                  </p:stCondLst>
                                  <p:childTnLst>
                                    <p:set>
                                      <p:cBhvr>
                                        <p:cTn id="46" dur="1" fill="hold">
                                          <p:stCondLst>
                                            <p:cond delay="0"/>
                                          </p:stCondLst>
                                        </p:cTn>
                                        <p:tgtEl>
                                          <p:spTgt spid="405">
                                            <p:txEl>
                                              <p:pRg st="9" end="9"/>
                                            </p:txEl>
                                          </p:spTgt>
                                        </p:tgtEl>
                                        <p:attrNameLst>
                                          <p:attrName>style.visibility</p:attrName>
                                        </p:attrNameLst>
                                      </p:cBhvr>
                                      <p:to>
                                        <p:strVal val="visible"/>
                                      </p:to>
                                    </p:set>
                                    <p:animEffect transition="in" filter="dissolve">
                                      <p:cBhvr additive="repl">
                                        <p:cTn id="47" dur="500"/>
                                        <p:tgtEl>
                                          <p:spTgt spid="4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609480" y="1676520"/>
            <a:ext cx="7923600" cy="44550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07" name="CustomShape 2"/>
          <p:cNvSpPr/>
          <p:nvPr/>
        </p:nvSpPr>
        <p:spPr>
          <a:xfrm>
            <a:off x="457200" y="1028880"/>
            <a:ext cx="77713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Monolithic</a:t>
            </a:r>
            <a:r>
              <a:rPr lang="en-US" sz="4400" b="1" strike="noStrike" spc="-151">
                <a:solidFill>
                  <a:srgbClr val="6F2F9F"/>
                </a:solidFill>
                <a:latin typeface="Arial"/>
                <a:ea typeface="DejaVu Sans"/>
              </a:rPr>
              <a:t> </a:t>
            </a:r>
            <a:r>
              <a:rPr lang="en-US" sz="4400" b="1" strike="noStrike" spc="-1">
                <a:solidFill>
                  <a:srgbClr val="2D2D8A"/>
                </a:solidFill>
                <a:latin typeface="Arial"/>
                <a:ea typeface="DejaVu Sans"/>
              </a:rPr>
              <a:t>Kernel</a:t>
            </a:r>
            <a:endParaRPr lang="en-IN" sz="4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455400" y="990720"/>
            <a:ext cx="8398080" cy="1153800"/>
          </a:xfrm>
          <a:prstGeom prst="rect">
            <a:avLst/>
          </a:prstGeom>
          <a:noFill/>
          <a:ln>
            <a:noFill/>
          </a:ln>
        </p:spPr>
        <p:style>
          <a:lnRef idx="0">
            <a:scrgbClr r="0" g="0" b="0"/>
          </a:lnRef>
          <a:fillRef idx="0">
            <a:scrgbClr r="0" g="0" b="0"/>
          </a:fillRef>
          <a:effectRef idx="0">
            <a:scrgbClr r="0" g="0" b="0"/>
          </a:effectRef>
          <a:fontRef idx="minor"/>
        </p:style>
        <p:txBody>
          <a:bodyPr lIns="0" tIns="9360" rIns="0" bIns="0">
            <a:noAutofit/>
          </a:bodyPr>
          <a:lstStyle/>
          <a:p>
            <a:pPr marL="9360" algn="ctr">
              <a:lnSpc>
                <a:spcPct val="100000"/>
              </a:lnSpc>
              <a:spcBef>
                <a:spcPts val="74"/>
              </a:spcBef>
            </a:pPr>
            <a:r>
              <a:rPr lang="en-US" sz="4400" b="1" strike="noStrike" spc="-12">
                <a:solidFill>
                  <a:srgbClr val="2D2D8A"/>
                </a:solidFill>
                <a:latin typeface="Arial"/>
                <a:ea typeface="DejaVu Sans"/>
              </a:rPr>
              <a:t>Pros </a:t>
            </a:r>
            <a:r>
              <a:rPr lang="en-US" sz="4400" b="1" strike="noStrike" spc="-55">
                <a:solidFill>
                  <a:srgbClr val="2D2D8A"/>
                </a:solidFill>
                <a:latin typeface="Arial"/>
                <a:ea typeface="DejaVu Sans"/>
              </a:rPr>
              <a:t>of </a:t>
            </a:r>
            <a:r>
              <a:rPr lang="en-US" sz="4400" b="1" strike="noStrike" spc="12">
                <a:solidFill>
                  <a:srgbClr val="2D2D8A"/>
                </a:solidFill>
                <a:latin typeface="Arial"/>
                <a:ea typeface="DejaVu Sans"/>
              </a:rPr>
              <a:t>Monolithic</a:t>
            </a:r>
            <a:r>
              <a:rPr lang="en-US" sz="4400" b="1" strike="noStrike" spc="-58">
                <a:solidFill>
                  <a:srgbClr val="2D2D8A"/>
                </a:solidFill>
                <a:latin typeface="Arial"/>
                <a:ea typeface="DejaVu Sans"/>
              </a:rPr>
              <a:t> </a:t>
            </a:r>
            <a:r>
              <a:rPr lang="en-US" sz="4400" b="1" strike="noStrike" spc="-24">
                <a:solidFill>
                  <a:srgbClr val="2D2D8A"/>
                </a:solidFill>
                <a:latin typeface="Arial"/>
                <a:ea typeface="DejaVu Sans"/>
              </a:rPr>
              <a:t>Kernel</a:t>
            </a:r>
            <a:endParaRPr lang="en-IN" sz="4400" b="0" strike="noStrike" spc="-1">
              <a:latin typeface="Arial"/>
            </a:endParaRPr>
          </a:p>
        </p:txBody>
      </p:sp>
      <p:sp>
        <p:nvSpPr>
          <p:cNvPr id="409" name="CustomShape 2"/>
          <p:cNvSpPr/>
          <p:nvPr/>
        </p:nvSpPr>
        <p:spPr>
          <a:xfrm>
            <a:off x="455400" y="2133720"/>
            <a:ext cx="8398080" cy="2735280"/>
          </a:xfrm>
          <a:prstGeom prst="rect">
            <a:avLst/>
          </a:prstGeom>
          <a:noFill/>
          <a:ln>
            <a:noFill/>
          </a:ln>
        </p:spPr>
        <p:style>
          <a:lnRef idx="0">
            <a:scrgbClr r="0" g="0" b="0"/>
          </a:lnRef>
          <a:fillRef idx="0">
            <a:scrgbClr r="0" g="0" b="0"/>
          </a:fillRef>
          <a:effectRef idx="0">
            <a:scrgbClr r="0" g="0" b="0"/>
          </a:effectRef>
          <a:fontRef idx="minor"/>
        </p:style>
        <p:txBody>
          <a:bodyPr lIns="0" tIns="9360" rIns="0" bIns="0">
            <a:spAutoFit/>
          </a:bodyPr>
          <a:lstStyle/>
          <a:p>
            <a:pPr marL="294840" indent="-284760" algn="just">
              <a:lnSpc>
                <a:spcPct val="100000"/>
              </a:lnSpc>
              <a:spcBef>
                <a:spcPts val="74"/>
              </a:spcBef>
              <a:buClr>
                <a:srgbClr val="2D2D8A"/>
              </a:buClr>
              <a:buFont typeface="Arial"/>
              <a:buChar char="•"/>
              <a:tabLst>
                <a:tab pos="257760" algn="l"/>
              </a:tabLst>
            </a:pPr>
            <a:r>
              <a:rPr lang="en-US" sz="2400" b="0" strike="noStrike" spc="-4">
                <a:solidFill>
                  <a:srgbClr val="2D2D8A"/>
                </a:solidFill>
                <a:latin typeface="Times New Roman"/>
                <a:ea typeface="DejaVu Sans"/>
              </a:rPr>
              <a:t>Smaller </a:t>
            </a:r>
            <a:r>
              <a:rPr lang="en-US" sz="2400" b="0" strike="noStrike" spc="-1">
                <a:solidFill>
                  <a:srgbClr val="2D2D8A"/>
                </a:solidFill>
                <a:latin typeface="Times New Roman"/>
                <a:ea typeface="DejaVu Sans"/>
              </a:rPr>
              <a:t>in source and </a:t>
            </a:r>
            <a:r>
              <a:rPr lang="en-US" sz="2400" b="0" strike="noStrike" spc="-4">
                <a:solidFill>
                  <a:srgbClr val="2D2D8A"/>
                </a:solidFill>
                <a:latin typeface="Times New Roman"/>
                <a:ea typeface="DejaVu Sans"/>
              </a:rPr>
              <a:t>compiled</a:t>
            </a:r>
            <a:r>
              <a:rPr lang="en-US" sz="2400" b="0" strike="noStrike" spc="-35">
                <a:solidFill>
                  <a:srgbClr val="2D2D8A"/>
                </a:solidFill>
                <a:latin typeface="Times New Roman"/>
                <a:ea typeface="DejaVu Sans"/>
              </a:rPr>
              <a:t> </a:t>
            </a:r>
            <a:r>
              <a:rPr lang="en-US" sz="2400" b="0" strike="noStrike" spc="-4">
                <a:solidFill>
                  <a:srgbClr val="2D2D8A"/>
                </a:solidFill>
                <a:latin typeface="Times New Roman"/>
                <a:ea typeface="DejaVu Sans"/>
              </a:rPr>
              <a:t>forms</a:t>
            </a:r>
            <a:endParaRPr lang="en-IN" sz="2400" b="0" strike="noStrike" spc="-1">
              <a:latin typeface="Arial"/>
            </a:endParaRPr>
          </a:p>
          <a:p>
            <a:pPr marL="294840" indent="-284760" algn="just">
              <a:lnSpc>
                <a:spcPct val="100000"/>
              </a:lnSpc>
              <a:buClr>
                <a:srgbClr val="2D2D8A"/>
              </a:buClr>
              <a:buFont typeface="Arial"/>
              <a:buChar char="•"/>
              <a:tabLst>
                <a:tab pos="257040" algn="l"/>
              </a:tabLst>
            </a:pPr>
            <a:r>
              <a:rPr lang="en-US" sz="2400" b="0" strike="noStrike" spc="-1">
                <a:solidFill>
                  <a:srgbClr val="2D2D8A"/>
                </a:solidFill>
                <a:latin typeface="Times New Roman"/>
                <a:ea typeface="DejaVu Sans"/>
              </a:rPr>
              <a:t>Less code generally </a:t>
            </a:r>
            <a:r>
              <a:rPr lang="en-US" sz="2400" b="0" strike="noStrike" spc="-4">
                <a:solidFill>
                  <a:srgbClr val="2D2D8A"/>
                </a:solidFill>
                <a:latin typeface="Times New Roman"/>
                <a:ea typeface="DejaVu Sans"/>
              </a:rPr>
              <a:t>means fewer </a:t>
            </a:r>
            <a:r>
              <a:rPr lang="en-US" sz="2400" b="0" strike="noStrike" spc="-1">
                <a:solidFill>
                  <a:srgbClr val="2D2D8A"/>
                </a:solidFill>
                <a:latin typeface="Times New Roman"/>
                <a:ea typeface="DejaVu Sans"/>
              </a:rPr>
              <a:t>bugs and security </a:t>
            </a:r>
            <a:r>
              <a:rPr lang="en-US" sz="2400" b="0" strike="noStrike" spc="-4">
                <a:solidFill>
                  <a:srgbClr val="2D2D8A"/>
                </a:solidFill>
                <a:latin typeface="Times New Roman"/>
                <a:ea typeface="DejaVu Sans"/>
              </a:rPr>
              <a:t>problems is </a:t>
            </a:r>
            <a:r>
              <a:rPr lang="en-US" sz="2400" b="0" strike="noStrike" spc="-1">
                <a:solidFill>
                  <a:srgbClr val="2D2D8A"/>
                </a:solidFill>
                <a:latin typeface="Times New Roman"/>
                <a:ea typeface="DejaVu Sans"/>
              </a:rPr>
              <a:t>also</a:t>
            </a:r>
            <a:r>
              <a:rPr lang="en-US" sz="2400" b="0" strike="noStrike" spc="-49">
                <a:solidFill>
                  <a:srgbClr val="2D2D8A"/>
                </a:solidFill>
                <a:latin typeface="Times New Roman"/>
                <a:ea typeface="DejaVu Sans"/>
              </a:rPr>
              <a:t> </a:t>
            </a:r>
            <a:r>
              <a:rPr lang="en-US" sz="2400" b="0" strike="noStrike" spc="-4">
                <a:solidFill>
                  <a:srgbClr val="2D2D8A"/>
                </a:solidFill>
                <a:latin typeface="Times New Roman"/>
                <a:ea typeface="DejaVu Sans"/>
              </a:rPr>
              <a:t>less</a:t>
            </a:r>
            <a:endParaRPr lang="en-IN" sz="2400" b="0" strike="noStrike" spc="-1">
              <a:latin typeface="Arial"/>
            </a:endParaRPr>
          </a:p>
          <a:p>
            <a:pPr marL="294840" indent="-284760" algn="just">
              <a:lnSpc>
                <a:spcPct val="100000"/>
              </a:lnSpc>
              <a:spcBef>
                <a:spcPts val="3"/>
              </a:spcBef>
              <a:buClr>
                <a:srgbClr val="2D2D8A"/>
              </a:buClr>
              <a:buFont typeface="Arial"/>
              <a:buChar char="•"/>
              <a:tabLst>
                <a:tab pos="257040" algn="l"/>
              </a:tabLst>
            </a:pPr>
            <a:r>
              <a:rPr lang="en-US" sz="2400" b="0" strike="noStrike" spc="-1">
                <a:solidFill>
                  <a:srgbClr val="2D2D8A"/>
                </a:solidFill>
                <a:latin typeface="Times New Roman"/>
                <a:ea typeface="DejaVu Sans"/>
              </a:rPr>
              <a:t>System calls are used to do operations in </a:t>
            </a:r>
            <a:r>
              <a:rPr lang="en-US" sz="2400" b="0" strike="noStrike" spc="-4">
                <a:solidFill>
                  <a:srgbClr val="2D2D8A"/>
                </a:solidFill>
                <a:latin typeface="Times New Roman"/>
                <a:ea typeface="DejaVu Sans"/>
              </a:rPr>
              <a:t>monolithic</a:t>
            </a:r>
            <a:r>
              <a:rPr lang="en-US" sz="2400" b="0" strike="noStrike" spc="-103">
                <a:solidFill>
                  <a:srgbClr val="2D2D8A"/>
                </a:solidFill>
                <a:latin typeface="Times New Roman"/>
                <a:ea typeface="DejaVu Sans"/>
              </a:rPr>
              <a:t> </a:t>
            </a:r>
            <a:r>
              <a:rPr lang="en-US" sz="2400" b="0" strike="noStrike" spc="-1">
                <a:solidFill>
                  <a:srgbClr val="2D2D8A"/>
                </a:solidFill>
                <a:latin typeface="Times New Roman"/>
                <a:ea typeface="DejaVu Sans"/>
              </a:rPr>
              <a:t>kernel</a:t>
            </a:r>
            <a:endParaRPr lang="en-IN" sz="2400" b="0" strike="noStrike" spc="-1">
              <a:latin typeface="Arial"/>
            </a:endParaRPr>
          </a:p>
          <a:p>
            <a:pPr marL="294840" indent="-284760" algn="just">
              <a:lnSpc>
                <a:spcPct val="100000"/>
              </a:lnSpc>
              <a:buClr>
                <a:srgbClr val="2D2D8A"/>
              </a:buClr>
              <a:buFont typeface="Arial"/>
              <a:buChar char="•"/>
              <a:tabLst>
                <a:tab pos="257040" algn="l"/>
              </a:tabLst>
            </a:pPr>
            <a:r>
              <a:rPr lang="en-US" sz="2400" b="0" strike="noStrike" spc="-1">
                <a:solidFill>
                  <a:srgbClr val="2D2D8A"/>
                </a:solidFill>
                <a:latin typeface="Times New Roman"/>
                <a:ea typeface="DejaVu Sans"/>
              </a:rPr>
              <a:t>Execution </a:t>
            </a:r>
            <a:r>
              <a:rPr lang="en-US" sz="2400" b="0" strike="noStrike" spc="-4">
                <a:solidFill>
                  <a:srgbClr val="2D2D8A"/>
                </a:solidFill>
                <a:latin typeface="Times New Roman"/>
                <a:ea typeface="DejaVu Sans"/>
              </a:rPr>
              <a:t>is</a:t>
            </a:r>
            <a:r>
              <a:rPr lang="en-US" sz="2400" b="0" strike="noStrike" spc="-35">
                <a:solidFill>
                  <a:srgbClr val="2D2D8A"/>
                </a:solidFill>
                <a:latin typeface="Times New Roman"/>
                <a:ea typeface="DejaVu Sans"/>
              </a:rPr>
              <a:t> </a:t>
            </a:r>
            <a:r>
              <a:rPr lang="en-US" sz="2400" b="0" strike="noStrike" spc="-4">
                <a:solidFill>
                  <a:srgbClr val="2D2D8A"/>
                </a:solidFill>
                <a:latin typeface="Times New Roman"/>
                <a:ea typeface="DejaVu Sans"/>
              </a:rPr>
              <a:t>fast</a:t>
            </a:r>
            <a:endParaRPr lang="en-IN" sz="2400" b="0" strike="noStrike" spc="-1">
              <a:latin typeface="Arial"/>
            </a:endParaRPr>
          </a:p>
          <a:p>
            <a:pPr marL="295200" indent="-284760" algn="just">
              <a:lnSpc>
                <a:spcPts val="1942"/>
              </a:lnSpc>
              <a:spcBef>
                <a:spcPts val="1239"/>
              </a:spcBef>
              <a:buClr>
                <a:srgbClr val="2D2D8A"/>
              </a:buClr>
              <a:buFont typeface="Arial"/>
              <a:buChar char="•"/>
              <a:tabLst>
                <a:tab pos="257040" algn="l"/>
              </a:tabLst>
            </a:pPr>
            <a:r>
              <a:rPr lang="en-US" sz="2400" b="0" strike="noStrike" spc="-1">
                <a:solidFill>
                  <a:srgbClr val="2D2D8A"/>
                </a:solidFill>
                <a:latin typeface="Times New Roman"/>
                <a:ea typeface="DejaVu Sans"/>
              </a:rPr>
              <a:t>It </a:t>
            </a:r>
            <a:r>
              <a:rPr lang="en-US" sz="2400" b="0" strike="noStrike" spc="-4">
                <a:solidFill>
                  <a:srgbClr val="2D2D8A"/>
                </a:solidFill>
                <a:latin typeface="Times New Roman"/>
                <a:ea typeface="DejaVu Sans"/>
              </a:rPr>
              <a:t>has </a:t>
            </a:r>
            <a:r>
              <a:rPr lang="en-US" sz="2400" b="0" strike="noStrike" spc="-1">
                <a:solidFill>
                  <a:srgbClr val="2D2D8A"/>
                </a:solidFill>
                <a:latin typeface="Times New Roman"/>
                <a:ea typeface="DejaVu Sans"/>
              </a:rPr>
              <a:t>all the things in kernel itself </a:t>
            </a:r>
            <a:r>
              <a:rPr lang="en-US" sz="2400" b="0" strike="noStrike" spc="-4">
                <a:solidFill>
                  <a:srgbClr val="2D2D8A"/>
                </a:solidFill>
                <a:latin typeface="Times New Roman"/>
                <a:ea typeface="DejaVu Sans"/>
              </a:rPr>
              <a:t>so we don't </a:t>
            </a:r>
            <a:r>
              <a:rPr lang="en-US" sz="2400" b="0" strike="noStrike" spc="-1">
                <a:solidFill>
                  <a:srgbClr val="2D2D8A"/>
                </a:solidFill>
                <a:latin typeface="Times New Roman"/>
                <a:ea typeface="DejaVu Sans"/>
              </a:rPr>
              <a:t>need any extra </a:t>
            </a:r>
            <a:r>
              <a:rPr lang="en-US" sz="2400" b="0" strike="noStrike" spc="-4">
                <a:solidFill>
                  <a:srgbClr val="2D2D8A"/>
                </a:solidFill>
                <a:latin typeface="Times New Roman"/>
                <a:ea typeface="DejaVu Sans"/>
              </a:rPr>
              <a:t>mechanism </a:t>
            </a:r>
            <a:r>
              <a:rPr lang="en-US" sz="2400" b="0" strike="noStrike" spc="-1">
                <a:solidFill>
                  <a:srgbClr val="2D2D8A"/>
                </a:solidFill>
                <a:latin typeface="Times New Roman"/>
                <a:ea typeface="DejaVu Sans"/>
              </a:rPr>
              <a:t>for handling of</a:t>
            </a:r>
            <a:r>
              <a:rPr lang="en-US" sz="2400" b="0" strike="noStrike" spc="-114">
                <a:solidFill>
                  <a:srgbClr val="2D2D8A"/>
                </a:solidFill>
                <a:latin typeface="Times New Roman"/>
                <a:ea typeface="DejaVu Sans"/>
              </a:rPr>
              <a:t> </a:t>
            </a:r>
            <a:r>
              <a:rPr lang="en-US" sz="2400" b="0" strike="noStrike" spc="-1">
                <a:solidFill>
                  <a:srgbClr val="2D2D8A"/>
                </a:solidFill>
                <a:latin typeface="Times New Roman"/>
                <a:ea typeface="DejaVu Sans"/>
              </a:rPr>
              <a:t>I/O  and </a:t>
            </a:r>
            <a:r>
              <a:rPr lang="en-US" sz="2400" b="0" strike="noStrike" spc="-4">
                <a:solidFill>
                  <a:srgbClr val="2D2D8A"/>
                </a:solidFill>
                <a:latin typeface="Times New Roman"/>
                <a:ea typeface="DejaVu Sans"/>
              </a:rPr>
              <a:t>process </a:t>
            </a:r>
            <a:r>
              <a:rPr lang="en-US" sz="2400" b="0" strike="noStrike" spc="-1">
                <a:solidFill>
                  <a:srgbClr val="2D2D8A"/>
                </a:solidFill>
                <a:latin typeface="Times New Roman"/>
                <a:ea typeface="DejaVu Sans"/>
              </a:rPr>
              <a:t>at the </a:t>
            </a:r>
            <a:r>
              <a:rPr lang="en-US" sz="2400" b="0" strike="noStrike" spc="-4">
                <a:solidFill>
                  <a:srgbClr val="2D2D8A"/>
                </a:solidFill>
                <a:latin typeface="Times New Roman"/>
                <a:ea typeface="DejaVu Sans"/>
              </a:rPr>
              <a:t>time </a:t>
            </a:r>
            <a:r>
              <a:rPr lang="en-US" sz="2400" b="0" strike="noStrike" spc="-1">
                <a:solidFill>
                  <a:srgbClr val="2D2D8A"/>
                </a:solidFill>
                <a:latin typeface="Times New Roman"/>
                <a:ea typeface="DejaVu Sans"/>
              </a:rPr>
              <a:t>of application</a:t>
            </a:r>
            <a:r>
              <a:rPr lang="en-US" sz="2400" b="0" strike="noStrike" spc="-41">
                <a:solidFill>
                  <a:srgbClr val="2D2D8A"/>
                </a:solidFill>
                <a:latin typeface="Times New Roman"/>
                <a:ea typeface="DejaVu Sans"/>
              </a:rPr>
              <a:t> </a:t>
            </a:r>
            <a:r>
              <a:rPr lang="en-US" sz="2400" b="0" strike="noStrike" spc="-4">
                <a:solidFill>
                  <a:srgbClr val="2D2D8A"/>
                </a:solidFill>
                <a:latin typeface="Times New Roman"/>
                <a:ea typeface="DejaVu Sans"/>
              </a:rPr>
              <a:t>making</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09">
                                            <p:txEl>
                                              <p:pRg st="0" end="0"/>
                                            </p:txEl>
                                          </p:spTgt>
                                        </p:tgtEl>
                                        <p:attrNameLst>
                                          <p:attrName>style.visibility</p:attrName>
                                        </p:attrNameLst>
                                      </p:cBhvr>
                                      <p:to>
                                        <p:strVal val="visible"/>
                                      </p:to>
                                    </p:set>
                                    <p:animEffect transition="in" filter="dissolve">
                                      <p:cBhvr additive="repl">
                                        <p:cTn id="7" dur="500"/>
                                        <p:tgtEl>
                                          <p:spTgt spid="4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409">
                                            <p:txEl>
                                              <p:pRg st="1" end="1"/>
                                            </p:txEl>
                                          </p:spTgt>
                                        </p:tgtEl>
                                        <p:attrNameLst>
                                          <p:attrName>style.visibility</p:attrName>
                                        </p:attrNameLst>
                                      </p:cBhvr>
                                      <p:to>
                                        <p:strVal val="visible"/>
                                      </p:to>
                                    </p:set>
                                    <p:animEffect transition="in" filter="dissolve">
                                      <p:cBhvr additive="repl">
                                        <p:cTn id="12" dur="500"/>
                                        <p:tgtEl>
                                          <p:spTgt spid="4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409">
                                            <p:txEl>
                                              <p:pRg st="2" end="2"/>
                                            </p:txEl>
                                          </p:spTgt>
                                        </p:tgtEl>
                                        <p:attrNameLst>
                                          <p:attrName>style.visibility</p:attrName>
                                        </p:attrNameLst>
                                      </p:cBhvr>
                                      <p:to>
                                        <p:strVal val="visible"/>
                                      </p:to>
                                    </p:set>
                                    <p:animEffect transition="in" filter="dissolve">
                                      <p:cBhvr additive="repl">
                                        <p:cTn id="17" dur="500"/>
                                        <p:tgtEl>
                                          <p:spTgt spid="4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p:cTn id="21" dur="1" fill="hold">
                                          <p:stCondLst>
                                            <p:cond delay="0"/>
                                          </p:stCondLst>
                                        </p:cTn>
                                        <p:tgtEl>
                                          <p:spTgt spid="409">
                                            <p:txEl>
                                              <p:pRg st="3" end="3"/>
                                            </p:txEl>
                                          </p:spTgt>
                                        </p:tgtEl>
                                        <p:attrNameLst>
                                          <p:attrName>style.visibility</p:attrName>
                                        </p:attrNameLst>
                                      </p:cBhvr>
                                      <p:to>
                                        <p:strVal val="visible"/>
                                      </p:to>
                                    </p:set>
                                    <p:animEffect transition="in" filter="dissolve">
                                      <p:cBhvr additive="repl">
                                        <p:cTn id="22" dur="500"/>
                                        <p:tgtEl>
                                          <p:spTgt spid="4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nodeType="clickEffect">
                                  <p:stCondLst>
                                    <p:cond delay="0"/>
                                  </p:stCondLst>
                                  <p:childTnLst>
                                    <p:set>
                                      <p:cBhvr>
                                        <p:cTn id="26" dur="1" fill="hold">
                                          <p:stCondLst>
                                            <p:cond delay="0"/>
                                          </p:stCondLst>
                                        </p:cTn>
                                        <p:tgtEl>
                                          <p:spTgt spid="409">
                                            <p:txEl>
                                              <p:pRg st="4" end="4"/>
                                            </p:txEl>
                                          </p:spTgt>
                                        </p:tgtEl>
                                        <p:attrNameLst>
                                          <p:attrName>style.visibility</p:attrName>
                                        </p:attrNameLst>
                                      </p:cBhvr>
                                      <p:to>
                                        <p:strVal val="visible"/>
                                      </p:to>
                                    </p:set>
                                    <p:animEffect transition="in" filter="dissolve">
                                      <p:cBhvr additive="repl">
                                        <p:cTn id="27" dur="500"/>
                                        <p:tgtEl>
                                          <p:spTgt spid="4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552240" y="1031760"/>
            <a:ext cx="8169480" cy="1153800"/>
          </a:xfrm>
          <a:prstGeom prst="rect">
            <a:avLst/>
          </a:prstGeom>
          <a:noFill/>
          <a:ln>
            <a:noFill/>
          </a:ln>
        </p:spPr>
        <p:style>
          <a:lnRef idx="0">
            <a:scrgbClr r="0" g="0" b="0"/>
          </a:lnRef>
          <a:fillRef idx="0">
            <a:scrgbClr r="0" g="0" b="0"/>
          </a:fillRef>
          <a:effectRef idx="0">
            <a:scrgbClr r="0" g="0" b="0"/>
          </a:effectRef>
          <a:fontRef idx="minor"/>
        </p:style>
        <p:txBody>
          <a:bodyPr lIns="0" tIns="9360" rIns="0" bIns="0">
            <a:noAutofit/>
          </a:bodyPr>
          <a:lstStyle/>
          <a:p>
            <a:pPr marL="9360" algn="ctr">
              <a:lnSpc>
                <a:spcPct val="100000"/>
              </a:lnSpc>
              <a:spcBef>
                <a:spcPts val="74"/>
              </a:spcBef>
            </a:pPr>
            <a:r>
              <a:rPr lang="en-US" sz="4400" b="1" strike="noStrike" spc="7">
                <a:solidFill>
                  <a:srgbClr val="2D2D8A"/>
                </a:solidFill>
                <a:latin typeface="Arial"/>
                <a:ea typeface="DejaVu Sans"/>
              </a:rPr>
              <a:t>Cons </a:t>
            </a:r>
            <a:r>
              <a:rPr lang="en-US" sz="4400" b="1" strike="noStrike" spc="-55">
                <a:solidFill>
                  <a:srgbClr val="2D2D8A"/>
                </a:solidFill>
                <a:latin typeface="Arial"/>
                <a:ea typeface="DejaVu Sans"/>
              </a:rPr>
              <a:t>of </a:t>
            </a:r>
            <a:r>
              <a:rPr lang="en-US" sz="4400" b="1" strike="noStrike" spc="15">
                <a:solidFill>
                  <a:srgbClr val="2D2D8A"/>
                </a:solidFill>
                <a:latin typeface="Arial"/>
                <a:ea typeface="DejaVu Sans"/>
              </a:rPr>
              <a:t>Monolithic</a:t>
            </a:r>
            <a:r>
              <a:rPr lang="en-US" sz="4400" b="1" strike="noStrike" spc="-128">
                <a:solidFill>
                  <a:srgbClr val="2D2D8A"/>
                </a:solidFill>
                <a:latin typeface="Arial"/>
                <a:ea typeface="DejaVu Sans"/>
              </a:rPr>
              <a:t> </a:t>
            </a:r>
            <a:r>
              <a:rPr lang="en-US" sz="4400" b="1" strike="noStrike" spc="-24">
                <a:solidFill>
                  <a:srgbClr val="2D2D8A"/>
                </a:solidFill>
                <a:latin typeface="Arial"/>
                <a:ea typeface="DejaVu Sans"/>
              </a:rPr>
              <a:t>Kernel</a:t>
            </a:r>
            <a:endParaRPr lang="en-IN" sz="4400" b="0" strike="noStrike" spc="-1">
              <a:latin typeface="Arial"/>
            </a:endParaRPr>
          </a:p>
        </p:txBody>
      </p:sp>
      <p:sp>
        <p:nvSpPr>
          <p:cNvPr id="411" name="CustomShape 2"/>
          <p:cNvSpPr/>
          <p:nvPr/>
        </p:nvSpPr>
        <p:spPr>
          <a:xfrm>
            <a:off x="421200" y="2133720"/>
            <a:ext cx="8300520" cy="2606760"/>
          </a:xfrm>
          <a:prstGeom prst="rect">
            <a:avLst/>
          </a:prstGeom>
          <a:noFill/>
          <a:ln>
            <a:noFill/>
          </a:ln>
        </p:spPr>
        <p:style>
          <a:lnRef idx="0">
            <a:scrgbClr r="0" g="0" b="0"/>
          </a:lnRef>
          <a:fillRef idx="0">
            <a:scrgbClr r="0" g="0" b="0"/>
          </a:fillRef>
          <a:effectRef idx="0">
            <a:scrgbClr r="0" g="0" b="0"/>
          </a:effectRef>
          <a:fontRef idx="minor"/>
        </p:style>
        <p:txBody>
          <a:bodyPr lIns="0" tIns="9360" rIns="0" bIns="0">
            <a:spAutoFit/>
          </a:bodyPr>
          <a:lstStyle/>
          <a:p>
            <a:pPr marL="294840" indent="-28476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Coding in kernel space is hard, since you cannot </a:t>
            </a:r>
            <a:r>
              <a:rPr lang="en-US" sz="2400" b="0" strike="noStrike" spc="-4">
                <a:solidFill>
                  <a:srgbClr val="2D2D8A"/>
                </a:solidFill>
                <a:latin typeface="Times New Roman"/>
                <a:ea typeface="DejaVu Sans"/>
              </a:rPr>
              <a:t>use </a:t>
            </a:r>
            <a:r>
              <a:rPr lang="en-US" sz="2400" b="0" strike="noStrike" spc="-9">
                <a:solidFill>
                  <a:srgbClr val="2D2D8A"/>
                </a:solidFill>
                <a:latin typeface="Times New Roman"/>
                <a:ea typeface="DejaVu Sans"/>
              </a:rPr>
              <a:t>common</a:t>
            </a:r>
            <a:r>
              <a:rPr lang="en-US" sz="2400" b="0" strike="noStrike" spc="-60">
                <a:solidFill>
                  <a:srgbClr val="2D2D8A"/>
                </a:solidFill>
                <a:latin typeface="Times New Roman"/>
                <a:ea typeface="DejaVu Sans"/>
              </a:rPr>
              <a:t> </a:t>
            </a:r>
            <a:r>
              <a:rPr lang="en-US" sz="2400" b="0" strike="noStrike" spc="-1">
                <a:solidFill>
                  <a:srgbClr val="2D2D8A"/>
                </a:solidFill>
                <a:latin typeface="Times New Roman"/>
                <a:ea typeface="DejaVu Sans"/>
              </a:rPr>
              <a:t>libraries </a:t>
            </a:r>
            <a:endParaRPr lang="en-IN" sz="2400" b="0" strike="noStrike" spc="-1">
              <a:latin typeface="Arial"/>
            </a:endParaRPr>
          </a:p>
          <a:p>
            <a:pPr marL="294840" indent="-28476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Debugging is </a:t>
            </a:r>
            <a:r>
              <a:rPr lang="en-US" sz="2400" b="0" strike="noStrike" spc="-12">
                <a:solidFill>
                  <a:srgbClr val="2D2D8A"/>
                </a:solidFill>
                <a:latin typeface="Times New Roman"/>
                <a:ea typeface="DejaVu Sans"/>
              </a:rPr>
              <a:t>harder, </a:t>
            </a:r>
            <a:r>
              <a:rPr lang="en-US" sz="2400" b="0" strike="noStrike" spc="-1">
                <a:solidFill>
                  <a:srgbClr val="2D2D8A"/>
                </a:solidFill>
                <a:latin typeface="Times New Roman"/>
                <a:ea typeface="DejaVu Sans"/>
              </a:rPr>
              <a:t>rebooting the </a:t>
            </a:r>
            <a:r>
              <a:rPr lang="en-US" sz="2400" b="0" strike="noStrike" spc="-4">
                <a:solidFill>
                  <a:srgbClr val="2D2D8A"/>
                </a:solidFill>
                <a:latin typeface="Times New Roman"/>
                <a:ea typeface="DejaVu Sans"/>
              </a:rPr>
              <a:t>computer </a:t>
            </a:r>
            <a:r>
              <a:rPr lang="en-US" sz="2400" b="0" strike="noStrike" spc="-1">
                <a:solidFill>
                  <a:srgbClr val="2D2D8A"/>
                </a:solidFill>
                <a:latin typeface="Times New Roman"/>
                <a:ea typeface="DejaVu Sans"/>
              </a:rPr>
              <a:t>is often</a:t>
            </a:r>
            <a:r>
              <a:rPr lang="en-US" sz="2400" b="0" strike="noStrike" spc="-58">
                <a:solidFill>
                  <a:srgbClr val="2D2D8A"/>
                </a:solidFill>
                <a:latin typeface="Times New Roman"/>
                <a:ea typeface="DejaVu Sans"/>
              </a:rPr>
              <a:t> </a:t>
            </a:r>
            <a:r>
              <a:rPr lang="en-US" sz="2400" b="0" strike="noStrike" spc="-1">
                <a:solidFill>
                  <a:srgbClr val="2D2D8A"/>
                </a:solidFill>
                <a:latin typeface="Times New Roman"/>
                <a:ea typeface="DejaVu Sans"/>
              </a:rPr>
              <a:t>needed</a:t>
            </a:r>
            <a:endParaRPr lang="en-IN" sz="2400" b="0" strike="noStrike" spc="-1">
              <a:latin typeface="Arial"/>
            </a:endParaRPr>
          </a:p>
          <a:p>
            <a:pPr marL="294840" indent="-28476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Bugs in one part of kernel produce strong side</a:t>
            </a:r>
            <a:r>
              <a:rPr lang="en-US" sz="2400" b="0" strike="noStrike" spc="-66">
                <a:solidFill>
                  <a:srgbClr val="2D2D8A"/>
                </a:solidFill>
                <a:latin typeface="Times New Roman"/>
                <a:ea typeface="DejaVu Sans"/>
              </a:rPr>
              <a:t> </a:t>
            </a:r>
            <a:r>
              <a:rPr lang="en-US" sz="2400" b="0" strike="noStrike" spc="-9">
                <a:solidFill>
                  <a:srgbClr val="2D2D8A"/>
                </a:solidFill>
                <a:latin typeface="Times New Roman"/>
                <a:ea typeface="DejaVu Sans"/>
              </a:rPr>
              <a:t>effects</a:t>
            </a:r>
            <a:endParaRPr lang="en-IN" sz="2400" b="0" strike="noStrike" spc="-1">
              <a:latin typeface="Arial"/>
            </a:endParaRPr>
          </a:p>
          <a:p>
            <a:pPr marL="294840" indent="-28476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Kernels often </a:t>
            </a:r>
            <a:r>
              <a:rPr lang="en-US" sz="2400" b="0" strike="noStrike" spc="-4">
                <a:solidFill>
                  <a:srgbClr val="2D2D8A"/>
                </a:solidFill>
                <a:latin typeface="Times New Roman"/>
                <a:ea typeface="DejaVu Sans"/>
              </a:rPr>
              <a:t>become </a:t>
            </a:r>
            <a:r>
              <a:rPr lang="en-US" sz="2400" b="0" strike="noStrike" spc="-1">
                <a:solidFill>
                  <a:srgbClr val="2D2D8A"/>
                </a:solidFill>
                <a:latin typeface="Times New Roman"/>
                <a:ea typeface="DejaVu Sans"/>
              </a:rPr>
              <a:t>very huge and </a:t>
            </a:r>
            <a:r>
              <a:rPr lang="en-US" sz="2400" b="0" strike="noStrike" spc="-9">
                <a:solidFill>
                  <a:srgbClr val="2D2D8A"/>
                </a:solidFill>
                <a:latin typeface="Times New Roman"/>
                <a:ea typeface="DejaVu Sans"/>
              </a:rPr>
              <a:t>difficult </a:t>
            </a:r>
            <a:r>
              <a:rPr lang="en-US" sz="2400" b="0" strike="noStrike" spc="-1">
                <a:solidFill>
                  <a:srgbClr val="2D2D8A"/>
                </a:solidFill>
                <a:latin typeface="Times New Roman"/>
                <a:ea typeface="DejaVu Sans"/>
              </a:rPr>
              <a:t>to</a:t>
            </a:r>
            <a:r>
              <a:rPr lang="en-US" sz="2400" b="0" strike="noStrike" spc="-46">
                <a:solidFill>
                  <a:srgbClr val="2D2D8A"/>
                </a:solidFill>
                <a:latin typeface="Times New Roman"/>
                <a:ea typeface="DejaVu Sans"/>
              </a:rPr>
              <a:t> </a:t>
            </a:r>
            <a:r>
              <a:rPr lang="en-US" sz="2400" b="0" strike="noStrike" spc="-4">
                <a:solidFill>
                  <a:srgbClr val="2D2D8A"/>
                </a:solidFill>
                <a:latin typeface="Times New Roman"/>
                <a:ea typeface="DejaVu Sans"/>
              </a:rPr>
              <a:t>maintain</a:t>
            </a:r>
            <a:endParaRPr lang="en-IN" sz="2400" b="0" strike="noStrike" spc="-1">
              <a:latin typeface="Arial"/>
            </a:endParaRPr>
          </a:p>
          <a:p>
            <a:pPr marL="294840" indent="-284760">
              <a:lnSpc>
                <a:spcPct val="100000"/>
              </a:lnSpc>
              <a:spcBef>
                <a:spcPts val="74"/>
              </a:spcBef>
              <a:buClr>
                <a:srgbClr val="2D2D8A"/>
              </a:buClr>
              <a:buFont typeface="Arial"/>
              <a:buChar char="•"/>
              <a:tabLst>
                <a:tab pos="257760" algn="l"/>
              </a:tabLst>
            </a:pPr>
            <a:r>
              <a:rPr lang="en-US" sz="2400" b="0" strike="noStrike" spc="-4">
                <a:solidFill>
                  <a:srgbClr val="2D2D8A"/>
                </a:solidFill>
                <a:latin typeface="Times New Roman"/>
                <a:ea typeface="DejaVu Sans"/>
              </a:rPr>
              <a:t>Not </a:t>
            </a:r>
            <a:r>
              <a:rPr lang="en-US" sz="2400" b="0" strike="noStrike" spc="-1">
                <a:solidFill>
                  <a:srgbClr val="2D2D8A"/>
                </a:solidFill>
                <a:latin typeface="Times New Roman"/>
                <a:ea typeface="DejaVu Sans"/>
              </a:rPr>
              <a:t>portable</a:t>
            </a:r>
            <a:r>
              <a:rPr lang="en-US" sz="2400" b="0" strike="noStrike" spc="-24">
                <a:solidFill>
                  <a:srgbClr val="2D2D8A"/>
                </a:solidFill>
                <a:latin typeface="Times New Roman"/>
                <a:ea typeface="DejaVu Sans"/>
              </a:rPr>
              <a:t> </a:t>
            </a:r>
            <a:r>
              <a:rPr lang="en-US" sz="2400" b="0" strike="noStrike" spc="-4">
                <a:solidFill>
                  <a:srgbClr val="2D2D8A"/>
                </a:solidFill>
                <a:latin typeface="Times New Roman"/>
                <a:ea typeface="DejaVu Sans"/>
              </a:rPr>
              <a:t>one. Monolithic kernels </a:t>
            </a:r>
            <a:r>
              <a:rPr lang="en-US" sz="2400" b="0" strike="noStrike" spc="-9">
                <a:solidFill>
                  <a:srgbClr val="2D2D8A"/>
                </a:solidFill>
                <a:latin typeface="Times New Roman"/>
                <a:ea typeface="DejaVu Sans"/>
              </a:rPr>
              <a:t>must </a:t>
            </a:r>
            <a:r>
              <a:rPr lang="en-US" sz="2400" b="0" strike="noStrike" spc="-4">
                <a:solidFill>
                  <a:srgbClr val="2D2D8A"/>
                </a:solidFill>
                <a:latin typeface="Times New Roman"/>
                <a:ea typeface="DejaVu Sans"/>
              </a:rPr>
              <a:t>be rewritten </a:t>
            </a:r>
            <a:r>
              <a:rPr lang="en-US" sz="2400" b="0" strike="noStrike" spc="-1">
                <a:solidFill>
                  <a:srgbClr val="2D2D8A"/>
                </a:solidFill>
                <a:latin typeface="Times New Roman"/>
                <a:ea typeface="DejaVu Sans"/>
              </a:rPr>
              <a:t>for </a:t>
            </a:r>
            <a:r>
              <a:rPr lang="en-US" sz="2400" b="0" strike="noStrike" spc="-4">
                <a:solidFill>
                  <a:srgbClr val="2D2D8A"/>
                </a:solidFill>
                <a:latin typeface="Times New Roman"/>
                <a:ea typeface="DejaVu Sans"/>
              </a:rPr>
              <a:t>each </a:t>
            </a:r>
            <a:r>
              <a:rPr lang="en-US" sz="2400" b="0" strike="noStrike" spc="-9">
                <a:solidFill>
                  <a:srgbClr val="2D2D8A"/>
                </a:solidFill>
                <a:latin typeface="Times New Roman"/>
                <a:ea typeface="DejaVu Sans"/>
              </a:rPr>
              <a:t>new </a:t>
            </a:r>
            <a:r>
              <a:rPr lang="en-US" sz="2400" b="0" strike="noStrike" spc="-4">
                <a:solidFill>
                  <a:srgbClr val="2D2D8A"/>
                </a:solidFill>
                <a:latin typeface="Times New Roman"/>
                <a:ea typeface="DejaVu Sans"/>
              </a:rPr>
              <a:t>architecture that the OS </a:t>
            </a:r>
            <a:r>
              <a:rPr lang="en-US" sz="2400" b="0" strike="noStrike" spc="-1">
                <a:solidFill>
                  <a:srgbClr val="2D2D8A"/>
                </a:solidFill>
                <a:latin typeface="Times New Roman"/>
                <a:ea typeface="DejaVu Sans"/>
              </a:rPr>
              <a:t>is to  be used</a:t>
            </a:r>
            <a:r>
              <a:rPr lang="en-US" sz="2400" b="0" strike="noStrike" spc="-12">
                <a:solidFill>
                  <a:srgbClr val="2D2D8A"/>
                </a:solidFill>
                <a:latin typeface="Times New Roman"/>
                <a:ea typeface="DejaVu Sans"/>
              </a:rPr>
              <a:t> </a:t>
            </a:r>
            <a:r>
              <a:rPr lang="en-US" sz="2400" b="0" strike="noStrike" spc="-1">
                <a:solidFill>
                  <a:srgbClr val="2D2D8A"/>
                </a:solidFill>
                <a:latin typeface="Times New Roman"/>
                <a:ea typeface="DejaVu Sans"/>
              </a:rPr>
              <a:t>on.</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
                                            <p:txEl>
                                              <p:pRg st="0" end="0"/>
                                            </p:txEl>
                                          </p:spTgt>
                                        </p:tgtEl>
                                        <p:attrNameLst>
                                          <p:attrName>style.visibility</p:attrName>
                                        </p:attrNameLst>
                                      </p:cBhvr>
                                      <p:to>
                                        <p:strVal val="visible"/>
                                      </p:to>
                                    </p:set>
                                    <p:animEffect transition="in" filter="blinds(horizontal)">
                                      <p:cBhvr additive="repl">
                                        <p:cTn id="7" dur="500"/>
                                        <p:tgtEl>
                                          <p:spTgt spid="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
                                            <p:txEl>
                                              <p:pRg st="1" end="1"/>
                                            </p:txEl>
                                          </p:spTgt>
                                        </p:tgtEl>
                                        <p:attrNameLst>
                                          <p:attrName>style.visibility</p:attrName>
                                        </p:attrNameLst>
                                      </p:cBhvr>
                                      <p:to>
                                        <p:strVal val="visible"/>
                                      </p:to>
                                    </p:set>
                                    <p:animEffect transition="in" filter="blinds(horizontal)">
                                      <p:cBhvr additive="repl">
                                        <p:cTn id="12" dur="500"/>
                                        <p:tgtEl>
                                          <p:spTgt spid="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
                                            <p:txEl>
                                              <p:pRg st="2" end="2"/>
                                            </p:txEl>
                                          </p:spTgt>
                                        </p:tgtEl>
                                        <p:attrNameLst>
                                          <p:attrName>style.visibility</p:attrName>
                                        </p:attrNameLst>
                                      </p:cBhvr>
                                      <p:to>
                                        <p:strVal val="visible"/>
                                      </p:to>
                                    </p:set>
                                    <p:animEffect transition="in" filter="blinds(horizontal)">
                                      <p:cBhvr additive="repl">
                                        <p:cTn id="17" dur="500"/>
                                        <p:tgtEl>
                                          <p:spTgt spid="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
                                            <p:txEl>
                                              <p:pRg st="3" end="3"/>
                                            </p:txEl>
                                          </p:spTgt>
                                        </p:tgtEl>
                                        <p:attrNameLst>
                                          <p:attrName>style.visibility</p:attrName>
                                        </p:attrNameLst>
                                      </p:cBhvr>
                                      <p:to>
                                        <p:strVal val="visible"/>
                                      </p:to>
                                    </p:set>
                                    <p:animEffect transition="in" filter="blinds(horizontal)">
                                      <p:cBhvr additive="repl">
                                        <p:cTn id="22" dur="500"/>
                                        <p:tgtEl>
                                          <p:spTgt spid="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
                                            <p:txEl>
                                              <p:pRg st="4" end="4"/>
                                            </p:txEl>
                                          </p:spTgt>
                                        </p:tgtEl>
                                        <p:attrNameLst>
                                          <p:attrName>style.visibility</p:attrName>
                                        </p:attrNameLst>
                                      </p:cBhvr>
                                      <p:to>
                                        <p:strVal val="visible"/>
                                      </p:to>
                                    </p:set>
                                    <p:animEffect transition="in" filter="blinds(horizontal)">
                                      <p:cBhvr additive="repl">
                                        <p:cTn id="27" dur="500"/>
                                        <p:tgtEl>
                                          <p:spTgt spid="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1752480" y="838080"/>
            <a:ext cx="510192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gn="ctr">
              <a:lnSpc>
                <a:spcPct val="100000"/>
              </a:lnSpc>
              <a:spcBef>
                <a:spcPts val="99"/>
              </a:spcBef>
            </a:pPr>
            <a:r>
              <a:rPr lang="en-US" sz="4400" b="1" strike="noStrike" spc="7">
                <a:solidFill>
                  <a:srgbClr val="2D2D8A"/>
                </a:solidFill>
                <a:latin typeface="Arial"/>
                <a:ea typeface="DejaVu Sans"/>
              </a:rPr>
              <a:t>Micro Kernel</a:t>
            </a:r>
            <a:endParaRPr lang="en-IN" sz="4400" b="0" strike="noStrike" spc="-1">
              <a:latin typeface="Arial"/>
            </a:endParaRPr>
          </a:p>
        </p:txBody>
      </p:sp>
      <p:sp>
        <p:nvSpPr>
          <p:cNvPr id="413" name="CustomShape 2"/>
          <p:cNvSpPr/>
          <p:nvPr/>
        </p:nvSpPr>
        <p:spPr>
          <a:xfrm>
            <a:off x="193320" y="1562400"/>
            <a:ext cx="8755920" cy="4459320"/>
          </a:xfrm>
          <a:prstGeom prst="rect">
            <a:avLst/>
          </a:prstGeom>
          <a:noFill/>
          <a:ln>
            <a:noFill/>
          </a:ln>
        </p:spPr>
        <p:style>
          <a:lnRef idx="0">
            <a:scrgbClr r="0" g="0" b="0"/>
          </a:lnRef>
          <a:fillRef idx="0">
            <a:scrgbClr r="0" g="0" b="0"/>
          </a:fillRef>
          <a:effectRef idx="0">
            <a:scrgbClr r="0" g="0" b="0"/>
          </a:effectRef>
          <a:fontRef idx="minor"/>
        </p:style>
        <p:txBody>
          <a:bodyPr lIns="0" tIns="54000" rIns="0" bIns="0">
            <a:spAutoFit/>
          </a:bodyPr>
          <a:lstStyle/>
          <a:p>
            <a:pPr marL="355680" indent="-342000" algn="just">
              <a:lnSpc>
                <a:spcPts val="2591"/>
              </a:lnSpc>
              <a:spcBef>
                <a:spcPts val="425"/>
              </a:spcBef>
              <a:buClr>
                <a:srgbClr val="2D2D8A"/>
              </a:buClr>
              <a:buSzPct val="96000"/>
              <a:buFont typeface="Arial"/>
              <a:buChar char="•"/>
              <a:tabLst>
                <a:tab pos="285120" algn="l"/>
              </a:tabLst>
            </a:pP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kernel </a:t>
            </a:r>
            <a:r>
              <a:rPr lang="en-US" sz="2400" b="0" strike="noStrike" spc="-1">
                <a:solidFill>
                  <a:srgbClr val="2D2D8A"/>
                </a:solidFill>
                <a:latin typeface="Times New Roman"/>
                <a:ea typeface="DejaVu Sans"/>
              </a:rPr>
              <a:t>provides basic </a:t>
            </a:r>
            <a:r>
              <a:rPr lang="en-US" sz="2400" b="0" strike="noStrike" spc="-7">
                <a:solidFill>
                  <a:srgbClr val="2D2D8A"/>
                </a:solidFill>
                <a:latin typeface="Times New Roman"/>
                <a:ea typeface="DejaVu Sans"/>
              </a:rPr>
              <a:t>functionality that allows the execution </a:t>
            </a:r>
            <a:r>
              <a:rPr lang="en-US" sz="2400" b="0" strike="noStrike" spc="-1">
                <a:solidFill>
                  <a:srgbClr val="2D2D8A"/>
                </a:solidFill>
                <a:latin typeface="Times New Roman"/>
                <a:ea typeface="DejaVu Sans"/>
              </a:rPr>
              <a:t>of servers and  separate </a:t>
            </a:r>
            <a:r>
              <a:rPr lang="en-US" sz="2400" b="0" strike="noStrike" spc="-7">
                <a:solidFill>
                  <a:srgbClr val="2D2D8A"/>
                </a:solidFill>
                <a:latin typeface="Times New Roman"/>
                <a:ea typeface="DejaVu Sans"/>
              </a:rPr>
              <a:t>programs</a:t>
            </a:r>
            <a:r>
              <a:rPr lang="en-US" sz="2400" b="0" strike="noStrike" spc="-26">
                <a:solidFill>
                  <a:srgbClr val="2D2D8A"/>
                </a:solidFill>
                <a:latin typeface="Times New Roman"/>
                <a:ea typeface="DejaVu Sans"/>
              </a:rPr>
              <a:t> </a:t>
            </a:r>
            <a:endParaRPr lang="en-IN" sz="2400" b="0" strike="noStrike" spc="-1">
              <a:latin typeface="Arial"/>
            </a:endParaRPr>
          </a:p>
          <a:p>
            <a:pPr marL="355680" indent="-342000" algn="just">
              <a:lnSpc>
                <a:spcPts val="2591"/>
              </a:lnSpc>
              <a:spcBef>
                <a:spcPts val="425"/>
              </a:spcBef>
              <a:buClr>
                <a:srgbClr val="2D2D8A"/>
              </a:buClr>
              <a:buSzPct val="96000"/>
              <a:buFont typeface="Arial"/>
              <a:buChar char="•"/>
              <a:tabLst>
                <a:tab pos="285120" algn="l"/>
              </a:tabLst>
            </a:pP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Kernel </a:t>
            </a:r>
            <a:r>
              <a:rPr lang="en-US" sz="2400" b="0" strike="noStrike" spc="-12">
                <a:solidFill>
                  <a:srgbClr val="2D2D8A"/>
                </a:solidFill>
                <a:latin typeface="Times New Roman"/>
                <a:ea typeface="DejaVu Sans"/>
              </a:rPr>
              <a:t>is </a:t>
            </a:r>
            <a:r>
              <a:rPr lang="en-US" sz="2400" b="0" strike="noStrike" spc="-1">
                <a:solidFill>
                  <a:srgbClr val="2D2D8A"/>
                </a:solidFill>
                <a:latin typeface="Times New Roman"/>
                <a:ea typeface="DejaVu Sans"/>
              </a:rPr>
              <a:t>broken </a:t>
            </a:r>
            <a:r>
              <a:rPr lang="en-US" sz="2400" b="0" strike="noStrike" spc="-7">
                <a:solidFill>
                  <a:srgbClr val="2D2D8A"/>
                </a:solidFill>
                <a:latin typeface="Times New Roman"/>
                <a:ea typeface="DejaVu Sans"/>
              </a:rPr>
              <a:t>into separate processes known as </a:t>
            </a:r>
            <a:r>
              <a:rPr lang="en-US" sz="2400" b="0" strike="noStrike" spc="-1">
                <a:solidFill>
                  <a:srgbClr val="2D2D8A"/>
                </a:solidFill>
                <a:latin typeface="Times New Roman"/>
                <a:ea typeface="DejaVu Sans"/>
              </a:rPr>
              <a:t>server</a:t>
            </a:r>
            <a:endParaRPr lang="en-IN" sz="2400" b="0" strike="noStrike" spc="-1">
              <a:latin typeface="Arial"/>
            </a:endParaRPr>
          </a:p>
          <a:p>
            <a:pPr marL="812880" lvl="1" indent="-342000" algn="just">
              <a:lnSpc>
                <a:spcPct val="90000"/>
              </a:lnSpc>
              <a:spcBef>
                <a:spcPts val="961"/>
              </a:spcBef>
              <a:buClr>
                <a:srgbClr val="2D2D8A"/>
              </a:buClr>
              <a:buFont typeface="Arial"/>
              <a:buChar char="•"/>
              <a:tabLst>
                <a:tab pos="285120" algn="l"/>
              </a:tabLst>
            </a:pP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Some </a:t>
            </a:r>
            <a:r>
              <a:rPr lang="en-US" sz="2400" b="0" strike="noStrike" spc="-1">
                <a:solidFill>
                  <a:srgbClr val="2D2D8A"/>
                </a:solidFill>
                <a:latin typeface="Times New Roman"/>
                <a:ea typeface="DejaVu Sans"/>
              </a:rPr>
              <a:t>of the </a:t>
            </a:r>
            <a:r>
              <a:rPr lang="en-US" sz="2400" b="0" strike="noStrike" spc="-7">
                <a:solidFill>
                  <a:srgbClr val="2D2D8A"/>
                </a:solidFill>
                <a:latin typeface="Times New Roman"/>
                <a:ea typeface="DejaVu Sans"/>
              </a:rPr>
              <a:t>servers </a:t>
            </a:r>
            <a:r>
              <a:rPr lang="en-US" sz="2400" b="0" strike="noStrike" spc="-1">
                <a:solidFill>
                  <a:srgbClr val="2D2D8A"/>
                </a:solidFill>
                <a:latin typeface="Times New Roman"/>
                <a:ea typeface="DejaVu Sans"/>
              </a:rPr>
              <a:t>run </a:t>
            </a:r>
            <a:r>
              <a:rPr lang="en-US" sz="2400" b="0" strike="noStrike" spc="-12">
                <a:solidFill>
                  <a:srgbClr val="2D2D8A"/>
                </a:solidFill>
                <a:latin typeface="Times New Roman"/>
                <a:ea typeface="DejaVu Sans"/>
              </a:rPr>
              <a:t>in  </a:t>
            </a:r>
            <a:r>
              <a:rPr lang="en-US" sz="2400" b="0" strike="noStrike" spc="-1">
                <a:solidFill>
                  <a:srgbClr val="2D2D8A"/>
                </a:solidFill>
                <a:latin typeface="Times New Roman"/>
                <a:ea typeface="DejaVu Sans"/>
              </a:rPr>
              <a:t>user </a:t>
            </a:r>
            <a:r>
              <a:rPr lang="en-US" sz="2400" b="0" strike="noStrike" spc="-7">
                <a:solidFill>
                  <a:srgbClr val="2D2D8A"/>
                </a:solidFill>
                <a:latin typeface="Times New Roman"/>
                <a:ea typeface="DejaVu Sans"/>
              </a:rPr>
              <a:t>space and </a:t>
            </a:r>
            <a:r>
              <a:rPr lang="en-US" sz="2400" b="0" strike="noStrike" spc="-12">
                <a:solidFill>
                  <a:srgbClr val="2D2D8A"/>
                </a:solidFill>
                <a:latin typeface="Times New Roman"/>
                <a:ea typeface="DejaVu Sans"/>
              </a:rPr>
              <a:t>some </a:t>
            </a:r>
            <a:r>
              <a:rPr lang="en-US" sz="2400" b="0" strike="noStrike" spc="-1">
                <a:solidFill>
                  <a:srgbClr val="2D2D8A"/>
                </a:solidFill>
                <a:latin typeface="Times New Roman"/>
                <a:ea typeface="DejaVu Sans"/>
              </a:rPr>
              <a:t>in </a:t>
            </a:r>
            <a:r>
              <a:rPr lang="en-US" sz="2400" b="0" strike="noStrike" spc="-7">
                <a:solidFill>
                  <a:srgbClr val="2D2D8A"/>
                </a:solidFill>
                <a:latin typeface="Times New Roman"/>
                <a:ea typeface="DejaVu Sans"/>
              </a:rPr>
              <a:t>kernel space</a:t>
            </a:r>
            <a:endParaRPr lang="en-IN" sz="2400" b="0" strike="noStrike" spc="-1">
              <a:latin typeface="Arial"/>
            </a:endParaRPr>
          </a:p>
          <a:p>
            <a:pPr marL="812880" lvl="1" indent="-342000" algn="just">
              <a:lnSpc>
                <a:spcPct val="90000"/>
              </a:lnSpc>
              <a:spcBef>
                <a:spcPts val="961"/>
              </a:spcBef>
              <a:buClr>
                <a:srgbClr val="2D2D8A"/>
              </a:buClr>
              <a:buFont typeface="Arial"/>
              <a:buChar char="•"/>
              <a:tabLst>
                <a:tab pos="285120" algn="l"/>
              </a:tabLst>
            </a:pPr>
            <a:r>
              <a:rPr lang="en-US" sz="2400" b="0" strike="noStrike" spc="-1">
                <a:solidFill>
                  <a:srgbClr val="2D2D8A"/>
                </a:solidFill>
                <a:latin typeface="Times New Roman"/>
                <a:ea typeface="DejaVu Sans"/>
              </a:rPr>
              <a:t>All servers are </a:t>
            </a:r>
            <a:r>
              <a:rPr lang="en-US" sz="2400" b="0" strike="noStrike" spc="-7">
                <a:solidFill>
                  <a:srgbClr val="2D2D8A"/>
                </a:solidFill>
                <a:latin typeface="Times New Roman"/>
                <a:ea typeface="DejaVu Sans"/>
              </a:rPr>
              <a:t>kept separate </a:t>
            </a:r>
            <a:r>
              <a:rPr lang="en-US" sz="2400" b="0" strike="noStrike" spc="-1">
                <a:solidFill>
                  <a:srgbClr val="2D2D8A"/>
                </a:solidFill>
                <a:latin typeface="Times New Roman"/>
                <a:ea typeface="DejaVu Sans"/>
              </a:rPr>
              <a:t>and </a:t>
            </a:r>
            <a:r>
              <a:rPr lang="en-US" sz="2400" b="0" strike="noStrike" spc="-7">
                <a:solidFill>
                  <a:srgbClr val="2D2D8A"/>
                </a:solidFill>
                <a:latin typeface="Times New Roman"/>
                <a:ea typeface="DejaVu Sans"/>
              </a:rPr>
              <a:t>run </a:t>
            </a:r>
            <a:r>
              <a:rPr lang="en-US" sz="2400" b="0" strike="noStrike" spc="-1">
                <a:solidFill>
                  <a:srgbClr val="2D2D8A"/>
                </a:solidFill>
                <a:latin typeface="Times New Roman"/>
                <a:ea typeface="DejaVu Sans"/>
              </a:rPr>
              <a:t>in </a:t>
            </a:r>
            <a:r>
              <a:rPr lang="en-US" sz="2400" b="0" strike="noStrike" spc="-12">
                <a:solidFill>
                  <a:srgbClr val="2D2D8A"/>
                </a:solidFill>
                <a:latin typeface="Times New Roman"/>
                <a:ea typeface="DejaVu Sans"/>
              </a:rPr>
              <a:t>different </a:t>
            </a:r>
            <a:r>
              <a:rPr lang="en-US" sz="2400" b="0" strike="noStrike" spc="-1">
                <a:solidFill>
                  <a:srgbClr val="2D2D8A"/>
                </a:solidFill>
                <a:latin typeface="Times New Roman"/>
                <a:ea typeface="DejaVu Sans"/>
              </a:rPr>
              <a:t>address  spaces</a:t>
            </a:r>
            <a:endParaRPr lang="en-IN" sz="2400" b="0" strike="noStrike" spc="-1">
              <a:latin typeface="Arial"/>
            </a:endParaRPr>
          </a:p>
          <a:p>
            <a:pPr marL="355680" indent="-342000" algn="just">
              <a:lnSpc>
                <a:spcPct val="90000"/>
              </a:lnSpc>
              <a:spcBef>
                <a:spcPts val="961"/>
              </a:spcBef>
              <a:buClr>
                <a:srgbClr val="2D2D8A"/>
              </a:buClr>
              <a:buFont typeface="Arial"/>
              <a:buChar char="•"/>
              <a:tabLst>
                <a:tab pos="285120" algn="l"/>
              </a:tabLst>
            </a:pP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communication </a:t>
            </a:r>
            <a:r>
              <a:rPr lang="en-US" sz="2400" b="0" strike="noStrike" spc="-1">
                <a:solidFill>
                  <a:srgbClr val="2D2D8A"/>
                </a:solidFill>
                <a:latin typeface="Times New Roman"/>
                <a:ea typeface="DejaVu Sans"/>
              </a:rPr>
              <a:t>in </a:t>
            </a:r>
            <a:r>
              <a:rPr lang="en-US" sz="2400" b="0" strike="noStrike" spc="-7">
                <a:solidFill>
                  <a:srgbClr val="2D2D8A"/>
                </a:solidFill>
                <a:latin typeface="Times New Roman"/>
                <a:ea typeface="DejaVu Sans"/>
              </a:rPr>
              <a:t>microkernels </a:t>
            </a:r>
            <a:r>
              <a:rPr lang="en-US" sz="2400" b="0" strike="noStrike" spc="-1">
                <a:solidFill>
                  <a:srgbClr val="2D2D8A"/>
                </a:solidFill>
                <a:latin typeface="Times New Roman"/>
                <a:ea typeface="DejaVu Sans"/>
              </a:rPr>
              <a:t>is done </a:t>
            </a:r>
            <a:r>
              <a:rPr lang="en-US" sz="2400" b="0" strike="noStrike" spc="-7">
                <a:solidFill>
                  <a:srgbClr val="2D2D8A"/>
                </a:solidFill>
                <a:latin typeface="Times New Roman"/>
                <a:ea typeface="DejaVu Sans"/>
              </a:rPr>
              <a:t>via message </a:t>
            </a:r>
            <a:r>
              <a:rPr lang="en-US" sz="2400" b="0" strike="noStrike" spc="-1">
                <a:solidFill>
                  <a:srgbClr val="2D2D8A"/>
                </a:solidFill>
                <a:latin typeface="Times New Roman"/>
                <a:ea typeface="DejaVu Sans"/>
              </a:rPr>
              <a:t>passing </a:t>
            </a:r>
            <a:endParaRPr lang="en-IN" sz="2400" b="0" strike="noStrike" spc="-1">
              <a:latin typeface="Arial"/>
            </a:endParaRPr>
          </a:p>
          <a:p>
            <a:pPr marL="812880" lvl="1" indent="-342000" algn="just">
              <a:lnSpc>
                <a:spcPct val="90000"/>
              </a:lnSpc>
              <a:spcBef>
                <a:spcPts val="961"/>
              </a:spcBef>
              <a:buClr>
                <a:srgbClr val="2D2D8A"/>
              </a:buClr>
              <a:buFont typeface="Arial"/>
              <a:buChar char="•"/>
              <a:tabLst>
                <a:tab pos="285120" algn="l"/>
              </a:tabLst>
            </a:pPr>
            <a:r>
              <a:rPr lang="en-US" sz="2400" b="0" strike="noStrike" spc="-7">
                <a:solidFill>
                  <a:srgbClr val="2D2D8A"/>
                </a:solidFill>
                <a:latin typeface="Times New Roman"/>
                <a:ea typeface="DejaVu Sans"/>
              </a:rPr>
              <a:t>The servers communicate  </a:t>
            </a:r>
            <a:r>
              <a:rPr lang="en-US" sz="2400" b="0" strike="noStrike" spc="-1">
                <a:solidFill>
                  <a:srgbClr val="2D2D8A"/>
                </a:solidFill>
                <a:latin typeface="Times New Roman"/>
                <a:ea typeface="DejaVu Sans"/>
              </a:rPr>
              <a:t>through Interprocess </a:t>
            </a:r>
            <a:r>
              <a:rPr lang="en-US" sz="2400" b="0" strike="noStrike" spc="-7">
                <a:solidFill>
                  <a:srgbClr val="2D2D8A"/>
                </a:solidFill>
                <a:latin typeface="Times New Roman"/>
                <a:ea typeface="DejaVu Sans"/>
              </a:rPr>
              <a:t>Communication(IPC)</a:t>
            </a:r>
            <a:endParaRPr lang="en-IN" sz="2400" b="0" strike="noStrike" spc="-1">
              <a:latin typeface="Arial"/>
            </a:endParaRPr>
          </a:p>
          <a:p>
            <a:pPr marL="812880" lvl="1" indent="-342000" algn="just">
              <a:lnSpc>
                <a:spcPct val="90000"/>
              </a:lnSpc>
              <a:spcBef>
                <a:spcPts val="961"/>
              </a:spcBef>
              <a:buClr>
                <a:srgbClr val="2D2D8A"/>
              </a:buClr>
              <a:buFont typeface="Arial"/>
              <a:buChar char="•"/>
              <a:tabLst>
                <a:tab pos="285120" algn="l"/>
              </a:tabLst>
            </a:pPr>
            <a:r>
              <a:rPr lang="en-US" sz="2400" b="0" strike="noStrike" spc="-1">
                <a:solidFill>
                  <a:srgbClr val="2D2D8A"/>
                </a:solidFill>
                <a:latin typeface="Times New Roman"/>
                <a:ea typeface="DejaVu Sans"/>
              </a:rPr>
              <a:t>Servers </a:t>
            </a:r>
            <a:r>
              <a:rPr lang="en-US" sz="2400" b="0" strike="noStrike" spc="-7">
                <a:solidFill>
                  <a:srgbClr val="2D2D8A"/>
                </a:solidFill>
                <a:latin typeface="Times New Roman"/>
                <a:ea typeface="DejaVu Sans"/>
              </a:rPr>
              <a:t>invoke "services" from </a:t>
            </a:r>
            <a:r>
              <a:rPr lang="en-US" sz="2400" b="0" strike="noStrike" spc="-1">
                <a:solidFill>
                  <a:srgbClr val="2D2D8A"/>
                </a:solidFill>
                <a:latin typeface="Times New Roman"/>
                <a:ea typeface="DejaVu Sans"/>
              </a:rPr>
              <a:t>each </a:t>
            </a:r>
            <a:r>
              <a:rPr lang="en-US" sz="2400" b="0" strike="noStrike" spc="-7">
                <a:solidFill>
                  <a:srgbClr val="2D2D8A"/>
                </a:solidFill>
                <a:latin typeface="Times New Roman"/>
                <a:ea typeface="DejaVu Sans"/>
              </a:rPr>
              <a:t>other by  </a:t>
            </a:r>
            <a:r>
              <a:rPr lang="en-US" sz="2400" b="0" strike="noStrike" spc="-1">
                <a:solidFill>
                  <a:srgbClr val="2D2D8A"/>
                </a:solidFill>
                <a:latin typeface="Times New Roman"/>
                <a:ea typeface="DejaVu Sans"/>
              </a:rPr>
              <a:t>sending</a:t>
            </a:r>
            <a:r>
              <a:rPr lang="en-US" sz="2400" b="0" strike="noStrike" spc="-15">
                <a:solidFill>
                  <a:srgbClr val="2D2D8A"/>
                </a:solidFill>
                <a:latin typeface="Times New Roman"/>
                <a:ea typeface="DejaVu Sans"/>
              </a:rPr>
              <a:t> </a:t>
            </a:r>
            <a:r>
              <a:rPr lang="en-US" sz="2400" b="0" strike="noStrike" spc="-7">
                <a:solidFill>
                  <a:srgbClr val="2D2D8A"/>
                </a:solidFill>
                <a:latin typeface="Times New Roman"/>
                <a:ea typeface="DejaVu Sans"/>
              </a:rPr>
              <a:t>messages</a:t>
            </a:r>
            <a:endParaRPr lang="en-IN" sz="2400" b="0" strike="noStrike" spc="-1">
              <a:latin typeface="Arial"/>
            </a:endParaRPr>
          </a:p>
          <a:p>
            <a:pPr marL="355680" indent="-342000" algn="just">
              <a:lnSpc>
                <a:spcPct val="90000"/>
              </a:lnSpc>
              <a:spcBef>
                <a:spcPts val="961"/>
              </a:spcBef>
              <a:buClr>
                <a:srgbClr val="2D2D8A"/>
              </a:buClr>
              <a:buFont typeface="Arial"/>
              <a:buChar char="•"/>
              <a:tabLst>
                <a:tab pos="285120" algn="l"/>
              </a:tabLst>
            </a:pPr>
            <a:r>
              <a:rPr lang="en-US" sz="2400" b="0" strike="noStrike" spc="-1">
                <a:solidFill>
                  <a:srgbClr val="2D2D8A"/>
                </a:solidFill>
                <a:latin typeface="Times New Roman"/>
                <a:ea typeface="DejaVu Sans"/>
              </a:rPr>
              <a:t>It is also </a:t>
            </a:r>
            <a:r>
              <a:rPr lang="en-US" sz="2400" b="0" strike="noStrike" spc="-7">
                <a:solidFill>
                  <a:srgbClr val="2D2D8A"/>
                </a:solidFill>
                <a:latin typeface="Times New Roman"/>
                <a:ea typeface="DejaVu Sans"/>
              </a:rPr>
              <a:t>possible </a:t>
            </a:r>
            <a:r>
              <a:rPr lang="en-US" sz="2400" b="0" strike="noStrike" spc="-1">
                <a:solidFill>
                  <a:srgbClr val="2D2D8A"/>
                </a:solidFill>
                <a:latin typeface="Times New Roman"/>
                <a:ea typeface="DejaVu Sans"/>
              </a:rPr>
              <a:t>to </a:t>
            </a:r>
            <a:r>
              <a:rPr lang="en-US" sz="2400" b="0" strike="noStrike" spc="-7">
                <a:solidFill>
                  <a:srgbClr val="2D2D8A"/>
                </a:solidFill>
                <a:latin typeface="Times New Roman"/>
                <a:ea typeface="DejaVu Sans"/>
              </a:rPr>
              <a:t>dynamically </a:t>
            </a:r>
            <a:r>
              <a:rPr lang="en-US" sz="2400" b="0" strike="noStrike" spc="-1">
                <a:solidFill>
                  <a:srgbClr val="2D2D8A"/>
                </a:solidFill>
                <a:latin typeface="Times New Roman"/>
                <a:ea typeface="DejaVu Sans"/>
              </a:rPr>
              <a:t>switch </a:t>
            </a:r>
            <a:r>
              <a:rPr lang="en-US" sz="2400" b="0" strike="noStrike" spc="-7">
                <a:solidFill>
                  <a:srgbClr val="2D2D8A"/>
                </a:solidFill>
                <a:latin typeface="Times New Roman"/>
                <a:ea typeface="DejaVu Sans"/>
              </a:rPr>
              <a:t>among operating systems </a:t>
            </a:r>
            <a:r>
              <a:rPr lang="en-US" sz="2400" b="0" strike="noStrike" spc="-1">
                <a:solidFill>
                  <a:srgbClr val="2D2D8A"/>
                </a:solidFill>
                <a:latin typeface="Times New Roman"/>
                <a:ea typeface="DejaVu Sans"/>
              </a:rPr>
              <a:t>and to have </a:t>
            </a:r>
            <a:r>
              <a:rPr lang="en-US" sz="2400" b="0" strike="noStrike" spc="-7">
                <a:solidFill>
                  <a:srgbClr val="2D2D8A"/>
                </a:solidFill>
                <a:latin typeface="Times New Roman"/>
                <a:ea typeface="DejaVu Sans"/>
              </a:rPr>
              <a:t>more than </a:t>
            </a:r>
            <a:r>
              <a:rPr lang="en-US" sz="2400" b="0" strike="noStrike" spc="-1">
                <a:solidFill>
                  <a:srgbClr val="2D2D8A"/>
                </a:solidFill>
                <a:latin typeface="Times New Roman"/>
                <a:ea typeface="DejaVu Sans"/>
              </a:rPr>
              <a:t>one  active</a:t>
            </a:r>
            <a:r>
              <a:rPr lang="en-US" sz="2400" b="0" strike="noStrike" spc="-32">
                <a:solidFill>
                  <a:srgbClr val="2D2D8A"/>
                </a:solidFill>
                <a:latin typeface="Times New Roman"/>
                <a:ea typeface="DejaVu Sans"/>
              </a:rPr>
              <a:t> </a:t>
            </a:r>
            <a:r>
              <a:rPr lang="en-US" sz="2400" b="0" strike="noStrike" spc="-15">
                <a:solidFill>
                  <a:srgbClr val="2D2D8A"/>
                </a:solidFill>
                <a:latin typeface="Times New Roman"/>
                <a:ea typeface="DejaVu Sans"/>
              </a:rPr>
              <a:t>simultaneously</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animEffect transition="in" filter="blinds(horizontal)">
                                      <p:cBhvr additive="repl">
                                        <p:cTn id="7" dur="500"/>
                                        <p:tgtEl>
                                          <p:spTgt spid="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3">
                                            <p:txEl>
                                              <p:pRg st="1" end="1"/>
                                            </p:txEl>
                                          </p:spTgt>
                                        </p:tgtEl>
                                        <p:attrNameLst>
                                          <p:attrName>style.visibility</p:attrName>
                                        </p:attrNameLst>
                                      </p:cBhvr>
                                      <p:to>
                                        <p:strVal val="visible"/>
                                      </p:to>
                                    </p:set>
                                    <p:animEffect transition="in" filter="blinds(horizontal)">
                                      <p:cBhvr additive="repl">
                                        <p:cTn id="12" dur="500"/>
                                        <p:tgtEl>
                                          <p:spTgt spid="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3">
                                            <p:txEl>
                                              <p:pRg st="2" end="2"/>
                                            </p:txEl>
                                          </p:spTgt>
                                        </p:tgtEl>
                                        <p:attrNameLst>
                                          <p:attrName>style.visibility</p:attrName>
                                        </p:attrNameLst>
                                      </p:cBhvr>
                                      <p:to>
                                        <p:strVal val="visible"/>
                                      </p:to>
                                    </p:set>
                                    <p:animEffect transition="in" filter="blinds(horizontal)">
                                      <p:cBhvr additive="repl">
                                        <p:cTn id="17" dur="500"/>
                                        <p:tgtEl>
                                          <p:spTgt spid="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3">
                                            <p:txEl>
                                              <p:pRg st="3" end="3"/>
                                            </p:txEl>
                                          </p:spTgt>
                                        </p:tgtEl>
                                        <p:attrNameLst>
                                          <p:attrName>style.visibility</p:attrName>
                                        </p:attrNameLst>
                                      </p:cBhvr>
                                      <p:to>
                                        <p:strVal val="visible"/>
                                      </p:to>
                                    </p:set>
                                    <p:animEffect transition="in" filter="blinds(horizontal)">
                                      <p:cBhvr additive="repl">
                                        <p:cTn id="22" dur="500"/>
                                        <p:tgtEl>
                                          <p:spTgt spid="4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3">
                                            <p:txEl>
                                              <p:pRg st="4" end="4"/>
                                            </p:txEl>
                                          </p:spTgt>
                                        </p:tgtEl>
                                        <p:attrNameLst>
                                          <p:attrName>style.visibility</p:attrName>
                                        </p:attrNameLst>
                                      </p:cBhvr>
                                      <p:to>
                                        <p:strVal val="visible"/>
                                      </p:to>
                                    </p:set>
                                    <p:animEffect transition="in" filter="blinds(horizontal)">
                                      <p:cBhvr additive="repl">
                                        <p:cTn id="27" dur="500"/>
                                        <p:tgtEl>
                                          <p:spTgt spid="4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3">
                                            <p:txEl>
                                              <p:pRg st="5" end="5"/>
                                            </p:txEl>
                                          </p:spTgt>
                                        </p:tgtEl>
                                        <p:attrNameLst>
                                          <p:attrName>style.visibility</p:attrName>
                                        </p:attrNameLst>
                                      </p:cBhvr>
                                      <p:to>
                                        <p:strVal val="visible"/>
                                      </p:to>
                                    </p:set>
                                    <p:animEffect transition="in" filter="blinds(horizontal)">
                                      <p:cBhvr additive="repl">
                                        <p:cTn id="32" dur="500"/>
                                        <p:tgtEl>
                                          <p:spTgt spid="4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3">
                                            <p:txEl>
                                              <p:pRg st="6" end="6"/>
                                            </p:txEl>
                                          </p:spTgt>
                                        </p:tgtEl>
                                        <p:attrNameLst>
                                          <p:attrName>style.visibility</p:attrName>
                                        </p:attrNameLst>
                                      </p:cBhvr>
                                      <p:to>
                                        <p:strVal val="visible"/>
                                      </p:to>
                                    </p:set>
                                    <p:animEffect transition="in" filter="blinds(horizontal)">
                                      <p:cBhvr additive="repl">
                                        <p:cTn id="37" dur="500"/>
                                        <p:tgtEl>
                                          <p:spTgt spid="4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3">
                                            <p:txEl>
                                              <p:pRg st="7" end="7"/>
                                            </p:txEl>
                                          </p:spTgt>
                                        </p:tgtEl>
                                        <p:attrNameLst>
                                          <p:attrName>style.visibility</p:attrName>
                                        </p:attrNameLst>
                                      </p:cBhvr>
                                      <p:to>
                                        <p:strVal val="visible"/>
                                      </p:to>
                                    </p:set>
                                    <p:animEffect transition="in" filter="blinds(horizontal)">
                                      <p:cBhvr additive="repl">
                                        <p:cTn id="42" dur="500"/>
                                        <p:tgtEl>
                                          <p:spTgt spid="4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990720" y="1752480"/>
            <a:ext cx="7466400" cy="436356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415" name="CustomShape 2"/>
          <p:cNvSpPr/>
          <p:nvPr/>
        </p:nvSpPr>
        <p:spPr>
          <a:xfrm>
            <a:off x="181440" y="956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9"/>
              </a:spcBef>
            </a:pPr>
            <a:r>
              <a:rPr lang="en-US" sz="4400" b="1" strike="noStrike" spc="7">
                <a:solidFill>
                  <a:srgbClr val="2D2D8A"/>
                </a:solidFill>
                <a:latin typeface="Arial"/>
                <a:ea typeface="DejaVu Sans"/>
              </a:rPr>
              <a:t>Micro Kernel</a:t>
            </a:r>
            <a:endParaRPr lang="en-IN" sz="4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457200" y="990720"/>
            <a:ext cx="8550360" cy="1153800"/>
          </a:xfrm>
          <a:prstGeom prst="rect">
            <a:avLst/>
          </a:prstGeom>
          <a:noFill/>
          <a:ln>
            <a:noFill/>
          </a:ln>
        </p:spPr>
        <p:style>
          <a:lnRef idx="0">
            <a:scrgbClr r="0" g="0" b="0"/>
          </a:lnRef>
          <a:fillRef idx="0">
            <a:scrgbClr r="0" g="0" b="0"/>
          </a:fillRef>
          <a:effectRef idx="0">
            <a:scrgbClr r="0" g="0" b="0"/>
          </a:effectRef>
          <a:fontRef idx="minor"/>
        </p:style>
        <p:txBody>
          <a:bodyPr lIns="0" tIns="9360" rIns="0" bIns="0">
            <a:noAutofit/>
          </a:bodyPr>
          <a:lstStyle/>
          <a:p>
            <a:pPr marL="9360" algn="ctr">
              <a:lnSpc>
                <a:spcPct val="100000"/>
              </a:lnSpc>
              <a:spcBef>
                <a:spcPts val="74"/>
              </a:spcBef>
            </a:pPr>
            <a:r>
              <a:rPr lang="en-US" sz="4400" b="1" strike="noStrike" spc="-12">
                <a:solidFill>
                  <a:srgbClr val="2D2D8A"/>
                </a:solidFill>
                <a:latin typeface="Arial"/>
                <a:ea typeface="DejaVu Sans"/>
              </a:rPr>
              <a:t>Advantages </a:t>
            </a:r>
            <a:r>
              <a:rPr lang="en-US" sz="4400" b="1" strike="noStrike" spc="-55">
                <a:solidFill>
                  <a:srgbClr val="2D2D8A"/>
                </a:solidFill>
                <a:latin typeface="Arial"/>
                <a:ea typeface="DejaVu Sans"/>
              </a:rPr>
              <a:t>of </a:t>
            </a:r>
            <a:r>
              <a:rPr lang="en-US" sz="4400" b="1" strike="noStrike" spc="18">
                <a:solidFill>
                  <a:srgbClr val="2D2D8A"/>
                </a:solidFill>
                <a:latin typeface="Arial"/>
                <a:ea typeface="DejaVu Sans"/>
              </a:rPr>
              <a:t>Micro</a:t>
            </a:r>
            <a:r>
              <a:rPr lang="en-US" sz="4400" b="1" strike="noStrike" spc="-69">
                <a:solidFill>
                  <a:srgbClr val="2D2D8A"/>
                </a:solidFill>
                <a:latin typeface="Arial"/>
                <a:ea typeface="DejaVu Sans"/>
              </a:rPr>
              <a:t> </a:t>
            </a:r>
            <a:r>
              <a:rPr lang="en-US" sz="4400" b="1" strike="noStrike" spc="-24">
                <a:solidFill>
                  <a:srgbClr val="2D2D8A"/>
                </a:solidFill>
                <a:latin typeface="Arial"/>
                <a:ea typeface="DejaVu Sans"/>
              </a:rPr>
              <a:t>Kernel</a:t>
            </a:r>
            <a:endParaRPr lang="en-IN" sz="4400" b="0" strike="noStrike" spc="-1">
              <a:latin typeface="Arial"/>
            </a:endParaRPr>
          </a:p>
        </p:txBody>
      </p:sp>
      <p:sp>
        <p:nvSpPr>
          <p:cNvPr id="417" name="CustomShape 2"/>
          <p:cNvSpPr/>
          <p:nvPr/>
        </p:nvSpPr>
        <p:spPr>
          <a:xfrm>
            <a:off x="609480" y="2057400"/>
            <a:ext cx="8076240" cy="2606760"/>
          </a:xfrm>
          <a:prstGeom prst="rect">
            <a:avLst/>
          </a:prstGeom>
          <a:noFill/>
          <a:ln>
            <a:noFill/>
          </a:ln>
        </p:spPr>
        <p:style>
          <a:lnRef idx="0">
            <a:scrgbClr r="0" g="0" b="0"/>
          </a:lnRef>
          <a:fillRef idx="0">
            <a:scrgbClr r="0" g="0" b="0"/>
          </a:fillRef>
          <a:effectRef idx="0">
            <a:scrgbClr r="0" g="0" b="0"/>
          </a:effectRef>
          <a:fontRef idx="minor"/>
        </p:style>
        <p:txBody>
          <a:bodyPr lIns="0" tIns="9360" rIns="0" bIns="0">
            <a:spAutoFit/>
          </a:bodyPr>
          <a:lstStyle/>
          <a:p>
            <a:pPr marL="352080" indent="-34200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Easier to </a:t>
            </a:r>
            <a:r>
              <a:rPr lang="en-US" sz="2400" b="0" strike="noStrike" spc="-4">
                <a:solidFill>
                  <a:srgbClr val="2D2D8A"/>
                </a:solidFill>
                <a:latin typeface="Times New Roman"/>
                <a:ea typeface="DejaVu Sans"/>
              </a:rPr>
              <a:t>maintain </a:t>
            </a:r>
            <a:r>
              <a:rPr lang="en-US" sz="2400" b="0" strike="noStrike" spc="-1">
                <a:solidFill>
                  <a:srgbClr val="2D2D8A"/>
                </a:solidFill>
                <a:latin typeface="Times New Roman"/>
                <a:ea typeface="DejaVu Sans"/>
              </a:rPr>
              <a:t>than Monolithic</a:t>
            </a:r>
            <a:r>
              <a:rPr lang="en-US" sz="2400" b="0" strike="noStrike" spc="-75">
                <a:solidFill>
                  <a:srgbClr val="2D2D8A"/>
                </a:solidFill>
                <a:latin typeface="Times New Roman"/>
                <a:ea typeface="DejaVu Sans"/>
              </a:rPr>
              <a:t> </a:t>
            </a:r>
            <a:r>
              <a:rPr lang="en-US" sz="2400" b="0" strike="noStrike" spc="-1">
                <a:solidFill>
                  <a:srgbClr val="2D2D8A"/>
                </a:solidFill>
                <a:latin typeface="Times New Roman"/>
                <a:ea typeface="DejaVu Sans"/>
              </a:rPr>
              <a:t>Kernel</a:t>
            </a:r>
            <a:endParaRPr lang="en-IN" sz="2400" b="0" strike="noStrike" spc="-1">
              <a:latin typeface="Arial"/>
            </a:endParaRPr>
          </a:p>
          <a:p>
            <a:pPr marL="352080" indent="-342000">
              <a:lnSpc>
                <a:spcPct val="100000"/>
              </a:lnSpc>
              <a:spcBef>
                <a:spcPts val="74"/>
              </a:spcBef>
              <a:buClr>
                <a:srgbClr val="2D2D8A"/>
              </a:buClr>
              <a:buFont typeface="Arial"/>
              <a:buChar char="•"/>
              <a:tabLst>
                <a:tab pos="257760" algn="l"/>
              </a:tabLst>
            </a:pPr>
            <a:r>
              <a:rPr lang="en-US" sz="2400" b="0" strike="noStrike" spc="-4">
                <a:solidFill>
                  <a:srgbClr val="2D2D8A"/>
                </a:solidFill>
                <a:latin typeface="Times New Roman"/>
                <a:ea typeface="DejaVu Sans"/>
              </a:rPr>
              <a:t>Crash </a:t>
            </a:r>
            <a:r>
              <a:rPr lang="en-US" sz="2400" b="0" strike="noStrike" spc="-1">
                <a:solidFill>
                  <a:srgbClr val="2D2D8A"/>
                </a:solidFill>
                <a:latin typeface="Times New Roman"/>
                <a:ea typeface="DejaVu Sans"/>
              </a:rPr>
              <a:t>resistant (If one server fails, other servers can still work</a:t>
            </a:r>
            <a:r>
              <a:rPr lang="en-US" sz="2400" b="0" strike="noStrike" spc="-86">
                <a:solidFill>
                  <a:srgbClr val="2D2D8A"/>
                </a:solidFill>
                <a:latin typeface="Times New Roman"/>
                <a:ea typeface="DejaVu Sans"/>
              </a:rPr>
              <a:t> </a:t>
            </a:r>
            <a:r>
              <a:rPr lang="en-US" sz="2400" b="0" strike="noStrike" spc="-4">
                <a:solidFill>
                  <a:srgbClr val="2D2D8A"/>
                </a:solidFill>
                <a:latin typeface="Times New Roman"/>
                <a:ea typeface="DejaVu Sans"/>
              </a:rPr>
              <a:t>efficiently)</a:t>
            </a:r>
            <a:endParaRPr lang="en-IN" sz="2400" b="0" strike="noStrike" spc="-1">
              <a:latin typeface="Arial"/>
            </a:endParaRPr>
          </a:p>
          <a:p>
            <a:pPr marL="352080" indent="-342000">
              <a:lnSpc>
                <a:spcPct val="100000"/>
              </a:lnSpc>
              <a:spcBef>
                <a:spcPts val="74"/>
              </a:spcBef>
              <a:buClr>
                <a:srgbClr val="2D2D8A"/>
              </a:buClr>
              <a:buFont typeface="Arial"/>
              <a:buChar char="•"/>
              <a:tabLst>
                <a:tab pos="257760" algn="l"/>
              </a:tabLst>
            </a:pPr>
            <a:r>
              <a:rPr lang="en-US" sz="2400" b="0" strike="noStrike" spc="-1">
                <a:solidFill>
                  <a:srgbClr val="2D2D8A"/>
                </a:solidFill>
                <a:latin typeface="Times New Roman"/>
                <a:ea typeface="DejaVu Sans"/>
              </a:rPr>
              <a:t>Portable</a:t>
            </a:r>
            <a:endParaRPr lang="en-IN" sz="2400" b="0" strike="noStrike" spc="-1">
              <a:latin typeface="Arial"/>
            </a:endParaRPr>
          </a:p>
          <a:p>
            <a:pPr marL="352080" indent="-342000">
              <a:lnSpc>
                <a:spcPct val="100000"/>
              </a:lnSpc>
              <a:spcBef>
                <a:spcPts val="74"/>
              </a:spcBef>
              <a:buClr>
                <a:srgbClr val="2D2D8A"/>
              </a:buClr>
              <a:buFont typeface="Arial"/>
              <a:buChar char="•"/>
              <a:tabLst>
                <a:tab pos="257760" algn="l"/>
              </a:tabLst>
            </a:pPr>
            <a:r>
              <a:rPr lang="en-US" sz="2400" b="0" strike="noStrike" spc="-4">
                <a:solidFill>
                  <a:srgbClr val="2D2D8A"/>
                </a:solidFill>
                <a:latin typeface="Times New Roman"/>
                <a:ea typeface="DejaVu Sans"/>
              </a:rPr>
              <a:t>Smaller </a:t>
            </a:r>
            <a:r>
              <a:rPr lang="en-US" sz="2400" b="0" strike="noStrike" spc="-1">
                <a:solidFill>
                  <a:srgbClr val="2D2D8A"/>
                </a:solidFill>
                <a:latin typeface="Times New Roman"/>
                <a:ea typeface="DejaVu Sans"/>
              </a:rPr>
              <a:t>in</a:t>
            </a:r>
            <a:r>
              <a:rPr lang="en-US" sz="2400" b="0" strike="noStrike" spc="-15">
                <a:solidFill>
                  <a:srgbClr val="2D2D8A"/>
                </a:solidFill>
                <a:latin typeface="Times New Roman"/>
                <a:ea typeface="DejaVu Sans"/>
              </a:rPr>
              <a:t> </a:t>
            </a:r>
            <a:r>
              <a:rPr lang="en-US" sz="2400" b="0" strike="noStrike" spc="-1">
                <a:solidFill>
                  <a:srgbClr val="2D2D8A"/>
                </a:solidFill>
                <a:latin typeface="Times New Roman"/>
                <a:ea typeface="DejaVu Sans"/>
              </a:rPr>
              <a:t>size</a:t>
            </a:r>
            <a:endParaRPr lang="en-IN" sz="2400" b="0" strike="noStrike" spc="-1">
              <a:latin typeface="Arial"/>
            </a:endParaRPr>
          </a:p>
          <a:p>
            <a:pPr marL="352080" indent="-342000">
              <a:lnSpc>
                <a:spcPct val="100000"/>
              </a:lnSpc>
              <a:spcBef>
                <a:spcPts val="74"/>
              </a:spcBef>
              <a:buClr>
                <a:srgbClr val="2D2D8A"/>
              </a:buClr>
              <a:buFont typeface="Arial"/>
              <a:buChar char="•"/>
              <a:tabLst>
                <a:tab pos="257760" algn="l"/>
              </a:tabLst>
            </a:pPr>
            <a:r>
              <a:rPr lang="en-US" sz="2400" b="0" strike="noStrike" spc="-4">
                <a:solidFill>
                  <a:srgbClr val="2D2D8A"/>
                </a:solidFill>
                <a:latin typeface="Times New Roman"/>
                <a:ea typeface="DejaVu Sans"/>
              </a:rPr>
              <a:t>Contains smaller amount </a:t>
            </a:r>
            <a:r>
              <a:rPr lang="en-US" sz="2400" b="0" strike="noStrike" spc="-1">
                <a:solidFill>
                  <a:srgbClr val="2D2D8A"/>
                </a:solidFill>
                <a:latin typeface="Times New Roman"/>
                <a:ea typeface="DejaVu Sans"/>
              </a:rPr>
              <a:t>of code. It increases stability and</a:t>
            </a:r>
            <a:r>
              <a:rPr lang="en-US" sz="2400" b="0" strike="noStrike" spc="-49">
                <a:solidFill>
                  <a:srgbClr val="2D2D8A"/>
                </a:solidFill>
                <a:latin typeface="Times New Roman"/>
                <a:ea typeface="DejaVu Sans"/>
              </a:rPr>
              <a:t> </a:t>
            </a:r>
            <a:r>
              <a:rPr lang="en-US" sz="2400" b="0" strike="noStrike" spc="-15">
                <a:solidFill>
                  <a:srgbClr val="2D2D8A"/>
                </a:solidFill>
                <a:latin typeface="Times New Roman"/>
                <a:ea typeface="DejaVu Sans"/>
              </a:rPr>
              <a:t>security.</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blinds(horizontal)">
                                      <p:cBhvr additive="repl">
                                        <p:cTn id="7" dur="500"/>
                                        <p:tgtEl>
                                          <p:spTgt spid="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
                                            <p:txEl>
                                              <p:pRg st="1" end="1"/>
                                            </p:txEl>
                                          </p:spTgt>
                                        </p:tgtEl>
                                        <p:attrNameLst>
                                          <p:attrName>style.visibility</p:attrName>
                                        </p:attrNameLst>
                                      </p:cBhvr>
                                      <p:to>
                                        <p:strVal val="visible"/>
                                      </p:to>
                                    </p:set>
                                    <p:animEffect transition="in" filter="blinds(horizontal)">
                                      <p:cBhvr additive="repl">
                                        <p:cTn id="12" dur="500"/>
                                        <p:tgtEl>
                                          <p:spTgt spid="4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
                                            <p:txEl>
                                              <p:pRg st="2" end="2"/>
                                            </p:txEl>
                                          </p:spTgt>
                                        </p:tgtEl>
                                        <p:attrNameLst>
                                          <p:attrName>style.visibility</p:attrName>
                                        </p:attrNameLst>
                                      </p:cBhvr>
                                      <p:to>
                                        <p:strVal val="visible"/>
                                      </p:to>
                                    </p:set>
                                    <p:animEffect transition="in" filter="blinds(horizontal)">
                                      <p:cBhvr additive="repl">
                                        <p:cTn id="17" dur="500"/>
                                        <p:tgtEl>
                                          <p:spTgt spid="4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
                                            <p:txEl>
                                              <p:pRg st="3" end="3"/>
                                            </p:txEl>
                                          </p:spTgt>
                                        </p:tgtEl>
                                        <p:attrNameLst>
                                          <p:attrName>style.visibility</p:attrName>
                                        </p:attrNameLst>
                                      </p:cBhvr>
                                      <p:to>
                                        <p:strVal val="visible"/>
                                      </p:to>
                                    </p:set>
                                    <p:animEffect transition="in" filter="blinds(horizontal)">
                                      <p:cBhvr additive="repl">
                                        <p:cTn id="22" dur="500"/>
                                        <p:tgtEl>
                                          <p:spTgt spid="4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
                                            <p:txEl>
                                              <p:pRg st="4" end="4"/>
                                            </p:txEl>
                                          </p:spTgt>
                                        </p:tgtEl>
                                        <p:attrNameLst>
                                          <p:attrName>style.visibility</p:attrName>
                                        </p:attrNameLst>
                                      </p:cBhvr>
                                      <p:to>
                                        <p:strVal val="visible"/>
                                      </p:to>
                                    </p:set>
                                    <p:animEffect transition="in" filter="blinds(horizontal)">
                                      <p:cBhvr additive="repl">
                                        <p:cTn id="27" dur="500"/>
                                        <p:tgtEl>
                                          <p:spTgt spid="4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457200" y="91440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Key Comparisons</a:t>
            </a:r>
            <a:endParaRPr lang="en-IN" sz="4400" b="0" strike="noStrike" spc="-1">
              <a:latin typeface="Arial"/>
            </a:endParaRPr>
          </a:p>
        </p:txBody>
      </p:sp>
      <p:graphicFrame>
        <p:nvGraphicFramePr>
          <p:cNvPr id="419" name="Table 2"/>
          <p:cNvGraphicFramePr/>
          <p:nvPr/>
        </p:nvGraphicFramePr>
        <p:xfrm>
          <a:off x="609480" y="1676520"/>
          <a:ext cx="8152920" cy="4929120"/>
        </p:xfrm>
        <a:graphic>
          <a:graphicData uri="http://schemas.openxmlformats.org/drawingml/2006/table">
            <a:tbl>
              <a:tblPr/>
              <a:tblGrid>
                <a:gridCol w="2717640">
                  <a:extLst>
                    <a:ext uri="{9D8B030D-6E8A-4147-A177-3AD203B41FA5}">
                      <a16:colId xmlns:a16="http://schemas.microsoft.com/office/drawing/2014/main" val="20000"/>
                    </a:ext>
                  </a:extLst>
                </a:gridCol>
                <a:gridCol w="2717640">
                  <a:extLst>
                    <a:ext uri="{9D8B030D-6E8A-4147-A177-3AD203B41FA5}">
                      <a16:colId xmlns:a16="http://schemas.microsoft.com/office/drawing/2014/main" val="20001"/>
                    </a:ext>
                  </a:extLst>
                </a:gridCol>
                <a:gridCol w="2717640">
                  <a:extLst>
                    <a:ext uri="{9D8B030D-6E8A-4147-A177-3AD203B41FA5}">
                      <a16:colId xmlns:a16="http://schemas.microsoft.com/office/drawing/2014/main" val="20002"/>
                    </a:ext>
                  </a:extLst>
                </a:gridCol>
              </a:tblGrid>
              <a:tr h="543600">
                <a:tc>
                  <a:txBody>
                    <a:bodyPr/>
                    <a:lstStyle/>
                    <a:p>
                      <a:pPr algn="ctr">
                        <a:lnSpc>
                          <a:spcPct val="100000"/>
                        </a:lnSpc>
                      </a:pPr>
                      <a:r>
                        <a:rPr lang="en-US" sz="1800" b="1" strike="noStrike" spc="-1">
                          <a:solidFill>
                            <a:srgbClr val="FFFFFF"/>
                          </a:solidFill>
                          <a:latin typeface="Arial"/>
                        </a:rPr>
                        <a:t>Basis for Comparison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000000"/>
                      </a:solidFill>
                    </a:lnB>
                    <a:solidFill>
                      <a:srgbClr val="92D050"/>
                    </a:solidFill>
                  </a:tcPr>
                </a:tc>
                <a:tc>
                  <a:txBody>
                    <a:bodyPr/>
                    <a:lstStyle/>
                    <a:p>
                      <a:pPr algn="ctr">
                        <a:lnSpc>
                          <a:spcPct val="100000"/>
                        </a:lnSpc>
                      </a:pPr>
                      <a:r>
                        <a:rPr lang="en-US" sz="1800" b="1" strike="noStrike" spc="-1">
                          <a:solidFill>
                            <a:srgbClr val="FFFFFF"/>
                          </a:solidFill>
                          <a:latin typeface="Arial"/>
                        </a:rPr>
                        <a:t>Micro Kernel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000000"/>
                      </a:solidFill>
                    </a:lnB>
                    <a:solidFill>
                      <a:srgbClr val="92D050"/>
                    </a:solidFill>
                  </a:tcPr>
                </a:tc>
                <a:tc>
                  <a:txBody>
                    <a:bodyPr/>
                    <a:lstStyle/>
                    <a:p>
                      <a:pPr algn="ctr">
                        <a:lnSpc>
                          <a:spcPct val="100000"/>
                        </a:lnSpc>
                      </a:pPr>
                      <a:r>
                        <a:rPr lang="en-US" sz="1800" b="1" strike="noStrike" spc="-1">
                          <a:solidFill>
                            <a:srgbClr val="FFFFFF"/>
                          </a:solidFill>
                          <a:latin typeface="Arial"/>
                        </a:rPr>
                        <a:t>Monolithic Kernel</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000000"/>
                      </a:solidFill>
                    </a:lnB>
                    <a:solidFill>
                      <a:srgbClr val="92D050"/>
                    </a:solidFill>
                  </a:tcPr>
                </a:tc>
                <a:extLst>
                  <a:ext uri="{0D108BD9-81ED-4DB2-BD59-A6C34878D82A}">
                    <a16:rowId xmlns:a16="http://schemas.microsoft.com/office/drawing/2014/main" val="10000"/>
                  </a:ext>
                </a:extLst>
              </a:tr>
              <a:tr h="391320">
                <a:tc>
                  <a:txBody>
                    <a:bodyPr/>
                    <a:lstStyle/>
                    <a:p>
                      <a:pPr algn="ctr">
                        <a:lnSpc>
                          <a:spcPct val="100000"/>
                        </a:lnSpc>
                      </a:pPr>
                      <a:r>
                        <a:rPr lang="en-US" sz="2000" b="0" strike="noStrike" spc="-1">
                          <a:solidFill>
                            <a:srgbClr val="2D2D8A"/>
                          </a:solidFill>
                          <a:latin typeface="Times New Roman"/>
                        </a:rPr>
                        <a:t>Size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Smaller in size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Larger than microkernel</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1"/>
                  </a:ext>
                </a:extLst>
              </a:tr>
              <a:tr h="385560">
                <a:tc>
                  <a:txBody>
                    <a:bodyPr/>
                    <a:lstStyle/>
                    <a:p>
                      <a:pPr algn="ctr">
                        <a:lnSpc>
                          <a:spcPct val="100000"/>
                        </a:lnSpc>
                      </a:pPr>
                      <a:r>
                        <a:rPr lang="en-US" sz="2000" b="0" strike="noStrike" spc="-1">
                          <a:solidFill>
                            <a:srgbClr val="2D2D8A"/>
                          </a:solidFill>
                          <a:latin typeface="Times New Roman"/>
                        </a:rPr>
                        <a:t>Execution</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Slow</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Fast</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385560">
                <a:tc>
                  <a:txBody>
                    <a:bodyPr/>
                    <a:lstStyle/>
                    <a:p>
                      <a:pPr algn="ctr">
                        <a:lnSpc>
                          <a:spcPct val="100000"/>
                        </a:lnSpc>
                      </a:pPr>
                      <a:r>
                        <a:rPr lang="en-US" sz="2000" b="0" strike="noStrike" spc="-1">
                          <a:solidFill>
                            <a:srgbClr val="2D2D8A"/>
                          </a:solidFill>
                          <a:latin typeface="Times New Roman"/>
                        </a:rPr>
                        <a:t>Extendible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Easy to extend</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Hard to extend</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3"/>
                  </a:ext>
                </a:extLst>
              </a:tr>
              <a:tr h="1072440">
                <a:tc>
                  <a:txBody>
                    <a:bodyPr/>
                    <a:lstStyle/>
                    <a:p>
                      <a:pPr algn="ctr">
                        <a:lnSpc>
                          <a:spcPct val="100000"/>
                        </a:lnSpc>
                      </a:pPr>
                      <a:r>
                        <a:rPr lang="en-US" sz="2000" b="0" strike="noStrike" spc="-1">
                          <a:solidFill>
                            <a:srgbClr val="2D2D8A"/>
                          </a:solidFill>
                          <a:latin typeface="Times New Roman"/>
                        </a:rPr>
                        <a:t>Security</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If a service crashes, it does effects on working on the microkernel</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If a service crashes, the whole system crashes in monolithic kernel</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4"/>
                  </a:ext>
                </a:extLst>
              </a:tr>
              <a:tr h="979560">
                <a:tc>
                  <a:txBody>
                    <a:bodyPr/>
                    <a:lstStyle/>
                    <a:p>
                      <a:pPr algn="ctr">
                        <a:lnSpc>
                          <a:spcPct val="100000"/>
                        </a:lnSpc>
                      </a:pPr>
                      <a:r>
                        <a:rPr lang="en-US" sz="2000" b="0" strike="noStrike" spc="-1">
                          <a:solidFill>
                            <a:srgbClr val="2D2D8A"/>
                          </a:solidFill>
                          <a:latin typeface="Times New Roman"/>
                        </a:rPr>
                        <a:t>Code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To write a microkernel more code is required </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To write a monolithic kernel less code is required</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5"/>
                  </a:ext>
                </a:extLst>
              </a:tr>
              <a:tr h="731880">
                <a:tc>
                  <a:txBody>
                    <a:bodyPr/>
                    <a:lstStyle/>
                    <a:p>
                      <a:pPr algn="ctr">
                        <a:lnSpc>
                          <a:spcPct val="100000"/>
                        </a:lnSpc>
                      </a:pPr>
                      <a:r>
                        <a:rPr lang="en-US" sz="2000" b="0" strike="noStrike" spc="-1">
                          <a:solidFill>
                            <a:srgbClr val="2D2D8A"/>
                          </a:solidFill>
                          <a:latin typeface="Times New Roman"/>
                        </a:rPr>
                        <a:t>Example</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QNX, Symbian, L4Linux etc.</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000" b="0" strike="noStrike" spc="-1">
                          <a:solidFill>
                            <a:srgbClr val="2D2D8A"/>
                          </a:solidFill>
                          <a:latin typeface="Times New Roman"/>
                        </a:rPr>
                        <a:t>Linux, BSDs(FreeBSD, OpenBSD, NetBSD)etc.</a:t>
                      </a:r>
                      <a:endParaRPr lang="en-I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6"/>
                  </a:ext>
                </a:extLst>
              </a:tr>
              <a:tr h="386640">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6F3F4"/>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6F3F4"/>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6F3F4"/>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2060"/>
                </a:solidFill>
                <a:latin typeface="Arial"/>
                <a:ea typeface="DejaVu Sans"/>
              </a:rPr>
              <a:t>Topics</a:t>
            </a:r>
            <a:endParaRPr lang="en-IN" sz="4400" b="0" strike="noStrike" spc="-1">
              <a:latin typeface="Arial"/>
            </a:endParaRPr>
          </a:p>
        </p:txBody>
      </p:sp>
      <p:sp>
        <p:nvSpPr>
          <p:cNvPr id="421"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anim calcmode="lin" valueType="num">
                                      <p:cBhvr additive="repl">
                                        <p:cTn id="7" dur="500" fill="hold"/>
                                        <p:tgtEl>
                                          <p:spTgt spid="421">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1">
                                            <p:txEl>
                                              <p:pRg st="1" end="1"/>
                                            </p:txEl>
                                          </p:spTgt>
                                        </p:tgtEl>
                                        <p:attrNameLst>
                                          <p:attrName>style.visibility</p:attrName>
                                        </p:attrNameLst>
                                      </p:cBhvr>
                                      <p:to>
                                        <p:strVal val="visible"/>
                                      </p:to>
                                    </p:set>
                                    <p:anim calcmode="lin" valueType="num">
                                      <p:cBhvr additive="repl">
                                        <p:cTn id="13" dur="500" fill="hold"/>
                                        <p:tgtEl>
                                          <p:spTgt spid="421">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1">
                                            <p:txEl>
                                              <p:pRg st="2" end="2"/>
                                            </p:txEl>
                                          </p:spTgt>
                                        </p:tgtEl>
                                        <p:attrNameLst>
                                          <p:attrName>style.visibility</p:attrName>
                                        </p:attrNameLst>
                                      </p:cBhvr>
                                      <p:to>
                                        <p:strVal val="visible"/>
                                      </p:to>
                                    </p:set>
                                    <p:anim calcmode="lin" valueType="num">
                                      <p:cBhvr additive="repl">
                                        <p:cTn id="19" dur="500" fill="hold"/>
                                        <p:tgtEl>
                                          <p:spTgt spid="421">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1">
                                            <p:txEl>
                                              <p:pRg st="3" end="3"/>
                                            </p:txEl>
                                          </p:spTgt>
                                        </p:tgtEl>
                                        <p:attrNameLst>
                                          <p:attrName>style.visibility</p:attrName>
                                        </p:attrNameLst>
                                      </p:cBhvr>
                                      <p:to>
                                        <p:strVal val="visible"/>
                                      </p:to>
                                    </p:set>
                                    <p:anim calcmode="lin" valueType="num">
                                      <p:cBhvr additive="repl">
                                        <p:cTn id="25" dur="500" fill="hold"/>
                                        <p:tgtEl>
                                          <p:spTgt spid="421">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1">
                                            <p:txEl>
                                              <p:pRg st="4" end="4"/>
                                            </p:txEl>
                                          </p:spTgt>
                                        </p:tgtEl>
                                        <p:attrNameLst>
                                          <p:attrName>style.visibility</p:attrName>
                                        </p:attrNameLst>
                                      </p:cBhvr>
                                      <p:to>
                                        <p:strVal val="visible"/>
                                      </p:to>
                                    </p:set>
                                    <p:anim calcmode="lin" valueType="num">
                                      <p:cBhvr additive="repl">
                                        <p:cTn id="31" dur="500" fill="hold"/>
                                        <p:tgtEl>
                                          <p:spTgt spid="421">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1">
                                            <p:txEl>
                                              <p:pRg st="5" end="5"/>
                                            </p:txEl>
                                          </p:spTgt>
                                        </p:tgtEl>
                                        <p:attrNameLst>
                                          <p:attrName>style.visibility</p:attrName>
                                        </p:attrNameLst>
                                      </p:cBhvr>
                                      <p:to>
                                        <p:strVal val="visible"/>
                                      </p:to>
                                    </p:set>
                                    <p:anim calcmode="lin" valueType="num">
                                      <p:cBhvr additive="repl">
                                        <p:cTn id="37" dur="500" fill="hold"/>
                                        <p:tgtEl>
                                          <p:spTgt spid="421">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21">
                                            <p:txEl>
                                              <p:pRg st="6" end="6"/>
                                            </p:txEl>
                                          </p:spTgt>
                                        </p:tgtEl>
                                        <p:attrNameLst>
                                          <p:attrName>style.visibility</p:attrName>
                                        </p:attrNameLst>
                                      </p:cBhvr>
                                      <p:to>
                                        <p:strVal val="visible"/>
                                      </p:to>
                                    </p:set>
                                    <p:anim calcmode="lin" valueType="num">
                                      <p:cBhvr additive="repl">
                                        <p:cTn id="43" dur="500" fill="hold"/>
                                        <p:tgtEl>
                                          <p:spTgt spid="421">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1">
                                            <p:txEl>
                                              <p:pRg st="7" end="7"/>
                                            </p:txEl>
                                          </p:spTgt>
                                        </p:tgtEl>
                                        <p:attrNameLst>
                                          <p:attrName>style.visibility</p:attrName>
                                        </p:attrNameLst>
                                      </p:cBhvr>
                                      <p:to>
                                        <p:strVal val="visible"/>
                                      </p:to>
                                    </p:set>
                                    <p:anim calcmode="lin" valueType="num">
                                      <p:cBhvr additive="repl">
                                        <p:cTn id="49" dur="500" fill="hold"/>
                                        <p:tgtEl>
                                          <p:spTgt spid="421">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2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21">
                                            <p:txEl>
                                              <p:pRg st="8" end="8"/>
                                            </p:txEl>
                                          </p:spTgt>
                                        </p:tgtEl>
                                        <p:attrNameLst>
                                          <p:attrName>style.visibility</p:attrName>
                                        </p:attrNameLst>
                                      </p:cBhvr>
                                      <p:to>
                                        <p:strVal val="visible"/>
                                      </p:to>
                                    </p:set>
                                    <p:anim calcmode="lin" valueType="num">
                                      <p:cBhvr additive="repl">
                                        <p:cTn id="55" dur="500" fill="hold"/>
                                        <p:tgtEl>
                                          <p:spTgt spid="421">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42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21">
                                            <p:txEl>
                                              <p:pRg st="9" end="9"/>
                                            </p:txEl>
                                          </p:spTgt>
                                        </p:tgtEl>
                                        <p:attrNameLst>
                                          <p:attrName>style.visibility</p:attrName>
                                        </p:attrNameLst>
                                      </p:cBhvr>
                                      <p:to>
                                        <p:strVal val="visible"/>
                                      </p:to>
                                    </p:set>
                                    <p:anim calcmode="lin" valueType="num">
                                      <p:cBhvr additive="repl">
                                        <p:cTn id="61" dur="500" fill="hold"/>
                                        <p:tgtEl>
                                          <p:spTgt spid="421">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2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21">
                                            <p:txEl>
                                              <p:pRg st="10" end="10"/>
                                            </p:txEl>
                                          </p:spTgt>
                                        </p:tgtEl>
                                        <p:attrNameLst>
                                          <p:attrName>style.visibility</p:attrName>
                                        </p:attrNameLst>
                                      </p:cBhvr>
                                      <p:to>
                                        <p:strVal val="visible"/>
                                      </p:to>
                                    </p:set>
                                    <p:anim calcmode="lin" valueType="num">
                                      <p:cBhvr additive="repl">
                                        <p:cTn id="67" dur="500" fill="hold"/>
                                        <p:tgtEl>
                                          <p:spTgt spid="421">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4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23"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79"/>
              </a:spcBef>
              <a:buClr>
                <a:srgbClr val="003365"/>
              </a:buClr>
              <a:buSzPct val="75000"/>
              <a:buFont typeface="Wingdings" charset="2"/>
              <a:buChar char=""/>
              <a:tabLst>
                <a:tab pos="354960" algn="l"/>
                <a:tab pos="355680" algn="l"/>
              </a:tabLst>
            </a:pPr>
            <a:r>
              <a:rPr lang="en-US" sz="2400" b="0" strike="noStrike" spc="-1">
                <a:solidFill>
                  <a:srgbClr val="003365"/>
                </a:solidFill>
                <a:latin typeface="Arial"/>
                <a:ea typeface="DejaVu Sans"/>
              </a:rPr>
              <a:t>According to the </a:t>
            </a:r>
            <a:r>
              <a:rPr lang="en-US" sz="2400" b="0" strike="noStrike" spc="-1">
                <a:solidFill>
                  <a:srgbClr val="FF3300"/>
                </a:solidFill>
                <a:latin typeface="Arial"/>
                <a:ea typeface="DejaVu Sans"/>
              </a:rPr>
              <a:t>File System Standard</a:t>
            </a:r>
            <a:r>
              <a:rPr lang="en-US" sz="2400" b="0" strike="noStrike" spc="-80">
                <a:solidFill>
                  <a:srgbClr val="FF3300"/>
                </a:solidFill>
                <a:latin typeface="Arial"/>
                <a:ea typeface="DejaVu Sans"/>
              </a:rPr>
              <a:t> </a:t>
            </a:r>
            <a:r>
              <a:rPr lang="en-US" sz="2400" b="0" strike="noStrike" spc="-7">
                <a:solidFill>
                  <a:srgbClr val="003365"/>
                </a:solidFill>
                <a:latin typeface="Arial"/>
                <a:ea typeface="DejaVu Sans"/>
              </a:rPr>
              <a:t>(FSSTND)  </a:t>
            </a:r>
            <a:r>
              <a:rPr lang="en-US" sz="2400" b="0" strike="noStrike" spc="-1">
                <a:solidFill>
                  <a:srgbClr val="003365"/>
                </a:solidFill>
                <a:latin typeface="Arial"/>
                <a:ea typeface="DejaVu Sans"/>
              </a:rPr>
              <a:t>proposed in 1994, every LINUX system should  contain a set of standard files and</a:t>
            </a:r>
            <a:r>
              <a:rPr lang="en-US" sz="2400" b="0" strike="noStrike" spc="-35">
                <a:solidFill>
                  <a:srgbClr val="003365"/>
                </a:solidFill>
                <a:latin typeface="Arial"/>
                <a:ea typeface="DejaVu Sans"/>
              </a:rPr>
              <a:t> </a:t>
            </a:r>
            <a:r>
              <a:rPr lang="en-US" sz="2400" b="0" strike="noStrike" spc="-1">
                <a:solidFill>
                  <a:srgbClr val="003365"/>
                </a:solidFill>
                <a:latin typeface="Arial"/>
                <a:ea typeface="DejaVu Sans"/>
              </a:rPr>
              <a:t>directories</a:t>
            </a:r>
            <a:endParaRPr lang="en-IN" sz="2400" b="0" strike="noStrike" spc="-1">
              <a:latin typeface="Arial"/>
            </a:endParaRPr>
          </a:p>
          <a:p>
            <a:pPr marL="469800">
              <a:lnSpc>
                <a:spcPct val="100000"/>
              </a:lnSpc>
              <a:spcBef>
                <a:spcPts val="1664"/>
              </a:spcBef>
              <a:tabLst>
                <a:tab pos="0" algn="l"/>
              </a:tabLst>
            </a:pPr>
            <a:endParaRPr lang="en-IN" sz="2400" b="0" strike="noStrike" spc="-1">
              <a:latin typeface="Arial"/>
            </a:endParaRPr>
          </a:p>
        </p:txBody>
      </p:sp>
      <p:sp>
        <p:nvSpPr>
          <p:cNvPr id="424"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pic>
        <p:nvPicPr>
          <p:cNvPr id="425" name="Picture 2"/>
          <p:cNvPicPr/>
          <p:nvPr/>
        </p:nvPicPr>
        <p:blipFill>
          <a:blip r:embed="rId3"/>
          <a:stretch/>
        </p:blipFill>
        <p:spPr>
          <a:xfrm>
            <a:off x="609480" y="2743200"/>
            <a:ext cx="8390520" cy="38901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Before Linux</a:t>
            </a:r>
            <a:endParaRPr lang="en-IN" sz="4400" b="0" strike="noStrike" spc="-1">
              <a:latin typeface="Arial"/>
            </a:endParaRPr>
          </a:p>
        </p:txBody>
      </p:sp>
      <p:sp>
        <p:nvSpPr>
          <p:cNvPr id="364"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marL="755640" lvl="1" indent="-284760">
              <a:lnSpc>
                <a:spcPct val="100000"/>
              </a:lnSpc>
              <a:spcBef>
                <a:spcPts val="575"/>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In </a:t>
            </a:r>
            <a:r>
              <a:rPr lang="en-US" sz="2400" b="0" strike="noStrike" spc="-7">
                <a:solidFill>
                  <a:srgbClr val="003365"/>
                </a:solidFill>
                <a:latin typeface="Times New Roman"/>
                <a:ea typeface="DejaVu Sans"/>
              </a:rPr>
              <a:t>80’s, </a:t>
            </a:r>
            <a:r>
              <a:rPr lang="en-US" sz="2400" b="0" strike="noStrike" spc="-1">
                <a:solidFill>
                  <a:srgbClr val="003365"/>
                </a:solidFill>
                <a:latin typeface="Times New Roman"/>
                <a:ea typeface="DejaVu Sans"/>
              </a:rPr>
              <a:t>Microsoft’s </a:t>
            </a:r>
            <a:r>
              <a:rPr lang="en-US" sz="2400" b="0" strike="noStrike" spc="-7">
                <a:solidFill>
                  <a:srgbClr val="003365"/>
                </a:solidFill>
                <a:latin typeface="Times New Roman"/>
                <a:ea typeface="DejaVu Sans"/>
              </a:rPr>
              <a:t>DOS was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dominated </a:t>
            </a:r>
            <a:r>
              <a:rPr lang="en-US" sz="2400" b="0" strike="noStrike" spc="-1">
                <a:solidFill>
                  <a:srgbClr val="003365"/>
                </a:solidFill>
                <a:latin typeface="Times New Roman"/>
                <a:ea typeface="DejaVu Sans"/>
              </a:rPr>
              <a:t>OS for  PC</a:t>
            </a:r>
            <a:endParaRPr lang="en-IN" sz="2400" b="0" strike="noStrike" spc="-1">
              <a:latin typeface="Arial"/>
            </a:endParaRPr>
          </a:p>
          <a:p>
            <a:pPr marL="1155600" lvl="2" indent="-227520">
              <a:lnSpc>
                <a:spcPct val="100000"/>
              </a:lnSpc>
              <a:spcBef>
                <a:spcPts val="564"/>
              </a:spcBef>
              <a:buClr>
                <a:srgbClr val="003365"/>
              </a:buClr>
              <a:buSzPct val="75000"/>
              <a:buFont typeface="Symbol"/>
              <a:buChar char=""/>
              <a:tabLst>
                <a:tab pos="1155600" algn="l"/>
              </a:tabLst>
            </a:pPr>
            <a:r>
              <a:rPr lang="en-US" sz="2400" b="0" strike="noStrike" spc="-1">
                <a:solidFill>
                  <a:srgbClr val="003365"/>
                </a:solidFill>
                <a:latin typeface="Times New Roman"/>
                <a:ea typeface="DejaVu Sans"/>
              </a:rPr>
              <a:t>single-user, single-process</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system</a:t>
            </a:r>
            <a:endParaRPr lang="en-IN" sz="2400" b="0" strike="noStrike" spc="-1">
              <a:latin typeface="Arial"/>
            </a:endParaRPr>
          </a:p>
          <a:p>
            <a:pPr marL="755640" lvl="1" indent="-284760">
              <a:lnSpc>
                <a:spcPct val="100000"/>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Apple MAC </a:t>
            </a:r>
            <a:r>
              <a:rPr lang="en-US" sz="2400" b="0" strike="noStrike" spc="-7">
                <a:solidFill>
                  <a:srgbClr val="003365"/>
                </a:solidFill>
                <a:latin typeface="Times New Roman"/>
                <a:ea typeface="DejaVu Sans"/>
              </a:rPr>
              <a:t>is better, but</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expensive</a:t>
            </a:r>
            <a:endParaRPr lang="en-IN" sz="2400" b="0" strike="noStrike" spc="-1">
              <a:latin typeface="Arial"/>
            </a:endParaRPr>
          </a:p>
          <a:p>
            <a:pPr marL="755640" lvl="1" indent="-284760">
              <a:lnSpc>
                <a:spcPts val="2874"/>
              </a:lnSpc>
              <a:spcBef>
                <a:spcPts val="57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UNIX is </a:t>
            </a:r>
            <a:r>
              <a:rPr lang="en-US" sz="2400" b="0" strike="noStrike" spc="-1">
                <a:solidFill>
                  <a:srgbClr val="003365"/>
                </a:solidFill>
                <a:latin typeface="Times New Roman"/>
                <a:ea typeface="DejaVu Sans"/>
              </a:rPr>
              <a:t>much </a:t>
            </a:r>
            <a:r>
              <a:rPr lang="en-US" sz="2400" b="0" strike="noStrike" spc="-7">
                <a:solidFill>
                  <a:srgbClr val="003365"/>
                </a:solidFill>
                <a:latin typeface="Times New Roman"/>
                <a:ea typeface="DejaVu Sans"/>
              </a:rPr>
              <a:t>better, but </a:t>
            </a:r>
            <a:r>
              <a:rPr lang="en-US" sz="2400" b="0" strike="noStrike" spc="-1">
                <a:solidFill>
                  <a:srgbClr val="003365"/>
                </a:solidFill>
                <a:latin typeface="Times New Roman"/>
                <a:ea typeface="DejaVu Sans"/>
              </a:rPr>
              <a:t>much </a:t>
            </a:r>
            <a:r>
              <a:rPr lang="en-US" sz="2400" b="0" strike="noStrike" spc="-7">
                <a:solidFill>
                  <a:srgbClr val="003365"/>
                </a:solidFill>
                <a:latin typeface="Times New Roman"/>
                <a:ea typeface="DejaVu Sans"/>
              </a:rPr>
              <a:t>expensive.</a:t>
            </a:r>
            <a:endParaRPr lang="en-IN" sz="2400" b="0" strike="noStrike" spc="-1">
              <a:latin typeface="Arial"/>
            </a:endParaRPr>
          </a:p>
          <a:p>
            <a:pPr marL="755640" indent="-342000">
              <a:lnSpc>
                <a:spcPts val="2874"/>
              </a:lnSpc>
              <a:spcBef>
                <a:spcPts val="479"/>
              </a:spcBef>
              <a:buClr>
                <a:srgbClr val="003365"/>
              </a:buClr>
              <a:buFont typeface="Symbol"/>
              <a:buChar char=""/>
              <a:tabLst>
                <a:tab pos="754920" algn="l"/>
                <a:tab pos="755640" algn="l"/>
              </a:tabLst>
            </a:pPr>
            <a:r>
              <a:rPr lang="en-US" sz="2400" b="0" strike="noStrike" spc="-1">
                <a:solidFill>
                  <a:srgbClr val="003365"/>
                </a:solidFill>
                <a:latin typeface="Times New Roman"/>
                <a:ea typeface="DejaVu Sans"/>
              </a:rPr>
              <a:t>Only for minicomputer for commercial</a:t>
            </a:r>
            <a:r>
              <a:rPr lang="en-US" sz="2400" b="0" strike="noStrike" spc="-60">
                <a:solidFill>
                  <a:srgbClr val="003365"/>
                </a:solidFill>
                <a:latin typeface="Times New Roman"/>
                <a:ea typeface="DejaVu Sans"/>
              </a:rPr>
              <a:t> </a:t>
            </a:r>
            <a:r>
              <a:rPr lang="en-US" sz="2400" b="0" strike="noStrike" spc="-1">
                <a:solidFill>
                  <a:srgbClr val="003365"/>
                </a:solidFill>
                <a:latin typeface="Times New Roman"/>
                <a:ea typeface="DejaVu Sans"/>
              </a:rPr>
              <a:t>applications</a:t>
            </a:r>
            <a:endParaRPr lang="en-IN" sz="2400" b="0" strike="noStrike" spc="-1">
              <a:latin typeface="Arial"/>
            </a:endParaRPr>
          </a:p>
          <a:p>
            <a:pPr marL="755640" lvl="1" indent="-284760">
              <a:lnSpc>
                <a:spcPct val="100000"/>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People </a:t>
            </a:r>
            <a:r>
              <a:rPr lang="en-US" sz="2400" b="0" strike="noStrike" spc="-7">
                <a:solidFill>
                  <a:srgbClr val="003365"/>
                </a:solidFill>
                <a:latin typeface="Times New Roman"/>
                <a:ea typeface="DejaVu Sans"/>
              </a:rPr>
              <a:t>was looking </a:t>
            </a:r>
            <a:r>
              <a:rPr lang="en-US" sz="2400" b="0" strike="noStrike" spc="-1">
                <a:solidFill>
                  <a:srgbClr val="003365"/>
                </a:solidFill>
                <a:latin typeface="Times New Roman"/>
                <a:ea typeface="DejaVu Sans"/>
              </a:rPr>
              <a:t>for a </a:t>
            </a:r>
            <a:r>
              <a:rPr lang="en-US" sz="2400" b="0" strike="noStrike" spc="-7">
                <a:solidFill>
                  <a:srgbClr val="003365"/>
                </a:solidFill>
                <a:latin typeface="Times New Roman"/>
                <a:ea typeface="DejaVu Sans"/>
              </a:rPr>
              <a:t>UNIX based </a:t>
            </a:r>
            <a:r>
              <a:rPr lang="en-US" sz="2400" b="0" strike="noStrike" spc="-1">
                <a:solidFill>
                  <a:srgbClr val="003365"/>
                </a:solidFill>
                <a:latin typeface="Times New Roman"/>
                <a:ea typeface="DejaVu Sans"/>
              </a:rPr>
              <a:t>system, </a:t>
            </a:r>
            <a:r>
              <a:rPr lang="en-US" sz="2400" b="0" strike="noStrike" spc="-7">
                <a:solidFill>
                  <a:srgbClr val="003365"/>
                </a:solidFill>
                <a:latin typeface="Times New Roman"/>
                <a:ea typeface="DejaVu Sans"/>
              </a:rPr>
              <a:t>which  </a:t>
            </a:r>
            <a:r>
              <a:rPr lang="en-US" sz="2400" b="0" strike="noStrike" spc="-1">
                <a:solidFill>
                  <a:srgbClr val="003365"/>
                </a:solidFill>
                <a:latin typeface="Times New Roman"/>
                <a:ea typeface="DejaVu Sans"/>
              </a:rPr>
              <a:t>is cheaper and can run on</a:t>
            </a:r>
            <a:r>
              <a:rPr lang="en-US" sz="2400" b="0" strike="noStrike" spc="-32">
                <a:solidFill>
                  <a:srgbClr val="003365"/>
                </a:solidFill>
                <a:latin typeface="Times New Roman"/>
                <a:ea typeface="DejaVu Sans"/>
              </a:rPr>
              <a:t> </a:t>
            </a:r>
            <a:r>
              <a:rPr lang="en-US" sz="2400" b="0" strike="noStrike" spc="-1">
                <a:solidFill>
                  <a:srgbClr val="003365"/>
                </a:solidFill>
                <a:latin typeface="Times New Roman"/>
                <a:ea typeface="DejaVu Sans"/>
              </a:rPr>
              <a:t>PC</a:t>
            </a:r>
            <a:endParaRPr lang="en-IN" sz="2400" b="0" strike="noStrike" spc="-1">
              <a:latin typeface="Arial"/>
            </a:endParaRPr>
          </a:p>
          <a:p>
            <a:pPr marL="755640" lvl="1" indent="-284760">
              <a:lnSpc>
                <a:spcPct val="100000"/>
              </a:lnSpc>
              <a:spcBef>
                <a:spcPts val="561"/>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Both DOS, MAC and UNIX are </a:t>
            </a:r>
            <a:r>
              <a:rPr lang="en-US" sz="2400" b="0" strike="noStrike" spc="-1">
                <a:solidFill>
                  <a:srgbClr val="FF3300"/>
                </a:solidFill>
                <a:latin typeface="Times New Roman"/>
                <a:ea typeface="DejaVu Sans"/>
              </a:rPr>
              <a:t>proprietary</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i.e., the  </a:t>
            </a:r>
            <a:r>
              <a:rPr lang="en-US" sz="2400" b="0" strike="noStrike" spc="-1">
                <a:solidFill>
                  <a:srgbClr val="003365"/>
                </a:solidFill>
                <a:latin typeface="Times New Roman"/>
                <a:ea typeface="DejaVu Sans"/>
              </a:rPr>
              <a:t>source code </a:t>
            </a:r>
            <a:r>
              <a:rPr lang="en-US" sz="2400" b="0" strike="noStrike" spc="-7">
                <a:solidFill>
                  <a:srgbClr val="003365"/>
                </a:solidFill>
                <a:latin typeface="Times New Roman"/>
                <a:ea typeface="DejaVu Sans"/>
              </a:rPr>
              <a:t>of </a:t>
            </a:r>
            <a:r>
              <a:rPr lang="en-US" sz="2400" b="0" strike="noStrike" spc="-1">
                <a:solidFill>
                  <a:srgbClr val="FF3300"/>
                </a:solidFill>
                <a:latin typeface="Times New Roman"/>
                <a:ea typeface="DejaVu Sans"/>
              </a:rPr>
              <a:t>their kernel </a:t>
            </a:r>
            <a:r>
              <a:rPr lang="en-US" sz="2400" b="0" strike="noStrike" spc="-7">
                <a:solidFill>
                  <a:srgbClr val="FF3300"/>
                </a:solidFill>
                <a:latin typeface="Times New Roman"/>
                <a:ea typeface="DejaVu Sans"/>
              </a:rPr>
              <a:t>is</a:t>
            </a:r>
            <a:r>
              <a:rPr lang="en-US" sz="2400" b="0" strike="noStrike" spc="-35">
                <a:solidFill>
                  <a:srgbClr val="FF3300"/>
                </a:solidFill>
                <a:latin typeface="Times New Roman"/>
                <a:ea typeface="DejaVu Sans"/>
              </a:rPr>
              <a:t> </a:t>
            </a:r>
            <a:r>
              <a:rPr lang="en-US" sz="2400" b="0" strike="noStrike" spc="-1">
                <a:solidFill>
                  <a:srgbClr val="FF3300"/>
                </a:solidFill>
                <a:latin typeface="Times New Roman"/>
                <a:ea typeface="DejaVu Sans"/>
              </a:rPr>
              <a:t>protected</a:t>
            </a:r>
            <a:endParaRPr lang="en-IN" sz="2400" b="0" strike="noStrike" spc="-1">
              <a:latin typeface="Arial"/>
            </a:endParaRPr>
          </a:p>
          <a:p>
            <a:pPr marL="1155600" lvl="2" indent="-227520">
              <a:lnSpc>
                <a:spcPct val="100000"/>
              </a:lnSpc>
              <a:spcBef>
                <a:spcPts val="570"/>
              </a:spcBef>
              <a:buClr>
                <a:srgbClr val="003365"/>
              </a:buClr>
              <a:buSzPct val="75000"/>
              <a:buFont typeface="Symbol"/>
              <a:buChar char=""/>
              <a:tabLst>
                <a:tab pos="1155600" algn="l"/>
              </a:tabLst>
            </a:pPr>
            <a:r>
              <a:rPr lang="en-US" sz="2400" b="0" strike="noStrike" spc="-1">
                <a:solidFill>
                  <a:srgbClr val="003365"/>
                </a:solidFill>
                <a:latin typeface="Times New Roman"/>
                <a:ea typeface="DejaVu Sans"/>
              </a:rPr>
              <a:t>No modification is possible without paying</a:t>
            </a:r>
            <a:r>
              <a:rPr lang="en-US" sz="2400" b="0" strike="noStrike" spc="-126">
                <a:solidFill>
                  <a:srgbClr val="003365"/>
                </a:solidFill>
                <a:latin typeface="Times New Roman"/>
                <a:ea typeface="DejaVu Sans"/>
              </a:rPr>
              <a:t> </a:t>
            </a:r>
            <a:r>
              <a:rPr lang="en-US" sz="2400" b="0" strike="noStrike" spc="-1">
                <a:solidFill>
                  <a:srgbClr val="003365"/>
                </a:solidFill>
                <a:latin typeface="Times New Roman"/>
                <a:ea typeface="DejaVu Sans"/>
              </a:rPr>
              <a:t>high  </a:t>
            </a:r>
            <a:r>
              <a:rPr lang="en-US" sz="2400" b="0" strike="noStrike" spc="-7">
                <a:solidFill>
                  <a:srgbClr val="003365"/>
                </a:solidFill>
                <a:latin typeface="Times New Roman"/>
                <a:ea typeface="DejaVu Sans"/>
              </a:rPr>
              <a:t>license</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fees</a:t>
            </a:r>
            <a:endParaRPr lang="en-IN" sz="2400" b="0" strike="noStrike" spc="-1">
              <a:latin typeface="Arial"/>
            </a:endParaRPr>
          </a:p>
          <a:p>
            <a:pPr>
              <a:lnSpc>
                <a:spcPct val="100000"/>
              </a:lnSpc>
              <a:spcBef>
                <a:spcPts val="641"/>
              </a:spcBef>
              <a:tabLst>
                <a:tab pos="0" algn="l"/>
              </a:tabLst>
            </a:pP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27"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96"/>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Root Directory ( /</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1">
                <a:solidFill>
                  <a:srgbClr val="FF3300"/>
                </a:solidFill>
                <a:latin typeface="Times New Roman"/>
                <a:ea typeface="DejaVu Sans"/>
              </a:rPr>
              <a:t>Top </a:t>
            </a:r>
            <a:r>
              <a:rPr lang="en-US" sz="2400" b="0" strike="noStrike" spc="-7">
                <a:solidFill>
                  <a:srgbClr val="FF3300"/>
                </a:solidFill>
                <a:latin typeface="Times New Roman"/>
                <a:ea typeface="DejaVu Sans"/>
              </a:rPr>
              <a:t>of </a:t>
            </a:r>
            <a:r>
              <a:rPr lang="en-US" sz="2400" b="0" strike="noStrike" spc="-1">
                <a:solidFill>
                  <a:srgbClr val="FF3300"/>
                </a:solidFill>
                <a:latin typeface="Times New Roman"/>
                <a:ea typeface="DejaVu Sans"/>
              </a:rPr>
              <a:t>the file </a:t>
            </a:r>
            <a:r>
              <a:rPr lang="en-US" sz="2400" b="0" strike="noStrike" spc="-7">
                <a:solidFill>
                  <a:srgbClr val="FF3300"/>
                </a:solidFill>
                <a:latin typeface="Times New Roman"/>
                <a:ea typeface="DejaVu Sans"/>
              </a:rPr>
              <a:t>system</a:t>
            </a:r>
            <a:r>
              <a:rPr lang="en-US" sz="2400" b="0" strike="noStrike" spc="-7">
                <a:solidFill>
                  <a:srgbClr val="003365"/>
                </a:solidFill>
                <a:latin typeface="Times New Roman"/>
                <a:ea typeface="DejaVu Sans"/>
              </a:rPr>
              <a:t>. Similar </a:t>
            </a:r>
            <a:r>
              <a:rPr lang="en-US" sz="2400" b="0" strike="noStrike" spc="-1">
                <a:solidFill>
                  <a:srgbClr val="003365"/>
                </a:solidFill>
                <a:latin typeface="Times New Roman"/>
                <a:ea typeface="DejaVu Sans"/>
              </a:rPr>
              <a:t>to \ in</a:t>
            </a:r>
            <a:r>
              <a:rPr lang="en-US" sz="2400" b="0" strike="noStrike" spc="-46">
                <a:solidFill>
                  <a:srgbClr val="003365"/>
                </a:solidFill>
                <a:latin typeface="Times New Roman"/>
                <a:ea typeface="DejaVu Sans"/>
              </a:rPr>
              <a:t> </a:t>
            </a:r>
            <a:r>
              <a:rPr lang="en-US" sz="2400" b="0" strike="noStrike" spc="-7">
                <a:solidFill>
                  <a:srgbClr val="003365"/>
                </a:solidFill>
                <a:latin typeface="Times New Roman"/>
                <a:ea typeface="DejaVu Sans"/>
              </a:rPr>
              <a:t>DOS</a:t>
            </a:r>
            <a:endParaRPr lang="en-IN" sz="2400" b="0" strike="noStrike" spc="-1">
              <a:latin typeface="Arial"/>
            </a:endParaRPr>
          </a:p>
          <a:p>
            <a:pPr marL="355680" indent="-342000">
              <a:lnSpc>
                <a:spcPct val="100000"/>
              </a:lnSpc>
              <a:spcBef>
                <a:spcPts val="62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/bin</a:t>
            </a:r>
            <a:endParaRPr lang="en-IN" sz="2400" b="0" strike="noStrike" spc="-1">
              <a:latin typeface="Arial"/>
            </a:endParaRPr>
          </a:p>
          <a:p>
            <a:pPr marL="755640" lvl="1" indent="-284760">
              <a:lnSpc>
                <a:spcPts val="2591"/>
              </a:lnSpc>
              <a:spcBef>
                <a:spcPts val="66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1">
                <a:solidFill>
                  <a:srgbClr val="003365"/>
                </a:solidFill>
                <a:latin typeface="Times New Roman"/>
                <a:ea typeface="DejaVu Sans"/>
              </a:rPr>
              <a:t>the </a:t>
            </a:r>
            <a:r>
              <a:rPr lang="en-US" sz="2400" b="0" strike="noStrike" spc="-1">
                <a:solidFill>
                  <a:srgbClr val="FF3300"/>
                </a:solidFill>
                <a:latin typeface="Times New Roman"/>
                <a:ea typeface="DejaVu Sans"/>
              </a:rPr>
              <a:t>binary (executable code) of most  essential Linux commands</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e.g. bash, cat, cp, ln, ls,  etc.</a:t>
            </a:r>
            <a:endParaRPr lang="en-IN" sz="2400" b="0" strike="noStrike" spc="-1">
              <a:latin typeface="Arial"/>
            </a:endParaRPr>
          </a:p>
          <a:p>
            <a:pPr marL="355680" indent="-342000">
              <a:lnSpc>
                <a:spcPct val="100000"/>
              </a:lnSpc>
              <a:spcBef>
                <a:spcPts val="5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/boot</a:t>
            </a:r>
            <a:endParaRPr lang="en-IN" sz="2400" b="0" strike="noStrike" spc="-1">
              <a:latin typeface="Arial"/>
            </a:endParaRPr>
          </a:p>
          <a:p>
            <a:pPr marL="754920" lvl="1" indent="-284760">
              <a:lnSpc>
                <a:spcPct val="89000"/>
              </a:lnSpc>
              <a:spcBef>
                <a:spcPts val="62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all </a:t>
            </a:r>
            <a:r>
              <a:rPr lang="en-US" sz="2400" b="0" strike="noStrike" spc="-1">
                <a:solidFill>
                  <a:srgbClr val="003365"/>
                </a:solidFill>
                <a:latin typeface="Times New Roman"/>
                <a:ea typeface="DejaVu Sans"/>
              </a:rPr>
              <a:t>the files </a:t>
            </a:r>
            <a:r>
              <a:rPr lang="en-US" sz="2400" b="0" strike="noStrike" spc="-7">
                <a:solidFill>
                  <a:srgbClr val="003365"/>
                </a:solidFill>
                <a:latin typeface="Times New Roman"/>
                <a:ea typeface="DejaVu Sans"/>
              </a:rPr>
              <a:t>needed </a:t>
            </a:r>
            <a:r>
              <a:rPr lang="en-US" sz="2400" b="0" strike="noStrike" spc="-1">
                <a:solidFill>
                  <a:srgbClr val="003365"/>
                </a:solidFill>
                <a:latin typeface="Times New Roman"/>
                <a:ea typeface="DejaVu Sans"/>
              </a:rPr>
              <a:t>to </a:t>
            </a:r>
            <a:r>
              <a:rPr lang="en-US" sz="2400" b="0" strike="noStrike" spc="-7">
                <a:solidFill>
                  <a:srgbClr val="FF3300"/>
                </a:solidFill>
                <a:latin typeface="Times New Roman"/>
                <a:ea typeface="DejaVu Sans"/>
              </a:rPr>
              <a:t>boot </a:t>
            </a:r>
            <a:r>
              <a:rPr lang="en-US" sz="2400" b="0" strike="noStrike" spc="-1">
                <a:solidFill>
                  <a:srgbClr val="FF3300"/>
                </a:solidFill>
                <a:latin typeface="Times New Roman"/>
                <a:ea typeface="DejaVu Sans"/>
              </a:rPr>
              <a:t>the </a:t>
            </a:r>
            <a:r>
              <a:rPr lang="en-US" sz="2400" b="0" strike="noStrike" spc="-7">
                <a:solidFill>
                  <a:srgbClr val="FF3300"/>
                </a:solidFill>
                <a:latin typeface="Times New Roman"/>
                <a:ea typeface="DejaVu Sans"/>
              </a:rPr>
              <a:t>Linux system</a:t>
            </a:r>
            <a:r>
              <a:rPr lang="en-US" sz="2400" b="0" strike="noStrike" spc="-7">
                <a:solidFill>
                  <a:srgbClr val="003365"/>
                </a:solidFill>
                <a:latin typeface="Times New Roman"/>
                <a:ea typeface="DejaVu Sans"/>
              </a:rPr>
              <a:t>,  including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binary 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Linux </a:t>
            </a:r>
            <a:r>
              <a:rPr lang="en-US" sz="2400" b="0" strike="noStrike" spc="-1">
                <a:solidFill>
                  <a:srgbClr val="003365"/>
                </a:solidFill>
                <a:latin typeface="Times New Roman"/>
                <a:ea typeface="DejaVu Sans"/>
              </a:rPr>
              <a:t>kernel. E.g., </a:t>
            </a:r>
            <a:r>
              <a:rPr lang="en-US" sz="2400" b="0" strike="noStrike" spc="-7">
                <a:solidFill>
                  <a:srgbClr val="003365"/>
                </a:solidFill>
                <a:latin typeface="Times New Roman"/>
                <a:ea typeface="DejaVu Sans"/>
              </a:rPr>
              <a:t>on Red  Hat Linux 6.1, </a:t>
            </a:r>
            <a:r>
              <a:rPr lang="en-US" sz="2400" b="0" strike="noStrike" spc="-1">
                <a:solidFill>
                  <a:srgbClr val="003365"/>
                </a:solidFill>
                <a:latin typeface="Times New Roman"/>
                <a:ea typeface="DejaVu Sans"/>
              </a:rPr>
              <a:t>the kernel </a:t>
            </a:r>
            <a:r>
              <a:rPr lang="en-US" sz="2400" b="0" strike="noStrike" spc="-7">
                <a:solidFill>
                  <a:srgbClr val="003365"/>
                </a:solidFill>
                <a:latin typeface="Times New Roman"/>
                <a:ea typeface="DejaVu Sans"/>
              </a:rPr>
              <a:t>is in </a:t>
            </a:r>
            <a:r>
              <a:rPr lang="en-US" sz="2400" b="0" strike="noStrike" spc="-1">
                <a:solidFill>
                  <a:srgbClr val="003365"/>
                </a:solidFill>
                <a:latin typeface="Times New Roman"/>
                <a:ea typeface="DejaVu Sans"/>
              </a:rPr>
              <a:t>/boot/vmlinux-2.2.5-15  file</a:t>
            </a:r>
            <a:endParaRPr lang="en-IN" sz="2400" b="0" strike="noStrike" spc="-1">
              <a:latin typeface="Arial"/>
            </a:endParaRPr>
          </a:p>
          <a:p>
            <a:pPr marL="355680" indent="-342000">
              <a:lnSpc>
                <a:spcPct val="100000"/>
              </a:lnSpc>
              <a:spcBef>
                <a:spcPts val="62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/dev</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1">
                <a:solidFill>
                  <a:srgbClr val="003365"/>
                </a:solidFill>
                <a:latin typeface="Times New Roman"/>
                <a:ea typeface="DejaVu Sans"/>
              </a:rPr>
              <a:t>the </a:t>
            </a:r>
            <a:r>
              <a:rPr lang="en-US" sz="2400" b="0" strike="noStrike" spc="-1">
                <a:solidFill>
                  <a:srgbClr val="FF3300"/>
                </a:solidFill>
                <a:latin typeface="Times New Roman"/>
                <a:ea typeface="DejaVu Sans"/>
              </a:rPr>
              <a:t>special files </a:t>
            </a: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devices, e.g. </a:t>
            </a:r>
            <a:r>
              <a:rPr lang="en-US" sz="2400" b="0" strike="noStrike" spc="-1">
                <a:solidFill>
                  <a:srgbClr val="003365"/>
                </a:solidFill>
                <a:latin typeface="Times New Roman"/>
                <a:ea typeface="DejaVu Sans"/>
              </a:rPr>
              <a:t>fd0, </a:t>
            </a:r>
            <a:r>
              <a:rPr lang="en-US" sz="2400" b="0" strike="noStrike" spc="-7">
                <a:solidFill>
                  <a:srgbClr val="003365"/>
                </a:solidFill>
                <a:latin typeface="Times New Roman"/>
                <a:ea typeface="DejaVu Sans"/>
              </a:rPr>
              <a:t>hd0,</a:t>
            </a:r>
            <a:r>
              <a:rPr lang="en-US" sz="2400" b="0" strike="noStrike" spc="-80">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469800">
              <a:lnSpc>
                <a:spcPct val="100000"/>
              </a:lnSpc>
              <a:spcBef>
                <a:spcPts val="1664"/>
              </a:spcBef>
              <a:tabLst>
                <a:tab pos="0" algn="l"/>
              </a:tabLst>
            </a:pPr>
            <a:endParaRPr lang="en-IN" sz="2400" b="0" strike="noStrike" spc="-1">
              <a:latin typeface="Arial"/>
            </a:endParaRPr>
          </a:p>
        </p:txBody>
      </p:sp>
      <p:sp>
        <p:nvSpPr>
          <p:cNvPr id="428"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30"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79"/>
              </a:spcBef>
              <a:buClr>
                <a:srgbClr val="003365"/>
              </a:buClr>
              <a:buSzPct val="75000"/>
              <a:buFont typeface="Wingdings" charset="2"/>
              <a:buChar char=""/>
              <a:tabLst>
                <a:tab pos="354960" algn="l"/>
                <a:tab pos="355680" algn="l"/>
              </a:tabLst>
            </a:pPr>
            <a:r>
              <a:rPr lang="en-US" sz="2400" b="0" strike="noStrike" spc="-7">
                <a:solidFill>
                  <a:srgbClr val="003365"/>
                </a:solidFill>
                <a:latin typeface="Times New Roman"/>
                <a:ea typeface="DejaVu Sans"/>
              </a:rPr>
              <a:t>/etc</a:t>
            </a:r>
            <a:endParaRPr lang="en-IN" sz="2400" b="0" strike="noStrike" spc="-1">
              <a:latin typeface="Arial"/>
            </a:endParaRPr>
          </a:p>
          <a:p>
            <a:pPr marL="754920" lvl="1" indent="-284760">
              <a:lnSpc>
                <a:spcPts val="2591"/>
              </a:lnSpc>
              <a:spcBef>
                <a:spcPts val="666"/>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host-specific </a:t>
            </a:r>
            <a:r>
              <a:rPr lang="en-US" sz="2400" b="0" strike="noStrike" spc="-1">
                <a:solidFill>
                  <a:srgbClr val="003365"/>
                </a:solidFill>
                <a:latin typeface="Times New Roman"/>
                <a:ea typeface="DejaVu Sans"/>
              </a:rPr>
              <a:t>files </a:t>
            </a:r>
            <a:r>
              <a:rPr lang="en-US" sz="2400" b="0" strike="noStrike" spc="-7">
                <a:solidFill>
                  <a:srgbClr val="003365"/>
                </a:solidFill>
                <a:latin typeface="Times New Roman"/>
                <a:ea typeface="DejaVu Sans"/>
              </a:rPr>
              <a:t>and directories, e.g.  information about </a:t>
            </a:r>
            <a:r>
              <a:rPr lang="en-US" sz="2400" b="0" strike="noStrike" spc="-1">
                <a:solidFill>
                  <a:srgbClr val="003365"/>
                </a:solidFill>
                <a:latin typeface="Times New Roman"/>
                <a:ea typeface="DejaVu Sans"/>
              </a:rPr>
              <a:t>system</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configuration</a:t>
            </a:r>
            <a:endParaRPr lang="en-IN" sz="2400" b="0" strike="noStrike" spc="-1">
              <a:latin typeface="Arial"/>
            </a:endParaRPr>
          </a:p>
          <a:p>
            <a:pPr marL="755640" lvl="1" indent="-284760">
              <a:lnSpc>
                <a:spcPct val="100000"/>
              </a:lnSpc>
              <a:spcBef>
                <a:spcPts val="241"/>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/etc/passwd</a:t>
            </a:r>
            <a:endParaRPr lang="en-IN" sz="2400" b="0" strike="noStrike" spc="-1">
              <a:latin typeface="Arial"/>
            </a:endParaRPr>
          </a:p>
          <a:p>
            <a:pPr marL="1155600" lvl="2" indent="-227520">
              <a:lnSpc>
                <a:spcPts val="2591"/>
              </a:lnSpc>
              <a:spcBef>
                <a:spcPts val="609"/>
              </a:spcBef>
              <a:buClr>
                <a:srgbClr val="003365"/>
              </a:buClr>
              <a:buSzPct val="75000"/>
              <a:buFont typeface="Symbol"/>
              <a:buChar char=""/>
              <a:tabLst>
                <a:tab pos="1155600" algn="l"/>
              </a:tabLst>
            </a:pPr>
            <a:r>
              <a:rPr lang="en-US" sz="2400" b="0" strike="noStrike" spc="-1">
                <a:solidFill>
                  <a:srgbClr val="003365"/>
                </a:solidFill>
                <a:latin typeface="Times New Roman"/>
                <a:ea typeface="DejaVu Sans"/>
              </a:rPr>
              <a:t>This file contains </a:t>
            </a:r>
            <a:r>
              <a:rPr lang="en-US" sz="2400" b="0" strike="noStrike" spc="-7">
                <a:solidFill>
                  <a:srgbClr val="003365"/>
                </a:solidFill>
                <a:latin typeface="Times New Roman"/>
                <a:ea typeface="DejaVu Sans"/>
              </a:rPr>
              <a:t>login information of users in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system</a:t>
            </a:r>
            <a:endParaRPr lang="en-IN" sz="2400" b="0" strike="noStrike" spc="-1">
              <a:latin typeface="Arial"/>
            </a:endParaRPr>
          </a:p>
          <a:p>
            <a:pPr marL="1155600" lvl="2" indent="-227520">
              <a:lnSpc>
                <a:spcPts val="2591"/>
              </a:lnSpc>
              <a:spcBef>
                <a:spcPts val="575"/>
              </a:spcBef>
              <a:buClr>
                <a:srgbClr val="003365"/>
              </a:buClr>
              <a:buSzPct val="75000"/>
              <a:buFont typeface="Symbol"/>
              <a:buChar char=""/>
              <a:tabLst>
                <a:tab pos="1155600" algn="l"/>
              </a:tabLst>
            </a:pP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every user, one line of </a:t>
            </a:r>
            <a:r>
              <a:rPr lang="en-US" sz="2400" b="0" strike="noStrike" spc="-1">
                <a:solidFill>
                  <a:srgbClr val="003365"/>
                </a:solidFill>
                <a:latin typeface="Times New Roman"/>
                <a:ea typeface="DejaVu Sans"/>
              </a:rPr>
              <a:t>record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stored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the  following</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format:</a:t>
            </a:r>
            <a:endParaRPr lang="en-IN" sz="2400" b="0" strike="noStrike" spc="-1">
              <a:latin typeface="Arial"/>
            </a:endParaRPr>
          </a:p>
          <a:p>
            <a:pPr marL="12600">
              <a:lnSpc>
                <a:spcPts val="2591"/>
              </a:lnSpc>
              <a:spcBef>
                <a:spcPts val="575"/>
              </a:spcBef>
              <a:tabLst>
                <a:tab pos="0" algn="l"/>
              </a:tabLst>
            </a:pPr>
            <a:r>
              <a:rPr lang="en-US" sz="2400" b="0" strike="noStrike" spc="-1">
                <a:solidFill>
                  <a:srgbClr val="FF0000"/>
                </a:solidFill>
                <a:latin typeface="Times New Roman"/>
                <a:ea typeface="DejaVu Sans"/>
              </a:rPr>
              <a:t>login_name : </a:t>
            </a:r>
            <a:r>
              <a:rPr lang="en-US" sz="2400" b="0" strike="noStrike" spc="-7">
                <a:solidFill>
                  <a:srgbClr val="FF0000"/>
                </a:solidFill>
                <a:latin typeface="Times New Roman"/>
                <a:ea typeface="DejaVu Sans"/>
              </a:rPr>
              <a:t>dummy_or_encrypted_password </a:t>
            </a:r>
            <a:r>
              <a:rPr lang="en-US" sz="2400" b="0" strike="noStrike" spc="-1">
                <a:solidFill>
                  <a:srgbClr val="FF0000"/>
                </a:solidFill>
                <a:latin typeface="Times New Roman"/>
                <a:ea typeface="DejaVu Sans"/>
              </a:rPr>
              <a:t>: </a:t>
            </a:r>
            <a:r>
              <a:rPr lang="en-US" sz="2400" b="0" strike="noStrike" spc="-7">
                <a:solidFill>
                  <a:srgbClr val="FF0000"/>
                </a:solidFill>
                <a:latin typeface="Times New Roman"/>
                <a:ea typeface="DejaVu Sans"/>
              </a:rPr>
              <a:t>user_ID </a:t>
            </a:r>
            <a:r>
              <a:rPr lang="en-US" sz="2400" b="0" strike="noStrike" spc="-1">
                <a:solidFill>
                  <a:srgbClr val="FF0000"/>
                </a:solidFill>
                <a:latin typeface="Times New Roman"/>
                <a:ea typeface="DejaVu Sans"/>
              </a:rPr>
              <a:t>:  </a:t>
            </a:r>
            <a:endParaRPr lang="en-IN" sz="2400" b="0" strike="noStrike" spc="-1">
              <a:latin typeface="Arial"/>
            </a:endParaRPr>
          </a:p>
          <a:p>
            <a:pPr marL="12600">
              <a:lnSpc>
                <a:spcPts val="2591"/>
              </a:lnSpc>
              <a:spcBef>
                <a:spcPts val="575"/>
              </a:spcBef>
              <a:tabLst>
                <a:tab pos="0" algn="l"/>
              </a:tabLst>
            </a:pPr>
            <a:r>
              <a:rPr lang="en-US" sz="2400" b="0" strike="noStrike" spc="-7">
                <a:solidFill>
                  <a:srgbClr val="FF0000"/>
                </a:solidFill>
                <a:latin typeface="Times New Roman"/>
                <a:ea typeface="DejaVu Sans"/>
              </a:rPr>
              <a:t>group_ID </a:t>
            </a:r>
            <a:r>
              <a:rPr lang="en-US" sz="2400" b="0" strike="noStrike" spc="-1">
                <a:solidFill>
                  <a:srgbClr val="FF0000"/>
                </a:solidFill>
                <a:latin typeface="Times New Roman"/>
                <a:ea typeface="DejaVu Sans"/>
              </a:rPr>
              <a:t>: </a:t>
            </a:r>
            <a:r>
              <a:rPr lang="en-US" sz="2400" b="0" strike="noStrike" spc="-7">
                <a:solidFill>
                  <a:srgbClr val="FF0000"/>
                </a:solidFill>
                <a:latin typeface="Times New Roman"/>
                <a:ea typeface="DejaVu Sans"/>
              </a:rPr>
              <a:t>user_info </a:t>
            </a:r>
            <a:r>
              <a:rPr lang="en-US" sz="2400" b="0" strike="noStrike" spc="-1">
                <a:solidFill>
                  <a:srgbClr val="FF0000"/>
                </a:solidFill>
                <a:latin typeface="Times New Roman"/>
                <a:ea typeface="DejaVu Sans"/>
              </a:rPr>
              <a:t>: </a:t>
            </a:r>
            <a:r>
              <a:rPr lang="en-US" sz="2400" b="0" strike="noStrike" spc="-7">
                <a:solidFill>
                  <a:srgbClr val="FF0000"/>
                </a:solidFill>
                <a:latin typeface="Times New Roman"/>
                <a:ea typeface="DejaVu Sans"/>
              </a:rPr>
              <a:t>home_directory </a:t>
            </a:r>
            <a:r>
              <a:rPr lang="en-US" sz="2400" b="0" strike="noStrike" spc="-1">
                <a:solidFill>
                  <a:srgbClr val="FF0000"/>
                </a:solidFill>
                <a:latin typeface="Times New Roman"/>
                <a:ea typeface="DejaVu Sans"/>
              </a:rPr>
              <a:t>:</a:t>
            </a:r>
            <a:r>
              <a:rPr lang="en-US" sz="2400" b="0" strike="noStrike" spc="-52">
                <a:solidFill>
                  <a:srgbClr val="FF0000"/>
                </a:solidFill>
                <a:latin typeface="Times New Roman"/>
                <a:ea typeface="DejaVu Sans"/>
              </a:rPr>
              <a:t> </a:t>
            </a:r>
            <a:r>
              <a:rPr lang="en-US" sz="2400" b="0" strike="noStrike" spc="-7">
                <a:solidFill>
                  <a:srgbClr val="FF0000"/>
                </a:solidFill>
                <a:latin typeface="Times New Roman"/>
                <a:ea typeface="DejaVu Sans"/>
              </a:rPr>
              <a:t>login_shell</a:t>
            </a:r>
            <a:endParaRPr lang="en-IN" sz="2400" b="0" strike="noStrike" spc="-1">
              <a:latin typeface="Arial"/>
            </a:endParaRPr>
          </a:p>
          <a:p>
            <a:pPr marL="12600">
              <a:lnSpc>
                <a:spcPct val="100000"/>
              </a:lnSpc>
              <a:tabLst>
                <a:tab pos="0" algn="l"/>
              </a:tabLst>
            </a:pPr>
            <a:endParaRPr lang="en-IN" sz="2400" b="0" strike="noStrike" spc="-1">
              <a:latin typeface="Arial"/>
            </a:endParaRPr>
          </a:p>
          <a:p>
            <a:pPr marL="469800">
              <a:lnSpc>
                <a:spcPct val="100000"/>
              </a:lnSpc>
              <a:spcBef>
                <a:spcPts val="1664"/>
              </a:spcBef>
              <a:tabLst>
                <a:tab pos="0" algn="l"/>
              </a:tabLst>
            </a:pPr>
            <a:endParaRPr lang="en-IN"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32"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8440" indent="-284760">
              <a:lnSpc>
                <a:spcPct val="100000"/>
              </a:lnSpc>
              <a:spcBef>
                <a:spcPts val="380"/>
              </a:spcBef>
              <a:buClr>
                <a:srgbClr val="003365"/>
              </a:buClr>
              <a:buSzPct val="75000"/>
              <a:buFont typeface="Symbol"/>
              <a:buChar char=""/>
              <a:tabLst>
                <a:tab pos="297720" algn="l"/>
                <a:tab pos="298440" algn="l"/>
              </a:tabLst>
            </a:pPr>
            <a:r>
              <a:rPr lang="en-US" sz="2400" b="0" strike="noStrike" spc="-7">
                <a:solidFill>
                  <a:srgbClr val="0070C0"/>
                </a:solidFill>
                <a:latin typeface="Times New Roman"/>
                <a:ea typeface="DejaVu Sans"/>
              </a:rPr>
              <a:t>E.g. rahul:x:134:105:MohanARahul:/home/rahul:/bin/bash</a:t>
            </a:r>
            <a:endParaRPr lang="en-IN" sz="2400" b="0" strike="noStrike" spc="-1">
              <a:latin typeface="Arial"/>
            </a:endParaRPr>
          </a:p>
          <a:p>
            <a:pPr marL="298440" indent="-284760">
              <a:lnSpc>
                <a:spcPct val="100000"/>
              </a:lnSpc>
              <a:spcBef>
                <a:spcPts val="380"/>
              </a:spcBef>
              <a:buClr>
                <a:srgbClr val="003365"/>
              </a:buClr>
              <a:buSzPct val="75000"/>
              <a:buFont typeface="Symbol"/>
              <a:buChar char=""/>
              <a:tabLst>
                <a:tab pos="297720" algn="l"/>
                <a:tab pos="298440" algn="l"/>
              </a:tabLst>
            </a:pPr>
            <a:r>
              <a:rPr lang="en-US" sz="2000" b="0" strike="noStrike" spc="-7">
                <a:solidFill>
                  <a:srgbClr val="FF3300"/>
                </a:solidFill>
                <a:latin typeface="Times New Roman"/>
                <a:ea typeface="DejaVu Sans"/>
              </a:rPr>
              <a:t>rahul </a:t>
            </a:r>
            <a:r>
              <a:rPr lang="en-US" sz="2000" b="0" strike="noStrike" spc="-1">
                <a:solidFill>
                  <a:srgbClr val="003365"/>
                </a:solidFill>
                <a:latin typeface="Times New Roman"/>
                <a:ea typeface="DejaVu Sans"/>
              </a:rPr>
              <a:t>: </a:t>
            </a:r>
            <a:r>
              <a:rPr lang="en-US" sz="2000" b="0" strike="noStrike" spc="-7">
                <a:solidFill>
                  <a:srgbClr val="003365"/>
                </a:solidFill>
                <a:latin typeface="Times New Roman"/>
                <a:ea typeface="DejaVu Sans"/>
              </a:rPr>
              <a:t>login</a:t>
            </a:r>
            <a:r>
              <a:rPr lang="en-US" sz="2000" b="0" strike="noStrike" spc="-1">
                <a:solidFill>
                  <a:srgbClr val="003365"/>
                </a:solidFill>
                <a:latin typeface="Times New Roman"/>
                <a:ea typeface="DejaVu Sans"/>
              </a:rPr>
              <a:t> </a:t>
            </a:r>
            <a:r>
              <a:rPr lang="en-US" sz="2000" b="0" strike="noStrike" spc="-7">
                <a:solidFill>
                  <a:srgbClr val="003365"/>
                </a:solidFill>
                <a:latin typeface="Times New Roman"/>
                <a:ea typeface="DejaVu Sans"/>
              </a:rPr>
              <a:t>name</a:t>
            </a:r>
            <a:endParaRPr lang="en-IN" sz="2000" b="0" strike="noStrike" spc="-1">
              <a:latin typeface="Arial"/>
            </a:endParaRPr>
          </a:p>
          <a:p>
            <a:pPr marL="298440" indent="-284760">
              <a:lnSpc>
                <a:spcPct val="89000"/>
              </a:lnSpc>
              <a:spcBef>
                <a:spcPts val="575"/>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x </a:t>
            </a:r>
            <a:r>
              <a:rPr lang="en-US" sz="2000" b="0" strike="noStrike" spc="-1">
                <a:solidFill>
                  <a:srgbClr val="003365"/>
                </a:solidFill>
                <a:latin typeface="Times New Roman"/>
                <a:ea typeface="DejaVu Sans"/>
              </a:rPr>
              <a:t>: </a:t>
            </a:r>
            <a:r>
              <a:rPr lang="en-US" sz="2000" b="0" strike="noStrike" spc="-7">
                <a:solidFill>
                  <a:srgbClr val="003365"/>
                </a:solidFill>
                <a:latin typeface="Times New Roman"/>
                <a:ea typeface="DejaVu Sans"/>
              </a:rPr>
              <a:t>means </a:t>
            </a:r>
            <a:r>
              <a:rPr lang="en-US" sz="2000" b="0" strike="noStrike" spc="-1">
                <a:solidFill>
                  <a:srgbClr val="003365"/>
                </a:solidFill>
                <a:latin typeface="Times New Roman"/>
                <a:ea typeface="DejaVu Sans"/>
              </a:rPr>
              <a:t>that </a:t>
            </a:r>
            <a:r>
              <a:rPr lang="en-US" sz="2000" b="0" strike="noStrike" spc="-7">
                <a:solidFill>
                  <a:srgbClr val="003365"/>
                </a:solidFill>
                <a:latin typeface="Times New Roman"/>
                <a:ea typeface="DejaVu Sans"/>
              </a:rPr>
              <a:t>it is </a:t>
            </a:r>
            <a:r>
              <a:rPr lang="en-US" sz="2000" b="0" strike="noStrike" spc="-1">
                <a:solidFill>
                  <a:srgbClr val="003365"/>
                </a:solidFill>
                <a:latin typeface="Times New Roman"/>
                <a:ea typeface="DejaVu Sans"/>
              </a:rPr>
              <a:t>a </a:t>
            </a:r>
            <a:r>
              <a:rPr lang="en-US" sz="2000" b="0" strike="noStrike" spc="-7">
                <a:solidFill>
                  <a:srgbClr val="003365"/>
                </a:solidFill>
                <a:latin typeface="Times New Roman"/>
                <a:ea typeface="DejaVu Sans"/>
              </a:rPr>
              <a:t>dummy password. </a:t>
            </a:r>
            <a:r>
              <a:rPr lang="en-US" sz="2000" b="0" strike="noStrike" spc="-1">
                <a:solidFill>
                  <a:srgbClr val="003365"/>
                </a:solidFill>
                <a:latin typeface="Times New Roman"/>
                <a:ea typeface="DejaVu Sans"/>
              </a:rPr>
              <a:t>The </a:t>
            </a:r>
            <a:r>
              <a:rPr lang="en-US" sz="2000" b="0" strike="noStrike" spc="-7">
                <a:solidFill>
                  <a:srgbClr val="003365"/>
                </a:solidFill>
                <a:latin typeface="Times New Roman"/>
                <a:ea typeface="DejaVu Sans"/>
              </a:rPr>
              <a:t>encrypted  password is </a:t>
            </a:r>
            <a:r>
              <a:rPr lang="en-US" sz="2000" b="0" strike="noStrike" spc="-1">
                <a:solidFill>
                  <a:srgbClr val="003365"/>
                </a:solidFill>
                <a:latin typeface="Times New Roman"/>
                <a:ea typeface="DejaVu Sans"/>
              </a:rPr>
              <a:t>stored </a:t>
            </a:r>
            <a:r>
              <a:rPr lang="en-US" sz="2000" b="0" strike="noStrike" spc="-7">
                <a:solidFill>
                  <a:srgbClr val="003365"/>
                </a:solidFill>
                <a:latin typeface="Times New Roman"/>
                <a:ea typeface="DejaVu Sans"/>
              </a:rPr>
              <a:t>in </a:t>
            </a:r>
            <a:r>
              <a:rPr lang="en-US" sz="2000" b="0" strike="noStrike" spc="-1">
                <a:solidFill>
                  <a:srgbClr val="003365"/>
                </a:solidFill>
                <a:latin typeface="Times New Roman"/>
                <a:ea typeface="DejaVu Sans"/>
              </a:rPr>
              <a:t>/etc/shadow. This field can </a:t>
            </a:r>
            <a:r>
              <a:rPr lang="en-US" sz="2000" b="0" strike="noStrike" spc="-7">
                <a:solidFill>
                  <a:srgbClr val="003365"/>
                </a:solidFill>
                <a:latin typeface="Times New Roman"/>
                <a:ea typeface="DejaVu Sans"/>
              </a:rPr>
              <a:t>also be  used </a:t>
            </a:r>
            <a:r>
              <a:rPr lang="en-US" sz="2000" b="0" strike="noStrike" spc="-1">
                <a:solidFill>
                  <a:srgbClr val="003365"/>
                </a:solidFill>
                <a:latin typeface="Times New Roman"/>
                <a:ea typeface="DejaVu Sans"/>
              </a:rPr>
              <a:t>to store the </a:t>
            </a:r>
            <a:r>
              <a:rPr lang="en-US" sz="2000" b="0" strike="noStrike" spc="-7">
                <a:solidFill>
                  <a:srgbClr val="003365"/>
                </a:solidFill>
                <a:latin typeface="Times New Roman"/>
                <a:ea typeface="DejaVu Sans"/>
              </a:rPr>
              <a:t>actual encrypted password. </a:t>
            </a:r>
            <a:r>
              <a:rPr lang="en-US" sz="2000" b="0" strike="noStrike" spc="-1">
                <a:solidFill>
                  <a:srgbClr val="003365"/>
                </a:solidFill>
                <a:latin typeface="Times New Roman"/>
                <a:ea typeface="DejaVu Sans"/>
              </a:rPr>
              <a:t>In </a:t>
            </a:r>
            <a:r>
              <a:rPr lang="en-US" sz="2000" b="0" strike="noStrike" spc="-7">
                <a:solidFill>
                  <a:srgbClr val="003365"/>
                </a:solidFill>
                <a:latin typeface="Times New Roman"/>
                <a:ea typeface="DejaVu Sans"/>
              </a:rPr>
              <a:t>any  </a:t>
            </a:r>
            <a:r>
              <a:rPr lang="en-US" sz="2000" b="0" strike="noStrike" spc="-1">
                <a:solidFill>
                  <a:srgbClr val="003365"/>
                </a:solidFill>
                <a:latin typeface="Times New Roman"/>
                <a:ea typeface="DejaVu Sans"/>
              </a:rPr>
              <a:t>case, the original (unencrypted) password cannot be  seen by anyone, </a:t>
            </a:r>
            <a:r>
              <a:rPr lang="en-US" sz="2000" b="0" strike="noStrike" spc="-7">
                <a:solidFill>
                  <a:srgbClr val="003365"/>
                </a:solidFill>
                <a:latin typeface="Times New Roman"/>
                <a:ea typeface="DejaVu Sans"/>
              </a:rPr>
              <a:t>including </a:t>
            </a:r>
            <a:r>
              <a:rPr lang="en-US" sz="2000" b="0" strike="noStrike" spc="-1">
                <a:solidFill>
                  <a:srgbClr val="003365"/>
                </a:solidFill>
                <a:latin typeface="Times New Roman"/>
                <a:ea typeface="DejaVu Sans"/>
              </a:rPr>
              <a:t>the</a:t>
            </a:r>
            <a:r>
              <a:rPr lang="en-US" sz="2000" b="0" strike="noStrike" spc="-32">
                <a:solidFill>
                  <a:srgbClr val="003365"/>
                </a:solidFill>
                <a:latin typeface="Times New Roman"/>
                <a:ea typeface="DejaVu Sans"/>
              </a:rPr>
              <a:t> </a:t>
            </a:r>
            <a:r>
              <a:rPr lang="en-US" sz="2000" b="0" strike="noStrike" spc="-1">
                <a:solidFill>
                  <a:srgbClr val="003365"/>
                </a:solidFill>
                <a:latin typeface="Times New Roman"/>
                <a:ea typeface="DejaVu Sans"/>
              </a:rPr>
              <a:t>administrator</a:t>
            </a:r>
            <a:endParaRPr lang="en-IN" sz="2000" b="0" strike="noStrike" spc="-1">
              <a:latin typeface="Arial"/>
            </a:endParaRPr>
          </a:p>
          <a:p>
            <a:pPr marL="298440" indent="-284760">
              <a:lnSpc>
                <a:spcPts val="2735"/>
              </a:lnSpc>
              <a:spcBef>
                <a:spcPts val="283"/>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134 </a:t>
            </a:r>
            <a:r>
              <a:rPr lang="en-US" sz="2000" b="0" strike="noStrike" spc="-1">
                <a:solidFill>
                  <a:srgbClr val="003365"/>
                </a:solidFill>
                <a:latin typeface="Times New Roman"/>
                <a:ea typeface="DejaVu Sans"/>
              </a:rPr>
              <a:t>: a </a:t>
            </a:r>
            <a:r>
              <a:rPr lang="en-US" sz="2000" b="0" strike="noStrike" spc="-7">
                <a:solidFill>
                  <a:srgbClr val="003365"/>
                </a:solidFill>
                <a:latin typeface="Times New Roman"/>
                <a:ea typeface="DejaVu Sans"/>
              </a:rPr>
              <a:t>user id given </a:t>
            </a:r>
            <a:r>
              <a:rPr lang="en-US" sz="2000" b="0" strike="noStrike" spc="-1">
                <a:solidFill>
                  <a:srgbClr val="003365"/>
                </a:solidFill>
                <a:latin typeface="Times New Roman"/>
                <a:ea typeface="DejaVu Sans"/>
              </a:rPr>
              <a:t>to that </a:t>
            </a:r>
            <a:r>
              <a:rPr lang="en-US" sz="2000" b="0" strike="noStrike" spc="-7">
                <a:solidFill>
                  <a:srgbClr val="003365"/>
                </a:solidFill>
                <a:latin typeface="Times New Roman"/>
                <a:ea typeface="DejaVu Sans"/>
              </a:rPr>
              <a:t>user. Range </a:t>
            </a:r>
            <a:r>
              <a:rPr lang="en-US" sz="2000" b="0" strike="noStrike" spc="-1">
                <a:solidFill>
                  <a:srgbClr val="003365"/>
                </a:solidFill>
                <a:latin typeface="Times New Roman"/>
                <a:ea typeface="DejaVu Sans"/>
              </a:rPr>
              <a:t>from 0 to</a:t>
            </a:r>
            <a:r>
              <a:rPr lang="en-US" sz="2000" b="0" strike="noStrike" spc="-86">
                <a:solidFill>
                  <a:srgbClr val="003365"/>
                </a:solidFill>
                <a:latin typeface="Times New Roman"/>
                <a:ea typeface="DejaVu Sans"/>
              </a:rPr>
              <a:t> </a:t>
            </a:r>
            <a:r>
              <a:rPr lang="en-US" sz="2000" b="0" strike="noStrike" spc="-7">
                <a:solidFill>
                  <a:srgbClr val="003365"/>
                </a:solidFill>
                <a:latin typeface="Times New Roman"/>
                <a:ea typeface="DejaVu Sans"/>
              </a:rPr>
              <a:t>65535.</a:t>
            </a:r>
            <a:endParaRPr lang="en-IN" sz="2000" b="0" strike="noStrike" spc="-1">
              <a:latin typeface="Arial"/>
            </a:endParaRPr>
          </a:p>
          <a:p>
            <a:pPr marL="298440" indent="-342000">
              <a:lnSpc>
                <a:spcPts val="2735"/>
              </a:lnSpc>
              <a:spcBef>
                <a:spcPts val="400"/>
              </a:spcBef>
              <a:buClr>
                <a:srgbClr val="003365"/>
              </a:buClr>
              <a:buFont typeface="Symbol"/>
              <a:buChar char=""/>
              <a:tabLst>
                <a:tab pos="297720" algn="l"/>
                <a:tab pos="298440" algn="l"/>
              </a:tabLst>
            </a:pPr>
            <a:r>
              <a:rPr lang="en-US" sz="2000" b="0" strike="noStrike" spc="-1">
                <a:solidFill>
                  <a:srgbClr val="003365"/>
                </a:solidFill>
                <a:latin typeface="Times New Roman"/>
                <a:ea typeface="DejaVu Sans"/>
              </a:rPr>
              <a:t>0 </a:t>
            </a:r>
            <a:r>
              <a:rPr lang="en-US" sz="2000" b="0" strike="noStrike" spc="-7">
                <a:solidFill>
                  <a:srgbClr val="003365"/>
                </a:solidFill>
                <a:latin typeface="Times New Roman"/>
                <a:ea typeface="DejaVu Sans"/>
              </a:rPr>
              <a:t>is assigned </a:t>
            </a:r>
            <a:r>
              <a:rPr lang="en-US" sz="2000" b="0" strike="noStrike" spc="-1">
                <a:solidFill>
                  <a:srgbClr val="003365"/>
                </a:solidFill>
                <a:latin typeface="Times New Roman"/>
                <a:ea typeface="DejaVu Sans"/>
              </a:rPr>
              <a:t>to super-user. 1 to </a:t>
            </a:r>
            <a:r>
              <a:rPr lang="en-US" sz="2000" b="0" strike="noStrike" spc="-7">
                <a:solidFill>
                  <a:srgbClr val="003365"/>
                </a:solidFill>
                <a:latin typeface="Times New Roman"/>
                <a:ea typeface="DejaVu Sans"/>
              </a:rPr>
              <a:t>99 are</a:t>
            </a:r>
            <a:r>
              <a:rPr lang="en-US" sz="2000" b="0" strike="noStrike" spc="-52">
                <a:solidFill>
                  <a:srgbClr val="003365"/>
                </a:solidFill>
                <a:latin typeface="Times New Roman"/>
                <a:ea typeface="DejaVu Sans"/>
              </a:rPr>
              <a:t> </a:t>
            </a:r>
            <a:r>
              <a:rPr lang="en-US" sz="2000" b="0" strike="noStrike" spc="-1">
                <a:solidFill>
                  <a:srgbClr val="003365"/>
                </a:solidFill>
                <a:latin typeface="Times New Roman"/>
                <a:ea typeface="DejaVu Sans"/>
              </a:rPr>
              <a:t>reserved</a:t>
            </a:r>
            <a:endParaRPr lang="en-IN" sz="2000" b="0" strike="noStrike" spc="-1">
              <a:latin typeface="Arial"/>
            </a:endParaRPr>
          </a:p>
          <a:p>
            <a:pPr marL="298440" indent="-284760">
              <a:lnSpc>
                <a:spcPct val="89000"/>
              </a:lnSpc>
              <a:spcBef>
                <a:spcPts val="570"/>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105 </a:t>
            </a:r>
            <a:r>
              <a:rPr lang="en-US" sz="2000" b="0" strike="noStrike" spc="-1">
                <a:solidFill>
                  <a:srgbClr val="003365"/>
                </a:solidFill>
                <a:latin typeface="Times New Roman"/>
                <a:ea typeface="DejaVu Sans"/>
              </a:rPr>
              <a:t>: a </a:t>
            </a:r>
            <a:r>
              <a:rPr lang="en-US" sz="2000" b="0" strike="noStrike" spc="-7">
                <a:solidFill>
                  <a:srgbClr val="003365"/>
                </a:solidFill>
                <a:latin typeface="Times New Roman"/>
                <a:ea typeface="DejaVu Sans"/>
              </a:rPr>
              <a:t>group id given </a:t>
            </a:r>
            <a:r>
              <a:rPr lang="en-US" sz="2000" b="0" strike="noStrike" spc="-1">
                <a:solidFill>
                  <a:srgbClr val="003365"/>
                </a:solidFill>
                <a:latin typeface="Times New Roman"/>
                <a:ea typeface="DejaVu Sans"/>
              </a:rPr>
              <a:t>to that </a:t>
            </a:r>
            <a:r>
              <a:rPr lang="en-US" sz="2000" b="0" strike="noStrike" spc="-7">
                <a:solidFill>
                  <a:srgbClr val="003365"/>
                </a:solidFill>
                <a:latin typeface="Times New Roman"/>
                <a:ea typeface="DejaVu Sans"/>
              </a:rPr>
              <a:t>user </a:t>
            </a:r>
            <a:r>
              <a:rPr lang="en-US" sz="2000" b="0" strike="noStrike" spc="-1">
                <a:solidFill>
                  <a:srgbClr val="003365"/>
                </a:solidFill>
                <a:latin typeface="Times New Roman"/>
                <a:ea typeface="DejaVu Sans"/>
              </a:rPr>
              <a:t>to </a:t>
            </a:r>
            <a:r>
              <a:rPr lang="en-US" sz="2000" b="0" strike="noStrike" spc="-7">
                <a:solidFill>
                  <a:srgbClr val="003365"/>
                </a:solidFill>
                <a:latin typeface="Times New Roman"/>
                <a:ea typeface="DejaVu Sans"/>
              </a:rPr>
              <a:t>indicate which  group he belongs </a:t>
            </a:r>
            <a:r>
              <a:rPr lang="en-US" sz="2000" b="0" strike="noStrike" spc="-1">
                <a:solidFill>
                  <a:srgbClr val="003365"/>
                </a:solidFill>
                <a:latin typeface="Times New Roman"/>
                <a:ea typeface="DejaVu Sans"/>
              </a:rPr>
              <a:t>to. </a:t>
            </a:r>
            <a:r>
              <a:rPr lang="en-US" sz="2000" b="0" strike="noStrike" spc="-7">
                <a:solidFill>
                  <a:srgbClr val="003365"/>
                </a:solidFill>
                <a:latin typeface="Times New Roman"/>
                <a:ea typeface="DejaVu Sans"/>
              </a:rPr>
              <a:t>Range </a:t>
            </a:r>
            <a:r>
              <a:rPr lang="en-US" sz="2000" b="0" strike="noStrike" spc="-1">
                <a:solidFill>
                  <a:srgbClr val="003365"/>
                </a:solidFill>
                <a:latin typeface="Times New Roman"/>
                <a:ea typeface="DejaVu Sans"/>
              </a:rPr>
              <a:t>from 0 to </a:t>
            </a:r>
            <a:r>
              <a:rPr lang="en-US" sz="2000" b="0" strike="noStrike" spc="-7">
                <a:solidFill>
                  <a:srgbClr val="003365"/>
                </a:solidFill>
                <a:latin typeface="Times New Roman"/>
                <a:ea typeface="DejaVu Sans"/>
              </a:rPr>
              <a:t>65535. </a:t>
            </a:r>
            <a:r>
              <a:rPr lang="en-US" sz="2000" b="0" strike="noStrike" spc="-1">
                <a:solidFill>
                  <a:srgbClr val="003365"/>
                </a:solidFill>
                <a:latin typeface="Times New Roman"/>
                <a:ea typeface="DejaVu Sans"/>
              </a:rPr>
              <a:t>0 to </a:t>
            </a:r>
            <a:r>
              <a:rPr lang="en-US" sz="2000" b="0" strike="noStrike" spc="-7">
                <a:solidFill>
                  <a:srgbClr val="003365"/>
                </a:solidFill>
                <a:latin typeface="Times New Roman"/>
                <a:ea typeface="DejaVu Sans"/>
              </a:rPr>
              <a:t>99  </a:t>
            </a:r>
            <a:r>
              <a:rPr lang="en-US" sz="2000" b="0" strike="noStrike" spc="-1">
                <a:solidFill>
                  <a:srgbClr val="003365"/>
                </a:solidFill>
                <a:latin typeface="Times New Roman"/>
                <a:ea typeface="DejaVu Sans"/>
              </a:rPr>
              <a:t>reserved</a:t>
            </a:r>
            <a:endParaRPr lang="en-IN" sz="2000" b="0" strike="noStrike" spc="-1">
              <a:latin typeface="Arial"/>
            </a:endParaRPr>
          </a:p>
          <a:p>
            <a:pPr marL="298440" indent="-284760">
              <a:lnSpc>
                <a:spcPct val="100000"/>
              </a:lnSpc>
              <a:spcBef>
                <a:spcPts val="283"/>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Mohan A Rahul </a:t>
            </a:r>
            <a:r>
              <a:rPr lang="en-US" sz="2000" b="0" strike="noStrike" spc="-1">
                <a:solidFill>
                  <a:srgbClr val="003365"/>
                </a:solidFill>
                <a:latin typeface="Times New Roman"/>
                <a:ea typeface="DejaVu Sans"/>
              </a:rPr>
              <a:t>: </a:t>
            </a:r>
            <a:r>
              <a:rPr lang="en-US" sz="2000" b="0" strike="noStrike" spc="-7">
                <a:solidFill>
                  <a:srgbClr val="003365"/>
                </a:solidFill>
                <a:latin typeface="Times New Roman"/>
                <a:ea typeface="DejaVu Sans"/>
              </a:rPr>
              <a:t>user info, usually user’s </a:t>
            </a:r>
            <a:r>
              <a:rPr lang="en-US" sz="2000" b="0" strike="noStrike" spc="-1">
                <a:solidFill>
                  <a:srgbClr val="003365"/>
                </a:solidFill>
                <a:latin typeface="Times New Roman"/>
                <a:ea typeface="DejaVu Sans"/>
              </a:rPr>
              <a:t>full</a:t>
            </a:r>
            <a:r>
              <a:rPr lang="en-US" sz="2000" b="0" strike="noStrike" spc="-41">
                <a:solidFill>
                  <a:srgbClr val="003365"/>
                </a:solidFill>
                <a:latin typeface="Times New Roman"/>
                <a:ea typeface="DejaVu Sans"/>
              </a:rPr>
              <a:t> </a:t>
            </a:r>
            <a:r>
              <a:rPr lang="en-US" sz="2000" b="0" strike="noStrike" spc="-7">
                <a:solidFill>
                  <a:srgbClr val="003365"/>
                </a:solidFill>
                <a:latin typeface="Times New Roman"/>
                <a:ea typeface="DejaVu Sans"/>
              </a:rPr>
              <a:t>name</a:t>
            </a:r>
            <a:endParaRPr lang="en-IN" sz="2000" b="0" strike="noStrike" spc="-1">
              <a:latin typeface="Arial"/>
            </a:endParaRPr>
          </a:p>
          <a:p>
            <a:pPr marL="298440" indent="-284760">
              <a:lnSpc>
                <a:spcPct val="100000"/>
              </a:lnSpc>
              <a:spcBef>
                <a:spcPts val="281"/>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/home/rahul </a:t>
            </a:r>
            <a:r>
              <a:rPr lang="en-US" sz="2000" b="0" strike="noStrike" spc="-1">
                <a:solidFill>
                  <a:srgbClr val="003365"/>
                </a:solidFill>
                <a:latin typeface="Times New Roman"/>
                <a:ea typeface="DejaVu Sans"/>
              </a:rPr>
              <a:t>: </a:t>
            </a:r>
            <a:r>
              <a:rPr lang="en-US" sz="2000" b="0" strike="noStrike" spc="-7">
                <a:solidFill>
                  <a:srgbClr val="003365"/>
                </a:solidFill>
                <a:latin typeface="Times New Roman"/>
                <a:ea typeface="DejaVu Sans"/>
              </a:rPr>
              <a:t>home directory of the user</a:t>
            </a:r>
            <a:endParaRPr lang="en-IN" sz="2000" b="0" strike="noStrike" spc="-1">
              <a:latin typeface="Arial"/>
            </a:endParaRPr>
          </a:p>
          <a:p>
            <a:pPr marL="298440" indent="-284760">
              <a:lnSpc>
                <a:spcPct val="100000"/>
              </a:lnSpc>
              <a:spcBef>
                <a:spcPts val="281"/>
              </a:spcBef>
              <a:buClr>
                <a:srgbClr val="003365"/>
              </a:buClr>
              <a:buSzPct val="75000"/>
              <a:buFont typeface="Symbol"/>
              <a:buChar char=""/>
              <a:tabLst>
                <a:tab pos="297720" algn="l"/>
                <a:tab pos="298440" algn="l"/>
              </a:tabLst>
            </a:pPr>
            <a:r>
              <a:rPr lang="en-US" sz="2000" b="0" strike="noStrike" spc="-1">
                <a:solidFill>
                  <a:srgbClr val="FF3300"/>
                </a:solidFill>
                <a:latin typeface="Times New Roman"/>
                <a:ea typeface="DejaVu Sans"/>
              </a:rPr>
              <a:t>/bin/bash </a:t>
            </a:r>
            <a:r>
              <a:rPr lang="en-US" sz="2000" b="0" strike="noStrike" spc="-1">
                <a:solidFill>
                  <a:srgbClr val="003365"/>
                </a:solidFill>
                <a:latin typeface="Times New Roman"/>
                <a:ea typeface="DejaVu Sans"/>
              </a:rPr>
              <a:t>: the </a:t>
            </a:r>
            <a:r>
              <a:rPr lang="en-US" sz="2000" b="0" strike="noStrike" spc="-7">
                <a:solidFill>
                  <a:srgbClr val="003365"/>
                </a:solidFill>
                <a:latin typeface="Times New Roman"/>
                <a:ea typeface="DejaVu Sans"/>
              </a:rPr>
              <a:t>location of </a:t>
            </a:r>
            <a:r>
              <a:rPr lang="en-US" sz="2000" b="0" strike="noStrike" spc="-1">
                <a:solidFill>
                  <a:srgbClr val="003365"/>
                </a:solidFill>
                <a:latin typeface="Times New Roman"/>
                <a:ea typeface="DejaVu Sans"/>
              </a:rPr>
              <a:t>the shell the </a:t>
            </a:r>
            <a:r>
              <a:rPr lang="en-US" sz="2000" b="0" strike="noStrike" spc="-7">
                <a:solidFill>
                  <a:srgbClr val="003365"/>
                </a:solidFill>
                <a:latin typeface="Times New Roman"/>
                <a:ea typeface="DejaVu Sans"/>
              </a:rPr>
              <a:t>user is</a:t>
            </a:r>
            <a:r>
              <a:rPr lang="en-US" sz="2000" b="0" strike="noStrike" spc="-66">
                <a:solidFill>
                  <a:srgbClr val="003365"/>
                </a:solidFill>
                <a:latin typeface="Times New Roman"/>
                <a:ea typeface="DejaVu Sans"/>
              </a:rPr>
              <a:t> </a:t>
            </a:r>
            <a:r>
              <a:rPr lang="en-US" sz="2000" b="0" strike="noStrike" spc="-7">
                <a:solidFill>
                  <a:srgbClr val="003365"/>
                </a:solidFill>
                <a:latin typeface="Times New Roman"/>
                <a:ea typeface="DejaVu Sans"/>
              </a:rPr>
              <a:t>using</a:t>
            </a:r>
            <a:endParaRPr lang="en-IN" sz="2000" b="0" strike="noStrike" spc="-1">
              <a:latin typeface="Arial"/>
            </a:endParaRPr>
          </a:p>
          <a:p>
            <a:pPr>
              <a:lnSpc>
                <a:spcPct val="100000"/>
              </a:lnSpc>
              <a:tabLst>
                <a:tab pos="297720" algn="l"/>
                <a:tab pos="298440" algn="l"/>
              </a:tabLst>
            </a:pPr>
            <a:endParaRPr lang="en-IN" sz="2000" b="0" strike="noStrike" spc="-1">
              <a:latin typeface="Arial"/>
            </a:endParaRPr>
          </a:p>
          <a:p>
            <a:pPr marL="469800">
              <a:lnSpc>
                <a:spcPct val="100000"/>
              </a:lnSpc>
              <a:spcBef>
                <a:spcPts val="1664"/>
              </a:spcBef>
              <a:tabLst>
                <a:tab pos="0" algn="l"/>
              </a:tabLst>
            </a:pPr>
            <a:endParaRPr lang="en-IN" sz="20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34"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13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/home</a:t>
            </a:r>
            <a:endParaRPr lang="en-IN" sz="2400" b="0" strike="noStrike" spc="-1">
              <a:latin typeface="Arial"/>
            </a:endParaRPr>
          </a:p>
          <a:p>
            <a:pPr marL="755640" lvl="1" indent="-284760">
              <a:lnSpc>
                <a:spcPts val="2591"/>
              </a:lnSpc>
              <a:spcBef>
                <a:spcPts val="666"/>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1">
                <a:solidFill>
                  <a:srgbClr val="003365"/>
                </a:solidFill>
                <a:latin typeface="Times New Roman"/>
                <a:ea typeface="DejaVu Sans"/>
              </a:rPr>
              <a:t>the </a:t>
            </a:r>
            <a:r>
              <a:rPr lang="en-US" sz="2400" b="0" strike="noStrike" spc="-7">
                <a:solidFill>
                  <a:srgbClr val="FF3300"/>
                </a:solidFill>
                <a:latin typeface="Times New Roman"/>
                <a:ea typeface="DejaVu Sans"/>
              </a:rPr>
              <a:t>home directories of every </a:t>
            </a:r>
            <a:r>
              <a:rPr lang="en-US" sz="2400" b="0" strike="noStrike" spc="-1">
                <a:solidFill>
                  <a:srgbClr val="FF3300"/>
                </a:solidFill>
                <a:latin typeface="Times New Roman"/>
                <a:ea typeface="DejaVu Sans"/>
              </a:rPr>
              <a:t>user </a:t>
            </a:r>
            <a:r>
              <a:rPr lang="en-US" sz="2400" b="0" strike="noStrike" spc="-7">
                <a:solidFill>
                  <a:srgbClr val="003365"/>
                </a:solidFill>
                <a:latin typeface="Times New Roman"/>
                <a:ea typeface="DejaVu Sans"/>
              </a:rPr>
              <a:t>in the  system, e.g. dlun, guest,</a:t>
            </a:r>
            <a:r>
              <a:rPr lang="en-US" sz="2400" b="0" strike="noStrike" spc="-15">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355680" indent="-342000">
              <a:lnSpc>
                <a:spcPct val="100000"/>
              </a:lnSpc>
              <a:spcBef>
                <a:spcPts val="58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/lib</a:t>
            </a:r>
            <a:endParaRPr lang="en-IN" sz="2400" b="0" strike="noStrike" spc="-1">
              <a:latin typeface="Arial"/>
            </a:endParaRPr>
          </a:p>
          <a:p>
            <a:pPr marL="755640" lvl="1" indent="-284760">
              <a:lnSpc>
                <a:spcPts val="2591"/>
              </a:lnSpc>
              <a:spcBef>
                <a:spcPts val="669"/>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Store all </a:t>
            </a:r>
            <a:r>
              <a:rPr lang="en-US" sz="2400" b="0" strike="noStrike" spc="-1">
                <a:solidFill>
                  <a:srgbClr val="FF3300"/>
                </a:solidFill>
                <a:latin typeface="Times New Roman"/>
                <a:ea typeface="DejaVu Sans"/>
              </a:rPr>
              <a:t>essential libraries </a:t>
            </a: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different language  </a:t>
            </a:r>
            <a:r>
              <a:rPr lang="en-US" sz="2400" b="0" strike="noStrike" spc="-1">
                <a:solidFill>
                  <a:srgbClr val="003365"/>
                </a:solidFill>
                <a:latin typeface="Times New Roman"/>
                <a:ea typeface="DejaVu Sans"/>
              </a:rPr>
              <a:t>compilers</a:t>
            </a:r>
            <a:endParaRPr lang="en-IN" sz="2400" b="0" strike="noStrike" spc="-1">
              <a:latin typeface="Arial"/>
            </a:endParaRPr>
          </a:p>
          <a:p>
            <a:pPr marL="355680" indent="-342000">
              <a:lnSpc>
                <a:spcPct val="100000"/>
              </a:lnSpc>
              <a:spcBef>
                <a:spcPts val="5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/lost+found</a:t>
            </a:r>
            <a:endParaRPr lang="en-IN" sz="2400" b="0" strike="noStrike" spc="-1">
              <a:latin typeface="Arial"/>
            </a:endParaRPr>
          </a:p>
          <a:p>
            <a:pPr marL="754920" lvl="1" indent="-284760">
              <a:lnSpc>
                <a:spcPts val="2591"/>
              </a:lnSpc>
              <a:spcBef>
                <a:spcPts val="66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all </a:t>
            </a:r>
            <a:r>
              <a:rPr lang="en-US" sz="2400" b="0" strike="noStrike" spc="-1">
                <a:solidFill>
                  <a:srgbClr val="003365"/>
                </a:solidFill>
                <a:latin typeface="Times New Roman"/>
                <a:ea typeface="DejaVu Sans"/>
              </a:rPr>
              <a:t>the files </a:t>
            </a:r>
            <a:r>
              <a:rPr lang="en-US" sz="2400" b="0" strike="noStrike" spc="-7">
                <a:solidFill>
                  <a:srgbClr val="003365"/>
                </a:solidFill>
                <a:latin typeface="Times New Roman"/>
                <a:ea typeface="DejaVu Sans"/>
              </a:rPr>
              <a:t>on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system </a:t>
            </a:r>
            <a:r>
              <a:rPr lang="en-US" sz="2400" b="0" strike="noStrike" spc="-7">
                <a:solidFill>
                  <a:srgbClr val="FF3300"/>
                </a:solidFill>
                <a:latin typeface="Times New Roman"/>
                <a:ea typeface="DejaVu Sans"/>
              </a:rPr>
              <a:t>not </a:t>
            </a:r>
            <a:r>
              <a:rPr lang="en-US" sz="2400" b="0" strike="noStrike" spc="-1">
                <a:solidFill>
                  <a:srgbClr val="FF3300"/>
                </a:solidFill>
                <a:latin typeface="Times New Roman"/>
                <a:ea typeface="DejaVu Sans"/>
              </a:rPr>
              <a:t>connected to  </a:t>
            </a:r>
            <a:r>
              <a:rPr lang="en-US" sz="2400" b="0" strike="noStrike" spc="-7">
                <a:solidFill>
                  <a:srgbClr val="FF3300"/>
                </a:solidFill>
                <a:latin typeface="Times New Roman"/>
                <a:ea typeface="DejaVu Sans"/>
              </a:rPr>
              <a:t>any</a:t>
            </a:r>
            <a:r>
              <a:rPr lang="en-US" sz="2400" b="0" strike="noStrike" spc="-12">
                <a:solidFill>
                  <a:srgbClr val="FF3300"/>
                </a:solidFill>
                <a:latin typeface="Times New Roman"/>
                <a:ea typeface="DejaVu Sans"/>
              </a:rPr>
              <a:t> </a:t>
            </a:r>
            <a:r>
              <a:rPr lang="en-US" sz="2400" b="0" strike="noStrike" spc="-1">
                <a:solidFill>
                  <a:srgbClr val="FF3300"/>
                </a:solidFill>
                <a:latin typeface="Times New Roman"/>
                <a:ea typeface="DejaVu Sans"/>
              </a:rPr>
              <a:t>directory.</a:t>
            </a:r>
            <a:endParaRPr lang="en-IN" sz="2400" b="0" strike="noStrike" spc="-1">
              <a:latin typeface="Arial"/>
            </a:endParaRPr>
          </a:p>
          <a:p>
            <a:pPr marL="755640" lvl="1" indent="-284760">
              <a:lnSpc>
                <a:spcPts val="2591"/>
              </a:lnSpc>
              <a:spcBef>
                <a:spcPts val="575"/>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System </a:t>
            </a:r>
            <a:r>
              <a:rPr lang="en-US" sz="2400" b="0" strike="noStrike" spc="-7">
                <a:solidFill>
                  <a:srgbClr val="003365"/>
                </a:solidFill>
                <a:latin typeface="Times New Roman"/>
                <a:ea typeface="DejaVu Sans"/>
              </a:rPr>
              <a:t>administrator </a:t>
            </a:r>
            <a:r>
              <a:rPr lang="en-US" sz="2400" b="0" strike="noStrike" spc="-1">
                <a:solidFill>
                  <a:srgbClr val="003365"/>
                </a:solidFill>
                <a:latin typeface="Times New Roman"/>
                <a:ea typeface="DejaVu Sans"/>
              </a:rPr>
              <a:t>should </a:t>
            </a:r>
            <a:r>
              <a:rPr lang="en-US" sz="2400" b="0" strike="noStrike" spc="-7">
                <a:solidFill>
                  <a:srgbClr val="003365"/>
                </a:solidFill>
                <a:latin typeface="Times New Roman"/>
                <a:ea typeface="DejaVu Sans"/>
              </a:rPr>
              <a:t>determine </a:t>
            </a:r>
            <a:r>
              <a:rPr lang="en-US" sz="2400" b="0" strike="noStrike" spc="-1">
                <a:solidFill>
                  <a:srgbClr val="003365"/>
                </a:solidFill>
                <a:latin typeface="Times New Roman"/>
                <a:ea typeface="DejaVu Sans"/>
              </a:rPr>
              <a:t>the fate </a:t>
            </a:r>
            <a:r>
              <a:rPr lang="en-US" sz="2400" b="0" strike="noStrike" spc="-7">
                <a:solidFill>
                  <a:srgbClr val="003365"/>
                </a:solidFill>
                <a:latin typeface="Times New Roman"/>
                <a:ea typeface="DejaVu Sans"/>
              </a:rPr>
              <a:t>of  </a:t>
            </a:r>
            <a:r>
              <a:rPr lang="en-US" sz="2400" b="0" strike="noStrike" spc="-1">
                <a:solidFill>
                  <a:srgbClr val="003365"/>
                </a:solidFill>
                <a:latin typeface="Times New Roman"/>
                <a:ea typeface="DejaVu Sans"/>
              </a:rPr>
              <a:t>the files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this</a:t>
            </a:r>
            <a:r>
              <a:rPr lang="en-US" sz="2400" b="0" strike="noStrike" spc="-12">
                <a:solidFill>
                  <a:srgbClr val="003365"/>
                </a:solidFill>
                <a:latin typeface="Times New Roman"/>
                <a:ea typeface="DejaVu Sans"/>
              </a:rPr>
              <a:t> </a:t>
            </a:r>
            <a:r>
              <a:rPr lang="en-US" sz="2400" b="0" strike="noStrike" spc="-7">
                <a:solidFill>
                  <a:srgbClr val="003365"/>
                </a:solidFill>
                <a:latin typeface="Times New Roman"/>
                <a:ea typeface="DejaVu Sans"/>
              </a:rPr>
              <a:t>directory</a:t>
            </a:r>
            <a:endParaRPr lang="en-IN" sz="2400" b="0" strike="noStrike" spc="-1">
              <a:latin typeface="Arial"/>
            </a:endParaRPr>
          </a:p>
          <a:p>
            <a:pPr marL="469800">
              <a:lnSpc>
                <a:spcPct val="100000"/>
              </a:lnSpc>
              <a:spcBef>
                <a:spcPts val="1664"/>
              </a:spcBef>
              <a:tabLst>
                <a:tab pos="0" algn="l"/>
              </a:tabLst>
            </a:pPr>
            <a:endParaRPr lang="en-IN" sz="2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36"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96"/>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/mnt</a:t>
            </a:r>
            <a:endParaRPr lang="en-IN" sz="2400" b="0" strike="noStrike" spc="-1">
              <a:latin typeface="Arial"/>
            </a:endParaRPr>
          </a:p>
          <a:p>
            <a:pPr marL="754920" lvl="1" indent="-284760">
              <a:lnSpc>
                <a:spcPts val="2591"/>
              </a:lnSpc>
              <a:spcBef>
                <a:spcPts val="66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Use by </a:t>
            </a:r>
            <a:r>
              <a:rPr lang="en-US" sz="2400" b="0" strike="noStrike" spc="-1">
                <a:solidFill>
                  <a:srgbClr val="003365"/>
                </a:solidFill>
                <a:latin typeface="Times New Roman"/>
                <a:ea typeface="DejaVu Sans"/>
              </a:rPr>
              <a:t>system </a:t>
            </a:r>
            <a:r>
              <a:rPr lang="en-US" sz="2400" b="0" strike="noStrike" spc="-7">
                <a:solidFill>
                  <a:srgbClr val="003365"/>
                </a:solidFill>
                <a:latin typeface="Times New Roman"/>
                <a:ea typeface="DejaVu Sans"/>
              </a:rPr>
              <a:t>administrator </a:t>
            </a:r>
            <a:r>
              <a:rPr lang="en-US" sz="2400" b="0" strike="noStrike" spc="-1">
                <a:solidFill>
                  <a:srgbClr val="003365"/>
                </a:solidFill>
                <a:latin typeface="Times New Roman"/>
                <a:ea typeface="DejaVu Sans"/>
              </a:rPr>
              <a:t>to mount file systems  temporarily by using the mount</a:t>
            </a:r>
            <a:r>
              <a:rPr lang="en-US" sz="2400" b="0" strike="noStrike" spc="-41">
                <a:solidFill>
                  <a:srgbClr val="003365"/>
                </a:solidFill>
                <a:latin typeface="Times New Roman"/>
                <a:ea typeface="DejaVu Sans"/>
              </a:rPr>
              <a:t> </a:t>
            </a:r>
            <a:r>
              <a:rPr lang="en-US" sz="2400" b="0" strike="noStrike" spc="-1">
                <a:solidFill>
                  <a:srgbClr val="003365"/>
                </a:solidFill>
                <a:latin typeface="Times New Roman"/>
                <a:ea typeface="DejaVu Sans"/>
              </a:rPr>
              <a:t>command</a:t>
            </a:r>
            <a:endParaRPr lang="en-IN" sz="2400" b="0" strike="noStrike" spc="-1">
              <a:latin typeface="Arial"/>
            </a:endParaRPr>
          </a:p>
          <a:p>
            <a:pPr marL="755640" lvl="1" indent="-284760">
              <a:lnSpc>
                <a:spcPts val="2591"/>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Before </a:t>
            </a:r>
            <a:r>
              <a:rPr lang="en-US" sz="2400" b="0" strike="noStrike" spc="-7">
                <a:solidFill>
                  <a:srgbClr val="003365"/>
                </a:solidFill>
                <a:latin typeface="Times New Roman"/>
                <a:ea typeface="DejaVu Sans"/>
              </a:rPr>
              <a:t>using any devices, </a:t>
            </a:r>
            <a:r>
              <a:rPr lang="en-US" sz="2400" b="0" strike="noStrike" spc="-1">
                <a:solidFill>
                  <a:srgbClr val="003365"/>
                </a:solidFill>
                <a:latin typeface="Times New Roman"/>
                <a:ea typeface="DejaVu Sans"/>
              </a:rPr>
              <a:t>they </a:t>
            </a:r>
            <a:r>
              <a:rPr lang="en-US" sz="2400" b="0" strike="noStrike" spc="-7">
                <a:solidFill>
                  <a:srgbClr val="003365"/>
                </a:solidFill>
                <a:latin typeface="Times New Roman"/>
                <a:ea typeface="DejaVu Sans"/>
              </a:rPr>
              <a:t>have </a:t>
            </a:r>
            <a:r>
              <a:rPr lang="en-US" sz="2400" b="0" strike="noStrike" spc="-1">
                <a:solidFill>
                  <a:srgbClr val="003365"/>
                </a:solidFill>
                <a:latin typeface="Times New Roman"/>
                <a:ea typeface="DejaVu Sans"/>
              </a:rPr>
              <a:t>to </a:t>
            </a:r>
            <a:r>
              <a:rPr lang="en-US" sz="2400" b="0" strike="noStrike" spc="-7">
                <a:solidFill>
                  <a:srgbClr val="003365"/>
                </a:solidFill>
                <a:latin typeface="Times New Roman"/>
                <a:ea typeface="DejaVu Sans"/>
              </a:rPr>
              <a:t>be </a:t>
            </a:r>
            <a:r>
              <a:rPr lang="en-US" sz="2400" b="0" strike="noStrike" spc="-1">
                <a:solidFill>
                  <a:srgbClr val="FF3300"/>
                </a:solidFill>
                <a:latin typeface="Times New Roman"/>
                <a:ea typeface="DejaVu Sans"/>
              </a:rPr>
              <a:t>mounted </a:t>
            </a:r>
            <a:r>
              <a:rPr lang="en-US" sz="2400" b="0" strike="noStrike" spc="-1">
                <a:solidFill>
                  <a:srgbClr val="003365"/>
                </a:solidFill>
                <a:latin typeface="Times New Roman"/>
                <a:ea typeface="DejaVu Sans"/>
              </a:rPr>
              <a:t> to the system for</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registration</a:t>
            </a:r>
            <a:endParaRPr lang="en-IN" sz="2400" b="0" strike="noStrike" spc="-1">
              <a:latin typeface="Arial"/>
            </a:endParaRPr>
          </a:p>
          <a:p>
            <a:pPr marL="754920" lvl="1" indent="-284760">
              <a:lnSpc>
                <a:spcPts val="2591"/>
              </a:lnSpc>
              <a:spcBef>
                <a:spcPts val="57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example, </a:t>
            </a:r>
            <a:r>
              <a:rPr lang="en-US" sz="2400" b="0" strike="noStrike" spc="-7">
                <a:solidFill>
                  <a:srgbClr val="FF3300"/>
                </a:solidFill>
                <a:latin typeface="Times New Roman"/>
                <a:ea typeface="DejaVu Sans"/>
              </a:rPr>
              <a:t>after </a:t>
            </a:r>
            <a:r>
              <a:rPr lang="en-US" sz="2400" b="0" strike="noStrike" spc="-1">
                <a:solidFill>
                  <a:srgbClr val="FF3300"/>
                </a:solidFill>
                <a:latin typeface="Times New Roman"/>
                <a:ea typeface="DejaVu Sans"/>
              </a:rPr>
              <a:t>mounting a </a:t>
            </a:r>
            <a:r>
              <a:rPr lang="en-US" sz="2400" b="0" strike="noStrike" spc="-7">
                <a:solidFill>
                  <a:srgbClr val="FF3300"/>
                </a:solidFill>
                <a:latin typeface="Times New Roman"/>
                <a:ea typeface="DejaVu Sans"/>
              </a:rPr>
              <a:t>CD-ROM</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the file  system </a:t>
            </a:r>
            <a:r>
              <a:rPr lang="en-US" sz="2400" b="0" strike="noStrike" spc="-7">
                <a:solidFill>
                  <a:srgbClr val="003365"/>
                </a:solidFill>
                <a:latin typeface="Times New Roman"/>
                <a:ea typeface="DejaVu Sans"/>
              </a:rPr>
              <a:t>in it will be </a:t>
            </a:r>
            <a:r>
              <a:rPr lang="en-US" sz="2400" b="0" strike="noStrike" spc="-1">
                <a:solidFill>
                  <a:srgbClr val="FF3300"/>
                </a:solidFill>
                <a:latin typeface="Times New Roman"/>
                <a:ea typeface="DejaVu Sans"/>
              </a:rPr>
              <a:t>mapped to /mnt/cdrom</a:t>
            </a:r>
            <a:r>
              <a:rPr lang="en-US" sz="2400" b="0" strike="noStrike" spc="-60">
                <a:solidFill>
                  <a:srgbClr val="FF3300"/>
                </a:solidFill>
                <a:latin typeface="Times New Roman"/>
                <a:ea typeface="DejaVu Sans"/>
              </a:rPr>
              <a:t> </a:t>
            </a:r>
            <a:r>
              <a:rPr lang="en-US" sz="2400" b="0" strike="noStrike" spc="-1">
                <a:solidFill>
                  <a:srgbClr val="FF3300"/>
                </a:solidFill>
                <a:latin typeface="Times New Roman"/>
                <a:ea typeface="DejaVu Sans"/>
              </a:rPr>
              <a:t>directory</a:t>
            </a:r>
            <a:endParaRPr lang="en-IN" sz="2400" b="0" strike="noStrike" spc="-1">
              <a:latin typeface="Arial"/>
            </a:endParaRPr>
          </a:p>
          <a:p>
            <a:pPr marL="755640" lvl="1" indent="-284760">
              <a:lnSpc>
                <a:spcPts val="2591"/>
              </a:lnSpc>
              <a:spcBef>
                <a:spcPts val="57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User </a:t>
            </a:r>
            <a:r>
              <a:rPr lang="en-US" sz="2400" b="0" strike="noStrike" spc="-1">
                <a:solidFill>
                  <a:srgbClr val="003365"/>
                </a:solidFill>
                <a:latin typeface="Times New Roman"/>
                <a:ea typeface="DejaVu Sans"/>
              </a:rPr>
              <a:t>can then read </a:t>
            </a:r>
            <a:r>
              <a:rPr lang="en-US" sz="2400" b="0" strike="noStrike" spc="-7">
                <a:solidFill>
                  <a:srgbClr val="003365"/>
                </a:solidFill>
                <a:latin typeface="Times New Roman"/>
                <a:ea typeface="DejaVu Sans"/>
              </a:rPr>
              <a:t>and write </a:t>
            </a:r>
            <a:r>
              <a:rPr lang="en-US" sz="2400" b="0" strike="noStrike" spc="-1">
                <a:solidFill>
                  <a:srgbClr val="003365"/>
                </a:solidFill>
                <a:latin typeface="Times New Roman"/>
                <a:ea typeface="DejaVu Sans"/>
              </a:rPr>
              <a:t>files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CD-ROM  by accessing </a:t>
            </a:r>
            <a:r>
              <a:rPr lang="en-US" sz="2400" b="0" strike="noStrike" spc="-1">
                <a:solidFill>
                  <a:srgbClr val="003365"/>
                </a:solidFill>
                <a:latin typeface="Times New Roman"/>
                <a:ea typeface="DejaVu Sans"/>
              </a:rPr>
              <a:t>this</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directory</a:t>
            </a:r>
            <a:endParaRPr lang="en-IN" sz="2400" b="0" strike="noStrike" spc="-1">
              <a:latin typeface="Arial"/>
            </a:endParaRPr>
          </a:p>
          <a:p>
            <a:pPr marL="755640" lvl="1" indent="-284760">
              <a:lnSpc>
                <a:spcPts val="2591"/>
              </a:lnSpc>
              <a:spcBef>
                <a:spcPts val="570"/>
              </a:spcBef>
              <a:buClr>
                <a:srgbClr val="003365"/>
              </a:buClr>
              <a:buSzPct val="75000"/>
              <a:buFont typeface="Symbol"/>
              <a:buChar char=""/>
              <a:tabLst>
                <a:tab pos="754920" algn="l"/>
                <a:tab pos="755640" algn="l"/>
              </a:tabLst>
            </a:pPr>
            <a:r>
              <a:rPr lang="en-US" sz="2400" b="0" strike="noStrike" spc="-1">
                <a:solidFill>
                  <a:srgbClr val="FF3300"/>
                </a:solidFill>
                <a:latin typeface="Times New Roman"/>
                <a:ea typeface="DejaVu Sans"/>
              </a:rPr>
              <a:t>Similar to mapping a </a:t>
            </a:r>
            <a:r>
              <a:rPr lang="en-US" sz="2400" b="0" strike="noStrike" spc="-7">
                <a:solidFill>
                  <a:srgbClr val="FF3300"/>
                </a:solidFill>
                <a:latin typeface="Times New Roman"/>
                <a:ea typeface="DejaVu Sans"/>
              </a:rPr>
              <a:t>drive letter </a:t>
            </a:r>
            <a:r>
              <a:rPr lang="en-US" sz="2400" b="0" strike="noStrike" spc="-1">
                <a:solidFill>
                  <a:srgbClr val="FF3300"/>
                </a:solidFill>
                <a:latin typeface="Times New Roman"/>
                <a:ea typeface="DejaVu Sans"/>
              </a:rPr>
              <a:t>to a </a:t>
            </a:r>
            <a:r>
              <a:rPr lang="en-US" sz="2400" b="0" strike="noStrike" spc="-7">
                <a:solidFill>
                  <a:srgbClr val="FF3300"/>
                </a:solidFill>
                <a:latin typeface="Times New Roman"/>
                <a:ea typeface="DejaVu Sans"/>
              </a:rPr>
              <a:t>CD-ROM in  </a:t>
            </a:r>
            <a:r>
              <a:rPr lang="en-US" sz="2400" b="0" strike="noStrike" spc="-1">
                <a:solidFill>
                  <a:srgbClr val="FF3300"/>
                </a:solidFill>
                <a:latin typeface="Times New Roman"/>
                <a:ea typeface="DejaVu Sans"/>
              </a:rPr>
              <a:t>Windows</a:t>
            </a:r>
            <a:endParaRPr lang="en-IN" sz="2400" b="0" strike="noStrike" spc="-1">
              <a:latin typeface="Arial"/>
            </a:endParaRPr>
          </a:p>
          <a:p>
            <a:pPr marL="755640" lvl="1" indent="-284760">
              <a:lnSpc>
                <a:spcPts val="2591"/>
              </a:lnSpc>
              <a:spcBef>
                <a:spcPts val="57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Different </a:t>
            </a:r>
            <a:r>
              <a:rPr lang="en-US" sz="2400" b="0" strike="noStrike" spc="-1">
                <a:solidFill>
                  <a:srgbClr val="003365"/>
                </a:solidFill>
                <a:latin typeface="Times New Roman"/>
                <a:ea typeface="DejaVu Sans"/>
              </a:rPr>
              <a:t>from the special file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/dev. Special file</a:t>
            </a:r>
            <a:r>
              <a:rPr lang="en-US" sz="2400" b="0" strike="noStrike" spc="-97">
                <a:solidFill>
                  <a:srgbClr val="003365"/>
                </a:solidFill>
                <a:latin typeface="Times New Roman"/>
                <a:ea typeface="DejaVu Sans"/>
              </a:rPr>
              <a:t> </a:t>
            </a:r>
            <a:r>
              <a:rPr lang="en-US" sz="2400" b="0" strike="noStrike" spc="-7">
                <a:solidFill>
                  <a:srgbClr val="003365"/>
                </a:solidFill>
                <a:latin typeface="Times New Roman"/>
                <a:ea typeface="DejaVu Sans"/>
              </a:rPr>
              <a:t>is  only </a:t>
            </a:r>
            <a:r>
              <a:rPr lang="en-US" sz="2400" b="0" strike="noStrike" spc="-1">
                <a:solidFill>
                  <a:srgbClr val="003365"/>
                </a:solidFill>
                <a:latin typeface="Times New Roman"/>
                <a:ea typeface="DejaVu Sans"/>
              </a:rPr>
              <a:t>a </a:t>
            </a:r>
            <a:r>
              <a:rPr lang="en-US" sz="2400" b="0" strike="noStrike" spc="-7">
                <a:solidFill>
                  <a:srgbClr val="003365"/>
                </a:solidFill>
                <a:latin typeface="Times New Roman"/>
                <a:ea typeface="DejaVu Sans"/>
              </a:rPr>
              <a:t>place where data 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CD-ROM is  </a:t>
            </a:r>
            <a:r>
              <a:rPr lang="en-US" sz="2400" b="0" strike="noStrike" spc="-1">
                <a:solidFill>
                  <a:srgbClr val="003365"/>
                </a:solidFill>
                <a:latin typeface="Times New Roman"/>
                <a:ea typeface="DejaVu Sans"/>
              </a:rPr>
              <a:t>transferred </a:t>
            </a:r>
            <a:r>
              <a:rPr lang="en-US" sz="2400" b="0" strike="noStrike" spc="-7">
                <a:solidFill>
                  <a:srgbClr val="003365"/>
                </a:solidFill>
                <a:latin typeface="Times New Roman"/>
                <a:ea typeface="DejaVu Sans"/>
              </a:rPr>
              <a:t>or </a:t>
            </a:r>
            <a:r>
              <a:rPr lang="en-US" sz="2400" b="0" strike="noStrike" spc="-1">
                <a:solidFill>
                  <a:srgbClr val="003365"/>
                </a:solidFill>
                <a:latin typeface="Times New Roman"/>
                <a:ea typeface="DejaVu Sans"/>
              </a:rPr>
              <a:t>stored. </a:t>
            </a:r>
            <a:r>
              <a:rPr lang="en-US" sz="2400" b="0" strike="noStrike" spc="-7">
                <a:solidFill>
                  <a:srgbClr val="003365"/>
                </a:solidFill>
                <a:latin typeface="Times New Roman"/>
                <a:ea typeface="DejaVu Sans"/>
              </a:rPr>
              <a:t>No </a:t>
            </a:r>
            <a:r>
              <a:rPr lang="en-US" sz="2400" b="0" strike="noStrike" spc="-1">
                <a:solidFill>
                  <a:srgbClr val="003365"/>
                </a:solidFill>
                <a:latin typeface="Times New Roman"/>
                <a:ea typeface="DejaVu Sans"/>
              </a:rPr>
              <a:t>file system</a:t>
            </a:r>
            <a:r>
              <a:rPr lang="en-US" sz="2400" b="0" strike="noStrike" spc="-46">
                <a:solidFill>
                  <a:srgbClr val="003365"/>
                </a:solidFill>
                <a:latin typeface="Times New Roman"/>
                <a:ea typeface="DejaVu Sans"/>
              </a:rPr>
              <a:t> </a:t>
            </a:r>
            <a:r>
              <a:rPr lang="en-US" sz="2400" b="0" strike="noStrike" spc="-1">
                <a:solidFill>
                  <a:srgbClr val="003365"/>
                </a:solidFill>
                <a:latin typeface="Times New Roman"/>
                <a:ea typeface="DejaVu Sans"/>
              </a:rPr>
              <a:t>concept</a:t>
            </a:r>
            <a:endParaRPr lang="en-IN" sz="2400" b="0" strike="noStrike" spc="-1">
              <a:latin typeface="Arial"/>
            </a:endParaRPr>
          </a:p>
          <a:p>
            <a:pPr marL="12600">
              <a:lnSpc>
                <a:spcPct val="100000"/>
              </a:lnSpc>
              <a:spcBef>
                <a:spcPts val="1375"/>
              </a:spcBef>
              <a:tabLst>
                <a:tab pos="0" algn="l"/>
              </a:tabLst>
            </a:pPr>
            <a:endParaRPr lang="en-IN" sz="2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38"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7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/opt</a:t>
            </a:r>
            <a:endParaRPr lang="en-IN" sz="2400" b="0" strike="noStrike" spc="-1">
              <a:latin typeface="Arial"/>
            </a:endParaRPr>
          </a:p>
          <a:p>
            <a:pPr marL="754920" lvl="1" indent="-284760">
              <a:lnSpc>
                <a:spcPts val="2591"/>
              </a:lnSpc>
              <a:spcBef>
                <a:spcPts val="666"/>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Use </a:t>
            </a:r>
            <a:r>
              <a:rPr lang="en-US" sz="2400" b="0" strike="noStrike" spc="-1">
                <a:solidFill>
                  <a:srgbClr val="003365"/>
                </a:solidFill>
                <a:latin typeface="Times New Roman"/>
                <a:ea typeface="DejaVu Sans"/>
              </a:rPr>
              <a:t>to </a:t>
            </a:r>
            <a:r>
              <a:rPr lang="en-US" sz="2400" b="0" strike="noStrike" spc="-7">
                <a:solidFill>
                  <a:srgbClr val="003365"/>
                </a:solidFill>
                <a:latin typeface="Times New Roman"/>
                <a:ea typeface="DejaVu Sans"/>
              </a:rPr>
              <a:t>install add-on software packages, e.g. star  office,</a:t>
            </a:r>
            <a:r>
              <a:rPr lang="en-US" sz="2400" b="0" strike="noStrike" spc="-12">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355680" indent="-342000">
              <a:lnSpc>
                <a:spcPct val="100000"/>
              </a:lnSpc>
              <a:spcBef>
                <a:spcPts val="58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/proc</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1">
                <a:solidFill>
                  <a:srgbClr val="003365"/>
                </a:solidFill>
                <a:latin typeface="Times New Roman"/>
                <a:ea typeface="DejaVu Sans"/>
              </a:rPr>
              <a:t>process and system</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information</a:t>
            </a:r>
            <a:endParaRPr lang="en-IN" sz="2400" b="0" strike="noStrike" spc="-1">
              <a:latin typeface="Arial"/>
            </a:endParaRPr>
          </a:p>
          <a:p>
            <a:pPr marL="355680" indent="-342000">
              <a:lnSpc>
                <a:spcPct val="100000"/>
              </a:lnSpc>
              <a:spcBef>
                <a:spcPts val="62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/root</a:t>
            </a:r>
            <a:endParaRPr lang="en-IN" sz="2400" b="0" strike="noStrike" spc="-1">
              <a:latin typeface="Arial"/>
            </a:endParaRPr>
          </a:p>
          <a:p>
            <a:pPr marL="755640" lvl="1" indent="-284760">
              <a:lnSpc>
                <a:spcPts val="2591"/>
              </a:lnSpc>
              <a:spcBef>
                <a:spcPts val="66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Home directory 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user </a:t>
            </a:r>
            <a:r>
              <a:rPr lang="en-US" sz="2400" b="0" strike="noStrike" spc="-1">
                <a:solidFill>
                  <a:srgbClr val="003365"/>
                </a:solidFill>
                <a:latin typeface="Times New Roman"/>
                <a:ea typeface="DejaVu Sans"/>
              </a:rPr>
              <a:t>root, </a:t>
            </a:r>
            <a:r>
              <a:rPr lang="en-US" sz="2400" b="0" strike="noStrike" spc="-7">
                <a:solidFill>
                  <a:srgbClr val="003365"/>
                </a:solidFill>
                <a:latin typeface="Times New Roman"/>
                <a:ea typeface="DejaVu Sans"/>
              </a:rPr>
              <a:t>usually </a:t>
            </a:r>
            <a:r>
              <a:rPr lang="en-US" sz="2400" b="0" strike="noStrike" spc="-1">
                <a:solidFill>
                  <a:srgbClr val="003365"/>
                </a:solidFill>
                <a:latin typeface="Times New Roman"/>
                <a:ea typeface="DejaVu Sans"/>
              </a:rPr>
              <a:t>the  administrator</a:t>
            </a:r>
            <a:endParaRPr lang="en-IN" sz="2400" b="0" strike="noStrike" spc="-1">
              <a:latin typeface="Arial"/>
            </a:endParaRPr>
          </a:p>
          <a:p>
            <a:pPr marL="355680" indent="-342000">
              <a:lnSpc>
                <a:spcPct val="100000"/>
              </a:lnSpc>
              <a:spcBef>
                <a:spcPts val="5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/sbin</a:t>
            </a:r>
            <a:endParaRPr lang="en-IN" sz="2400" b="0" strike="noStrike" spc="-1">
              <a:latin typeface="Arial"/>
            </a:endParaRPr>
          </a:p>
          <a:p>
            <a:pPr marL="755640" lvl="1" indent="-284760">
              <a:lnSpc>
                <a:spcPct val="89000"/>
              </a:lnSpc>
              <a:spcBef>
                <a:spcPts val="629"/>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directories </a:t>
            </a:r>
            <a:r>
              <a:rPr lang="en-US" sz="2400" b="0" strike="noStrike" spc="-1">
                <a:solidFill>
                  <a:srgbClr val="003365"/>
                </a:solidFill>
                <a:latin typeface="Times New Roman"/>
                <a:ea typeface="DejaVu Sans"/>
              </a:rPr>
              <a:t>/sbin, /usr/sbin, </a:t>
            </a:r>
            <a:r>
              <a:rPr lang="en-US" sz="2400" b="0" strike="noStrike" spc="-7">
                <a:solidFill>
                  <a:srgbClr val="003365"/>
                </a:solidFill>
                <a:latin typeface="Times New Roman"/>
                <a:ea typeface="DejaVu Sans"/>
              </a:rPr>
              <a:t>and </a:t>
            </a:r>
            <a:r>
              <a:rPr lang="en-US" sz="2400" b="0" strike="noStrike" spc="-1">
                <a:solidFill>
                  <a:srgbClr val="003365"/>
                </a:solidFill>
                <a:latin typeface="Times New Roman"/>
                <a:ea typeface="DejaVu Sans"/>
              </a:rPr>
              <a:t>/usr/local/sbin  contain </a:t>
            </a:r>
            <a:r>
              <a:rPr lang="en-US" sz="2400" b="0" strike="noStrike" spc="-1">
                <a:solidFill>
                  <a:srgbClr val="FF3300"/>
                </a:solidFill>
                <a:latin typeface="Times New Roman"/>
                <a:ea typeface="DejaVu Sans"/>
              </a:rPr>
              <a:t>system </a:t>
            </a:r>
            <a:r>
              <a:rPr lang="en-US" sz="2400" b="0" strike="noStrike" spc="-7">
                <a:solidFill>
                  <a:srgbClr val="FF3300"/>
                </a:solidFill>
                <a:latin typeface="Times New Roman"/>
                <a:ea typeface="DejaVu Sans"/>
              </a:rPr>
              <a:t>administration </a:t>
            </a:r>
            <a:r>
              <a:rPr lang="en-US" sz="2400" b="0" strike="noStrike" spc="-1">
                <a:solidFill>
                  <a:srgbClr val="FF3300"/>
                </a:solidFill>
                <a:latin typeface="Times New Roman"/>
                <a:ea typeface="DejaVu Sans"/>
              </a:rPr>
              <a:t>tools, </a:t>
            </a:r>
            <a:r>
              <a:rPr lang="en-US" sz="2400" b="0" strike="noStrike" spc="-7">
                <a:solidFill>
                  <a:srgbClr val="FF3300"/>
                </a:solidFill>
                <a:latin typeface="Times New Roman"/>
                <a:ea typeface="DejaVu Sans"/>
              </a:rPr>
              <a:t>utilities and  </a:t>
            </a:r>
            <a:r>
              <a:rPr lang="en-US" sz="2400" b="0" strike="noStrike" spc="-1">
                <a:solidFill>
                  <a:srgbClr val="FF3300"/>
                </a:solidFill>
                <a:latin typeface="Times New Roman"/>
                <a:ea typeface="DejaVu Sans"/>
              </a:rPr>
              <a:t>general root only commands</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such as halt,</a:t>
            </a:r>
            <a:r>
              <a:rPr lang="en-US" sz="2400" b="0" strike="noStrike" spc="-80">
                <a:solidFill>
                  <a:srgbClr val="003365"/>
                </a:solidFill>
                <a:latin typeface="Times New Roman"/>
                <a:ea typeface="DejaVu Sans"/>
              </a:rPr>
              <a:t> </a:t>
            </a:r>
            <a:r>
              <a:rPr lang="en-US" sz="2400" b="0" strike="noStrike" spc="-7">
                <a:solidFill>
                  <a:srgbClr val="003365"/>
                </a:solidFill>
                <a:latin typeface="Times New Roman"/>
                <a:ea typeface="DejaVu Sans"/>
              </a:rPr>
              <a:t>reboot and shutdown</a:t>
            </a:r>
            <a:endParaRPr lang="en-IN" sz="2400" b="0" strike="noStrike" spc="-1">
              <a:latin typeface="Arial"/>
            </a:endParaRPr>
          </a:p>
          <a:p>
            <a:pPr marL="12600">
              <a:lnSpc>
                <a:spcPct val="100000"/>
              </a:lnSpc>
              <a:spcBef>
                <a:spcPts val="1375"/>
              </a:spcBef>
              <a:tabLst>
                <a:tab pos="0" algn="l"/>
              </a:tabLst>
            </a:pPr>
            <a:endParaRPr lang="en-IN" sz="2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5240" algn="ctr">
              <a:lnSpc>
                <a:spcPct val="100000"/>
              </a:lnSpc>
              <a:spcBef>
                <a:spcPts val="1199"/>
              </a:spcBef>
            </a:pPr>
            <a:r>
              <a:rPr lang="en-US" sz="4400" b="1" strike="noStrike" spc="-1">
                <a:solidFill>
                  <a:srgbClr val="003365"/>
                </a:solidFill>
                <a:latin typeface="Arial"/>
                <a:ea typeface="DejaVu Sans"/>
              </a:rPr>
              <a:t>Linux File System</a:t>
            </a:r>
            <a:r>
              <a:rPr lang="en-US" sz="4400" b="1" strike="noStrike" spc="-21">
                <a:solidFill>
                  <a:srgbClr val="003365"/>
                </a:solidFill>
                <a:latin typeface="Arial"/>
                <a:ea typeface="DejaVu Sans"/>
              </a:rPr>
              <a:t> </a:t>
            </a:r>
            <a:r>
              <a:rPr lang="en-US" sz="4400" b="1" strike="noStrike" spc="-1">
                <a:solidFill>
                  <a:srgbClr val="003365"/>
                </a:solidFill>
                <a:latin typeface="Arial"/>
                <a:ea typeface="DejaVu Sans"/>
              </a:rPr>
              <a:t>Structure</a:t>
            </a:r>
            <a:endParaRPr lang="en-IN" sz="4400" b="0" strike="noStrike" spc="-1">
              <a:latin typeface="Arial"/>
            </a:endParaRPr>
          </a:p>
        </p:txBody>
      </p:sp>
      <p:sp>
        <p:nvSpPr>
          <p:cNvPr id="440"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gn="just">
              <a:lnSpc>
                <a:spcPct val="100000"/>
              </a:lnSpc>
              <a:spcBef>
                <a:spcPts val="479"/>
              </a:spcBef>
              <a:buClr>
                <a:srgbClr val="003365"/>
              </a:buClr>
              <a:buSzPct val="75000"/>
              <a:buFont typeface="Wingdings" charset="2"/>
              <a:buChar char=""/>
              <a:tabLst>
                <a:tab pos="355680" algn="l"/>
              </a:tabLst>
            </a:pPr>
            <a:r>
              <a:rPr lang="en-US" sz="2400" b="0" strike="noStrike" spc="-7">
                <a:solidFill>
                  <a:srgbClr val="003365"/>
                </a:solidFill>
                <a:latin typeface="Times New Roman"/>
                <a:ea typeface="DejaVu Sans"/>
              </a:rPr>
              <a:t>/tmp</a:t>
            </a:r>
            <a:endParaRPr lang="en-IN" sz="2400" b="0" strike="noStrike" spc="-1">
              <a:latin typeface="Arial"/>
            </a:endParaRPr>
          </a:p>
          <a:p>
            <a:pPr marL="755640" lvl="1" indent="-284760" algn="just">
              <a:lnSpc>
                <a:spcPts val="2591"/>
              </a:lnSpc>
              <a:spcBef>
                <a:spcPts val="666"/>
              </a:spcBef>
              <a:buClr>
                <a:srgbClr val="003365"/>
              </a:buClr>
              <a:buSzPct val="75000"/>
              <a:buFont typeface="Symbol"/>
              <a:buChar char=""/>
              <a:tabLst>
                <a:tab pos="755640" algn="l"/>
              </a:tabLst>
            </a:pPr>
            <a:r>
              <a:rPr lang="en-US" sz="2400" b="0" strike="noStrike" spc="-7">
                <a:solidFill>
                  <a:srgbClr val="003365"/>
                </a:solidFill>
                <a:latin typeface="Times New Roman"/>
                <a:ea typeface="DejaVu Sans"/>
              </a:rPr>
              <a:t>Contain </a:t>
            </a:r>
            <a:r>
              <a:rPr lang="en-US" sz="2400" b="0" strike="noStrike" spc="-1">
                <a:solidFill>
                  <a:srgbClr val="FF3300"/>
                </a:solidFill>
                <a:latin typeface="Times New Roman"/>
                <a:ea typeface="DejaVu Sans"/>
              </a:rPr>
              <a:t>temporary </a:t>
            </a:r>
            <a:r>
              <a:rPr lang="en-US" sz="2400" b="0" strike="noStrike" spc="-7">
                <a:solidFill>
                  <a:srgbClr val="FF3300"/>
                </a:solidFill>
                <a:latin typeface="Times New Roman"/>
                <a:ea typeface="DejaVu Sans"/>
              </a:rPr>
              <a:t>files</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Usually files in this directory  </a:t>
            </a:r>
            <a:r>
              <a:rPr lang="en-US" sz="2400" b="0" strike="noStrike" spc="-7">
                <a:solidFill>
                  <a:srgbClr val="003365"/>
                </a:solidFill>
                <a:latin typeface="Times New Roman"/>
                <a:ea typeface="DejaVu Sans"/>
              </a:rPr>
              <a:t>will be deleted </a:t>
            </a:r>
            <a:r>
              <a:rPr lang="en-US" sz="2400" b="0" strike="noStrike" spc="-1">
                <a:solidFill>
                  <a:srgbClr val="003365"/>
                </a:solidFill>
                <a:latin typeface="Times New Roman"/>
                <a:ea typeface="DejaVu Sans"/>
              </a:rPr>
              <a:t>from time to time to </a:t>
            </a:r>
            <a:r>
              <a:rPr lang="en-US" sz="2400" b="0" strike="noStrike" spc="-7">
                <a:solidFill>
                  <a:srgbClr val="003365"/>
                </a:solidFill>
                <a:latin typeface="Times New Roman"/>
                <a:ea typeface="DejaVu Sans"/>
              </a:rPr>
              <a:t>avoid </a:t>
            </a:r>
            <a:r>
              <a:rPr lang="en-US" sz="2400" b="0" strike="noStrike" spc="-1">
                <a:solidFill>
                  <a:srgbClr val="003365"/>
                </a:solidFill>
                <a:latin typeface="Times New Roman"/>
                <a:ea typeface="DejaVu Sans"/>
              </a:rPr>
              <a:t>the system  fills </a:t>
            </a:r>
            <a:r>
              <a:rPr lang="en-US" sz="2400" b="0" strike="noStrike" spc="-7">
                <a:solidFill>
                  <a:srgbClr val="003365"/>
                </a:solidFill>
                <a:latin typeface="Times New Roman"/>
                <a:ea typeface="DejaVu Sans"/>
              </a:rPr>
              <a:t>with </a:t>
            </a:r>
            <a:r>
              <a:rPr lang="en-US" sz="2400" b="0" strike="noStrike" spc="-1">
                <a:solidFill>
                  <a:srgbClr val="003365"/>
                </a:solidFill>
                <a:latin typeface="Times New Roman"/>
                <a:ea typeface="DejaVu Sans"/>
              </a:rPr>
              <a:t>temp</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files</a:t>
            </a:r>
            <a:endParaRPr lang="en-IN" sz="2400" b="0" strike="noStrike" spc="-1">
              <a:latin typeface="Arial"/>
            </a:endParaRPr>
          </a:p>
          <a:p>
            <a:pPr marL="355680" indent="-342000" algn="just">
              <a:lnSpc>
                <a:spcPct val="100000"/>
              </a:lnSpc>
              <a:spcBef>
                <a:spcPts val="575"/>
              </a:spcBef>
              <a:buClr>
                <a:srgbClr val="003365"/>
              </a:buClr>
              <a:buSzPct val="75000"/>
              <a:buFont typeface="Wingdings" charset="2"/>
              <a:buChar char=""/>
              <a:tabLst>
                <a:tab pos="355680" algn="l"/>
              </a:tabLst>
            </a:pPr>
            <a:r>
              <a:rPr lang="en-US" sz="2400" b="0" strike="noStrike" spc="-1">
                <a:solidFill>
                  <a:srgbClr val="003365"/>
                </a:solidFill>
                <a:latin typeface="Times New Roman"/>
                <a:ea typeface="DejaVu Sans"/>
              </a:rPr>
              <a:t>/usr</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One </a:t>
            </a:r>
            <a:r>
              <a:rPr lang="en-US" sz="2400" b="0" strike="noStrike" spc="-7">
                <a:solidFill>
                  <a:srgbClr val="003365"/>
                </a:solidFill>
                <a:latin typeface="Times New Roman"/>
                <a:ea typeface="DejaVu Sans"/>
              </a:rPr>
              <a:t>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largest sections 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Linux </a:t>
            </a:r>
            <a:r>
              <a:rPr lang="en-US" sz="2400" b="0" strike="noStrike" spc="-1">
                <a:solidFill>
                  <a:srgbClr val="003365"/>
                </a:solidFill>
                <a:latin typeface="Times New Roman"/>
                <a:ea typeface="DejaVu Sans"/>
              </a:rPr>
              <a:t>file</a:t>
            </a:r>
            <a:r>
              <a:rPr lang="en-US" sz="2400" b="0" strike="noStrike" spc="-52">
                <a:solidFill>
                  <a:srgbClr val="003365"/>
                </a:solidFill>
                <a:latin typeface="Times New Roman"/>
                <a:ea typeface="DejaVu Sans"/>
              </a:rPr>
              <a:t> </a:t>
            </a:r>
            <a:r>
              <a:rPr lang="en-US" sz="2400" b="0" strike="noStrike" spc="-7">
                <a:solidFill>
                  <a:srgbClr val="003365"/>
                </a:solidFill>
                <a:latin typeface="Times New Roman"/>
                <a:ea typeface="DejaVu Sans"/>
              </a:rPr>
              <a:t>system</a:t>
            </a:r>
            <a:endParaRPr lang="en-IN" sz="2400" b="0" strike="noStrike" spc="-1">
              <a:latin typeface="Arial"/>
            </a:endParaRPr>
          </a:p>
          <a:p>
            <a:pPr marL="755640" lvl="1" indent="-284760">
              <a:lnSpc>
                <a:spcPts val="2591"/>
              </a:lnSpc>
              <a:spcBef>
                <a:spcPts val="615"/>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1">
                <a:solidFill>
                  <a:srgbClr val="FF3300"/>
                </a:solidFill>
                <a:latin typeface="Times New Roman"/>
                <a:ea typeface="DejaVu Sans"/>
              </a:rPr>
              <a:t>read-only data that are shared between  various </a:t>
            </a:r>
            <a:r>
              <a:rPr lang="en-US" sz="2400" b="0" strike="noStrike" spc="-7">
                <a:solidFill>
                  <a:srgbClr val="FF3300"/>
                </a:solidFill>
                <a:latin typeface="Times New Roman"/>
                <a:ea typeface="DejaVu Sans"/>
              </a:rPr>
              <a:t>users</a:t>
            </a:r>
            <a:r>
              <a:rPr lang="en-US" sz="2400" b="0" strike="noStrike" spc="-7">
                <a:solidFill>
                  <a:srgbClr val="003365"/>
                </a:solidFill>
                <a:latin typeface="Times New Roman"/>
                <a:ea typeface="DejaVu Sans"/>
              </a:rPr>
              <a:t>, e.g. </a:t>
            </a:r>
            <a:r>
              <a:rPr lang="en-US" sz="2400" b="0" strike="noStrike" spc="-1">
                <a:solidFill>
                  <a:srgbClr val="003365"/>
                </a:solidFill>
                <a:latin typeface="Times New Roman"/>
                <a:ea typeface="DejaVu Sans"/>
              </a:rPr>
              <a:t>the manual </a:t>
            </a:r>
            <a:r>
              <a:rPr lang="en-US" sz="2400" b="0" strike="noStrike" spc="-7">
                <a:solidFill>
                  <a:srgbClr val="003365"/>
                </a:solidFill>
                <a:latin typeface="Times New Roman"/>
                <a:ea typeface="DejaVu Sans"/>
              </a:rPr>
              <a:t>pages needed </a:t>
            </a:r>
            <a:r>
              <a:rPr lang="en-US" sz="2400" b="0" strike="noStrike" spc="-1">
                <a:solidFill>
                  <a:srgbClr val="003365"/>
                </a:solidFill>
                <a:latin typeface="Times New Roman"/>
                <a:ea typeface="DejaVu Sans"/>
              </a:rPr>
              <a:t>for the  command man. Stored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/usr/man</a:t>
            </a:r>
            <a:r>
              <a:rPr lang="en-US" sz="2400" b="0" strike="noStrike" spc="-26">
                <a:solidFill>
                  <a:srgbClr val="003365"/>
                </a:solidFill>
                <a:latin typeface="Times New Roman"/>
                <a:ea typeface="DejaVu Sans"/>
              </a:rPr>
              <a:t> </a:t>
            </a:r>
            <a:r>
              <a:rPr lang="en-US" sz="2400" b="0" strike="noStrike" spc="-7">
                <a:solidFill>
                  <a:srgbClr val="003365"/>
                </a:solidFill>
                <a:latin typeface="Times New Roman"/>
                <a:ea typeface="DejaVu Sans"/>
              </a:rPr>
              <a:t>direcrtory</a:t>
            </a:r>
            <a:endParaRPr lang="en-IN" sz="2400" b="0" strike="noStrike" spc="-1">
              <a:latin typeface="Arial"/>
            </a:endParaRPr>
          </a:p>
          <a:p>
            <a:pPr marL="355680" indent="-342000">
              <a:lnSpc>
                <a:spcPct val="100000"/>
              </a:lnSpc>
              <a:spcBef>
                <a:spcPts val="5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/var</a:t>
            </a:r>
            <a:endParaRPr lang="en-IN" sz="2400" b="0" strike="noStrike" spc="-1">
              <a:latin typeface="Arial"/>
            </a:endParaRPr>
          </a:p>
          <a:p>
            <a:pPr marL="755640" lvl="1" indent="-284760">
              <a:lnSpc>
                <a:spcPct val="89000"/>
              </a:lnSpc>
              <a:spcBef>
                <a:spcPts val="62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Contain </a:t>
            </a:r>
            <a:r>
              <a:rPr lang="en-US" sz="2400" b="0" strike="noStrike" spc="-7">
                <a:solidFill>
                  <a:srgbClr val="FF3300"/>
                </a:solidFill>
                <a:latin typeface="Times New Roman"/>
                <a:ea typeface="DejaVu Sans"/>
              </a:rPr>
              <a:t>data </a:t>
            </a:r>
            <a:r>
              <a:rPr lang="en-US" sz="2400" b="0" strike="noStrike" spc="-1">
                <a:solidFill>
                  <a:srgbClr val="FF3300"/>
                </a:solidFill>
                <a:latin typeface="Times New Roman"/>
                <a:ea typeface="DejaVu Sans"/>
              </a:rPr>
              <a:t>that keeps </a:t>
            </a:r>
            <a:r>
              <a:rPr lang="en-US" sz="2400" b="0" strike="noStrike" spc="-7">
                <a:solidFill>
                  <a:srgbClr val="FF3300"/>
                </a:solidFill>
                <a:latin typeface="Times New Roman"/>
                <a:ea typeface="DejaVu Sans"/>
              </a:rPr>
              <a:t>on </a:t>
            </a:r>
            <a:r>
              <a:rPr lang="en-US" sz="2400" b="0" strike="noStrike" spc="-1">
                <a:solidFill>
                  <a:srgbClr val="FF3300"/>
                </a:solidFill>
                <a:latin typeface="Times New Roman"/>
                <a:ea typeface="DejaVu Sans"/>
              </a:rPr>
              <a:t>changing </a:t>
            </a:r>
            <a:r>
              <a:rPr lang="en-US" sz="2400" b="0" strike="noStrike" spc="-7">
                <a:solidFill>
                  <a:srgbClr val="003365"/>
                </a:solidFill>
                <a:latin typeface="Times New Roman"/>
                <a:ea typeface="DejaVu Sans"/>
              </a:rPr>
              <a:t>as the system  is </a:t>
            </a:r>
            <a:r>
              <a:rPr lang="en-US" sz="2400" b="0" strike="noStrike" spc="-1">
                <a:solidFill>
                  <a:srgbClr val="003365"/>
                </a:solidFill>
                <a:latin typeface="Times New Roman"/>
                <a:ea typeface="DejaVu Sans"/>
              </a:rPr>
              <a:t>running. E.g. /var/spool/mail </a:t>
            </a:r>
            <a:r>
              <a:rPr lang="en-US" sz="2400" b="0" strike="noStrike" spc="-7">
                <a:solidFill>
                  <a:srgbClr val="003365"/>
                </a:solidFill>
                <a:latin typeface="Times New Roman"/>
                <a:ea typeface="DejaVu Sans"/>
              </a:rPr>
              <a:t>directory </a:t>
            </a:r>
            <a:r>
              <a:rPr lang="en-US" sz="2400" b="0" strike="noStrike" spc="-1">
                <a:solidFill>
                  <a:srgbClr val="003365"/>
                </a:solidFill>
                <a:latin typeface="Times New Roman"/>
                <a:ea typeface="DejaVu Sans"/>
              </a:rPr>
              <a:t>keeps the  mail </a:t>
            </a:r>
            <a:r>
              <a:rPr lang="en-US" sz="2400" b="0" strike="noStrike" spc="-7">
                <a:solidFill>
                  <a:srgbClr val="003365"/>
                </a:solidFill>
                <a:latin typeface="Times New Roman"/>
                <a:ea typeface="DejaVu Sans"/>
              </a:rPr>
              <a:t>of user</a:t>
            </a:r>
            <a:endParaRPr lang="en-IN" sz="2400" b="0" strike="noStrike" spc="-1">
              <a:latin typeface="Arial"/>
            </a:endParaRPr>
          </a:p>
          <a:p>
            <a:pPr marL="12600">
              <a:lnSpc>
                <a:spcPct val="100000"/>
              </a:lnSpc>
              <a:spcBef>
                <a:spcPts val="1375"/>
              </a:spcBef>
              <a:tabLst>
                <a:tab pos="0" algn="l"/>
              </a:tabLst>
            </a:pPr>
            <a:endParaRPr lang="en-IN"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2060"/>
                </a:solidFill>
                <a:latin typeface="Arial"/>
                <a:ea typeface="DejaVu Sans"/>
              </a:rPr>
              <a:t>Topics</a:t>
            </a:r>
            <a:endParaRPr lang="en-IN" sz="4400" b="0" strike="noStrike" spc="-1">
              <a:latin typeface="Arial"/>
            </a:endParaRPr>
          </a:p>
        </p:txBody>
      </p:sp>
      <p:sp>
        <p:nvSpPr>
          <p:cNvPr id="442"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2">
                                            <p:txEl>
                                              <p:pRg st="0" end="0"/>
                                            </p:txEl>
                                          </p:spTgt>
                                        </p:tgtEl>
                                        <p:attrNameLst>
                                          <p:attrName>style.visibility</p:attrName>
                                        </p:attrNameLst>
                                      </p:cBhvr>
                                      <p:to>
                                        <p:strVal val="visible"/>
                                      </p:to>
                                    </p:set>
                                    <p:anim calcmode="lin" valueType="num">
                                      <p:cBhvr additive="repl">
                                        <p:cTn id="7" dur="500" fill="hold"/>
                                        <p:tgtEl>
                                          <p:spTgt spid="442">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2">
                                            <p:txEl>
                                              <p:pRg st="1" end="1"/>
                                            </p:txEl>
                                          </p:spTgt>
                                        </p:tgtEl>
                                        <p:attrNameLst>
                                          <p:attrName>style.visibility</p:attrName>
                                        </p:attrNameLst>
                                      </p:cBhvr>
                                      <p:to>
                                        <p:strVal val="visible"/>
                                      </p:to>
                                    </p:set>
                                    <p:anim calcmode="lin" valueType="num">
                                      <p:cBhvr additive="repl">
                                        <p:cTn id="13" dur="500" fill="hold"/>
                                        <p:tgtEl>
                                          <p:spTgt spid="442">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2">
                                            <p:txEl>
                                              <p:pRg st="2" end="2"/>
                                            </p:txEl>
                                          </p:spTgt>
                                        </p:tgtEl>
                                        <p:attrNameLst>
                                          <p:attrName>style.visibility</p:attrName>
                                        </p:attrNameLst>
                                      </p:cBhvr>
                                      <p:to>
                                        <p:strVal val="visible"/>
                                      </p:to>
                                    </p:set>
                                    <p:anim calcmode="lin" valueType="num">
                                      <p:cBhvr additive="repl">
                                        <p:cTn id="19" dur="500" fill="hold"/>
                                        <p:tgtEl>
                                          <p:spTgt spid="442">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2">
                                            <p:txEl>
                                              <p:pRg st="3" end="3"/>
                                            </p:txEl>
                                          </p:spTgt>
                                        </p:tgtEl>
                                        <p:attrNameLst>
                                          <p:attrName>style.visibility</p:attrName>
                                        </p:attrNameLst>
                                      </p:cBhvr>
                                      <p:to>
                                        <p:strVal val="visible"/>
                                      </p:to>
                                    </p:set>
                                    <p:anim calcmode="lin" valueType="num">
                                      <p:cBhvr additive="repl">
                                        <p:cTn id="25" dur="500" fill="hold"/>
                                        <p:tgtEl>
                                          <p:spTgt spid="442">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2">
                                            <p:txEl>
                                              <p:pRg st="4" end="4"/>
                                            </p:txEl>
                                          </p:spTgt>
                                        </p:tgtEl>
                                        <p:attrNameLst>
                                          <p:attrName>style.visibility</p:attrName>
                                        </p:attrNameLst>
                                      </p:cBhvr>
                                      <p:to>
                                        <p:strVal val="visible"/>
                                      </p:to>
                                    </p:set>
                                    <p:anim calcmode="lin" valueType="num">
                                      <p:cBhvr additive="repl">
                                        <p:cTn id="31" dur="500" fill="hold"/>
                                        <p:tgtEl>
                                          <p:spTgt spid="442">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2">
                                            <p:txEl>
                                              <p:pRg st="5" end="5"/>
                                            </p:txEl>
                                          </p:spTgt>
                                        </p:tgtEl>
                                        <p:attrNameLst>
                                          <p:attrName>style.visibility</p:attrName>
                                        </p:attrNameLst>
                                      </p:cBhvr>
                                      <p:to>
                                        <p:strVal val="visible"/>
                                      </p:to>
                                    </p:set>
                                    <p:anim calcmode="lin" valueType="num">
                                      <p:cBhvr additive="repl">
                                        <p:cTn id="37" dur="500" fill="hold"/>
                                        <p:tgtEl>
                                          <p:spTgt spid="442">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2">
                                            <p:txEl>
                                              <p:pRg st="6" end="6"/>
                                            </p:txEl>
                                          </p:spTgt>
                                        </p:tgtEl>
                                        <p:attrNameLst>
                                          <p:attrName>style.visibility</p:attrName>
                                        </p:attrNameLst>
                                      </p:cBhvr>
                                      <p:to>
                                        <p:strVal val="visible"/>
                                      </p:to>
                                    </p:set>
                                    <p:anim calcmode="lin" valueType="num">
                                      <p:cBhvr additive="repl">
                                        <p:cTn id="43" dur="500" fill="hold"/>
                                        <p:tgtEl>
                                          <p:spTgt spid="442">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2">
                                            <p:txEl>
                                              <p:pRg st="7" end="7"/>
                                            </p:txEl>
                                          </p:spTgt>
                                        </p:tgtEl>
                                        <p:attrNameLst>
                                          <p:attrName>style.visibility</p:attrName>
                                        </p:attrNameLst>
                                      </p:cBhvr>
                                      <p:to>
                                        <p:strVal val="visible"/>
                                      </p:to>
                                    </p:set>
                                    <p:anim calcmode="lin" valueType="num">
                                      <p:cBhvr additive="repl">
                                        <p:cTn id="49" dur="500" fill="hold"/>
                                        <p:tgtEl>
                                          <p:spTgt spid="442">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42">
                                            <p:txEl>
                                              <p:pRg st="8" end="8"/>
                                            </p:txEl>
                                          </p:spTgt>
                                        </p:tgtEl>
                                        <p:attrNameLst>
                                          <p:attrName>style.visibility</p:attrName>
                                        </p:attrNameLst>
                                      </p:cBhvr>
                                      <p:to>
                                        <p:strVal val="visible"/>
                                      </p:to>
                                    </p:set>
                                    <p:anim calcmode="lin" valueType="num">
                                      <p:cBhvr additive="repl">
                                        <p:cTn id="55" dur="500" fill="hold"/>
                                        <p:tgtEl>
                                          <p:spTgt spid="442">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4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42">
                                            <p:txEl>
                                              <p:pRg st="9" end="9"/>
                                            </p:txEl>
                                          </p:spTgt>
                                        </p:tgtEl>
                                        <p:attrNameLst>
                                          <p:attrName>style.visibility</p:attrName>
                                        </p:attrNameLst>
                                      </p:cBhvr>
                                      <p:to>
                                        <p:strVal val="visible"/>
                                      </p:to>
                                    </p:set>
                                    <p:anim calcmode="lin" valueType="num">
                                      <p:cBhvr additive="repl">
                                        <p:cTn id="61" dur="500" fill="hold"/>
                                        <p:tgtEl>
                                          <p:spTgt spid="442">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2">
                                            <p:txEl>
                                              <p:pRg st="10" end="10"/>
                                            </p:txEl>
                                          </p:spTgt>
                                        </p:tgtEl>
                                        <p:attrNameLst>
                                          <p:attrName>style.visibility</p:attrName>
                                        </p:attrNameLst>
                                      </p:cBhvr>
                                      <p:to>
                                        <p:strVal val="visible"/>
                                      </p:to>
                                    </p:set>
                                    <p:anim calcmode="lin" valueType="num">
                                      <p:cBhvr additive="repl">
                                        <p:cTn id="67" dur="500" fill="hold"/>
                                        <p:tgtEl>
                                          <p:spTgt spid="442">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4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Shell</a:t>
            </a:r>
            <a:br/>
            <a:br/>
            <a:endParaRPr lang="en-IN" sz="4400" b="0" strike="noStrike" spc="-1">
              <a:latin typeface="Arial"/>
            </a:endParaRPr>
          </a:p>
        </p:txBody>
      </p:sp>
      <p:sp>
        <p:nvSpPr>
          <p:cNvPr id="444"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27040" indent="-456120">
              <a:lnSpc>
                <a:spcPct val="100000"/>
              </a:lnSpc>
              <a:spcBef>
                <a:spcPts val="1664"/>
              </a:spcBef>
              <a:buClr>
                <a:srgbClr val="FF3300"/>
              </a:buClr>
              <a:buSzPct val="75000"/>
              <a:buFont typeface="Symbol"/>
              <a:buChar char=""/>
              <a:tabLst>
                <a:tab pos="354960" algn="l"/>
                <a:tab pos="355680" algn="l"/>
              </a:tabLst>
            </a:pPr>
            <a:r>
              <a:rPr lang="en-US" sz="2400" b="0" strike="noStrike" spc="-1" dirty="0">
                <a:solidFill>
                  <a:srgbClr val="FF3300"/>
                </a:solidFill>
                <a:latin typeface="Times New Roman"/>
                <a:ea typeface="DejaVu Sans"/>
              </a:rPr>
              <a:t>Shell </a:t>
            </a:r>
            <a:r>
              <a:rPr lang="en-US" sz="2400" b="0" strike="noStrike" spc="-7" dirty="0">
                <a:solidFill>
                  <a:srgbClr val="003365"/>
                </a:solidFill>
                <a:latin typeface="Times New Roman"/>
                <a:ea typeface="DejaVu Sans"/>
              </a:rPr>
              <a:t>interprets </a:t>
            </a:r>
            <a:r>
              <a:rPr lang="en-US" sz="2400" b="0" strike="noStrike" spc="-1" dirty="0">
                <a:solidFill>
                  <a:srgbClr val="003365"/>
                </a:solidFill>
                <a:latin typeface="Times New Roman"/>
                <a:ea typeface="DejaVu Sans"/>
              </a:rPr>
              <a:t>the</a:t>
            </a:r>
            <a:r>
              <a:rPr lang="en-US" sz="2400" b="0" strike="noStrike" spc="-97" dirty="0">
                <a:solidFill>
                  <a:srgbClr val="003365"/>
                </a:solidFill>
                <a:latin typeface="Times New Roman"/>
                <a:ea typeface="DejaVu Sans"/>
              </a:rPr>
              <a:t> </a:t>
            </a:r>
            <a:r>
              <a:rPr lang="en-US" sz="2400" b="0" strike="noStrike" spc="-1" dirty="0">
                <a:solidFill>
                  <a:srgbClr val="003365"/>
                </a:solidFill>
                <a:latin typeface="Times New Roman"/>
                <a:ea typeface="DejaVu Sans"/>
              </a:rPr>
              <a:t>command </a:t>
            </a:r>
            <a:endParaRPr lang="en-IN" sz="2400" b="0" strike="noStrike" spc="-1" dirty="0">
              <a:latin typeface="Arial"/>
            </a:endParaRPr>
          </a:p>
          <a:p>
            <a:pPr marL="69840">
              <a:lnSpc>
                <a:spcPct val="100000"/>
              </a:lnSpc>
              <a:spcBef>
                <a:spcPts val="1664"/>
              </a:spcBef>
              <a:tabLst>
                <a:tab pos="0" algn="l"/>
              </a:tabLst>
            </a:pPr>
            <a:r>
              <a:rPr lang="en-US" sz="2400" b="0" strike="noStrike" spc="-1" dirty="0">
                <a:solidFill>
                  <a:srgbClr val="003365"/>
                </a:solidFill>
                <a:latin typeface="Times New Roman"/>
                <a:ea typeface="DejaVu Sans"/>
              </a:rPr>
              <a:t>and request service from kernel</a:t>
            </a:r>
            <a:endParaRPr lang="en-IN" sz="2400" b="0" strike="noStrike" spc="-1" dirty="0">
              <a:latin typeface="Arial"/>
            </a:endParaRPr>
          </a:p>
          <a:p>
            <a:pPr marL="355680" indent="-342000">
              <a:lnSpc>
                <a:spcPct val="100000"/>
              </a:lnSpc>
              <a:spcBef>
                <a:spcPts val="99"/>
              </a:spcBef>
              <a:buClr>
                <a:srgbClr val="003365"/>
              </a:buClr>
              <a:buFont typeface="Symbol"/>
              <a:buChar char=""/>
              <a:tabLst>
                <a:tab pos="0" algn="l"/>
              </a:tabLst>
            </a:pPr>
            <a:r>
              <a:rPr lang="en-US" sz="2400" b="0" strike="noStrike" spc="-7" dirty="0">
                <a:solidFill>
                  <a:srgbClr val="003365"/>
                </a:solidFill>
                <a:latin typeface="Times New Roman"/>
                <a:ea typeface="DejaVu Sans"/>
              </a:rPr>
              <a:t>Similar </a:t>
            </a:r>
            <a:r>
              <a:rPr lang="en-US" sz="2400" b="0" strike="noStrike" spc="-1" dirty="0">
                <a:solidFill>
                  <a:srgbClr val="003365"/>
                </a:solidFill>
                <a:latin typeface="Times New Roman"/>
                <a:ea typeface="DejaVu Sans"/>
              </a:rPr>
              <a:t>to </a:t>
            </a:r>
            <a:r>
              <a:rPr lang="en-US" sz="2400" b="0" strike="noStrike" spc="-7" dirty="0">
                <a:solidFill>
                  <a:srgbClr val="003365"/>
                </a:solidFill>
                <a:latin typeface="Times New Roman"/>
                <a:ea typeface="DejaVu Sans"/>
              </a:rPr>
              <a:t>DOS but DOS</a:t>
            </a:r>
            <a:r>
              <a:rPr lang="en-US" sz="2400" b="0" strike="noStrike" spc="-92" dirty="0">
                <a:solidFill>
                  <a:srgbClr val="003365"/>
                </a:solidFill>
                <a:latin typeface="Times New Roman"/>
                <a:ea typeface="DejaVu Sans"/>
              </a:rPr>
              <a:t> </a:t>
            </a:r>
            <a:r>
              <a:rPr lang="en-US" sz="2400" b="0" strike="noStrike" spc="-7" dirty="0">
                <a:solidFill>
                  <a:srgbClr val="003365"/>
                </a:solidFill>
                <a:latin typeface="Times New Roman"/>
                <a:ea typeface="DejaVu Sans"/>
              </a:rPr>
              <a:t>has only one </a:t>
            </a:r>
            <a:r>
              <a:rPr lang="en-US" sz="2400" b="0" strike="noStrike" spc="-1" dirty="0">
                <a:solidFill>
                  <a:srgbClr val="003365"/>
                </a:solidFill>
                <a:latin typeface="Times New Roman"/>
                <a:ea typeface="DejaVu Sans"/>
              </a:rPr>
              <a:t>set </a:t>
            </a:r>
            <a:r>
              <a:rPr lang="en-US" sz="2400" b="0" strike="noStrike" spc="-7" dirty="0">
                <a:solidFill>
                  <a:srgbClr val="003365"/>
                </a:solidFill>
                <a:latin typeface="Times New Roman"/>
                <a:ea typeface="DejaVu Sans"/>
              </a:rPr>
              <a:t>of interface while  Linux </a:t>
            </a:r>
            <a:r>
              <a:rPr lang="en-US" sz="2400" b="0" strike="noStrike" spc="-1" dirty="0">
                <a:solidFill>
                  <a:srgbClr val="003365"/>
                </a:solidFill>
                <a:latin typeface="Times New Roman"/>
                <a:ea typeface="DejaVu Sans"/>
              </a:rPr>
              <a:t>can select </a:t>
            </a:r>
            <a:r>
              <a:rPr lang="en-US" sz="2400" b="0" strike="noStrike" spc="-7" dirty="0">
                <a:solidFill>
                  <a:srgbClr val="003365"/>
                </a:solidFill>
                <a:latin typeface="Times New Roman"/>
                <a:ea typeface="DejaVu Sans"/>
              </a:rPr>
              <a:t>different</a:t>
            </a:r>
            <a:r>
              <a:rPr lang="en-US" sz="2400" b="0" strike="noStrike" spc="-86" dirty="0">
                <a:solidFill>
                  <a:srgbClr val="003365"/>
                </a:solidFill>
                <a:latin typeface="Times New Roman"/>
                <a:ea typeface="DejaVu Sans"/>
              </a:rPr>
              <a:t> </a:t>
            </a:r>
            <a:r>
              <a:rPr lang="en-US" sz="2400" b="0" strike="noStrike" spc="-1" dirty="0">
                <a:solidFill>
                  <a:srgbClr val="003365"/>
                </a:solidFill>
                <a:latin typeface="Times New Roman"/>
                <a:ea typeface="DejaVu Sans"/>
              </a:rPr>
              <a:t>shell</a:t>
            </a:r>
            <a:endParaRPr lang="en-IN" sz="2400" b="0" strike="noStrike" spc="-1" dirty="0">
              <a:latin typeface="Arial"/>
            </a:endParaRPr>
          </a:p>
          <a:p>
            <a:pPr marL="754920" indent="-284760">
              <a:lnSpc>
                <a:spcPts val="2160"/>
              </a:lnSpc>
              <a:spcBef>
                <a:spcPts val="561"/>
              </a:spcBef>
              <a:buClr>
                <a:srgbClr val="003365"/>
              </a:buClr>
              <a:buFont typeface="Symbol"/>
              <a:buChar char=""/>
              <a:tabLst>
                <a:tab pos="754920" algn="l"/>
              </a:tabLst>
            </a:pPr>
            <a:r>
              <a:rPr lang="en-US" sz="2400" b="0" strike="noStrike" spc="-1" dirty="0">
                <a:solidFill>
                  <a:srgbClr val="003365"/>
                </a:solidFill>
                <a:latin typeface="Times New Roman"/>
                <a:ea typeface="DejaVu Sans"/>
              </a:rPr>
              <a:t>–	</a:t>
            </a:r>
            <a:r>
              <a:rPr lang="en-US" sz="2400" b="0" strike="noStrike" spc="-7" dirty="0" err="1">
                <a:solidFill>
                  <a:srgbClr val="003365"/>
                </a:solidFill>
                <a:latin typeface="Times New Roman"/>
                <a:ea typeface="DejaVu Sans"/>
              </a:rPr>
              <a:t>Bourne</a:t>
            </a:r>
            <a:r>
              <a:rPr lang="en-US" sz="2400" b="0" strike="noStrike" spc="-7" dirty="0">
                <a:solidFill>
                  <a:srgbClr val="003365"/>
                </a:solidFill>
                <a:latin typeface="Times New Roman"/>
                <a:ea typeface="DejaVu Sans"/>
              </a:rPr>
              <a:t> Again shell (Bash), TC  shell (</a:t>
            </a:r>
            <a:r>
              <a:rPr lang="en-US" sz="2400" b="0" strike="noStrike" spc="-7" dirty="0" err="1">
                <a:solidFill>
                  <a:srgbClr val="003365"/>
                </a:solidFill>
                <a:latin typeface="Times New Roman"/>
                <a:ea typeface="DejaVu Sans"/>
              </a:rPr>
              <a:t>Tcsh</a:t>
            </a:r>
            <a:r>
              <a:rPr lang="en-US" sz="2400" b="0" strike="noStrike" spc="-7" dirty="0">
                <a:solidFill>
                  <a:srgbClr val="003365"/>
                </a:solidFill>
                <a:latin typeface="Times New Roman"/>
                <a:ea typeface="DejaVu Sans"/>
              </a:rPr>
              <a:t>), Z shell</a:t>
            </a:r>
            <a:r>
              <a:rPr lang="en-US" sz="2400" b="0" strike="noStrike" spc="4" dirty="0">
                <a:solidFill>
                  <a:srgbClr val="003365"/>
                </a:solidFill>
                <a:latin typeface="Times New Roman"/>
                <a:ea typeface="DejaVu Sans"/>
              </a:rPr>
              <a:t> </a:t>
            </a:r>
            <a:r>
              <a:rPr lang="en-US" sz="2400" b="0" strike="noStrike" spc="-7" dirty="0">
                <a:solidFill>
                  <a:srgbClr val="003365"/>
                </a:solidFill>
                <a:latin typeface="Times New Roman"/>
                <a:ea typeface="DejaVu Sans"/>
              </a:rPr>
              <a:t>(</a:t>
            </a:r>
            <a:r>
              <a:rPr lang="en-US" sz="2400" b="0" strike="noStrike" spc="-7" dirty="0" err="1">
                <a:solidFill>
                  <a:srgbClr val="003365"/>
                </a:solidFill>
                <a:latin typeface="Times New Roman"/>
                <a:ea typeface="DejaVu Sans"/>
              </a:rPr>
              <a:t>Zsh</a:t>
            </a:r>
            <a:r>
              <a:rPr lang="en-US" sz="2400" b="0" strike="noStrike" spc="-7" dirty="0">
                <a:solidFill>
                  <a:srgbClr val="003365"/>
                </a:solidFill>
                <a:latin typeface="Times New Roman"/>
                <a:ea typeface="DejaVu Sans"/>
              </a:rPr>
              <a:t>)</a:t>
            </a:r>
            <a:endParaRPr lang="en-IN" sz="2400" b="0" strike="noStrike" spc="-1" dirty="0">
              <a:latin typeface="Arial"/>
            </a:endParaRPr>
          </a:p>
          <a:p>
            <a:pPr marL="399240" indent="-386280">
              <a:lnSpc>
                <a:spcPct val="100000"/>
              </a:lnSpc>
              <a:spcBef>
                <a:spcPts val="686"/>
              </a:spcBef>
              <a:buClr>
                <a:srgbClr val="003365"/>
              </a:buClr>
              <a:buSzPct val="75000"/>
              <a:buFont typeface="Wingdings" charset="2"/>
              <a:buChar char=""/>
              <a:tabLst>
                <a:tab pos="399240" algn="l"/>
                <a:tab pos="399960" algn="l"/>
              </a:tabLst>
            </a:pPr>
            <a:r>
              <a:rPr lang="en-US" sz="2400" b="0" strike="noStrike" spc="-7" dirty="0">
                <a:solidFill>
                  <a:srgbClr val="003365"/>
                </a:solidFill>
                <a:latin typeface="Times New Roman"/>
                <a:ea typeface="DejaVu Sans"/>
              </a:rPr>
              <a:t>Different </a:t>
            </a:r>
            <a:r>
              <a:rPr lang="en-US" sz="2400" b="0" strike="noStrike" spc="-1" dirty="0">
                <a:solidFill>
                  <a:srgbClr val="003365"/>
                </a:solidFill>
                <a:latin typeface="Times New Roman"/>
                <a:ea typeface="DejaVu Sans"/>
              </a:rPr>
              <a:t>shell </a:t>
            </a:r>
            <a:r>
              <a:rPr lang="en-US" sz="2400" b="0" strike="noStrike" spc="-7" dirty="0">
                <a:solidFill>
                  <a:srgbClr val="003365"/>
                </a:solidFill>
                <a:latin typeface="Times New Roman"/>
                <a:ea typeface="DejaVu Sans"/>
              </a:rPr>
              <a:t>has </a:t>
            </a:r>
            <a:r>
              <a:rPr lang="en-US" sz="2400" b="0" strike="noStrike" spc="-1" dirty="0">
                <a:solidFill>
                  <a:srgbClr val="003365"/>
                </a:solidFill>
                <a:latin typeface="Times New Roman"/>
                <a:ea typeface="DejaVu Sans"/>
              </a:rPr>
              <a:t>similar </a:t>
            </a:r>
            <a:r>
              <a:rPr lang="en-US" sz="2400" b="0" strike="noStrike" spc="-7" dirty="0">
                <a:solidFill>
                  <a:srgbClr val="003365"/>
                </a:solidFill>
                <a:latin typeface="Times New Roman"/>
                <a:ea typeface="DejaVu Sans"/>
              </a:rPr>
              <a:t>but different</a:t>
            </a:r>
            <a:r>
              <a:rPr lang="en-US" sz="2400" b="0" strike="noStrike" spc="-52" dirty="0">
                <a:solidFill>
                  <a:srgbClr val="003365"/>
                </a:solidFill>
                <a:latin typeface="Times New Roman"/>
                <a:ea typeface="DejaVu Sans"/>
              </a:rPr>
              <a:t> </a:t>
            </a:r>
            <a:r>
              <a:rPr lang="en-US" sz="2400" b="0" strike="noStrike" spc="-1" dirty="0">
                <a:solidFill>
                  <a:srgbClr val="003365"/>
                </a:solidFill>
                <a:latin typeface="Times New Roman"/>
                <a:ea typeface="DejaVu Sans"/>
              </a:rPr>
              <a:t>functionality</a:t>
            </a:r>
            <a:endParaRPr lang="en-IN" sz="2400" b="0" strike="noStrike" spc="-1" dirty="0">
              <a:latin typeface="Arial"/>
            </a:endParaRPr>
          </a:p>
          <a:p>
            <a:pPr marL="399240" indent="-386280">
              <a:lnSpc>
                <a:spcPct val="100000"/>
              </a:lnSpc>
              <a:spcBef>
                <a:spcPts val="570"/>
              </a:spcBef>
              <a:buClr>
                <a:srgbClr val="003365"/>
              </a:buClr>
              <a:buSzPct val="75000"/>
              <a:buFont typeface="Wingdings" charset="2"/>
              <a:buChar char=""/>
              <a:tabLst>
                <a:tab pos="399240" algn="l"/>
                <a:tab pos="399960" algn="l"/>
              </a:tabLst>
            </a:pPr>
            <a:r>
              <a:rPr lang="en-US" sz="2400" b="0" strike="noStrike" spc="-1" dirty="0">
                <a:solidFill>
                  <a:srgbClr val="FF3300"/>
                </a:solidFill>
                <a:latin typeface="Times New Roman"/>
                <a:ea typeface="DejaVu Sans"/>
              </a:rPr>
              <a:t>Bash </a:t>
            </a:r>
            <a:r>
              <a:rPr lang="en-US" sz="2400" b="0" strike="noStrike" spc="-7" dirty="0">
                <a:solidFill>
                  <a:srgbClr val="003365"/>
                </a:solidFill>
                <a:latin typeface="Times New Roman"/>
                <a:ea typeface="DejaVu Sans"/>
              </a:rPr>
              <a:t>is </a:t>
            </a:r>
            <a:r>
              <a:rPr lang="en-US" sz="2400" b="0" strike="noStrike" spc="-1" dirty="0">
                <a:solidFill>
                  <a:srgbClr val="003365"/>
                </a:solidFill>
                <a:latin typeface="Times New Roman"/>
                <a:ea typeface="DejaVu Sans"/>
              </a:rPr>
              <a:t>the default for</a:t>
            </a:r>
            <a:r>
              <a:rPr lang="en-US" sz="2400" b="0" strike="noStrike" spc="-26" dirty="0">
                <a:solidFill>
                  <a:srgbClr val="003365"/>
                </a:solidFill>
                <a:latin typeface="Times New Roman"/>
                <a:ea typeface="DejaVu Sans"/>
              </a:rPr>
              <a:t> </a:t>
            </a:r>
            <a:r>
              <a:rPr lang="en-US" sz="2400" b="0" strike="noStrike" spc="-1" dirty="0">
                <a:solidFill>
                  <a:srgbClr val="003365"/>
                </a:solidFill>
                <a:latin typeface="Times New Roman"/>
                <a:ea typeface="DejaVu Sans"/>
              </a:rPr>
              <a:t>Linux</a:t>
            </a:r>
            <a:endParaRPr lang="en-IN" sz="2400" b="0" strike="noStrike" spc="-1" dirty="0">
              <a:latin typeface="Arial"/>
            </a:endParaRPr>
          </a:p>
          <a:p>
            <a:pPr marL="399240" indent="-386280">
              <a:lnSpc>
                <a:spcPct val="100000"/>
              </a:lnSpc>
              <a:spcBef>
                <a:spcPts val="570"/>
              </a:spcBef>
              <a:buClr>
                <a:srgbClr val="003365"/>
              </a:buClr>
              <a:buSzPct val="75000"/>
              <a:buFont typeface="Wingdings" charset="2"/>
              <a:buChar char=""/>
              <a:tabLst>
                <a:tab pos="399240" algn="l"/>
                <a:tab pos="399960" algn="l"/>
              </a:tabLst>
            </a:pPr>
            <a:r>
              <a:rPr lang="en-US" sz="2400" b="0" strike="noStrike" spc="-1" dirty="0">
                <a:solidFill>
                  <a:srgbClr val="003365"/>
                </a:solidFill>
                <a:latin typeface="Times New Roman"/>
                <a:ea typeface="DejaVu Sans"/>
              </a:rPr>
              <a:t>Graphical </a:t>
            </a:r>
            <a:r>
              <a:rPr lang="en-US" sz="2400" b="0" strike="noStrike" spc="-7" dirty="0">
                <a:solidFill>
                  <a:srgbClr val="003365"/>
                </a:solidFill>
                <a:latin typeface="Times New Roman"/>
                <a:ea typeface="DejaVu Sans"/>
              </a:rPr>
              <a:t>user interface of Linux is in </a:t>
            </a:r>
            <a:r>
              <a:rPr lang="en-US" sz="2400" b="0" strike="noStrike" spc="-1" dirty="0">
                <a:solidFill>
                  <a:srgbClr val="003365"/>
                </a:solidFill>
                <a:latin typeface="Times New Roman"/>
                <a:ea typeface="DejaVu Sans"/>
              </a:rPr>
              <a:t>fact </a:t>
            </a:r>
            <a:r>
              <a:rPr lang="en-US" sz="2400" b="0" strike="noStrike" spc="-7" dirty="0">
                <a:solidFill>
                  <a:srgbClr val="003365"/>
                </a:solidFill>
                <a:latin typeface="Times New Roman"/>
                <a:ea typeface="DejaVu Sans"/>
              </a:rPr>
              <a:t>an</a:t>
            </a:r>
            <a:r>
              <a:rPr lang="en-US" sz="2400" b="0" strike="noStrike" spc="-72" dirty="0">
                <a:solidFill>
                  <a:srgbClr val="003365"/>
                </a:solidFill>
                <a:latin typeface="Times New Roman"/>
                <a:ea typeface="DejaVu Sans"/>
              </a:rPr>
              <a:t> </a:t>
            </a:r>
            <a:r>
              <a:rPr lang="en-US" sz="2400" b="0" strike="noStrike" spc="-7" dirty="0">
                <a:solidFill>
                  <a:srgbClr val="003365"/>
                </a:solidFill>
                <a:latin typeface="Times New Roman"/>
                <a:ea typeface="DejaVu Sans"/>
              </a:rPr>
              <a:t>application program work on </a:t>
            </a:r>
            <a:r>
              <a:rPr lang="en-US" sz="2400" b="0" strike="noStrike" spc="-1" dirty="0">
                <a:solidFill>
                  <a:srgbClr val="003365"/>
                </a:solidFill>
                <a:latin typeface="Times New Roman"/>
                <a:ea typeface="DejaVu Sans"/>
              </a:rPr>
              <a:t>the</a:t>
            </a:r>
            <a:r>
              <a:rPr lang="en-US" sz="2400" b="0" strike="noStrike" spc="-72" dirty="0">
                <a:solidFill>
                  <a:srgbClr val="003365"/>
                </a:solidFill>
                <a:latin typeface="Times New Roman"/>
                <a:ea typeface="DejaVu Sans"/>
              </a:rPr>
              <a:t> </a:t>
            </a:r>
            <a:r>
              <a:rPr lang="en-US" sz="2400" b="0" strike="noStrike" spc="-1" dirty="0">
                <a:solidFill>
                  <a:srgbClr val="003365"/>
                </a:solidFill>
                <a:latin typeface="Times New Roman"/>
                <a:ea typeface="DejaVu Sans"/>
              </a:rPr>
              <a:t>shell</a:t>
            </a:r>
            <a:endParaRPr lang="en-IN" sz="2400" b="0" strike="noStrike" spc="-1" dirty="0">
              <a:latin typeface="Arial"/>
            </a:endParaRPr>
          </a:p>
          <a:p>
            <a:pPr>
              <a:lnSpc>
                <a:spcPct val="100000"/>
              </a:lnSpc>
              <a:spcBef>
                <a:spcPts val="570"/>
              </a:spcBef>
              <a:tabLst>
                <a:tab pos="399240" algn="l"/>
                <a:tab pos="399960" algn="l"/>
              </a:tabLst>
            </a:pPr>
            <a:endParaRPr lang="en-IN" sz="2400" b="0" strike="noStrike" spc="-1" dirty="0">
              <a:latin typeface="Arial"/>
            </a:endParaRPr>
          </a:p>
          <a:p>
            <a:pPr>
              <a:lnSpc>
                <a:spcPct val="100000"/>
              </a:lnSpc>
              <a:tabLst>
                <a:tab pos="399240" algn="l"/>
                <a:tab pos="399960" algn="l"/>
              </a:tabLst>
            </a:pPr>
            <a:endParaRPr lang="en-IN" sz="2400" b="0" strike="noStrike" spc="-1" dirty="0">
              <a:latin typeface="Arial"/>
            </a:endParaRPr>
          </a:p>
          <a:p>
            <a:pPr>
              <a:lnSpc>
                <a:spcPct val="100000"/>
              </a:lnSpc>
              <a:tabLst>
                <a:tab pos="399240" algn="l"/>
                <a:tab pos="399960" algn="l"/>
              </a:tabLst>
            </a:pPr>
            <a:endParaRPr lang="en-IN" sz="2400" b="0" strike="noStrike" spc="-1" dirty="0">
              <a:latin typeface="Arial"/>
            </a:endParaRPr>
          </a:p>
          <a:p>
            <a:pPr>
              <a:lnSpc>
                <a:spcPct val="100000"/>
              </a:lnSpc>
              <a:tabLst>
                <a:tab pos="399240" algn="l"/>
                <a:tab pos="399960" algn="l"/>
              </a:tabLst>
            </a:pPr>
            <a:endParaRPr lang="en-IN" sz="2400" b="0" strike="noStrike" spc="-1" dirty="0">
              <a:latin typeface="Arial"/>
            </a:endParaRPr>
          </a:p>
          <a:p>
            <a:pPr>
              <a:lnSpc>
                <a:spcPct val="100000"/>
              </a:lnSpc>
              <a:tabLst>
                <a:tab pos="399240" algn="l"/>
                <a:tab pos="399960" algn="l"/>
              </a:tabLst>
            </a:pPr>
            <a:endParaRPr lang="en-IN" sz="2400" b="0" strike="noStrike" spc="-1" dirty="0">
              <a:latin typeface="Arial"/>
            </a:endParaRPr>
          </a:p>
        </p:txBody>
      </p:sp>
      <p:grpSp>
        <p:nvGrpSpPr>
          <p:cNvPr id="445" name="Group 3"/>
          <p:cNvGrpSpPr/>
          <p:nvPr/>
        </p:nvGrpSpPr>
        <p:grpSpPr>
          <a:xfrm>
            <a:off x="5410080" y="1905120"/>
            <a:ext cx="3275640" cy="2284920"/>
            <a:chOff x="5410080" y="1905120"/>
            <a:chExt cx="3275640" cy="2284920"/>
          </a:xfrm>
        </p:grpSpPr>
        <p:sp>
          <p:nvSpPr>
            <p:cNvPr id="446" name="CustomShape 4"/>
            <p:cNvSpPr/>
            <p:nvPr/>
          </p:nvSpPr>
          <p:spPr>
            <a:xfrm>
              <a:off x="5410080" y="1905120"/>
              <a:ext cx="3275640" cy="2284920"/>
            </a:xfrm>
            <a:custGeom>
              <a:avLst/>
              <a:gdLst/>
              <a:ahLst/>
              <a:cxnLst/>
              <a:rect l="l" t="t" r="r" b="b"/>
              <a:pathLst>
                <a:path w="3276600" h="2286000">
                  <a:moveTo>
                    <a:pt x="3276600" y="1142999"/>
                  </a:moveTo>
                  <a:lnTo>
                    <a:pt x="3275649" y="1103679"/>
                  </a:lnTo>
                  <a:lnTo>
                    <a:pt x="3272818" y="1064693"/>
                  </a:lnTo>
                  <a:lnTo>
                    <a:pt x="3268138" y="1026062"/>
                  </a:lnTo>
                  <a:lnTo>
                    <a:pt x="3261638" y="987809"/>
                  </a:lnTo>
                  <a:lnTo>
                    <a:pt x="3253349" y="949955"/>
                  </a:lnTo>
                  <a:lnTo>
                    <a:pt x="3243302" y="912520"/>
                  </a:lnTo>
                  <a:lnTo>
                    <a:pt x="3231528" y="875526"/>
                  </a:lnTo>
                  <a:lnTo>
                    <a:pt x="3218056" y="838993"/>
                  </a:lnTo>
                  <a:lnTo>
                    <a:pt x="3202918" y="802944"/>
                  </a:lnTo>
                  <a:lnTo>
                    <a:pt x="3186144" y="767399"/>
                  </a:lnTo>
                  <a:lnTo>
                    <a:pt x="3167764" y="732380"/>
                  </a:lnTo>
                  <a:lnTo>
                    <a:pt x="3147810" y="697908"/>
                  </a:lnTo>
                  <a:lnTo>
                    <a:pt x="3126311" y="664004"/>
                  </a:lnTo>
                  <a:lnTo>
                    <a:pt x="3103298" y="630689"/>
                  </a:lnTo>
                  <a:lnTo>
                    <a:pt x="3078802" y="597984"/>
                  </a:lnTo>
                  <a:lnTo>
                    <a:pt x="3052854" y="565911"/>
                  </a:lnTo>
                  <a:lnTo>
                    <a:pt x="3025483" y="534491"/>
                  </a:lnTo>
                  <a:lnTo>
                    <a:pt x="2996721" y="503745"/>
                  </a:lnTo>
                  <a:lnTo>
                    <a:pt x="2966597" y="473695"/>
                  </a:lnTo>
                  <a:lnTo>
                    <a:pt x="2935144" y="444361"/>
                  </a:lnTo>
                  <a:lnTo>
                    <a:pt x="2902390" y="415764"/>
                  </a:lnTo>
                  <a:lnTo>
                    <a:pt x="2868367" y="387926"/>
                  </a:lnTo>
                  <a:lnTo>
                    <a:pt x="2833105" y="360869"/>
                  </a:lnTo>
                  <a:lnTo>
                    <a:pt x="2796635" y="334613"/>
                  </a:lnTo>
                  <a:lnTo>
                    <a:pt x="2758987" y="309179"/>
                  </a:lnTo>
                  <a:lnTo>
                    <a:pt x="2720192" y="284589"/>
                  </a:lnTo>
                  <a:lnTo>
                    <a:pt x="2680280" y="260864"/>
                  </a:lnTo>
                  <a:lnTo>
                    <a:pt x="2639282" y="238025"/>
                  </a:lnTo>
                  <a:lnTo>
                    <a:pt x="2597229" y="216094"/>
                  </a:lnTo>
                  <a:lnTo>
                    <a:pt x="2554151" y="195091"/>
                  </a:lnTo>
                  <a:lnTo>
                    <a:pt x="2510078" y="175038"/>
                  </a:lnTo>
                  <a:lnTo>
                    <a:pt x="2465041" y="155955"/>
                  </a:lnTo>
                  <a:lnTo>
                    <a:pt x="2419071" y="137866"/>
                  </a:lnTo>
                  <a:lnTo>
                    <a:pt x="2372199" y="120789"/>
                  </a:lnTo>
                  <a:lnTo>
                    <a:pt x="2324454" y="104747"/>
                  </a:lnTo>
                  <a:lnTo>
                    <a:pt x="2275867" y="89761"/>
                  </a:lnTo>
                  <a:lnTo>
                    <a:pt x="2226470" y="75852"/>
                  </a:lnTo>
                  <a:lnTo>
                    <a:pt x="2176291" y="63041"/>
                  </a:lnTo>
                  <a:lnTo>
                    <a:pt x="2125363" y="51349"/>
                  </a:lnTo>
                  <a:lnTo>
                    <a:pt x="2073715" y="40798"/>
                  </a:lnTo>
                  <a:lnTo>
                    <a:pt x="2021379" y="31409"/>
                  </a:lnTo>
                  <a:lnTo>
                    <a:pt x="1968384" y="23203"/>
                  </a:lnTo>
                  <a:lnTo>
                    <a:pt x="1914761" y="16202"/>
                  </a:lnTo>
                  <a:lnTo>
                    <a:pt x="1860541" y="10425"/>
                  </a:lnTo>
                  <a:lnTo>
                    <a:pt x="1805754" y="5896"/>
                  </a:lnTo>
                  <a:lnTo>
                    <a:pt x="1750432" y="2634"/>
                  </a:lnTo>
                  <a:lnTo>
                    <a:pt x="1694603" y="662"/>
                  </a:lnTo>
                  <a:lnTo>
                    <a:pt x="1638300" y="0"/>
                  </a:lnTo>
                  <a:lnTo>
                    <a:pt x="1581950" y="662"/>
                  </a:lnTo>
                  <a:lnTo>
                    <a:pt x="1526080" y="2634"/>
                  </a:lnTo>
                  <a:lnTo>
                    <a:pt x="1470719" y="5896"/>
                  </a:lnTo>
                  <a:lnTo>
                    <a:pt x="1415898" y="10425"/>
                  </a:lnTo>
                  <a:lnTo>
                    <a:pt x="1361647" y="16202"/>
                  </a:lnTo>
                  <a:lnTo>
                    <a:pt x="1307996" y="23203"/>
                  </a:lnTo>
                  <a:lnTo>
                    <a:pt x="1254977" y="31409"/>
                  </a:lnTo>
                  <a:lnTo>
                    <a:pt x="1202619" y="40798"/>
                  </a:lnTo>
                  <a:lnTo>
                    <a:pt x="1150953" y="51349"/>
                  </a:lnTo>
                  <a:lnTo>
                    <a:pt x="1100009" y="63041"/>
                  </a:lnTo>
                  <a:lnTo>
                    <a:pt x="1049818" y="75852"/>
                  </a:lnTo>
                  <a:lnTo>
                    <a:pt x="1000410" y="89761"/>
                  </a:lnTo>
                  <a:lnTo>
                    <a:pt x="951816" y="104747"/>
                  </a:lnTo>
                  <a:lnTo>
                    <a:pt x="904066" y="120789"/>
                  </a:lnTo>
                  <a:lnTo>
                    <a:pt x="857190" y="137866"/>
                  </a:lnTo>
                  <a:lnTo>
                    <a:pt x="811219" y="155955"/>
                  </a:lnTo>
                  <a:lnTo>
                    <a:pt x="766183" y="175038"/>
                  </a:lnTo>
                  <a:lnTo>
                    <a:pt x="722114" y="195091"/>
                  </a:lnTo>
                  <a:lnTo>
                    <a:pt x="679040" y="216094"/>
                  </a:lnTo>
                  <a:lnTo>
                    <a:pt x="636993" y="238025"/>
                  </a:lnTo>
                  <a:lnTo>
                    <a:pt x="596003" y="260864"/>
                  </a:lnTo>
                  <a:lnTo>
                    <a:pt x="556100" y="284589"/>
                  </a:lnTo>
                  <a:lnTo>
                    <a:pt x="517315" y="309179"/>
                  </a:lnTo>
                  <a:lnTo>
                    <a:pt x="479679" y="334613"/>
                  </a:lnTo>
                  <a:lnTo>
                    <a:pt x="443221" y="360869"/>
                  </a:lnTo>
                  <a:lnTo>
                    <a:pt x="407972" y="387926"/>
                  </a:lnTo>
                  <a:lnTo>
                    <a:pt x="373963" y="415764"/>
                  </a:lnTo>
                  <a:lnTo>
                    <a:pt x="341224" y="444361"/>
                  </a:lnTo>
                  <a:lnTo>
                    <a:pt x="309785" y="473695"/>
                  </a:lnTo>
                  <a:lnTo>
                    <a:pt x="279677" y="503745"/>
                  </a:lnTo>
                  <a:lnTo>
                    <a:pt x="250931" y="534491"/>
                  </a:lnTo>
                  <a:lnTo>
                    <a:pt x="223576" y="565911"/>
                  </a:lnTo>
                  <a:lnTo>
                    <a:pt x="197643" y="597984"/>
                  </a:lnTo>
                  <a:lnTo>
                    <a:pt x="173163" y="630689"/>
                  </a:lnTo>
                  <a:lnTo>
                    <a:pt x="150166" y="664004"/>
                  </a:lnTo>
                  <a:lnTo>
                    <a:pt x="128682" y="697908"/>
                  </a:lnTo>
                  <a:lnTo>
                    <a:pt x="108742" y="732380"/>
                  </a:lnTo>
                  <a:lnTo>
                    <a:pt x="90377" y="767399"/>
                  </a:lnTo>
                  <a:lnTo>
                    <a:pt x="73616" y="802944"/>
                  </a:lnTo>
                  <a:lnTo>
                    <a:pt x="58490" y="838993"/>
                  </a:lnTo>
                  <a:lnTo>
                    <a:pt x="45030" y="875526"/>
                  </a:lnTo>
                  <a:lnTo>
                    <a:pt x="33266" y="912520"/>
                  </a:lnTo>
                  <a:lnTo>
                    <a:pt x="23228" y="949955"/>
                  </a:lnTo>
                  <a:lnTo>
                    <a:pt x="14947" y="987809"/>
                  </a:lnTo>
                  <a:lnTo>
                    <a:pt x="8453" y="1026062"/>
                  </a:lnTo>
                  <a:lnTo>
                    <a:pt x="3777" y="1064693"/>
                  </a:lnTo>
                  <a:lnTo>
                    <a:pt x="949" y="1103679"/>
                  </a:lnTo>
                  <a:lnTo>
                    <a:pt x="0" y="1143000"/>
                  </a:lnTo>
                  <a:lnTo>
                    <a:pt x="949" y="1182275"/>
                  </a:lnTo>
                  <a:lnTo>
                    <a:pt x="3777" y="1221219"/>
                  </a:lnTo>
                  <a:lnTo>
                    <a:pt x="8453" y="1259811"/>
                  </a:lnTo>
                  <a:lnTo>
                    <a:pt x="14947" y="1298029"/>
                  </a:lnTo>
                  <a:lnTo>
                    <a:pt x="23228" y="1335853"/>
                  </a:lnTo>
                  <a:lnTo>
                    <a:pt x="33266" y="1373260"/>
                  </a:lnTo>
                  <a:lnTo>
                    <a:pt x="45030" y="1410230"/>
                  </a:lnTo>
                  <a:lnTo>
                    <a:pt x="58490" y="1446741"/>
                  </a:lnTo>
                  <a:lnTo>
                    <a:pt x="73616" y="1482772"/>
                  </a:lnTo>
                  <a:lnTo>
                    <a:pt x="90377" y="1518301"/>
                  </a:lnTo>
                  <a:lnTo>
                    <a:pt x="108742" y="1553307"/>
                  </a:lnTo>
                  <a:lnTo>
                    <a:pt x="128682" y="1587769"/>
                  </a:lnTo>
                  <a:lnTo>
                    <a:pt x="150166" y="1621666"/>
                  </a:lnTo>
                  <a:lnTo>
                    <a:pt x="173163" y="1654976"/>
                  </a:lnTo>
                  <a:lnTo>
                    <a:pt x="197643" y="1687677"/>
                  </a:lnTo>
                  <a:lnTo>
                    <a:pt x="223576" y="1719749"/>
                  </a:lnTo>
                  <a:lnTo>
                    <a:pt x="250931" y="1751170"/>
                  </a:lnTo>
                  <a:lnTo>
                    <a:pt x="279677" y="1781919"/>
                  </a:lnTo>
                  <a:lnTo>
                    <a:pt x="309785" y="1811974"/>
                  </a:lnTo>
                  <a:lnTo>
                    <a:pt x="341224" y="1841314"/>
                  </a:lnTo>
                  <a:lnTo>
                    <a:pt x="373963" y="1869918"/>
                  </a:lnTo>
                  <a:lnTo>
                    <a:pt x="407972" y="1897765"/>
                  </a:lnTo>
                  <a:lnTo>
                    <a:pt x="443221" y="1924833"/>
                  </a:lnTo>
                  <a:lnTo>
                    <a:pt x="479679" y="1951100"/>
                  </a:lnTo>
                  <a:lnTo>
                    <a:pt x="517315" y="1976547"/>
                  </a:lnTo>
                  <a:lnTo>
                    <a:pt x="556100" y="2001150"/>
                  </a:lnTo>
                  <a:lnTo>
                    <a:pt x="596003" y="2024889"/>
                  </a:lnTo>
                  <a:lnTo>
                    <a:pt x="636993" y="2047742"/>
                  </a:lnTo>
                  <a:lnTo>
                    <a:pt x="679040" y="2069689"/>
                  </a:lnTo>
                  <a:lnTo>
                    <a:pt x="722114" y="2090707"/>
                  </a:lnTo>
                  <a:lnTo>
                    <a:pt x="766183" y="2110776"/>
                  </a:lnTo>
                  <a:lnTo>
                    <a:pt x="811219" y="2129874"/>
                  </a:lnTo>
                  <a:lnTo>
                    <a:pt x="857190" y="2147980"/>
                  </a:lnTo>
                  <a:lnTo>
                    <a:pt x="904066" y="2165072"/>
                  </a:lnTo>
                  <a:lnTo>
                    <a:pt x="951816" y="2181130"/>
                  </a:lnTo>
                  <a:lnTo>
                    <a:pt x="1000410" y="2196131"/>
                  </a:lnTo>
                  <a:lnTo>
                    <a:pt x="1049818" y="2210055"/>
                  </a:lnTo>
                  <a:lnTo>
                    <a:pt x="1100009" y="2222880"/>
                  </a:lnTo>
                  <a:lnTo>
                    <a:pt x="1150953" y="2234585"/>
                  </a:lnTo>
                  <a:lnTo>
                    <a:pt x="1202619" y="2245148"/>
                  </a:lnTo>
                  <a:lnTo>
                    <a:pt x="1254977" y="2254548"/>
                  </a:lnTo>
                  <a:lnTo>
                    <a:pt x="1307996" y="2262764"/>
                  </a:lnTo>
                  <a:lnTo>
                    <a:pt x="1361647" y="2269775"/>
                  </a:lnTo>
                  <a:lnTo>
                    <a:pt x="1415898" y="2275559"/>
                  </a:lnTo>
                  <a:lnTo>
                    <a:pt x="1470719" y="2280095"/>
                  </a:lnTo>
                  <a:lnTo>
                    <a:pt x="1526080" y="2283361"/>
                  </a:lnTo>
                  <a:lnTo>
                    <a:pt x="1581950" y="2285336"/>
                  </a:lnTo>
                  <a:lnTo>
                    <a:pt x="1638300" y="2285999"/>
                  </a:lnTo>
                  <a:lnTo>
                    <a:pt x="1694603" y="2285336"/>
                  </a:lnTo>
                  <a:lnTo>
                    <a:pt x="1750432" y="2283361"/>
                  </a:lnTo>
                  <a:lnTo>
                    <a:pt x="1805754" y="2280095"/>
                  </a:lnTo>
                  <a:lnTo>
                    <a:pt x="1860541" y="2275559"/>
                  </a:lnTo>
                  <a:lnTo>
                    <a:pt x="1914761" y="2269775"/>
                  </a:lnTo>
                  <a:lnTo>
                    <a:pt x="1968384" y="2262764"/>
                  </a:lnTo>
                  <a:lnTo>
                    <a:pt x="2021379" y="2254548"/>
                  </a:lnTo>
                  <a:lnTo>
                    <a:pt x="2073715" y="2245148"/>
                  </a:lnTo>
                  <a:lnTo>
                    <a:pt x="2125363" y="2234585"/>
                  </a:lnTo>
                  <a:lnTo>
                    <a:pt x="2176291" y="2222880"/>
                  </a:lnTo>
                  <a:lnTo>
                    <a:pt x="2226470" y="2210055"/>
                  </a:lnTo>
                  <a:lnTo>
                    <a:pt x="2275867" y="2196131"/>
                  </a:lnTo>
                  <a:lnTo>
                    <a:pt x="2324454" y="2181130"/>
                  </a:lnTo>
                  <a:lnTo>
                    <a:pt x="2372199" y="2165072"/>
                  </a:lnTo>
                  <a:lnTo>
                    <a:pt x="2419071" y="2147980"/>
                  </a:lnTo>
                  <a:lnTo>
                    <a:pt x="2465041" y="2129874"/>
                  </a:lnTo>
                  <a:lnTo>
                    <a:pt x="2510078" y="2110776"/>
                  </a:lnTo>
                  <a:lnTo>
                    <a:pt x="2554151" y="2090707"/>
                  </a:lnTo>
                  <a:lnTo>
                    <a:pt x="2597229" y="2069689"/>
                  </a:lnTo>
                  <a:lnTo>
                    <a:pt x="2639282" y="2047742"/>
                  </a:lnTo>
                  <a:lnTo>
                    <a:pt x="2680280" y="2024889"/>
                  </a:lnTo>
                  <a:lnTo>
                    <a:pt x="2720192" y="2001150"/>
                  </a:lnTo>
                  <a:lnTo>
                    <a:pt x="2758987" y="1976547"/>
                  </a:lnTo>
                  <a:lnTo>
                    <a:pt x="2796635" y="1951101"/>
                  </a:lnTo>
                  <a:lnTo>
                    <a:pt x="2833105" y="1924833"/>
                  </a:lnTo>
                  <a:lnTo>
                    <a:pt x="2868367" y="1897765"/>
                  </a:lnTo>
                  <a:lnTo>
                    <a:pt x="2902390" y="1869918"/>
                  </a:lnTo>
                  <a:lnTo>
                    <a:pt x="2935144" y="1841314"/>
                  </a:lnTo>
                  <a:lnTo>
                    <a:pt x="2966597" y="1811974"/>
                  </a:lnTo>
                  <a:lnTo>
                    <a:pt x="2996721" y="1781919"/>
                  </a:lnTo>
                  <a:lnTo>
                    <a:pt x="3025483" y="1751170"/>
                  </a:lnTo>
                  <a:lnTo>
                    <a:pt x="3052854" y="1719749"/>
                  </a:lnTo>
                  <a:lnTo>
                    <a:pt x="3078802" y="1687677"/>
                  </a:lnTo>
                  <a:lnTo>
                    <a:pt x="3103298" y="1654976"/>
                  </a:lnTo>
                  <a:lnTo>
                    <a:pt x="3126311" y="1621666"/>
                  </a:lnTo>
                  <a:lnTo>
                    <a:pt x="3147810" y="1587769"/>
                  </a:lnTo>
                  <a:lnTo>
                    <a:pt x="3167764" y="1553307"/>
                  </a:lnTo>
                  <a:lnTo>
                    <a:pt x="3186144" y="1518301"/>
                  </a:lnTo>
                  <a:lnTo>
                    <a:pt x="3202918" y="1482772"/>
                  </a:lnTo>
                  <a:lnTo>
                    <a:pt x="3218056" y="1446741"/>
                  </a:lnTo>
                  <a:lnTo>
                    <a:pt x="3231528" y="1410230"/>
                  </a:lnTo>
                  <a:lnTo>
                    <a:pt x="3243302" y="1373260"/>
                  </a:lnTo>
                  <a:lnTo>
                    <a:pt x="3253349" y="1335853"/>
                  </a:lnTo>
                  <a:lnTo>
                    <a:pt x="3261638" y="1298029"/>
                  </a:lnTo>
                  <a:lnTo>
                    <a:pt x="3268138" y="1259811"/>
                  </a:lnTo>
                  <a:lnTo>
                    <a:pt x="3272818" y="1221219"/>
                  </a:lnTo>
                  <a:lnTo>
                    <a:pt x="3275649" y="1182275"/>
                  </a:lnTo>
                  <a:lnTo>
                    <a:pt x="3276600" y="1142999"/>
                  </a:lnTo>
                  <a:close/>
                </a:path>
              </a:pathLst>
            </a:custGeom>
            <a:solidFill>
              <a:srgbClr val="99CC99"/>
            </a:solidFill>
            <a:ln>
              <a:noFill/>
            </a:ln>
          </p:spPr>
          <p:style>
            <a:lnRef idx="0">
              <a:scrgbClr r="0" g="0" b="0"/>
            </a:lnRef>
            <a:fillRef idx="0">
              <a:scrgbClr r="0" g="0" b="0"/>
            </a:fillRef>
            <a:effectRef idx="0">
              <a:scrgbClr r="0" g="0" b="0"/>
            </a:effectRef>
            <a:fontRef idx="minor"/>
          </p:style>
        </p:sp>
        <p:sp>
          <p:nvSpPr>
            <p:cNvPr id="447" name="CustomShape 5"/>
            <p:cNvSpPr/>
            <p:nvPr/>
          </p:nvSpPr>
          <p:spPr>
            <a:xfrm>
              <a:off x="5410080" y="1905120"/>
              <a:ext cx="3275640" cy="2284920"/>
            </a:xfrm>
            <a:custGeom>
              <a:avLst/>
              <a:gdLst/>
              <a:ahLst/>
              <a:cxnLst/>
              <a:rect l="l" t="t" r="r" b="b"/>
              <a:pathLst>
                <a:path w="3276600" h="2286000">
                  <a:moveTo>
                    <a:pt x="1638300" y="0"/>
                  </a:moveTo>
                  <a:lnTo>
                    <a:pt x="1581950" y="662"/>
                  </a:lnTo>
                  <a:lnTo>
                    <a:pt x="1526080" y="2634"/>
                  </a:lnTo>
                  <a:lnTo>
                    <a:pt x="1470719" y="5896"/>
                  </a:lnTo>
                  <a:lnTo>
                    <a:pt x="1415898" y="10425"/>
                  </a:lnTo>
                  <a:lnTo>
                    <a:pt x="1361647" y="16202"/>
                  </a:lnTo>
                  <a:lnTo>
                    <a:pt x="1307996" y="23203"/>
                  </a:lnTo>
                  <a:lnTo>
                    <a:pt x="1254977" y="31409"/>
                  </a:lnTo>
                  <a:lnTo>
                    <a:pt x="1202619" y="40798"/>
                  </a:lnTo>
                  <a:lnTo>
                    <a:pt x="1150953" y="51349"/>
                  </a:lnTo>
                  <a:lnTo>
                    <a:pt x="1100009" y="63041"/>
                  </a:lnTo>
                  <a:lnTo>
                    <a:pt x="1049818" y="75852"/>
                  </a:lnTo>
                  <a:lnTo>
                    <a:pt x="1000410" y="89761"/>
                  </a:lnTo>
                  <a:lnTo>
                    <a:pt x="951816" y="104747"/>
                  </a:lnTo>
                  <a:lnTo>
                    <a:pt x="904066" y="120789"/>
                  </a:lnTo>
                  <a:lnTo>
                    <a:pt x="857190" y="137866"/>
                  </a:lnTo>
                  <a:lnTo>
                    <a:pt x="811219" y="155955"/>
                  </a:lnTo>
                  <a:lnTo>
                    <a:pt x="766183" y="175038"/>
                  </a:lnTo>
                  <a:lnTo>
                    <a:pt x="722114" y="195091"/>
                  </a:lnTo>
                  <a:lnTo>
                    <a:pt x="679040" y="216094"/>
                  </a:lnTo>
                  <a:lnTo>
                    <a:pt x="636993" y="238025"/>
                  </a:lnTo>
                  <a:lnTo>
                    <a:pt x="596003" y="260864"/>
                  </a:lnTo>
                  <a:lnTo>
                    <a:pt x="556100" y="284589"/>
                  </a:lnTo>
                  <a:lnTo>
                    <a:pt x="517315" y="309179"/>
                  </a:lnTo>
                  <a:lnTo>
                    <a:pt x="479679" y="334613"/>
                  </a:lnTo>
                  <a:lnTo>
                    <a:pt x="443221" y="360869"/>
                  </a:lnTo>
                  <a:lnTo>
                    <a:pt x="407972" y="387926"/>
                  </a:lnTo>
                  <a:lnTo>
                    <a:pt x="373963" y="415764"/>
                  </a:lnTo>
                  <a:lnTo>
                    <a:pt x="341224" y="444361"/>
                  </a:lnTo>
                  <a:lnTo>
                    <a:pt x="309785" y="473695"/>
                  </a:lnTo>
                  <a:lnTo>
                    <a:pt x="279677" y="503745"/>
                  </a:lnTo>
                  <a:lnTo>
                    <a:pt x="250931" y="534491"/>
                  </a:lnTo>
                  <a:lnTo>
                    <a:pt x="223576" y="565911"/>
                  </a:lnTo>
                  <a:lnTo>
                    <a:pt x="197643" y="597984"/>
                  </a:lnTo>
                  <a:lnTo>
                    <a:pt x="173163" y="630689"/>
                  </a:lnTo>
                  <a:lnTo>
                    <a:pt x="150166" y="664004"/>
                  </a:lnTo>
                  <a:lnTo>
                    <a:pt x="128682" y="697908"/>
                  </a:lnTo>
                  <a:lnTo>
                    <a:pt x="108742" y="732380"/>
                  </a:lnTo>
                  <a:lnTo>
                    <a:pt x="90377" y="767399"/>
                  </a:lnTo>
                  <a:lnTo>
                    <a:pt x="73616" y="802944"/>
                  </a:lnTo>
                  <a:lnTo>
                    <a:pt x="58490" y="838993"/>
                  </a:lnTo>
                  <a:lnTo>
                    <a:pt x="45030" y="875526"/>
                  </a:lnTo>
                  <a:lnTo>
                    <a:pt x="33266" y="912520"/>
                  </a:lnTo>
                  <a:lnTo>
                    <a:pt x="23228" y="949955"/>
                  </a:lnTo>
                  <a:lnTo>
                    <a:pt x="14947" y="987809"/>
                  </a:lnTo>
                  <a:lnTo>
                    <a:pt x="8453" y="1026062"/>
                  </a:lnTo>
                  <a:lnTo>
                    <a:pt x="3777" y="1064693"/>
                  </a:lnTo>
                  <a:lnTo>
                    <a:pt x="949" y="1103679"/>
                  </a:lnTo>
                  <a:lnTo>
                    <a:pt x="0" y="1143000"/>
                  </a:lnTo>
                  <a:lnTo>
                    <a:pt x="949" y="1182275"/>
                  </a:lnTo>
                  <a:lnTo>
                    <a:pt x="3777" y="1221219"/>
                  </a:lnTo>
                  <a:lnTo>
                    <a:pt x="8453" y="1259811"/>
                  </a:lnTo>
                  <a:lnTo>
                    <a:pt x="14947" y="1298029"/>
                  </a:lnTo>
                  <a:lnTo>
                    <a:pt x="23228" y="1335853"/>
                  </a:lnTo>
                  <a:lnTo>
                    <a:pt x="33266" y="1373260"/>
                  </a:lnTo>
                  <a:lnTo>
                    <a:pt x="45030" y="1410230"/>
                  </a:lnTo>
                  <a:lnTo>
                    <a:pt x="58490" y="1446741"/>
                  </a:lnTo>
                  <a:lnTo>
                    <a:pt x="73616" y="1482772"/>
                  </a:lnTo>
                  <a:lnTo>
                    <a:pt x="90377" y="1518301"/>
                  </a:lnTo>
                  <a:lnTo>
                    <a:pt x="108742" y="1553307"/>
                  </a:lnTo>
                  <a:lnTo>
                    <a:pt x="128682" y="1587769"/>
                  </a:lnTo>
                  <a:lnTo>
                    <a:pt x="150166" y="1621666"/>
                  </a:lnTo>
                  <a:lnTo>
                    <a:pt x="173163" y="1654976"/>
                  </a:lnTo>
                  <a:lnTo>
                    <a:pt x="197643" y="1687677"/>
                  </a:lnTo>
                  <a:lnTo>
                    <a:pt x="223576" y="1719749"/>
                  </a:lnTo>
                  <a:lnTo>
                    <a:pt x="250931" y="1751170"/>
                  </a:lnTo>
                  <a:lnTo>
                    <a:pt x="279677" y="1781919"/>
                  </a:lnTo>
                  <a:lnTo>
                    <a:pt x="309785" y="1811974"/>
                  </a:lnTo>
                  <a:lnTo>
                    <a:pt x="341224" y="1841314"/>
                  </a:lnTo>
                  <a:lnTo>
                    <a:pt x="373963" y="1869918"/>
                  </a:lnTo>
                  <a:lnTo>
                    <a:pt x="407972" y="1897765"/>
                  </a:lnTo>
                  <a:lnTo>
                    <a:pt x="443221" y="1924833"/>
                  </a:lnTo>
                  <a:lnTo>
                    <a:pt x="479679" y="1951100"/>
                  </a:lnTo>
                  <a:lnTo>
                    <a:pt x="517315" y="1976547"/>
                  </a:lnTo>
                  <a:lnTo>
                    <a:pt x="556100" y="2001150"/>
                  </a:lnTo>
                  <a:lnTo>
                    <a:pt x="596003" y="2024889"/>
                  </a:lnTo>
                  <a:lnTo>
                    <a:pt x="636993" y="2047742"/>
                  </a:lnTo>
                  <a:lnTo>
                    <a:pt x="679040" y="2069689"/>
                  </a:lnTo>
                  <a:lnTo>
                    <a:pt x="722114" y="2090707"/>
                  </a:lnTo>
                  <a:lnTo>
                    <a:pt x="766183" y="2110776"/>
                  </a:lnTo>
                  <a:lnTo>
                    <a:pt x="811219" y="2129874"/>
                  </a:lnTo>
                  <a:lnTo>
                    <a:pt x="857190" y="2147980"/>
                  </a:lnTo>
                  <a:lnTo>
                    <a:pt x="904066" y="2165072"/>
                  </a:lnTo>
                  <a:lnTo>
                    <a:pt x="951816" y="2181130"/>
                  </a:lnTo>
                  <a:lnTo>
                    <a:pt x="1000410" y="2196131"/>
                  </a:lnTo>
                  <a:lnTo>
                    <a:pt x="1049818" y="2210055"/>
                  </a:lnTo>
                  <a:lnTo>
                    <a:pt x="1100009" y="2222880"/>
                  </a:lnTo>
                  <a:lnTo>
                    <a:pt x="1150953" y="2234585"/>
                  </a:lnTo>
                  <a:lnTo>
                    <a:pt x="1202619" y="2245148"/>
                  </a:lnTo>
                  <a:lnTo>
                    <a:pt x="1254977" y="2254548"/>
                  </a:lnTo>
                  <a:lnTo>
                    <a:pt x="1307996" y="2262764"/>
                  </a:lnTo>
                  <a:lnTo>
                    <a:pt x="1361647" y="2269775"/>
                  </a:lnTo>
                  <a:lnTo>
                    <a:pt x="1415898" y="2275559"/>
                  </a:lnTo>
                  <a:lnTo>
                    <a:pt x="1470719" y="2280095"/>
                  </a:lnTo>
                  <a:lnTo>
                    <a:pt x="1526080" y="2283361"/>
                  </a:lnTo>
                  <a:lnTo>
                    <a:pt x="1581950" y="2285336"/>
                  </a:lnTo>
                  <a:lnTo>
                    <a:pt x="1638300" y="2285999"/>
                  </a:lnTo>
                  <a:lnTo>
                    <a:pt x="1694603" y="2285336"/>
                  </a:lnTo>
                  <a:lnTo>
                    <a:pt x="1750432" y="2283361"/>
                  </a:lnTo>
                  <a:lnTo>
                    <a:pt x="1805754" y="2280095"/>
                  </a:lnTo>
                  <a:lnTo>
                    <a:pt x="1860541" y="2275559"/>
                  </a:lnTo>
                  <a:lnTo>
                    <a:pt x="1914761" y="2269775"/>
                  </a:lnTo>
                  <a:lnTo>
                    <a:pt x="1968384" y="2262764"/>
                  </a:lnTo>
                  <a:lnTo>
                    <a:pt x="2021379" y="2254548"/>
                  </a:lnTo>
                  <a:lnTo>
                    <a:pt x="2073715" y="2245148"/>
                  </a:lnTo>
                  <a:lnTo>
                    <a:pt x="2125363" y="2234585"/>
                  </a:lnTo>
                  <a:lnTo>
                    <a:pt x="2176291" y="2222880"/>
                  </a:lnTo>
                  <a:lnTo>
                    <a:pt x="2226470" y="2210055"/>
                  </a:lnTo>
                  <a:lnTo>
                    <a:pt x="2275867" y="2196131"/>
                  </a:lnTo>
                  <a:lnTo>
                    <a:pt x="2324454" y="2181130"/>
                  </a:lnTo>
                  <a:lnTo>
                    <a:pt x="2372199" y="2165072"/>
                  </a:lnTo>
                  <a:lnTo>
                    <a:pt x="2419071" y="2147980"/>
                  </a:lnTo>
                  <a:lnTo>
                    <a:pt x="2465041" y="2129874"/>
                  </a:lnTo>
                  <a:lnTo>
                    <a:pt x="2510078" y="2110776"/>
                  </a:lnTo>
                  <a:lnTo>
                    <a:pt x="2554151" y="2090707"/>
                  </a:lnTo>
                  <a:lnTo>
                    <a:pt x="2597229" y="2069689"/>
                  </a:lnTo>
                  <a:lnTo>
                    <a:pt x="2639282" y="2047742"/>
                  </a:lnTo>
                  <a:lnTo>
                    <a:pt x="2680280" y="2024889"/>
                  </a:lnTo>
                  <a:lnTo>
                    <a:pt x="2720192" y="2001150"/>
                  </a:lnTo>
                  <a:lnTo>
                    <a:pt x="2758987" y="1976547"/>
                  </a:lnTo>
                  <a:lnTo>
                    <a:pt x="2796635" y="1951101"/>
                  </a:lnTo>
                  <a:lnTo>
                    <a:pt x="2833105" y="1924833"/>
                  </a:lnTo>
                  <a:lnTo>
                    <a:pt x="2868367" y="1897765"/>
                  </a:lnTo>
                  <a:lnTo>
                    <a:pt x="2902390" y="1869918"/>
                  </a:lnTo>
                  <a:lnTo>
                    <a:pt x="2935144" y="1841314"/>
                  </a:lnTo>
                  <a:lnTo>
                    <a:pt x="2966597" y="1811974"/>
                  </a:lnTo>
                  <a:lnTo>
                    <a:pt x="2996721" y="1781919"/>
                  </a:lnTo>
                  <a:lnTo>
                    <a:pt x="3025483" y="1751170"/>
                  </a:lnTo>
                  <a:lnTo>
                    <a:pt x="3052854" y="1719749"/>
                  </a:lnTo>
                  <a:lnTo>
                    <a:pt x="3078802" y="1687677"/>
                  </a:lnTo>
                  <a:lnTo>
                    <a:pt x="3103298" y="1654976"/>
                  </a:lnTo>
                  <a:lnTo>
                    <a:pt x="3126311" y="1621666"/>
                  </a:lnTo>
                  <a:lnTo>
                    <a:pt x="3147810" y="1587769"/>
                  </a:lnTo>
                  <a:lnTo>
                    <a:pt x="3167764" y="1553307"/>
                  </a:lnTo>
                  <a:lnTo>
                    <a:pt x="3186144" y="1518301"/>
                  </a:lnTo>
                  <a:lnTo>
                    <a:pt x="3202918" y="1482772"/>
                  </a:lnTo>
                  <a:lnTo>
                    <a:pt x="3218056" y="1446741"/>
                  </a:lnTo>
                  <a:lnTo>
                    <a:pt x="3231528" y="1410230"/>
                  </a:lnTo>
                  <a:lnTo>
                    <a:pt x="3243302" y="1373260"/>
                  </a:lnTo>
                  <a:lnTo>
                    <a:pt x="3253349" y="1335853"/>
                  </a:lnTo>
                  <a:lnTo>
                    <a:pt x="3261638" y="1298029"/>
                  </a:lnTo>
                  <a:lnTo>
                    <a:pt x="3268138" y="1259811"/>
                  </a:lnTo>
                  <a:lnTo>
                    <a:pt x="3272818" y="1221219"/>
                  </a:lnTo>
                  <a:lnTo>
                    <a:pt x="3275649" y="1182275"/>
                  </a:lnTo>
                  <a:lnTo>
                    <a:pt x="3276600" y="1142999"/>
                  </a:lnTo>
                  <a:lnTo>
                    <a:pt x="3275649" y="1103679"/>
                  </a:lnTo>
                  <a:lnTo>
                    <a:pt x="3272818" y="1064693"/>
                  </a:lnTo>
                  <a:lnTo>
                    <a:pt x="3268138" y="1026062"/>
                  </a:lnTo>
                  <a:lnTo>
                    <a:pt x="3261638" y="987809"/>
                  </a:lnTo>
                  <a:lnTo>
                    <a:pt x="3253349" y="949955"/>
                  </a:lnTo>
                  <a:lnTo>
                    <a:pt x="3243302" y="912520"/>
                  </a:lnTo>
                  <a:lnTo>
                    <a:pt x="3231528" y="875526"/>
                  </a:lnTo>
                  <a:lnTo>
                    <a:pt x="3218056" y="838993"/>
                  </a:lnTo>
                  <a:lnTo>
                    <a:pt x="3202918" y="802944"/>
                  </a:lnTo>
                  <a:lnTo>
                    <a:pt x="3186144" y="767399"/>
                  </a:lnTo>
                  <a:lnTo>
                    <a:pt x="3167764" y="732380"/>
                  </a:lnTo>
                  <a:lnTo>
                    <a:pt x="3147810" y="697908"/>
                  </a:lnTo>
                  <a:lnTo>
                    <a:pt x="3126311" y="664004"/>
                  </a:lnTo>
                  <a:lnTo>
                    <a:pt x="3103298" y="630689"/>
                  </a:lnTo>
                  <a:lnTo>
                    <a:pt x="3078802" y="597984"/>
                  </a:lnTo>
                  <a:lnTo>
                    <a:pt x="3052854" y="565911"/>
                  </a:lnTo>
                  <a:lnTo>
                    <a:pt x="3025483" y="534491"/>
                  </a:lnTo>
                  <a:lnTo>
                    <a:pt x="2996721" y="503745"/>
                  </a:lnTo>
                  <a:lnTo>
                    <a:pt x="2966597" y="473695"/>
                  </a:lnTo>
                  <a:lnTo>
                    <a:pt x="2935144" y="444361"/>
                  </a:lnTo>
                  <a:lnTo>
                    <a:pt x="2902390" y="415764"/>
                  </a:lnTo>
                  <a:lnTo>
                    <a:pt x="2868367" y="387926"/>
                  </a:lnTo>
                  <a:lnTo>
                    <a:pt x="2833105" y="360869"/>
                  </a:lnTo>
                  <a:lnTo>
                    <a:pt x="2796635" y="334613"/>
                  </a:lnTo>
                  <a:lnTo>
                    <a:pt x="2758987" y="309179"/>
                  </a:lnTo>
                  <a:lnTo>
                    <a:pt x="2720192" y="284589"/>
                  </a:lnTo>
                  <a:lnTo>
                    <a:pt x="2680280" y="260864"/>
                  </a:lnTo>
                  <a:lnTo>
                    <a:pt x="2639282" y="238025"/>
                  </a:lnTo>
                  <a:lnTo>
                    <a:pt x="2597229" y="216094"/>
                  </a:lnTo>
                  <a:lnTo>
                    <a:pt x="2554151" y="195091"/>
                  </a:lnTo>
                  <a:lnTo>
                    <a:pt x="2510078" y="175038"/>
                  </a:lnTo>
                  <a:lnTo>
                    <a:pt x="2465041" y="155955"/>
                  </a:lnTo>
                  <a:lnTo>
                    <a:pt x="2419071" y="137866"/>
                  </a:lnTo>
                  <a:lnTo>
                    <a:pt x="2372199" y="120789"/>
                  </a:lnTo>
                  <a:lnTo>
                    <a:pt x="2324454" y="104747"/>
                  </a:lnTo>
                  <a:lnTo>
                    <a:pt x="2275867" y="89761"/>
                  </a:lnTo>
                  <a:lnTo>
                    <a:pt x="2226470" y="75852"/>
                  </a:lnTo>
                  <a:lnTo>
                    <a:pt x="2176291" y="63041"/>
                  </a:lnTo>
                  <a:lnTo>
                    <a:pt x="2125363" y="51349"/>
                  </a:lnTo>
                  <a:lnTo>
                    <a:pt x="2073715" y="40798"/>
                  </a:lnTo>
                  <a:lnTo>
                    <a:pt x="2021379" y="31409"/>
                  </a:lnTo>
                  <a:lnTo>
                    <a:pt x="1968384" y="23203"/>
                  </a:lnTo>
                  <a:lnTo>
                    <a:pt x="1914761" y="16202"/>
                  </a:lnTo>
                  <a:lnTo>
                    <a:pt x="1860541" y="10425"/>
                  </a:lnTo>
                  <a:lnTo>
                    <a:pt x="1805754" y="5896"/>
                  </a:lnTo>
                  <a:lnTo>
                    <a:pt x="1750432" y="2634"/>
                  </a:lnTo>
                  <a:lnTo>
                    <a:pt x="1694603" y="662"/>
                  </a:lnTo>
                  <a:lnTo>
                    <a:pt x="1638300" y="0"/>
                  </a:lnTo>
                  <a:close/>
                </a:path>
              </a:pathLst>
            </a:custGeom>
            <a:noFill/>
            <a:ln w="9360">
              <a:solidFill>
                <a:srgbClr val="013467"/>
              </a:solidFill>
              <a:round/>
            </a:ln>
          </p:spPr>
          <p:style>
            <a:lnRef idx="0">
              <a:scrgbClr r="0" g="0" b="0"/>
            </a:lnRef>
            <a:fillRef idx="0">
              <a:scrgbClr r="0" g="0" b="0"/>
            </a:fillRef>
            <a:effectRef idx="0">
              <a:scrgbClr r="0" g="0" b="0"/>
            </a:effectRef>
            <a:fontRef idx="minor"/>
          </p:style>
        </p:sp>
        <p:sp>
          <p:nvSpPr>
            <p:cNvPr id="448" name="CustomShape 6"/>
            <p:cNvSpPr/>
            <p:nvPr/>
          </p:nvSpPr>
          <p:spPr>
            <a:xfrm>
              <a:off x="6166080" y="2432160"/>
              <a:ext cx="1700640" cy="1289160"/>
            </a:xfrm>
            <a:custGeom>
              <a:avLst/>
              <a:gdLst/>
              <a:ahLst/>
              <a:cxnLst/>
              <a:rect l="l" t="t" r="r" b="b"/>
              <a:pathLst>
                <a:path w="1701800" h="1290320">
                  <a:moveTo>
                    <a:pt x="1701546" y="645413"/>
                  </a:moveTo>
                  <a:lnTo>
                    <a:pt x="1699871" y="604579"/>
                  </a:lnTo>
                  <a:lnTo>
                    <a:pt x="1694915" y="564422"/>
                  </a:lnTo>
                  <a:lnTo>
                    <a:pt x="1686776" y="525018"/>
                  </a:lnTo>
                  <a:lnTo>
                    <a:pt x="1675555" y="486442"/>
                  </a:lnTo>
                  <a:lnTo>
                    <a:pt x="1661350" y="448769"/>
                  </a:lnTo>
                  <a:lnTo>
                    <a:pt x="1644262" y="412076"/>
                  </a:lnTo>
                  <a:lnTo>
                    <a:pt x="1624390" y="376437"/>
                  </a:lnTo>
                  <a:lnTo>
                    <a:pt x="1601834" y="341929"/>
                  </a:lnTo>
                  <a:lnTo>
                    <a:pt x="1576693" y="308625"/>
                  </a:lnTo>
                  <a:lnTo>
                    <a:pt x="1549067" y="276603"/>
                  </a:lnTo>
                  <a:lnTo>
                    <a:pt x="1519056" y="245937"/>
                  </a:lnTo>
                  <a:lnTo>
                    <a:pt x="1486759" y="216703"/>
                  </a:lnTo>
                  <a:lnTo>
                    <a:pt x="1452276" y="188976"/>
                  </a:lnTo>
                  <a:lnTo>
                    <a:pt x="1415707" y="162831"/>
                  </a:lnTo>
                  <a:lnTo>
                    <a:pt x="1377150" y="138344"/>
                  </a:lnTo>
                  <a:lnTo>
                    <a:pt x="1336707" y="115591"/>
                  </a:lnTo>
                  <a:lnTo>
                    <a:pt x="1294475" y="94647"/>
                  </a:lnTo>
                  <a:lnTo>
                    <a:pt x="1250556" y="75588"/>
                  </a:lnTo>
                  <a:lnTo>
                    <a:pt x="1205049" y="58488"/>
                  </a:lnTo>
                  <a:lnTo>
                    <a:pt x="1158053" y="43423"/>
                  </a:lnTo>
                  <a:lnTo>
                    <a:pt x="1109667" y="30469"/>
                  </a:lnTo>
                  <a:lnTo>
                    <a:pt x="1059992" y="19701"/>
                  </a:lnTo>
                  <a:lnTo>
                    <a:pt x="1009128" y="11195"/>
                  </a:lnTo>
                  <a:lnTo>
                    <a:pt x="957173" y="5026"/>
                  </a:lnTo>
                  <a:lnTo>
                    <a:pt x="904228" y="1269"/>
                  </a:lnTo>
                  <a:lnTo>
                    <a:pt x="850392" y="0"/>
                  </a:lnTo>
                  <a:lnTo>
                    <a:pt x="796640" y="1269"/>
                  </a:lnTo>
                  <a:lnTo>
                    <a:pt x="743773" y="5026"/>
                  </a:lnTo>
                  <a:lnTo>
                    <a:pt x="691890" y="11195"/>
                  </a:lnTo>
                  <a:lnTo>
                    <a:pt x="641091" y="19701"/>
                  </a:lnTo>
                  <a:lnTo>
                    <a:pt x="591476" y="30469"/>
                  </a:lnTo>
                  <a:lnTo>
                    <a:pt x="543146" y="43423"/>
                  </a:lnTo>
                  <a:lnTo>
                    <a:pt x="496199" y="58488"/>
                  </a:lnTo>
                  <a:lnTo>
                    <a:pt x="450736" y="75588"/>
                  </a:lnTo>
                  <a:lnTo>
                    <a:pt x="406857" y="94647"/>
                  </a:lnTo>
                  <a:lnTo>
                    <a:pt x="364661" y="115591"/>
                  </a:lnTo>
                  <a:lnTo>
                    <a:pt x="324248" y="138344"/>
                  </a:lnTo>
                  <a:lnTo>
                    <a:pt x="285719" y="162831"/>
                  </a:lnTo>
                  <a:lnTo>
                    <a:pt x="249173" y="188975"/>
                  </a:lnTo>
                  <a:lnTo>
                    <a:pt x="214711" y="216703"/>
                  </a:lnTo>
                  <a:lnTo>
                    <a:pt x="182431" y="245937"/>
                  </a:lnTo>
                  <a:lnTo>
                    <a:pt x="152434" y="276603"/>
                  </a:lnTo>
                  <a:lnTo>
                    <a:pt x="124820" y="308625"/>
                  </a:lnTo>
                  <a:lnTo>
                    <a:pt x="99689" y="341929"/>
                  </a:lnTo>
                  <a:lnTo>
                    <a:pt x="77140" y="376437"/>
                  </a:lnTo>
                  <a:lnTo>
                    <a:pt x="57273" y="412076"/>
                  </a:lnTo>
                  <a:lnTo>
                    <a:pt x="40189" y="448769"/>
                  </a:lnTo>
                  <a:lnTo>
                    <a:pt x="25987" y="486442"/>
                  </a:lnTo>
                  <a:lnTo>
                    <a:pt x="14767" y="525018"/>
                  </a:lnTo>
                  <a:lnTo>
                    <a:pt x="6630" y="564422"/>
                  </a:lnTo>
                  <a:lnTo>
                    <a:pt x="1674" y="604579"/>
                  </a:lnTo>
                  <a:lnTo>
                    <a:pt x="0" y="645413"/>
                  </a:lnTo>
                  <a:lnTo>
                    <a:pt x="1674" y="686163"/>
                  </a:lnTo>
                  <a:lnTo>
                    <a:pt x="6630" y="726242"/>
                  </a:lnTo>
                  <a:lnTo>
                    <a:pt x="14767" y="765575"/>
                  </a:lnTo>
                  <a:lnTo>
                    <a:pt x="25987" y="804085"/>
                  </a:lnTo>
                  <a:lnTo>
                    <a:pt x="40189" y="841697"/>
                  </a:lnTo>
                  <a:lnTo>
                    <a:pt x="57273" y="878336"/>
                  </a:lnTo>
                  <a:lnTo>
                    <a:pt x="77140" y="913925"/>
                  </a:lnTo>
                  <a:lnTo>
                    <a:pt x="99689" y="948389"/>
                  </a:lnTo>
                  <a:lnTo>
                    <a:pt x="124820" y="981653"/>
                  </a:lnTo>
                  <a:lnTo>
                    <a:pt x="152434" y="1013640"/>
                  </a:lnTo>
                  <a:lnTo>
                    <a:pt x="182431" y="1044274"/>
                  </a:lnTo>
                  <a:lnTo>
                    <a:pt x="214711" y="1073481"/>
                  </a:lnTo>
                  <a:lnTo>
                    <a:pt x="249174" y="1101185"/>
                  </a:lnTo>
                  <a:lnTo>
                    <a:pt x="285719" y="1127309"/>
                  </a:lnTo>
                  <a:lnTo>
                    <a:pt x="324248" y="1151778"/>
                  </a:lnTo>
                  <a:lnTo>
                    <a:pt x="364661" y="1174517"/>
                  </a:lnTo>
                  <a:lnTo>
                    <a:pt x="406857" y="1195449"/>
                  </a:lnTo>
                  <a:lnTo>
                    <a:pt x="450736" y="1214500"/>
                  </a:lnTo>
                  <a:lnTo>
                    <a:pt x="496199" y="1231592"/>
                  </a:lnTo>
                  <a:lnTo>
                    <a:pt x="543146" y="1246651"/>
                  </a:lnTo>
                  <a:lnTo>
                    <a:pt x="591476" y="1259601"/>
                  </a:lnTo>
                  <a:lnTo>
                    <a:pt x="641091" y="1270367"/>
                  </a:lnTo>
                  <a:lnTo>
                    <a:pt x="691890" y="1278871"/>
                  </a:lnTo>
                  <a:lnTo>
                    <a:pt x="743773" y="1285040"/>
                  </a:lnTo>
                  <a:lnTo>
                    <a:pt x="796640" y="1288796"/>
                  </a:lnTo>
                  <a:lnTo>
                    <a:pt x="850392" y="1290065"/>
                  </a:lnTo>
                  <a:lnTo>
                    <a:pt x="904228" y="1288796"/>
                  </a:lnTo>
                  <a:lnTo>
                    <a:pt x="957173" y="1285040"/>
                  </a:lnTo>
                  <a:lnTo>
                    <a:pt x="1009128" y="1278871"/>
                  </a:lnTo>
                  <a:lnTo>
                    <a:pt x="1059992" y="1270367"/>
                  </a:lnTo>
                  <a:lnTo>
                    <a:pt x="1109667" y="1259601"/>
                  </a:lnTo>
                  <a:lnTo>
                    <a:pt x="1158053" y="1246651"/>
                  </a:lnTo>
                  <a:lnTo>
                    <a:pt x="1205049" y="1231592"/>
                  </a:lnTo>
                  <a:lnTo>
                    <a:pt x="1250556" y="1214500"/>
                  </a:lnTo>
                  <a:lnTo>
                    <a:pt x="1294475" y="1195449"/>
                  </a:lnTo>
                  <a:lnTo>
                    <a:pt x="1336707" y="1174517"/>
                  </a:lnTo>
                  <a:lnTo>
                    <a:pt x="1377150" y="1151778"/>
                  </a:lnTo>
                  <a:lnTo>
                    <a:pt x="1415707" y="1127309"/>
                  </a:lnTo>
                  <a:lnTo>
                    <a:pt x="1452276" y="1101185"/>
                  </a:lnTo>
                  <a:lnTo>
                    <a:pt x="1486759" y="1073481"/>
                  </a:lnTo>
                  <a:lnTo>
                    <a:pt x="1519056" y="1044274"/>
                  </a:lnTo>
                  <a:lnTo>
                    <a:pt x="1549067" y="1013640"/>
                  </a:lnTo>
                  <a:lnTo>
                    <a:pt x="1576693" y="981653"/>
                  </a:lnTo>
                  <a:lnTo>
                    <a:pt x="1601834" y="948389"/>
                  </a:lnTo>
                  <a:lnTo>
                    <a:pt x="1624390" y="913925"/>
                  </a:lnTo>
                  <a:lnTo>
                    <a:pt x="1644262" y="878336"/>
                  </a:lnTo>
                  <a:lnTo>
                    <a:pt x="1661350" y="841697"/>
                  </a:lnTo>
                  <a:lnTo>
                    <a:pt x="1675555" y="804085"/>
                  </a:lnTo>
                  <a:lnTo>
                    <a:pt x="1686776" y="765575"/>
                  </a:lnTo>
                  <a:lnTo>
                    <a:pt x="1694915" y="726242"/>
                  </a:lnTo>
                  <a:lnTo>
                    <a:pt x="1699871" y="686163"/>
                  </a:lnTo>
                  <a:lnTo>
                    <a:pt x="1701546" y="645413"/>
                  </a:lnTo>
                  <a:close/>
                </a:path>
              </a:pathLst>
            </a:custGeom>
            <a:solidFill>
              <a:srgbClr val="016767"/>
            </a:solidFill>
            <a:ln>
              <a:noFill/>
            </a:ln>
          </p:spPr>
          <p:style>
            <a:lnRef idx="0">
              <a:scrgbClr r="0" g="0" b="0"/>
            </a:lnRef>
            <a:fillRef idx="0">
              <a:scrgbClr r="0" g="0" b="0"/>
            </a:fillRef>
            <a:effectRef idx="0">
              <a:scrgbClr r="0" g="0" b="0"/>
            </a:effectRef>
            <a:fontRef idx="minor"/>
          </p:style>
        </p:sp>
        <p:sp>
          <p:nvSpPr>
            <p:cNvPr id="449" name="CustomShape 7"/>
            <p:cNvSpPr/>
            <p:nvPr/>
          </p:nvSpPr>
          <p:spPr>
            <a:xfrm>
              <a:off x="6166080" y="2432160"/>
              <a:ext cx="1700640" cy="1289160"/>
            </a:xfrm>
            <a:custGeom>
              <a:avLst/>
              <a:gdLst/>
              <a:ahLst/>
              <a:cxnLst/>
              <a:rect l="l" t="t" r="r" b="b"/>
              <a:pathLst>
                <a:path w="1701800" h="1290320">
                  <a:moveTo>
                    <a:pt x="850392" y="0"/>
                  </a:moveTo>
                  <a:lnTo>
                    <a:pt x="796640" y="1269"/>
                  </a:lnTo>
                  <a:lnTo>
                    <a:pt x="743773" y="5026"/>
                  </a:lnTo>
                  <a:lnTo>
                    <a:pt x="691890" y="11195"/>
                  </a:lnTo>
                  <a:lnTo>
                    <a:pt x="641091" y="19701"/>
                  </a:lnTo>
                  <a:lnTo>
                    <a:pt x="591476" y="30469"/>
                  </a:lnTo>
                  <a:lnTo>
                    <a:pt x="543146" y="43423"/>
                  </a:lnTo>
                  <a:lnTo>
                    <a:pt x="496199" y="58488"/>
                  </a:lnTo>
                  <a:lnTo>
                    <a:pt x="450736" y="75588"/>
                  </a:lnTo>
                  <a:lnTo>
                    <a:pt x="406857" y="94647"/>
                  </a:lnTo>
                  <a:lnTo>
                    <a:pt x="364661" y="115591"/>
                  </a:lnTo>
                  <a:lnTo>
                    <a:pt x="324248" y="138344"/>
                  </a:lnTo>
                  <a:lnTo>
                    <a:pt x="285719" y="162831"/>
                  </a:lnTo>
                  <a:lnTo>
                    <a:pt x="249173" y="188975"/>
                  </a:lnTo>
                  <a:lnTo>
                    <a:pt x="214711" y="216703"/>
                  </a:lnTo>
                  <a:lnTo>
                    <a:pt x="182431" y="245937"/>
                  </a:lnTo>
                  <a:lnTo>
                    <a:pt x="152434" y="276603"/>
                  </a:lnTo>
                  <a:lnTo>
                    <a:pt x="124820" y="308625"/>
                  </a:lnTo>
                  <a:lnTo>
                    <a:pt x="99689" y="341929"/>
                  </a:lnTo>
                  <a:lnTo>
                    <a:pt x="77140" y="376437"/>
                  </a:lnTo>
                  <a:lnTo>
                    <a:pt x="57273" y="412076"/>
                  </a:lnTo>
                  <a:lnTo>
                    <a:pt x="40189" y="448769"/>
                  </a:lnTo>
                  <a:lnTo>
                    <a:pt x="25987" y="486442"/>
                  </a:lnTo>
                  <a:lnTo>
                    <a:pt x="14767" y="525018"/>
                  </a:lnTo>
                  <a:lnTo>
                    <a:pt x="6630" y="564422"/>
                  </a:lnTo>
                  <a:lnTo>
                    <a:pt x="1674" y="604579"/>
                  </a:lnTo>
                  <a:lnTo>
                    <a:pt x="0" y="645413"/>
                  </a:lnTo>
                  <a:lnTo>
                    <a:pt x="1674" y="686163"/>
                  </a:lnTo>
                  <a:lnTo>
                    <a:pt x="6630" y="726242"/>
                  </a:lnTo>
                  <a:lnTo>
                    <a:pt x="14767" y="765575"/>
                  </a:lnTo>
                  <a:lnTo>
                    <a:pt x="25987" y="804085"/>
                  </a:lnTo>
                  <a:lnTo>
                    <a:pt x="40189" y="841697"/>
                  </a:lnTo>
                  <a:lnTo>
                    <a:pt x="57273" y="878336"/>
                  </a:lnTo>
                  <a:lnTo>
                    <a:pt x="77140" y="913925"/>
                  </a:lnTo>
                  <a:lnTo>
                    <a:pt x="99689" y="948389"/>
                  </a:lnTo>
                  <a:lnTo>
                    <a:pt x="124820" y="981653"/>
                  </a:lnTo>
                  <a:lnTo>
                    <a:pt x="152434" y="1013640"/>
                  </a:lnTo>
                  <a:lnTo>
                    <a:pt x="182431" y="1044274"/>
                  </a:lnTo>
                  <a:lnTo>
                    <a:pt x="214711" y="1073481"/>
                  </a:lnTo>
                  <a:lnTo>
                    <a:pt x="249174" y="1101185"/>
                  </a:lnTo>
                  <a:lnTo>
                    <a:pt x="285719" y="1127309"/>
                  </a:lnTo>
                  <a:lnTo>
                    <a:pt x="324248" y="1151778"/>
                  </a:lnTo>
                  <a:lnTo>
                    <a:pt x="364661" y="1174517"/>
                  </a:lnTo>
                  <a:lnTo>
                    <a:pt x="406857" y="1195449"/>
                  </a:lnTo>
                  <a:lnTo>
                    <a:pt x="450736" y="1214500"/>
                  </a:lnTo>
                  <a:lnTo>
                    <a:pt x="496199" y="1231592"/>
                  </a:lnTo>
                  <a:lnTo>
                    <a:pt x="543146" y="1246651"/>
                  </a:lnTo>
                  <a:lnTo>
                    <a:pt x="591476" y="1259601"/>
                  </a:lnTo>
                  <a:lnTo>
                    <a:pt x="641091" y="1270367"/>
                  </a:lnTo>
                  <a:lnTo>
                    <a:pt x="691890" y="1278871"/>
                  </a:lnTo>
                  <a:lnTo>
                    <a:pt x="743773" y="1285040"/>
                  </a:lnTo>
                  <a:lnTo>
                    <a:pt x="796640" y="1288796"/>
                  </a:lnTo>
                  <a:lnTo>
                    <a:pt x="850392" y="1290065"/>
                  </a:lnTo>
                  <a:lnTo>
                    <a:pt x="904228" y="1288796"/>
                  </a:lnTo>
                  <a:lnTo>
                    <a:pt x="957173" y="1285040"/>
                  </a:lnTo>
                  <a:lnTo>
                    <a:pt x="1009128" y="1278871"/>
                  </a:lnTo>
                  <a:lnTo>
                    <a:pt x="1059992" y="1270367"/>
                  </a:lnTo>
                  <a:lnTo>
                    <a:pt x="1109667" y="1259601"/>
                  </a:lnTo>
                  <a:lnTo>
                    <a:pt x="1158053" y="1246651"/>
                  </a:lnTo>
                  <a:lnTo>
                    <a:pt x="1205049" y="1231592"/>
                  </a:lnTo>
                  <a:lnTo>
                    <a:pt x="1250556" y="1214500"/>
                  </a:lnTo>
                  <a:lnTo>
                    <a:pt x="1294475" y="1195449"/>
                  </a:lnTo>
                  <a:lnTo>
                    <a:pt x="1336707" y="1174517"/>
                  </a:lnTo>
                  <a:lnTo>
                    <a:pt x="1377150" y="1151778"/>
                  </a:lnTo>
                  <a:lnTo>
                    <a:pt x="1415707" y="1127309"/>
                  </a:lnTo>
                  <a:lnTo>
                    <a:pt x="1452276" y="1101185"/>
                  </a:lnTo>
                  <a:lnTo>
                    <a:pt x="1486759" y="1073481"/>
                  </a:lnTo>
                  <a:lnTo>
                    <a:pt x="1519056" y="1044274"/>
                  </a:lnTo>
                  <a:lnTo>
                    <a:pt x="1549067" y="1013640"/>
                  </a:lnTo>
                  <a:lnTo>
                    <a:pt x="1576693" y="981653"/>
                  </a:lnTo>
                  <a:lnTo>
                    <a:pt x="1601834" y="948389"/>
                  </a:lnTo>
                  <a:lnTo>
                    <a:pt x="1624390" y="913925"/>
                  </a:lnTo>
                  <a:lnTo>
                    <a:pt x="1644262" y="878336"/>
                  </a:lnTo>
                  <a:lnTo>
                    <a:pt x="1661350" y="841697"/>
                  </a:lnTo>
                  <a:lnTo>
                    <a:pt x="1675555" y="804085"/>
                  </a:lnTo>
                  <a:lnTo>
                    <a:pt x="1686776" y="765575"/>
                  </a:lnTo>
                  <a:lnTo>
                    <a:pt x="1694915" y="726242"/>
                  </a:lnTo>
                  <a:lnTo>
                    <a:pt x="1699871" y="686163"/>
                  </a:lnTo>
                  <a:lnTo>
                    <a:pt x="1701546" y="645413"/>
                  </a:lnTo>
                  <a:lnTo>
                    <a:pt x="1699871" y="604579"/>
                  </a:lnTo>
                  <a:lnTo>
                    <a:pt x="1694915" y="564422"/>
                  </a:lnTo>
                  <a:lnTo>
                    <a:pt x="1686776" y="525018"/>
                  </a:lnTo>
                  <a:lnTo>
                    <a:pt x="1675555" y="486442"/>
                  </a:lnTo>
                  <a:lnTo>
                    <a:pt x="1661350" y="448769"/>
                  </a:lnTo>
                  <a:lnTo>
                    <a:pt x="1644262" y="412076"/>
                  </a:lnTo>
                  <a:lnTo>
                    <a:pt x="1624390" y="376437"/>
                  </a:lnTo>
                  <a:lnTo>
                    <a:pt x="1601834" y="341929"/>
                  </a:lnTo>
                  <a:lnTo>
                    <a:pt x="1576693" y="308625"/>
                  </a:lnTo>
                  <a:lnTo>
                    <a:pt x="1549067" y="276603"/>
                  </a:lnTo>
                  <a:lnTo>
                    <a:pt x="1519056" y="245937"/>
                  </a:lnTo>
                  <a:lnTo>
                    <a:pt x="1486759" y="216703"/>
                  </a:lnTo>
                  <a:lnTo>
                    <a:pt x="1452276" y="188976"/>
                  </a:lnTo>
                  <a:lnTo>
                    <a:pt x="1415707" y="162831"/>
                  </a:lnTo>
                  <a:lnTo>
                    <a:pt x="1377150" y="138344"/>
                  </a:lnTo>
                  <a:lnTo>
                    <a:pt x="1336707" y="115591"/>
                  </a:lnTo>
                  <a:lnTo>
                    <a:pt x="1294475" y="94647"/>
                  </a:lnTo>
                  <a:lnTo>
                    <a:pt x="1250556" y="75588"/>
                  </a:lnTo>
                  <a:lnTo>
                    <a:pt x="1205049" y="58488"/>
                  </a:lnTo>
                  <a:lnTo>
                    <a:pt x="1158053" y="43423"/>
                  </a:lnTo>
                  <a:lnTo>
                    <a:pt x="1109667" y="30469"/>
                  </a:lnTo>
                  <a:lnTo>
                    <a:pt x="1059992" y="19701"/>
                  </a:lnTo>
                  <a:lnTo>
                    <a:pt x="1009128" y="11195"/>
                  </a:lnTo>
                  <a:lnTo>
                    <a:pt x="957173" y="5026"/>
                  </a:lnTo>
                  <a:lnTo>
                    <a:pt x="904228" y="1269"/>
                  </a:lnTo>
                  <a:lnTo>
                    <a:pt x="850392" y="0"/>
                  </a:lnTo>
                  <a:close/>
                </a:path>
              </a:pathLst>
            </a:custGeom>
            <a:noFill/>
            <a:ln w="9360">
              <a:solidFill>
                <a:srgbClr val="013467"/>
              </a:solidFill>
              <a:round/>
            </a:ln>
          </p:spPr>
          <p:style>
            <a:lnRef idx="0">
              <a:scrgbClr r="0" g="0" b="0"/>
            </a:lnRef>
            <a:fillRef idx="0">
              <a:scrgbClr r="0" g="0" b="0"/>
            </a:fillRef>
            <a:effectRef idx="0">
              <a:scrgbClr r="0" g="0" b="0"/>
            </a:effectRef>
            <a:fontRef idx="minor"/>
          </p:style>
        </p:sp>
      </p:grpSp>
      <p:sp>
        <p:nvSpPr>
          <p:cNvPr id="450" name="CustomShape 8"/>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dirty="0">
                <a:solidFill>
                  <a:srgbClr val="FFFFFF"/>
                </a:solidFill>
                <a:latin typeface="Times New Roman"/>
                <a:ea typeface="DejaVu Sans"/>
              </a:rPr>
              <a:t>Kernel</a:t>
            </a:r>
            <a:endParaRPr lang="en-IN" sz="2400" b="0" strike="noStrike" spc="-1" dirty="0">
              <a:latin typeface="Arial"/>
            </a:endParaRPr>
          </a:p>
        </p:txBody>
      </p:sp>
      <p:sp>
        <p:nvSpPr>
          <p:cNvPr id="451" name="CustomShape 9"/>
          <p:cNvSpPr/>
          <p:nvPr/>
        </p:nvSpPr>
        <p:spPr>
          <a:xfrm>
            <a:off x="6099480" y="2079720"/>
            <a:ext cx="198900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1">
                <a:solidFill>
                  <a:srgbClr val="000000"/>
                </a:solidFill>
                <a:latin typeface="Times New Roman"/>
                <a:ea typeface="DejaVu Sans"/>
              </a:rPr>
              <a:t>Bash, Tcsh,</a:t>
            </a:r>
            <a:r>
              <a:rPr lang="en-US" sz="2400" b="0" strike="noStrike" spc="-111">
                <a:solidFill>
                  <a:srgbClr val="000000"/>
                </a:solidFill>
                <a:latin typeface="Times New Roman"/>
                <a:ea typeface="DejaVu Sans"/>
              </a:rPr>
              <a:t> </a:t>
            </a:r>
            <a:r>
              <a:rPr lang="en-US" sz="2400" b="0" strike="noStrike" spc="-1">
                <a:solidFill>
                  <a:srgbClr val="000000"/>
                </a:solidFill>
                <a:latin typeface="Times New Roman"/>
                <a:ea typeface="DejaVu Sans"/>
              </a:rPr>
              <a:t>Zsh</a:t>
            </a:r>
            <a:endParaRPr lang="en-IN" sz="2400" b="0" strike="noStrike" spc="-1">
              <a:latin typeface="Arial"/>
            </a:endParaRPr>
          </a:p>
        </p:txBody>
      </p:sp>
      <p:sp>
        <p:nvSpPr>
          <p:cNvPr id="452" name="CustomShape 10"/>
          <p:cNvSpPr/>
          <p:nvPr/>
        </p:nvSpPr>
        <p:spPr>
          <a:xfrm>
            <a:off x="5410080" y="1962360"/>
            <a:ext cx="2282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003365"/>
                </a:solidFill>
                <a:latin typeface="Times New Roman"/>
                <a:ea typeface="DejaVu Sans"/>
              </a:rPr>
              <a:t>ls</a:t>
            </a:r>
            <a:endParaRPr lang="en-IN" sz="2400" b="0" strike="noStrike" spc="-1">
              <a:latin typeface="Arial"/>
            </a:endParaRPr>
          </a:p>
        </p:txBody>
      </p:sp>
      <p:sp>
        <p:nvSpPr>
          <p:cNvPr id="453" name="CustomShape 11"/>
          <p:cNvSpPr/>
          <p:nvPr/>
        </p:nvSpPr>
        <p:spPr>
          <a:xfrm>
            <a:off x="6480360" y="1513800"/>
            <a:ext cx="100656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1">
                <a:solidFill>
                  <a:srgbClr val="003365"/>
                </a:solidFill>
                <a:latin typeface="Times New Roman"/>
                <a:ea typeface="DejaVu Sans"/>
              </a:rPr>
              <a:t>whoami</a:t>
            </a:r>
            <a:endParaRPr lang="en-IN" sz="2400" b="0" strike="noStrike" spc="-1">
              <a:latin typeface="Arial"/>
            </a:endParaRPr>
          </a:p>
        </p:txBody>
      </p:sp>
      <p:sp>
        <p:nvSpPr>
          <p:cNvPr id="454" name="CustomShape 12"/>
          <p:cNvSpPr/>
          <p:nvPr/>
        </p:nvSpPr>
        <p:spPr>
          <a:xfrm>
            <a:off x="8080560" y="1546200"/>
            <a:ext cx="54936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1">
                <a:solidFill>
                  <a:srgbClr val="003365"/>
                </a:solidFill>
                <a:latin typeface="Times New Roman"/>
                <a:ea typeface="DejaVu Sans"/>
              </a:rPr>
              <a:t>pwd</a:t>
            </a:r>
            <a:endParaRPr lang="en-IN" sz="2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Example Linux Shell Commands </a:t>
            </a:r>
            <a:br/>
            <a:br/>
            <a:endParaRPr lang="en-IN" sz="4400" b="0" strike="noStrike" spc="-1">
              <a:latin typeface="Arial"/>
            </a:endParaRPr>
          </a:p>
        </p:txBody>
      </p:sp>
      <p:sp>
        <p:nvSpPr>
          <p:cNvPr id="456"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70"/>
              </a:spcBef>
              <a:tabLst>
                <a:tab pos="399240" algn="l"/>
                <a:tab pos="399960" algn="l"/>
              </a:tabLst>
            </a:pPr>
            <a:endParaRPr lang="en-IN" sz="1800" b="0" strike="noStrike" spc="-1">
              <a:latin typeface="Arial"/>
            </a:endParaRPr>
          </a:p>
          <a:p>
            <a:pPr>
              <a:lnSpc>
                <a:spcPct val="100000"/>
              </a:lnSpc>
              <a:tabLst>
                <a:tab pos="399240" algn="l"/>
                <a:tab pos="399960" algn="l"/>
              </a:tabLst>
            </a:pPr>
            <a:endParaRPr lang="en-IN" sz="1800" b="0" strike="noStrike" spc="-1">
              <a:latin typeface="Arial"/>
            </a:endParaRPr>
          </a:p>
          <a:p>
            <a:pPr marL="355680" indent="-342000">
              <a:lnSpc>
                <a:spcPts val="2684"/>
              </a:lnSpc>
              <a:spcBef>
                <a:spcPts val="47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Frequently used commands available in most</a:t>
            </a:r>
            <a:r>
              <a:rPr lang="en-US" sz="2400" b="0" strike="noStrike" spc="-72">
                <a:solidFill>
                  <a:srgbClr val="003365"/>
                </a:solidFill>
                <a:latin typeface="Times New Roman"/>
                <a:ea typeface="DejaVu Sans"/>
              </a:rPr>
              <a:t> </a:t>
            </a:r>
            <a:r>
              <a:rPr lang="en-US" sz="2400" b="0" strike="noStrike" spc="-1">
                <a:solidFill>
                  <a:srgbClr val="003365"/>
                </a:solidFill>
                <a:latin typeface="Times New Roman"/>
                <a:ea typeface="DejaVu Sans"/>
              </a:rPr>
              <a:t>shells:</a:t>
            </a:r>
            <a:endParaRPr lang="en-IN" sz="2400" b="0" strike="noStrike" spc="-1">
              <a:latin typeface="Arial"/>
            </a:endParaRPr>
          </a:p>
          <a:p>
            <a:pPr marL="754920" lvl="1" indent="-284760">
              <a:lnSpc>
                <a:spcPts val="2591"/>
              </a:lnSpc>
              <a:spcBef>
                <a:spcPts val="609"/>
              </a:spcBef>
              <a:buClr>
                <a:srgbClr val="003365"/>
              </a:buClr>
              <a:buSzPct val="75000"/>
              <a:buFont typeface="Wingdings" charset="2"/>
              <a:buChar char=""/>
              <a:tabLst>
                <a:tab pos="754920" algn="l"/>
                <a:tab pos="755640" algn="l"/>
              </a:tabLst>
            </a:pPr>
            <a:r>
              <a:rPr lang="en-US" sz="2400" b="0" strike="noStrike" spc="-1">
                <a:solidFill>
                  <a:srgbClr val="FF3300"/>
                </a:solidFill>
                <a:latin typeface="Times New Roman"/>
                <a:ea typeface="DejaVu Sans"/>
              </a:rPr>
              <a:t>ls </a:t>
            </a:r>
            <a:r>
              <a:rPr lang="en-US" sz="2400" b="0" strike="noStrike" spc="-1">
                <a:solidFill>
                  <a:srgbClr val="003365"/>
                </a:solidFill>
                <a:latin typeface="Times New Roman"/>
                <a:ea typeface="DejaVu Sans"/>
              </a:rPr>
              <a:t>: to </a:t>
            </a:r>
            <a:r>
              <a:rPr lang="en-US" sz="2400" b="0" strike="noStrike" spc="-7">
                <a:solidFill>
                  <a:srgbClr val="003365"/>
                </a:solidFill>
                <a:latin typeface="Times New Roman"/>
                <a:ea typeface="DejaVu Sans"/>
              </a:rPr>
              <a:t>show (</a:t>
            </a:r>
            <a:r>
              <a:rPr lang="en-US" sz="2400" b="0" strike="noStrike" spc="-7">
                <a:solidFill>
                  <a:srgbClr val="FF3300"/>
                </a:solidFill>
                <a:latin typeface="Times New Roman"/>
                <a:ea typeface="DejaVu Sans"/>
              </a:rPr>
              <a:t>l</a:t>
            </a:r>
            <a:r>
              <a:rPr lang="en-US" sz="2400" b="0" strike="noStrike" spc="-7">
                <a:solidFill>
                  <a:srgbClr val="003365"/>
                </a:solidFill>
                <a:latin typeface="Times New Roman"/>
                <a:ea typeface="DejaVu Sans"/>
              </a:rPr>
              <a:t>i</a:t>
            </a:r>
            <a:r>
              <a:rPr lang="en-US" sz="2400" b="0" strike="noStrike" spc="-7">
                <a:solidFill>
                  <a:srgbClr val="FF3300"/>
                </a:solidFill>
                <a:latin typeface="Times New Roman"/>
                <a:ea typeface="DejaVu Sans"/>
              </a:rPr>
              <a:t>s</a:t>
            </a:r>
            <a:r>
              <a:rPr lang="en-US" sz="2400" b="0" strike="noStrike" spc="-7">
                <a:solidFill>
                  <a:srgbClr val="003365"/>
                </a:solidFill>
                <a:latin typeface="Times New Roman"/>
                <a:ea typeface="DejaVu Sans"/>
              </a:rPr>
              <a:t>t)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names of </a:t>
            </a:r>
            <a:r>
              <a:rPr lang="en-US" sz="2400" b="0" strike="noStrike" spc="-1">
                <a:solidFill>
                  <a:srgbClr val="003365"/>
                </a:solidFill>
                <a:latin typeface="Times New Roman"/>
                <a:ea typeface="DejaVu Sans"/>
              </a:rPr>
              <a:t>the file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current  directory</a:t>
            </a:r>
            <a:endParaRPr lang="en-IN" sz="2400" b="0" strike="noStrike" spc="-1">
              <a:latin typeface="Arial"/>
            </a:endParaRPr>
          </a:p>
          <a:p>
            <a:pPr marL="755640" lvl="1" indent="-285480">
              <a:lnSpc>
                <a:spcPct val="100000"/>
              </a:lnSpc>
              <a:spcBef>
                <a:spcPts val="241"/>
              </a:spcBef>
              <a:buClr>
                <a:srgbClr val="003365"/>
              </a:buClr>
              <a:buSzPct val="75000"/>
              <a:buFont typeface="Wingdings" charset="2"/>
              <a:buChar char=""/>
              <a:tabLst>
                <a:tab pos="754920" algn="l"/>
                <a:tab pos="755640" algn="l"/>
              </a:tabLst>
            </a:pPr>
            <a:r>
              <a:rPr lang="en-US" sz="2400" b="0" strike="noStrike" spc="-1">
                <a:solidFill>
                  <a:srgbClr val="FF3300"/>
                </a:solidFill>
                <a:latin typeface="Times New Roman"/>
                <a:ea typeface="DejaVu Sans"/>
              </a:rPr>
              <a:t>cd </a:t>
            </a:r>
            <a:r>
              <a:rPr lang="en-US" sz="2400" b="0" strike="noStrike" spc="-1">
                <a:solidFill>
                  <a:srgbClr val="003365"/>
                </a:solidFill>
                <a:latin typeface="Times New Roman"/>
                <a:ea typeface="DejaVu Sans"/>
              </a:rPr>
              <a:t>: </a:t>
            </a:r>
            <a:r>
              <a:rPr lang="en-US" sz="2400" b="0" strike="noStrike" spc="-7">
                <a:solidFill>
                  <a:srgbClr val="FF3300"/>
                </a:solidFill>
                <a:latin typeface="Times New Roman"/>
                <a:ea typeface="DejaVu Sans"/>
              </a:rPr>
              <a:t>c</a:t>
            </a:r>
            <a:r>
              <a:rPr lang="en-US" sz="2400" b="0" strike="noStrike" spc="-7">
                <a:solidFill>
                  <a:srgbClr val="003365"/>
                </a:solidFill>
                <a:latin typeface="Times New Roman"/>
                <a:ea typeface="DejaVu Sans"/>
              </a:rPr>
              <a:t>hange</a:t>
            </a:r>
            <a:r>
              <a:rPr lang="en-US" sz="2400" b="0" strike="noStrike" spc="-15">
                <a:solidFill>
                  <a:srgbClr val="003365"/>
                </a:solidFill>
                <a:latin typeface="Times New Roman"/>
                <a:ea typeface="DejaVu Sans"/>
              </a:rPr>
              <a:t> </a:t>
            </a:r>
            <a:r>
              <a:rPr lang="en-US" sz="2400" b="0" strike="noStrike" spc="-7">
                <a:solidFill>
                  <a:srgbClr val="FF3300"/>
                </a:solidFill>
                <a:latin typeface="Times New Roman"/>
                <a:ea typeface="DejaVu Sans"/>
              </a:rPr>
              <a:t>d</a:t>
            </a:r>
            <a:r>
              <a:rPr lang="en-US" sz="2400" b="0" strike="noStrike" spc="-7">
                <a:solidFill>
                  <a:srgbClr val="003365"/>
                </a:solidFill>
                <a:latin typeface="Times New Roman"/>
                <a:ea typeface="DejaVu Sans"/>
              </a:rPr>
              <a:t>irectory,</a:t>
            </a:r>
            <a:endParaRPr lang="en-IN" sz="2400" b="0" strike="noStrike" spc="-1">
              <a:latin typeface="Arial"/>
            </a:endParaRPr>
          </a:p>
          <a:p>
            <a:pPr>
              <a:lnSpc>
                <a:spcPct val="100000"/>
              </a:lnSpc>
              <a:tabLst>
                <a:tab pos="754920" algn="l"/>
                <a:tab pos="755640" algn="l"/>
              </a:tabLst>
            </a:pPr>
            <a:endParaRPr lang="en-IN" sz="2400" b="0" strike="noStrike" spc="-1">
              <a:latin typeface="Arial"/>
            </a:endParaRPr>
          </a:p>
          <a:p>
            <a:pPr>
              <a:lnSpc>
                <a:spcPct val="100000"/>
              </a:lnSpc>
              <a:tabLst>
                <a:tab pos="754920" algn="l"/>
                <a:tab pos="755640" algn="l"/>
              </a:tabLst>
            </a:pPr>
            <a:endParaRPr lang="en-IN" sz="2400" b="0" strike="noStrike" spc="-1">
              <a:latin typeface="Arial"/>
            </a:endParaRPr>
          </a:p>
          <a:p>
            <a:pPr>
              <a:lnSpc>
                <a:spcPct val="100000"/>
              </a:lnSpc>
              <a:tabLst>
                <a:tab pos="754920" algn="l"/>
                <a:tab pos="755640" algn="l"/>
              </a:tabLst>
            </a:pPr>
            <a:endParaRPr lang="en-IN" sz="2400" b="0" strike="noStrike" spc="-1">
              <a:latin typeface="Arial"/>
            </a:endParaRPr>
          </a:p>
        </p:txBody>
      </p:sp>
      <p:sp>
        <p:nvSpPr>
          <p:cNvPr id="457" name="CustomShape 3"/>
          <p:cNvSpPr/>
          <p:nvPr/>
        </p:nvSpPr>
        <p:spPr>
          <a:xfrm>
            <a:off x="1676520" y="4114800"/>
            <a:ext cx="1239840" cy="681120"/>
          </a:xfrm>
          <a:prstGeom prst="rect">
            <a:avLst/>
          </a:prstGeom>
          <a:noFill/>
          <a:ln>
            <a:noFill/>
          </a:ln>
        </p:spPr>
        <p:style>
          <a:lnRef idx="0">
            <a:scrgbClr r="0" g="0" b="0"/>
          </a:lnRef>
          <a:fillRef idx="0">
            <a:scrgbClr r="0" g="0" b="0"/>
          </a:fillRef>
          <a:effectRef idx="0">
            <a:scrgbClr r="0" g="0" b="0"/>
          </a:effectRef>
          <a:fontRef idx="minor"/>
        </p:style>
        <p:txBody>
          <a:bodyPr lIns="0" tIns="42480" rIns="0" bIns="0">
            <a:spAutoFit/>
          </a:bodyPr>
          <a:lstStyle/>
          <a:p>
            <a:pPr marL="12600">
              <a:lnSpc>
                <a:spcPct val="100000"/>
              </a:lnSpc>
              <a:spcBef>
                <a:spcPts val="334"/>
              </a:spcBef>
            </a:pPr>
            <a:r>
              <a:rPr lang="en-US" sz="1500" b="0" strike="noStrike" spc="-1">
                <a:solidFill>
                  <a:srgbClr val="003365"/>
                </a:solidFill>
                <a:latin typeface="Arial"/>
                <a:ea typeface="DejaVu Sans"/>
              </a:rPr>
              <a:t>– </a:t>
            </a:r>
            <a:r>
              <a:rPr lang="en-US" sz="2000" b="0" strike="noStrike" spc="-7">
                <a:solidFill>
                  <a:srgbClr val="003365"/>
                </a:solidFill>
                <a:latin typeface="Arial"/>
                <a:ea typeface="DejaVu Sans"/>
              </a:rPr>
              <a:t>e.g. cd</a:t>
            </a:r>
            <a:r>
              <a:rPr lang="en-US" sz="2000" b="0" strike="noStrike" spc="38">
                <a:solidFill>
                  <a:srgbClr val="003365"/>
                </a:solidFill>
                <a:latin typeface="Arial"/>
                <a:ea typeface="DejaVu Sans"/>
              </a:rPr>
              <a:t> </a:t>
            </a:r>
            <a:r>
              <a:rPr lang="en-US" sz="2000" b="0" strike="noStrike" spc="-7">
                <a:solidFill>
                  <a:srgbClr val="003365"/>
                </a:solidFill>
                <a:latin typeface="Arial"/>
                <a:ea typeface="DejaVu Sans"/>
              </a:rPr>
              <a:t>/</a:t>
            </a:r>
            <a:endParaRPr lang="en-IN" sz="2000" b="0" strike="noStrike" spc="-1">
              <a:latin typeface="Arial"/>
            </a:endParaRPr>
          </a:p>
          <a:p>
            <a:pPr marL="749880">
              <a:lnSpc>
                <a:spcPct val="100000"/>
              </a:lnSpc>
              <a:spcBef>
                <a:spcPts val="230"/>
              </a:spcBef>
            </a:pPr>
            <a:r>
              <a:rPr lang="en-US" sz="2000" b="0" strike="noStrike" spc="-7">
                <a:solidFill>
                  <a:srgbClr val="003365"/>
                </a:solidFill>
                <a:latin typeface="Arial"/>
                <a:ea typeface="DejaVu Sans"/>
              </a:rPr>
              <a:t>cd</a:t>
            </a:r>
            <a:r>
              <a:rPr lang="en-US" sz="2000" b="0" strike="noStrike" spc="-92">
                <a:solidFill>
                  <a:srgbClr val="003365"/>
                </a:solidFill>
                <a:latin typeface="Arial"/>
                <a:ea typeface="DejaVu Sans"/>
              </a:rPr>
              <a:t> </a:t>
            </a:r>
            <a:r>
              <a:rPr lang="en-US" sz="2000" b="0" strike="noStrike" spc="-12">
                <a:solidFill>
                  <a:srgbClr val="003365"/>
                </a:solidFill>
                <a:latin typeface="Arial"/>
                <a:ea typeface="DejaVu Sans"/>
              </a:rPr>
              <a:t>..</a:t>
            </a:r>
            <a:endParaRPr lang="en-IN" sz="2000" b="0" strike="noStrike" spc="-1">
              <a:latin typeface="Arial"/>
            </a:endParaRPr>
          </a:p>
        </p:txBody>
      </p:sp>
      <p:sp>
        <p:nvSpPr>
          <p:cNvPr id="458" name="CustomShape 4"/>
          <p:cNvSpPr/>
          <p:nvPr/>
        </p:nvSpPr>
        <p:spPr>
          <a:xfrm>
            <a:off x="2917080" y="4114800"/>
            <a:ext cx="4252320" cy="681120"/>
          </a:xfrm>
          <a:prstGeom prst="rect">
            <a:avLst/>
          </a:prstGeom>
          <a:noFill/>
          <a:ln>
            <a:noFill/>
          </a:ln>
        </p:spPr>
        <p:style>
          <a:lnRef idx="0">
            <a:scrgbClr r="0" g="0" b="0"/>
          </a:lnRef>
          <a:fillRef idx="0">
            <a:scrgbClr r="0" g="0" b="0"/>
          </a:fillRef>
          <a:effectRef idx="0">
            <a:scrgbClr r="0" g="0" b="0"/>
          </a:effectRef>
          <a:fontRef idx="minor"/>
        </p:style>
        <p:txBody>
          <a:bodyPr lIns="0" tIns="42480" rIns="0" bIns="0">
            <a:spAutoFit/>
          </a:bodyPr>
          <a:lstStyle/>
          <a:p>
            <a:pPr marL="12600">
              <a:lnSpc>
                <a:spcPct val="100000"/>
              </a:lnSpc>
              <a:spcBef>
                <a:spcPts val="334"/>
              </a:spcBef>
            </a:pPr>
            <a:r>
              <a:rPr lang="en-US" sz="2000" b="0" strike="noStrike" spc="-12">
                <a:solidFill>
                  <a:srgbClr val="003365"/>
                </a:solidFill>
                <a:latin typeface="Times New Roman"/>
                <a:ea typeface="DejaVu Sans"/>
              </a:rPr>
              <a:t>change </a:t>
            </a:r>
            <a:r>
              <a:rPr lang="en-US" sz="2000" b="0" strike="noStrike" spc="-7">
                <a:solidFill>
                  <a:srgbClr val="003365"/>
                </a:solidFill>
                <a:latin typeface="Times New Roman"/>
                <a:ea typeface="DejaVu Sans"/>
              </a:rPr>
              <a:t>to the root</a:t>
            </a:r>
            <a:r>
              <a:rPr lang="en-US" sz="2000" b="0" strike="noStrike" spc="-12">
                <a:solidFill>
                  <a:srgbClr val="003365"/>
                </a:solidFill>
                <a:latin typeface="Times New Roman"/>
                <a:ea typeface="DejaVu Sans"/>
              </a:rPr>
              <a:t> directory</a:t>
            </a:r>
            <a:endParaRPr lang="en-IN" sz="2000" b="0" strike="noStrike" spc="-1">
              <a:latin typeface="Arial"/>
            </a:endParaRPr>
          </a:p>
          <a:p>
            <a:pPr marL="99720">
              <a:lnSpc>
                <a:spcPct val="100000"/>
              </a:lnSpc>
              <a:spcBef>
                <a:spcPts val="230"/>
              </a:spcBef>
            </a:pPr>
            <a:r>
              <a:rPr lang="en-US" sz="2000" b="0" strike="noStrike" spc="-12">
                <a:solidFill>
                  <a:srgbClr val="003365"/>
                </a:solidFill>
                <a:latin typeface="Times New Roman"/>
                <a:ea typeface="DejaVu Sans"/>
              </a:rPr>
              <a:t>change </a:t>
            </a:r>
            <a:r>
              <a:rPr lang="en-US" sz="2000" b="0" strike="noStrike" spc="-7">
                <a:solidFill>
                  <a:srgbClr val="003365"/>
                </a:solidFill>
                <a:latin typeface="Times New Roman"/>
                <a:ea typeface="DejaVu Sans"/>
              </a:rPr>
              <a:t>to the </a:t>
            </a:r>
            <a:r>
              <a:rPr lang="en-US" sz="2000" b="0" strike="noStrike" spc="-12">
                <a:solidFill>
                  <a:srgbClr val="003365"/>
                </a:solidFill>
                <a:latin typeface="Times New Roman"/>
                <a:ea typeface="DejaVu Sans"/>
              </a:rPr>
              <a:t>parent </a:t>
            </a:r>
            <a:r>
              <a:rPr lang="en-US" sz="2000" b="0" strike="noStrike" spc="-7">
                <a:solidFill>
                  <a:srgbClr val="003365"/>
                </a:solidFill>
                <a:latin typeface="Times New Roman"/>
                <a:ea typeface="DejaVu Sans"/>
              </a:rPr>
              <a:t>of that</a:t>
            </a:r>
            <a:r>
              <a:rPr lang="en-US" sz="2000" b="0" strike="noStrike" spc="4">
                <a:solidFill>
                  <a:srgbClr val="003365"/>
                </a:solidFill>
                <a:latin typeface="Times New Roman"/>
                <a:ea typeface="DejaVu Sans"/>
              </a:rPr>
              <a:t> </a:t>
            </a:r>
            <a:r>
              <a:rPr lang="en-US" sz="2000" b="0" strike="noStrike" spc="-12">
                <a:solidFill>
                  <a:srgbClr val="003365"/>
                </a:solidFill>
                <a:latin typeface="Times New Roman"/>
                <a:ea typeface="DejaVu Sans"/>
              </a:rPr>
              <a:t>directory</a:t>
            </a:r>
            <a:endParaRPr lang="en-IN" sz="2000" b="0" strike="noStrike" spc="-1">
              <a:latin typeface="Arial"/>
            </a:endParaRPr>
          </a:p>
        </p:txBody>
      </p:sp>
      <p:sp>
        <p:nvSpPr>
          <p:cNvPr id="459" name="CustomShape 5"/>
          <p:cNvSpPr/>
          <p:nvPr/>
        </p:nvSpPr>
        <p:spPr>
          <a:xfrm>
            <a:off x="914400" y="4809600"/>
            <a:ext cx="6899400" cy="1609560"/>
          </a:xfrm>
          <a:prstGeom prst="rect">
            <a:avLst/>
          </a:prstGeom>
          <a:noFill/>
          <a:ln>
            <a:noFill/>
          </a:ln>
        </p:spPr>
        <p:style>
          <a:lnRef idx="0">
            <a:scrgbClr r="0" g="0" b="0"/>
          </a:lnRef>
          <a:fillRef idx="0">
            <a:scrgbClr r="0" g="0" b="0"/>
          </a:fillRef>
          <a:effectRef idx="0">
            <a:scrgbClr r="0" g="0" b="0"/>
          </a:effectRef>
          <a:fontRef idx="minor"/>
        </p:style>
        <p:txBody>
          <a:bodyPr lIns="0" tIns="50040" rIns="0" bIns="0">
            <a:spAutoFit/>
          </a:bodyPr>
          <a:lstStyle/>
          <a:p>
            <a:pPr marL="298440" indent="-284760">
              <a:lnSpc>
                <a:spcPct val="100000"/>
              </a:lnSpc>
              <a:spcBef>
                <a:spcPts val="394"/>
              </a:spcBef>
              <a:buClr>
                <a:srgbClr val="003365"/>
              </a:buClr>
              <a:buSzPct val="75000"/>
              <a:buFont typeface="Symbol"/>
              <a:buChar char=""/>
              <a:tabLst>
                <a:tab pos="297720" algn="l"/>
                <a:tab pos="298440" algn="l"/>
              </a:tabLst>
            </a:pPr>
            <a:r>
              <a:rPr lang="en-US" sz="2400" b="0" strike="noStrike" spc="-7">
                <a:solidFill>
                  <a:srgbClr val="FF3300"/>
                </a:solidFill>
                <a:latin typeface="Times New Roman"/>
                <a:ea typeface="DejaVu Sans"/>
              </a:rPr>
              <a:t>cp </a:t>
            </a:r>
            <a:r>
              <a:rPr lang="en-US" sz="2400" b="0" strike="noStrike" spc="-1">
                <a:solidFill>
                  <a:srgbClr val="003365"/>
                </a:solidFill>
                <a:latin typeface="Times New Roman"/>
                <a:ea typeface="DejaVu Sans"/>
              </a:rPr>
              <a:t>: </a:t>
            </a:r>
            <a:r>
              <a:rPr lang="en-US" sz="2400" b="0" strike="noStrike" spc="-7">
                <a:solidFill>
                  <a:srgbClr val="FF3300"/>
                </a:solidFill>
                <a:latin typeface="Times New Roman"/>
                <a:ea typeface="DejaVu Sans"/>
              </a:rPr>
              <a:t>c</a:t>
            </a:r>
            <a:r>
              <a:rPr lang="en-US" sz="2400" b="0" strike="noStrike" spc="-7">
                <a:solidFill>
                  <a:srgbClr val="003365"/>
                </a:solidFill>
                <a:latin typeface="Times New Roman"/>
                <a:ea typeface="DejaVu Sans"/>
              </a:rPr>
              <a:t>o</a:t>
            </a:r>
            <a:r>
              <a:rPr lang="en-US" sz="2400" b="0" strike="noStrike" spc="-7">
                <a:solidFill>
                  <a:srgbClr val="FF3300"/>
                </a:solidFill>
                <a:latin typeface="Times New Roman"/>
                <a:ea typeface="DejaVu Sans"/>
              </a:rPr>
              <a:t>p</a:t>
            </a:r>
            <a:r>
              <a:rPr lang="en-US" sz="2400" b="0" strike="noStrike" spc="-7">
                <a:solidFill>
                  <a:srgbClr val="003365"/>
                </a:solidFill>
                <a:latin typeface="Times New Roman"/>
                <a:ea typeface="DejaVu Sans"/>
              </a:rPr>
              <a:t>y </a:t>
            </a:r>
            <a:r>
              <a:rPr lang="en-US" sz="2400" b="0" strike="noStrike" spc="-1">
                <a:solidFill>
                  <a:srgbClr val="003365"/>
                </a:solidFill>
                <a:latin typeface="Times New Roman"/>
                <a:ea typeface="DejaVu Sans"/>
              </a:rPr>
              <a:t>one file to</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another</a:t>
            </a:r>
            <a:endParaRPr lang="en-IN" sz="2400" b="0" strike="noStrike" spc="-1">
              <a:latin typeface="Arial"/>
            </a:endParaRPr>
          </a:p>
          <a:p>
            <a:pPr marL="469800">
              <a:lnSpc>
                <a:spcPct val="100000"/>
              </a:lnSpc>
              <a:spcBef>
                <a:spcPts val="244"/>
              </a:spcBef>
              <a:tabLst>
                <a:tab pos="1598760" algn="l"/>
                <a:tab pos="2484000" algn="l"/>
                <a:tab pos="3551400" algn="l"/>
              </a:tabLst>
            </a:pPr>
            <a:r>
              <a:rPr lang="en-US" sz="2400" b="0" strike="noStrike" spc="-1">
                <a:solidFill>
                  <a:srgbClr val="003365"/>
                </a:solidFill>
                <a:latin typeface="Times New Roman"/>
                <a:ea typeface="DejaVu Sans"/>
              </a:rPr>
              <a:t>– </a:t>
            </a:r>
            <a:r>
              <a:rPr lang="en-US" sz="2400" b="0" strike="noStrike" spc="123">
                <a:solidFill>
                  <a:srgbClr val="003365"/>
                </a:solidFill>
                <a:latin typeface="Times New Roman"/>
                <a:ea typeface="DejaVu Sans"/>
              </a:rPr>
              <a:t> </a:t>
            </a:r>
            <a:r>
              <a:rPr lang="en-US" sz="2400" b="0" strike="noStrike" spc="-7">
                <a:solidFill>
                  <a:srgbClr val="003365"/>
                </a:solidFill>
                <a:latin typeface="Times New Roman"/>
                <a:ea typeface="DejaVu Sans"/>
              </a:rPr>
              <a:t>e.g. cp  </a:t>
            </a:r>
            <a:r>
              <a:rPr lang="en-US" sz="2400" b="0" strike="noStrike" spc="-12">
                <a:solidFill>
                  <a:srgbClr val="003365"/>
                </a:solidFill>
                <a:latin typeface="Times New Roman"/>
                <a:ea typeface="DejaVu Sans"/>
              </a:rPr>
              <a:t>abc.txt	xyz.txt	</a:t>
            </a:r>
            <a:endParaRPr lang="en-IN" sz="2400" b="0" strike="noStrike" spc="-1">
              <a:latin typeface="Arial"/>
            </a:endParaRPr>
          </a:p>
          <a:p>
            <a:pPr marL="469800">
              <a:lnSpc>
                <a:spcPct val="100000"/>
              </a:lnSpc>
              <a:spcBef>
                <a:spcPts val="244"/>
              </a:spcBef>
              <a:tabLst>
                <a:tab pos="1598760" algn="l"/>
                <a:tab pos="2484000" algn="l"/>
                <a:tab pos="3551400" algn="l"/>
              </a:tabLst>
            </a:pPr>
            <a:r>
              <a:rPr lang="en-US" sz="2400" b="0" strike="noStrike" spc="-7">
                <a:solidFill>
                  <a:srgbClr val="003365"/>
                </a:solidFill>
                <a:latin typeface="Times New Roman"/>
                <a:ea typeface="DejaVu Sans"/>
              </a:rPr>
              <a:t>copy </a:t>
            </a:r>
            <a:r>
              <a:rPr lang="en-US" sz="2400" b="0" strike="noStrike" spc="-12">
                <a:solidFill>
                  <a:srgbClr val="003365"/>
                </a:solidFill>
                <a:latin typeface="Times New Roman"/>
                <a:ea typeface="DejaVu Sans"/>
              </a:rPr>
              <a:t>abc.txt to xyz.txt</a:t>
            </a:r>
            <a:endParaRPr lang="en-IN" sz="2400" b="0" strike="noStrike" spc="-1">
              <a:latin typeface="Arial"/>
            </a:endParaRPr>
          </a:p>
          <a:p>
            <a:pPr marL="298440" indent="-284760">
              <a:lnSpc>
                <a:spcPct val="100000"/>
              </a:lnSpc>
              <a:spcBef>
                <a:spcPts val="275"/>
              </a:spcBef>
              <a:buClr>
                <a:srgbClr val="003365"/>
              </a:buClr>
              <a:buSzPct val="75000"/>
              <a:buFont typeface="Symbol"/>
              <a:buChar char=""/>
              <a:tabLst>
                <a:tab pos="297720" algn="l"/>
                <a:tab pos="298440" algn="l"/>
              </a:tabLst>
            </a:pPr>
            <a:r>
              <a:rPr lang="en-US" sz="2400" b="0" strike="noStrike" spc="-7">
                <a:solidFill>
                  <a:srgbClr val="FF3300"/>
                </a:solidFill>
                <a:latin typeface="Times New Roman"/>
                <a:ea typeface="DejaVu Sans"/>
              </a:rPr>
              <a:t>rm </a:t>
            </a:r>
            <a:r>
              <a:rPr lang="en-US" sz="2400" b="0" strike="noStrike" spc="-1">
                <a:solidFill>
                  <a:srgbClr val="003365"/>
                </a:solidFill>
                <a:latin typeface="Times New Roman"/>
                <a:ea typeface="DejaVu Sans"/>
              </a:rPr>
              <a:t>: </a:t>
            </a:r>
            <a:r>
              <a:rPr lang="en-US" sz="2400" b="0" strike="noStrike" spc="-7">
                <a:solidFill>
                  <a:srgbClr val="FF3300"/>
                </a:solidFill>
                <a:latin typeface="Times New Roman"/>
                <a:ea typeface="DejaVu Sans"/>
              </a:rPr>
              <a:t>r</a:t>
            </a:r>
            <a:r>
              <a:rPr lang="en-US" sz="2400" b="0" strike="noStrike" spc="-7">
                <a:solidFill>
                  <a:srgbClr val="003365"/>
                </a:solidFill>
                <a:latin typeface="Times New Roman"/>
                <a:ea typeface="DejaVu Sans"/>
              </a:rPr>
              <a:t>e</a:t>
            </a:r>
            <a:r>
              <a:rPr lang="en-US" sz="2400" b="0" strike="noStrike" spc="-7">
                <a:solidFill>
                  <a:srgbClr val="FF3300"/>
                </a:solidFill>
                <a:latin typeface="Times New Roman"/>
                <a:ea typeface="DejaVu Sans"/>
              </a:rPr>
              <a:t>m</a:t>
            </a:r>
            <a:r>
              <a:rPr lang="en-US" sz="2400" b="0" strike="noStrike" spc="-7">
                <a:solidFill>
                  <a:srgbClr val="003365"/>
                </a:solidFill>
                <a:latin typeface="Times New Roman"/>
                <a:ea typeface="DejaVu Sans"/>
              </a:rPr>
              <a:t>ove </a:t>
            </a:r>
            <a:r>
              <a:rPr lang="en-US" sz="2400" b="0" strike="noStrike" spc="-1">
                <a:solidFill>
                  <a:srgbClr val="003365"/>
                </a:solidFill>
                <a:latin typeface="Times New Roman"/>
                <a:ea typeface="DejaVu Sans"/>
              </a:rPr>
              <a:t>a</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file</a:t>
            </a: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GNU Project</a:t>
            </a:r>
            <a:endParaRPr lang="en-IN" sz="4400" b="0" strike="noStrike" spc="-1">
              <a:latin typeface="Arial"/>
            </a:endParaRPr>
          </a:p>
        </p:txBody>
      </p:sp>
      <p:sp>
        <p:nvSpPr>
          <p:cNvPr id="366" name="CustomShape 2"/>
          <p:cNvSpPr/>
          <p:nvPr/>
        </p:nvSpPr>
        <p:spPr>
          <a:xfrm>
            <a:off x="45720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7720" indent="-284760">
              <a:lnSpc>
                <a:spcPct val="100000"/>
              </a:lnSpc>
              <a:spcBef>
                <a:spcPts val="9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Established in 1984 by </a:t>
            </a:r>
            <a:r>
              <a:rPr lang="en-US" sz="2400" b="0" strike="noStrike" spc="-1">
                <a:solidFill>
                  <a:srgbClr val="FF3300"/>
                </a:solidFill>
                <a:latin typeface="Times New Roman"/>
                <a:ea typeface="DejaVu Sans"/>
              </a:rPr>
              <a:t>Richard </a:t>
            </a:r>
            <a:r>
              <a:rPr lang="en-US" sz="2400" b="0" strike="noStrike" spc="-7">
                <a:solidFill>
                  <a:srgbClr val="FF3300"/>
                </a:solidFill>
                <a:latin typeface="Times New Roman"/>
                <a:ea typeface="DejaVu Sans"/>
              </a:rPr>
              <a:t>Stallman</a:t>
            </a:r>
            <a:r>
              <a:rPr lang="en-US" sz="2400" b="0" strike="noStrike" spc="-7">
                <a:solidFill>
                  <a:srgbClr val="003365"/>
                </a:solidFill>
                <a:latin typeface="Times New Roman"/>
                <a:ea typeface="DejaVu Sans"/>
              </a:rPr>
              <a:t>, who  believes </a:t>
            </a:r>
            <a:r>
              <a:rPr lang="en-US" sz="2400" b="0" strike="noStrike" spc="-1">
                <a:solidFill>
                  <a:srgbClr val="003365"/>
                </a:solidFill>
                <a:latin typeface="Times New Roman"/>
                <a:ea typeface="DejaVu Sans"/>
              </a:rPr>
              <a:t>that software should </a:t>
            </a:r>
            <a:r>
              <a:rPr lang="en-US" sz="2400" b="0" strike="noStrike" spc="-7">
                <a:solidFill>
                  <a:srgbClr val="003365"/>
                </a:solidFill>
                <a:latin typeface="Times New Roman"/>
                <a:ea typeface="DejaVu Sans"/>
              </a:rPr>
              <a:t>be </a:t>
            </a:r>
            <a:r>
              <a:rPr lang="en-US" sz="2400" b="0" strike="noStrike" spc="-1">
                <a:solidFill>
                  <a:srgbClr val="003365"/>
                </a:solidFill>
                <a:latin typeface="Times New Roman"/>
                <a:ea typeface="DejaVu Sans"/>
              </a:rPr>
              <a:t>free from</a:t>
            </a:r>
            <a:r>
              <a:rPr lang="en-US" sz="2400" b="0" strike="noStrike" spc="-80">
                <a:solidFill>
                  <a:srgbClr val="003365"/>
                </a:solidFill>
                <a:latin typeface="Times New Roman"/>
                <a:ea typeface="DejaVu Sans"/>
              </a:rPr>
              <a:t> </a:t>
            </a:r>
            <a:r>
              <a:rPr lang="en-US" sz="2400" b="0" strike="noStrike" spc="-1">
                <a:solidFill>
                  <a:srgbClr val="003365"/>
                </a:solidFill>
                <a:latin typeface="Times New Roman"/>
                <a:ea typeface="DejaVu Sans"/>
              </a:rPr>
              <a:t>restrictions  against copying or modification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order to make  </a:t>
            </a:r>
            <a:r>
              <a:rPr lang="en-US" sz="2400" b="0" strike="noStrike" spc="-7">
                <a:solidFill>
                  <a:srgbClr val="003365"/>
                </a:solidFill>
                <a:latin typeface="Times New Roman"/>
                <a:ea typeface="DejaVu Sans"/>
              </a:rPr>
              <a:t>better and efficient </a:t>
            </a:r>
            <a:r>
              <a:rPr lang="en-US" sz="2400" b="0" strike="noStrike" spc="-1">
                <a:solidFill>
                  <a:srgbClr val="003365"/>
                </a:solidFill>
                <a:latin typeface="Times New Roman"/>
                <a:ea typeface="DejaVu Sans"/>
              </a:rPr>
              <a:t>computer </a:t>
            </a:r>
            <a:r>
              <a:rPr lang="en-US" sz="2400" b="0" strike="noStrike" spc="-7">
                <a:solidFill>
                  <a:srgbClr val="003365"/>
                </a:solidFill>
                <a:latin typeface="Times New Roman"/>
                <a:ea typeface="DejaVu Sans"/>
              </a:rPr>
              <a:t>programs</a:t>
            </a:r>
            <a:endParaRPr lang="en-IN" sz="2400" b="0" strike="noStrike" spc="-1">
              <a:latin typeface="Arial"/>
            </a:endParaRPr>
          </a:p>
          <a:p>
            <a:pPr marL="298440" indent="-284760">
              <a:lnSpc>
                <a:spcPct val="100000"/>
              </a:lnSpc>
              <a:spcBef>
                <a:spcPts val="550"/>
              </a:spcBef>
              <a:buClr>
                <a:srgbClr val="003365"/>
              </a:buClr>
              <a:buSzPct val="75000"/>
              <a:buFont typeface="Symbol"/>
              <a:buChar char=""/>
              <a:tabLst>
                <a:tab pos="297720" algn="l"/>
                <a:tab pos="298440" algn="l"/>
              </a:tabLst>
            </a:pPr>
            <a:r>
              <a:rPr lang="en-US" sz="2400" b="0" strike="noStrike" spc="-1">
                <a:solidFill>
                  <a:srgbClr val="FF3300"/>
                </a:solidFill>
                <a:latin typeface="Times New Roman"/>
                <a:ea typeface="DejaVu Sans"/>
              </a:rPr>
              <a:t>GNU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a recursive </a:t>
            </a:r>
            <a:r>
              <a:rPr lang="en-US" sz="2400" b="0" strike="noStrike" spc="-7">
                <a:solidFill>
                  <a:srgbClr val="003365"/>
                </a:solidFill>
                <a:latin typeface="Times New Roman"/>
                <a:ea typeface="DejaVu Sans"/>
              </a:rPr>
              <a:t>acronym </a:t>
            </a:r>
            <a:r>
              <a:rPr lang="en-US" sz="2400" b="0" strike="noStrike" spc="-1">
                <a:solidFill>
                  <a:srgbClr val="003365"/>
                </a:solidFill>
                <a:latin typeface="Times New Roman"/>
                <a:ea typeface="DejaVu Sans"/>
              </a:rPr>
              <a:t>for “</a:t>
            </a:r>
            <a:r>
              <a:rPr lang="en-US" sz="2400" b="0" strike="noStrike" spc="-1">
                <a:solidFill>
                  <a:srgbClr val="FF3300"/>
                </a:solidFill>
                <a:latin typeface="Times New Roman"/>
                <a:ea typeface="DejaVu Sans"/>
              </a:rPr>
              <a:t>G</a:t>
            </a:r>
            <a:r>
              <a:rPr lang="en-US" sz="2400" b="0" strike="noStrike" spc="-1">
                <a:solidFill>
                  <a:srgbClr val="003365"/>
                </a:solidFill>
                <a:latin typeface="Times New Roman"/>
                <a:ea typeface="DejaVu Sans"/>
              </a:rPr>
              <a:t>NU's </a:t>
            </a:r>
            <a:r>
              <a:rPr lang="en-US" sz="2400" b="0" strike="noStrike" spc="-1">
                <a:solidFill>
                  <a:srgbClr val="FF3300"/>
                </a:solidFill>
                <a:latin typeface="Times New Roman"/>
                <a:ea typeface="DejaVu Sans"/>
              </a:rPr>
              <a:t>N</a:t>
            </a:r>
            <a:r>
              <a:rPr lang="en-US" sz="2400" b="0" strike="noStrike" spc="-1">
                <a:solidFill>
                  <a:srgbClr val="003365"/>
                </a:solidFill>
                <a:latin typeface="Times New Roman"/>
                <a:ea typeface="DejaVu Sans"/>
              </a:rPr>
              <a:t>ot</a:t>
            </a:r>
            <a:r>
              <a:rPr lang="en-US" sz="2400" b="0" strike="noStrike" spc="-72">
                <a:solidFill>
                  <a:srgbClr val="003365"/>
                </a:solidFill>
                <a:latin typeface="Times New Roman"/>
                <a:ea typeface="DejaVu Sans"/>
              </a:rPr>
              <a:t> </a:t>
            </a:r>
            <a:r>
              <a:rPr lang="en-US" sz="2400" b="0" strike="noStrike" spc="-1">
                <a:solidFill>
                  <a:srgbClr val="FF3300"/>
                </a:solidFill>
                <a:latin typeface="Times New Roman"/>
                <a:ea typeface="DejaVu Sans"/>
              </a:rPr>
              <a:t>U</a:t>
            </a:r>
            <a:r>
              <a:rPr lang="en-US" sz="2400" b="0" strike="noStrike" spc="-1">
                <a:solidFill>
                  <a:srgbClr val="003365"/>
                </a:solidFill>
                <a:latin typeface="Times New Roman"/>
                <a:ea typeface="DejaVu Sans"/>
              </a:rPr>
              <a:t>nix”</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Aim at developing a complete </a:t>
            </a:r>
            <a:r>
              <a:rPr lang="en-US" sz="2400" b="0" strike="noStrike" spc="-7">
                <a:solidFill>
                  <a:srgbClr val="003365"/>
                </a:solidFill>
                <a:latin typeface="Times New Roman"/>
                <a:ea typeface="DejaVu Sans"/>
              </a:rPr>
              <a:t>Unix-like </a:t>
            </a:r>
            <a:r>
              <a:rPr lang="en-US" sz="2400" b="0" strike="noStrike" spc="-1">
                <a:solidFill>
                  <a:srgbClr val="003365"/>
                </a:solidFill>
                <a:latin typeface="Times New Roman"/>
                <a:ea typeface="DejaVu Sans"/>
              </a:rPr>
              <a:t>operating  system </a:t>
            </a:r>
            <a:r>
              <a:rPr lang="en-US" sz="2400" b="0" strike="noStrike" spc="-7">
                <a:solidFill>
                  <a:srgbClr val="003365"/>
                </a:solidFill>
                <a:latin typeface="Times New Roman"/>
                <a:ea typeface="DejaVu Sans"/>
              </a:rPr>
              <a:t>which is </a:t>
            </a:r>
            <a:r>
              <a:rPr lang="en-US" sz="2400" b="0" strike="noStrike" spc="-1">
                <a:solidFill>
                  <a:srgbClr val="003365"/>
                </a:solidFill>
                <a:latin typeface="Times New Roman"/>
                <a:ea typeface="DejaVu Sans"/>
              </a:rPr>
              <a:t>free for copying </a:t>
            </a:r>
            <a:r>
              <a:rPr lang="en-US" sz="2400" b="0" strike="noStrike" spc="-7">
                <a:solidFill>
                  <a:srgbClr val="003365"/>
                </a:solidFill>
                <a:latin typeface="Times New Roman"/>
                <a:ea typeface="DejaVu Sans"/>
              </a:rPr>
              <a:t>and</a:t>
            </a:r>
            <a:r>
              <a:rPr lang="en-US" sz="2400" b="0" strike="noStrike" spc="-80">
                <a:solidFill>
                  <a:srgbClr val="003365"/>
                </a:solidFill>
                <a:latin typeface="Times New Roman"/>
                <a:ea typeface="DejaVu Sans"/>
              </a:rPr>
              <a:t> </a:t>
            </a:r>
            <a:r>
              <a:rPr lang="en-US" sz="2400" b="0" strike="noStrike" spc="-1">
                <a:solidFill>
                  <a:srgbClr val="003365"/>
                </a:solidFill>
                <a:latin typeface="Times New Roman"/>
                <a:ea typeface="DejaVu Sans"/>
              </a:rPr>
              <a:t>modification</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Companies make their money by maintaining and  </a:t>
            </a:r>
            <a:r>
              <a:rPr lang="en-US" sz="2400" b="0" strike="noStrike" spc="-7">
                <a:solidFill>
                  <a:srgbClr val="003365"/>
                </a:solidFill>
                <a:latin typeface="Times New Roman"/>
                <a:ea typeface="DejaVu Sans"/>
              </a:rPr>
              <a:t>distributing </a:t>
            </a:r>
            <a:r>
              <a:rPr lang="en-US" sz="2400" b="0" strike="noStrike" spc="-1">
                <a:solidFill>
                  <a:srgbClr val="003365"/>
                </a:solidFill>
                <a:latin typeface="Times New Roman"/>
                <a:ea typeface="DejaVu Sans"/>
              </a:rPr>
              <a:t>the software, e.g. </a:t>
            </a:r>
            <a:r>
              <a:rPr lang="en-US" sz="2400" b="0" strike="noStrike" spc="-7">
                <a:solidFill>
                  <a:srgbClr val="003365"/>
                </a:solidFill>
                <a:latin typeface="Times New Roman"/>
                <a:ea typeface="DejaVu Sans"/>
              </a:rPr>
              <a:t>optimally packaging </a:t>
            </a:r>
            <a:r>
              <a:rPr lang="en-US" sz="2400" b="0" strike="noStrike" spc="-1">
                <a:solidFill>
                  <a:srgbClr val="003365"/>
                </a:solidFill>
                <a:latin typeface="Times New Roman"/>
                <a:ea typeface="DejaVu Sans"/>
              </a:rPr>
              <a:t>the  software </a:t>
            </a:r>
            <a:r>
              <a:rPr lang="en-US" sz="2400" b="0" strike="noStrike" spc="-7">
                <a:solidFill>
                  <a:srgbClr val="003365"/>
                </a:solidFill>
                <a:latin typeface="Times New Roman"/>
                <a:ea typeface="DejaVu Sans"/>
              </a:rPr>
              <a:t>with different </a:t>
            </a:r>
            <a:r>
              <a:rPr lang="en-US" sz="2400" b="0" strike="noStrike" spc="-1">
                <a:solidFill>
                  <a:srgbClr val="003365"/>
                </a:solidFill>
                <a:latin typeface="Times New Roman"/>
                <a:ea typeface="DejaVu Sans"/>
              </a:rPr>
              <a:t>tools (Redhat, Slackware,  Mandrake, SuSE,</a:t>
            </a:r>
            <a:r>
              <a:rPr lang="en-US" sz="2400" b="0" strike="noStrike" spc="-15">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298440" indent="-284760">
              <a:lnSpc>
                <a:spcPts val="2874"/>
              </a:lnSpc>
              <a:spcBef>
                <a:spcPts val="556"/>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Stallman built the first free GNU C </a:t>
            </a:r>
            <a:r>
              <a:rPr lang="en-US" sz="2400" b="0" strike="noStrike" spc="-7">
                <a:solidFill>
                  <a:srgbClr val="003365"/>
                </a:solidFill>
                <a:latin typeface="Times New Roman"/>
                <a:ea typeface="DejaVu Sans"/>
              </a:rPr>
              <a:t>Compiler in</a:t>
            </a:r>
            <a:r>
              <a:rPr lang="en-US" sz="2400" b="0" strike="noStrike" spc="-92">
                <a:solidFill>
                  <a:srgbClr val="003365"/>
                </a:solidFill>
                <a:latin typeface="Times New Roman"/>
                <a:ea typeface="DejaVu Sans"/>
              </a:rPr>
              <a:t> </a:t>
            </a:r>
            <a:r>
              <a:rPr lang="en-US" sz="2400" b="0" strike="noStrike" spc="-1">
                <a:solidFill>
                  <a:srgbClr val="003365"/>
                </a:solidFill>
                <a:latin typeface="Times New Roman"/>
                <a:ea typeface="DejaVu Sans"/>
              </a:rPr>
              <a:t>1991.</a:t>
            </a:r>
            <a:endParaRPr lang="en-IN" sz="2400" b="0" strike="noStrike" spc="-1">
              <a:latin typeface="Arial"/>
            </a:endParaRPr>
          </a:p>
          <a:p>
            <a:pPr marL="298440" indent="-342000">
              <a:lnSpc>
                <a:spcPts val="2874"/>
              </a:lnSpc>
              <a:spcBef>
                <a:spcPts val="479"/>
              </a:spcBef>
              <a:buClr>
                <a:srgbClr val="003365"/>
              </a:buClr>
              <a:buFont typeface="Symbol"/>
              <a:buChar char=""/>
              <a:tabLst>
                <a:tab pos="297720" algn="l"/>
                <a:tab pos="298440" algn="l"/>
              </a:tabLst>
            </a:pPr>
            <a:r>
              <a:rPr lang="en-US" sz="2400" b="0" strike="noStrike" spc="-1">
                <a:solidFill>
                  <a:srgbClr val="003365"/>
                </a:solidFill>
                <a:latin typeface="Times New Roman"/>
                <a:ea typeface="DejaVu Sans"/>
              </a:rPr>
              <a:t>But still, </a:t>
            </a:r>
            <a:r>
              <a:rPr lang="en-US" sz="2400" b="0" strike="noStrike" spc="-7">
                <a:solidFill>
                  <a:srgbClr val="003365"/>
                </a:solidFill>
                <a:latin typeface="Times New Roman"/>
                <a:ea typeface="DejaVu Sans"/>
              </a:rPr>
              <a:t>an </a:t>
            </a:r>
            <a:r>
              <a:rPr lang="en-US" sz="2400" b="0" strike="noStrike" spc="-1">
                <a:solidFill>
                  <a:srgbClr val="003365"/>
                </a:solidFill>
                <a:latin typeface="Times New Roman"/>
                <a:ea typeface="DejaVu Sans"/>
              </a:rPr>
              <a:t>OS </a:t>
            </a:r>
            <a:r>
              <a:rPr lang="en-US" sz="2400" b="0" strike="noStrike" spc="-7">
                <a:solidFill>
                  <a:srgbClr val="003365"/>
                </a:solidFill>
                <a:latin typeface="Times New Roman"/>
                <a:ea typeface="DejaVu Sans"/>
              </a:rPr>
              <a:t>was </a:t>
            </a:r>
            <a:r>
              <a:rPr lang="en-US" sz="2400" b="0" strike="noStrike" spc="-1">
                <a:solidFill>
                  <a:srgbClr val="003365"/>
                </a:solidFill>
                <a:latin typeface="Times New Roman"/>
                <a:ea typeface="DejaVu Sans"/>
              </a:rPr>
              <a:t>yet to </a:t>
            </a:r>
            <a:r>
              <a:rPr lang="en-US" sz="2400" b="0" strike="noStrike" spc="-7">
                <a:solidFill>
                  <a:srgbClr val="003365"/>
                </a:solidFill>
                <a:latin typeface="Times New Roman"/>
                <a:ea typeface="DejaVu Sans"/>
              </a:rPr>
              <a:t>be</a:t>
            </a:r>
            <a:r>
              <a:rPr lang="en-US" sz="2400" b="0" strike="noStrike" spc="-55">
                <a:solidFill>
                  <a:srgbClr val="003365"/>
                </a:solidFill>
                <a:latin typeface="Times New Roman"/>
                <a:ea typeface="DejaVu Sans"/>
              </a:rPr>
              <a:t> </a:t>
            </a:r>
            <a:r>
              <a:rPr lang="en-US" sz="2400" b="0" strike="noStrike" spc="-7">
                <a:solidFill>
                  <a:srgbClr val="003365"/>
                </a:solidFill>
                <a:latin typeface="Times New Roman"/>
                <a:ea typeface="DejaVu Sans"/>
              </a:rPr>
              <a:t>developed</a:t>
            </a:r>
            <a:endParaRPr lang="en-IN" sz="2400" b="0" strike="noStrike" spc="-1">
              <a:latin typeface="Arial"/>
            </a:endParaRPr>
          </a:p>
          <a:p>
            <a:pPr>
              <a:lnSpc>
                <a:spcPct val="100000"/>
              </a:lnSpc>
              <a:spcBef>
                <a:spcPts val="641"/>
              </a:spcBef>
              <a:tabLst>
                <a:tab pos="0" algn="l"/>
              </a:tabLst>
            </a:pPr>
            <a:endParaRPr lang="en-IN" sz="24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Example Linux Shell Commands </a:t>
            </a:r>
            <a:br/>
            <a:br/>
            <a:endParaRPr lang="en-IN" sz="4400" b="0" strike="noStrike" spc="-1">
              <a:latin typeface="Arial"/>
            </a:endParaRPr>
          </a:p>
        </p:txBody>
      </p:sp>
      <p:sp>
        <p:nvSpPr>
          <p:cNvPr id="461"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70"/>
              </a:spcBef>
              <a:tabLst>
                <a:tab pos="399240" algn="l"/>
                <a:tab pos="399960" algn="l"/>
              </a:tabLst>
            </a:pPr>
            <a:endParaRPr lang="en-IN" sz="1800" b="0" strike="noStrike" spc="-1">
              <a:latin typeface="Arial"/>
            </a:endParaRPr>
          </a:p>
          <a:p>
            <a:pPr>
              <a:lnSpc>
                <a:spcPct val="100000"/>
              </a:lnSpc>
              <a:tabLst>
                <a:tab pos="399240" algn="l"/>
                <a:tab pos="399960" algn="l"/>
              </a:tabLst>
            </a:pPr>
            <a:endParaRPr lang="en-IN" sz="1800" b="0" strike="noStrike" spc="-1">
              <a:latin typeface="Arial"/>
            </a:endParaRPr>
          </a:p>
        </p:txBody>
      </p:sp>
      <p:sp>
        <p:nvSpPr>
          <p:cNvPr id="462"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
        <p:nvSpPr>
          <p:cNvPr id="463" name="CustomShape 4"/>
          <p:cNvSpPr/>
          <p:nvPr/>
        </p:nvSpPr>
        <p:spPr>
          <a:xfrm>
            <a:off x="789120" y="2511000"/>
            <a:ext cx="7530480" cy="3006360"/>
          </a:xfrm>
          <a:prstGeom prst="rect">
            <a:avLst/>
          </a:prstGeom>
          <a:noFill/>
          <a:ln>
            <a:noFill/>
          </a:ln>
        </p:spPr>
        <p:style>
          <a:lnRef idx="0">
            <a:scrgbClr r="0" g="0" b="0"/>
          </a:lnRef>
          <a:fillRef idx="0">
            <a:scrgbClr r="0" g="0" b="0"/>
          </a:fillRef>
          <a:effectRef idx="0">
            <a:scrgbClr r="0" g="0" b="0"/>
          </a:effectRef>
          <a:fontRef idx="minor"/>
        </p:style>
        <p:txBody>
          <a:bodyPr lIns="0" tIns="41760" rIns="0" bIns="0">
            <a:spAutoFit/>
          </a:bodyPr>
          <a:lstStyle/>
          <a:p>
            <a:pPr marL="469800">
              <a:lnSpc>
                <a:spcPct val="100000"/>
              </a:lnSpc>
              <a:spcBef>
                <a:spcPts val="329"/>
              </a:spcBef>
              <a:tabLst>
                <a:tab pos="2302560" algn="l"/>
              </a:tabLst>
            </a:pPr>
            <a:endParaRPr lang="en-IN" sz="1800" b="0" strike="noStrike" spc="-1">
              <a:latin typeface="Arial"/>
            </a:endParaRPr>
          </a:p>
          <a:p>
            <a:pPr marL="469800">
              <a:lnSpc>
                <a:spcPct val="100000"/>
              </a:lnSpc>
              <a:spcBef>
                <a:spcPts val="329"/>
              </a:spcBef>
              <a:tabLst>
                <a:tab pos="2302560" algn="l"/>
              </a:tabLst>
            </a:pPr>
            <a:r>
              <a:rPr lang="en-US" sz="1500" b="0" strike="noStrike" spc="-1">
                <a:solidFill>
                  <a:srgbClr val="003365"/>
                </a:solidFill>
                <a:latin typeface="Arial"/>
                <a:ea typeface="DejaVu Sans"/>
              </a:rPr>
              <a:t>–  </a:t>
            </a:r>
            <a:r>
              <a:rPr lang="en-US" sz="2000" b="0" strike="noStrike" spc="-7">
                <a:solidFill>
                  <a:srgbClr val="003365"/>
                </a:solidFill>
                <a:latin typeface="Arial"/>
                <a:ea typeface="DejaVu Sans"/>
              </a:rPr>
              <a:t>e.g.</a:t>
            </a:r>
            <a:r>
              <a:rPr lang="en-US" sz="2000" b="0" strike="noStrike" spc="117">
                <a:solidFill>
                  <a:srgbClr val="003365"/>
                </a:solidFill>
                <a:latin typeface="Arial"/>
                <a:ea typeface="DejaVu Sans"/>
              </a:rPr>
              <a:t> </a:t>
            </a:r>
            <a:r>
              <a:rPr lang="en-US" sz="2000" b="0" strike="noStrike" spc="-7">
                <a:solidFill>
                  <a:srgbClr val="003365"/>
                </a:solidFill>
                <a:latin typeface="Arial"/>
                <a:ea typeface="DejaVu Sans"/>
              </a:rPr>
              <a:t>man cd	ask for the </a:t>
            </a:r>
            <a:r>
              <a:rPr lang="en-US" sz="2000" b="0" strike="noStrike" spc="-12">
                <a:solidFill>
                  <a:srgbClr val="003365"/>
                </a:solidFill>
                <a:latin typeface="Arial"/>
                <a:ea typeface="DejaVu Sans"/>
              </a:rPr>
              <a:t>manual </a:t>
            </a:r>
            <a:r>
              <a:rPr lang="en-US" sz="2000" b="0" strike="noStrike" spc="-7">
                <a:solidFill>
                  <a:srgbClr val="003365"/>
                </a:solidFill>
                <a:latin typeface="Arial"/>
                <a:ea typeface="DejaVu Sans"/>
              </a:rPr>
              <a:t>of the </a:t>
            </a:r>
            <a:r>
              <a:rPr lang="en-US" sz="2000" b="0" strike="noStrike" spc="-12">
                <a:solidFill>
                  <a:srgbClr val="003365"/>
                </a:solidFill>
                <a:latin typeface="Arial"/>
                <a:ea typeface="DejaVu Sans"/>
              </a:rPr>
              <a:t>command</a:t>
            </a:r>
            <a:r>
              <a:rPr lang="en-US" sz="2000" b="0" strike="noStrike" spc="-7">
                <a:solidFill>
                  <a:srgbClr val="003365"/>
                </a:solidFill>
                <a:latin typeface="Arial"/>
                <a:ea typeface="DejaVu Sans"/>
              </a:rPr>
              <a:t> </a:t>
            </a:r>
            <a:r>
              <a:rPr lang="en-US" sz="2000" b="0" strike="noStrike" spc="-12">
                <a:solidFill>
                  <a:srgbClr val="003365"/>
                </a:solidFill>
                <a:latin typeface="Arial"/>
                <a:ea typeface="DejaVu Sans"/>
              </a:rPr>
              <a:t>cd</a:t>
            </a:r>
            <a:endParaRPr lang="en-IN" sz="2000" b="0" strike="noStrike" spc="-1">
              <a:latin typeface="Arial"/>
            </a:endParaRPr>
          </a:p>
          <a:p>
            <a:pPr marL="298440" indent="-284760">
              <a:lnSpc>
                <a:spcPct val="100000"/>
              </a:lnSpc>
              <a:spcBef>
                <a:spcPts val="275"/>
              </a:spcBef>
              <a:buClr>
                <a:srgbClr val="003365"/>
              </a:buClr>
              <a:buSzPct val="75000"/>
              <a:buFont typeface="Symbol"/>
              <a:buChar char=""/>
              <a:tabLst>
                <a:tab pos="297720" algn="l"/>
                <a:tab pos="298440" algn="l"/>
              </a:tabLst>
            </a:pPr>
            <a:r>
              <a:rPr lang="en-US" sz="2400" b="0" strike="noStrike" spc="-1">
                <a:solidFill>
                  <a:srgbClr val="FF3300"/>
                </a:solidFill>
                <a:latin typeface="Arial"/>
                <a:ea typeface="DejaVu Sans"/>
              </a:rPr>
              <a:t>pwd </a:t>
            </a:r>
            <a:r>
              <a:rPr lang="en-US" sz="2400" b="0" strike="noStrike" spc="-1">
                <a:solidFill>
                  <a:srgbClr val="003365"/>
                </a:solidFill>
                <a:latin typeface="Arial"/>
                <a:ea typeface="DejaVu Sans"/>
              </a:rPr>
              <a:t>: </a:t>
            </a:r>
            <a:r>
              <a:rPr lang="en-US" sz="2400" b="0" strike="noStrike" spc="-7">
                <a:solidFill>
                  <a:srgbClr val="003365"/>
                </a:solidFill>
                <a:latin typeface="Arial"/>
                <a:ea typeface="DejaVu Sans"/>
              </a:rPr>
              <a:t>show </a:t>
            </a:r>
            <a:r>
              <a:rPr lang="en-US" sz="2400" b="0" strike="noStrike" spc="-1">
                <a:solidFill>
                  <a:srgbClr val="003365"/>
                </a:solidFill>
                <a:latin typeface="Arial"/>
                <a:ea typeface="DejaVu Sans"/>
              </a:rPr>
              <a:t>the </a:t>
            </a:r>
            <a:r>
              <a:rPr lang="en-US" sz="2400" b="0" strike="noStrike" spc="-7">
                <a:solidFill>
                  <a:srgbClr val="003365"/>
                </a:solidFill>
                <a:latin typeface="Arial"/>
                <a:ea typeface="DejaVu Sans"/>
              </a:rPr>
              <a:t>name of </a:t>
            </a:r>
            <a:r>
              <a:rPr lang="en-US" sz="2400" b="0" strike="noStrike" spc="-1">
                <a:solidFill>
                  <a:srgbClr val="003365"/>
                </a:solidFill>
                <a:latin typeface="Arial"/>
                <a:ea typeface="DejaVu Sans"/>
              </a:rPr>
              <a:t>the </a:t>
            </a:r>
            <a:r>
              <a:rPr lang="en-US" sz="2400" b="0" strike="noStrike" spc="-1">
                <a:solidFill>
                  <a:srgbClr val="FF3300"/>
                </a:solidFill>
                <a:latin typeface="Arial"/>
                <a:ea typeface="DejaVu Sans"/>
              </a:rPr>
              <a:t>p</a:t>
            </a:r>
            <a:r>
              <a:rPr lang="en-US" sz="2400" b="0" strike="noStrike" spc="-1">
                <a:solidFill>
                  <a:srgbClr val="003365"/>
                </a:solidFill>
                <a:latin typeface="Arial"/>
                <a:ea typeface="DejaVu Sans"/>
              </a:rPr>
              <a:t>resent </a:t>
            </a:r>
            <a:r>
              <a:rPr lang="en-US" sz="2400" b="0" strike="noStrike" spc="-7">
                <a:solidFill>
                  <a:srgbClr val="FF3300"/>
                </a:solidFill>
                <a:latin typeface="Arial"/>
                <a:ea typeface="DejaVu Sans"/>
              </a:rPr>
              <a:t>w</a:t>
            </a:r>
            <a:r>
              <a:rPr lang="en-US" sz="2400" b="0" strike="noStrike" spc="-7">
                <a:solidFill>
                  <a:srgbClr val="003365"/>
                </a:solidFill>
                <a:latin typeface="Arial"/>
                <a:ea typeface="DejaVu Sans"/>
              </a:rPr>
              <a:t>orking</a:t>
            </a:r>
            <a:r>
              <a:rPr lang="en-US" sz="2400" b="0" strike="noStrike" spc="-35">
                <a:solidFill>
                  <a:srgbClr val="003365"/>
                </a:solidFill>
                <a:latin typeface="Arial"/>
                <a:ea typeface="DejaVu Sans"/>
              </a:rPr>
              <a:t> </a:t>
            </a:r>
            <a:r>
              <a:rPr lang="en-US" sz="2400" b="0" strike="noStrike" spc="-7">
                <a:solidFill>
                  <a:srgbClr val="FF3300"/>
                </a:solidFill>
                <a:latin typeface="Arial"/>
                <a:ea typeface="DejaVu Sans"/>
              </a:rPr>
              <a:t>d</a:t>
            </a:r>
            <a:r>
              <a:rPr lang="en-US" sz="2400" b="0" strike="noStrike" spc="-7">
                <a:solidFill>
                  <a:srgbClr val="003365"/>
                </a:solidFill>
                <a:latin typeface="Arial"/>
                <a:ea typeface="DejaVu Sans"/>
              </a:rPr>
              <a:t>irectory</a:t>
            </a:r>
            <a:endParaRPr lang="en-IN" sz="2400" b="0" strike="noStrike" spc="-1">
              <a:latin typeface="Arial"/>
            </a:endParaRPr>
          </a:p>
          <a:p>
            <a:pPr marL="298440" indent="-284760">
              <a:lnSpc>
                <a:spcPct val="100000"/>
              </a:lnSpc>
              <a:spcBef>
                <a:spcPts val="283"/>
              </a:spcBef>
              <a:buClr>
                <a:srgbClr val="003365"/>
              </a:buClr>
              <a:buSzPct val="75000"/>
              <a:buFont typeface="Symbol"/>
              <a:buChar char=""/>
              <a:tabLst>
                <a:tab pos="297720" algn="l"/>
                <a:tab pos="298440" algn="l"/>
              </a:tabLst>
            </a:pPr>
            <a:r>
              <a:rPr lang="en-US" sz="2400" b="0" strike="noStrike" spc="-7">
                <a:solidFill>
                  <a:srgbClr val="FF3300"/>
                </a:solidFill>
                <a:latin typeface="Arial"/>
                <a:ea typeface="DejaVu Sans"/>
              </a:rPr>
              <a:t>cat </a:t>
            </a:r>
            <a:r>
              <a:rPr lang="en-US" sz="2400" b="0" strike="noStrike" spc="-1">
                <a:solidFill>
                  <a:srgbClr val="003365"/>
                </a:solidFill>
                <a:latin typeface="Arial"/>
                <a:ea typeface="DejaVu Sans"/>
              </a:rPr>
              <a:t>: to </a:t>
            </a:r>
            <a:r>
              <a:rPr lang="en-US" sz="2400" b="0" strike="noStrike" spc="-7">
                <a:solidFill>
                  <a:srgbClr val="003365"/>
                </a:solidFill>
                <a:latin typeface="Arial"/>
                <a:ea typeface="DejaVu Sans"/>
              </a:rPr>
              <a:t>show </a:t>
            </a:r>
            <a:r>
              <a:rPr lang="en-US" sz="2400" b="0" strike="noStrike" spc="-1">
                <a:solidFill>
                  <a:srgbClr val="003365"/>
                </a:solidFill>
                <a:latin typeface="Arial"/>
                <a:ea typeface="DejaVu Sans"/>
              </a:rPr>
              <a:t>the </a:t>
            </a:r>
            <a:r>
              <a:rPr lang="en-US" sz="2400" b="0" strike="noStrike" spc="-7">
                <a:solidFill>
                  <a:srgbClr val="003365"/>
                </a:solidFill>
                <a:latin typeface="Arial"/>
                <a:ea typeface="DejaVu Sans"/>
              </a:rPr>
              <a:t>content of </a:t>
            </a:r>
            <a:r>
              <a:rPr lang="en-US" sz="2400" b="0" strike="noStrike" spc="-1">
                <a:solidFill>
                  <a:srgbClr val="003365"/>
                </a:solidFill>
                <a:latin typeface="Arial"/>
                <a:ea typeface="DejaVu Sans"/>
              </a:rPr>
              <a:t>a text</a:t>
            </a:r>
            <a:r>
              <a:rPr lang="en-US" sz="2400" b="0" strike="noStrike" spc="-46">
                <a:solidFill>
                  <a:srgbClr val="003365"/>
                </a:solidFill>
                <a:latin typeface="Arial"/>
                <a:ea typeface="DejaVu Sans"/>
              </a:rPr>
              <a:t> </a:t>
            </a:r>
            <a:r>
              <a:rPr lang="en-US" sz="2400" b="0" strike="noStrike" spc="-7">
                <a:solidFill>
                  <a:srgbClr val="003365"/>
                </a:solidFill>
                <a:latin typeface="Arial"/>
                <a:ea typeface="DejaVu Sans"/>
              </a:rPr>
              <a:t>file</a:t>
            </a:r>
            <a:endParaRPr lang="en-IN" sz="2400" b="0" strike="noStrike" spc="-1">
              <a:latin typeface="Arial"/>
            </a:endParaRPr>
          </a:p>
          <a:p>
            <a:pPr marL="469800">
              <a:lnSpc>
                <a:spcPct val="100000"/>
              </a:lnSpc>
              <a:spcBef>
                <a:spcPts val="235"/>
              </a:spcBef>
              <a:tabLst>
                <a:tab pos="2624400" algn="l"/>
              </a:tabLst>
            </a:pPr>
            <a:r>
              <a:rPr lang="en-US" sz="1500" b="0" strike="noStrike" spc="-1">
                <a:solidFill>
                  <a:srgbClr val="003365"/>
                </a:solidFill>
                <a:latin typeface="Arial"/>
                <a:ea typeface="DejaVu Sans"/>
              </a:rPr>
              <a:t>–  </a:t>
            </a:r>
            <a:r>
              <a:rPr lang="en-US" sz="2000" b="0" strike="noStrike" spc="-7">
                <a:solidFill>
                  <a:srgbClr val="003365"/>
                </a:solidFill>
                <a:latin typeface="Arial"/>
                <a:ea typeface="DejaVu Sans"/>
              </a:rPr>
              <a:t>e.g.</a:t>
            </a:r>
            <a:r>
              <a:rPr lang="en-US" sz="2000" b="0" strike="noStrike" spc="131">
                <a:solidFill>
                  <a:srgbClr val="003365"/>
                </a:solidFill>
                <a:latin typeface="Arial"/>
                <a:ea typeface="DejaVu Sans"/>
              </a:rPr>
              <a:t> </a:t>
            </a:r>
            <a:r>
              <a:rPr lang="en-US" sz="2000" b="0" strike="noStrike" spc="-7">
                <a:solidFill>
                  <a:srgbClr val="003365"/>
                </a:solidFill>
                <a:latin typeface="Arial"/>
                <a:ea typeface="DejaVu Sans"/>
              </a:rPr>
              <a:t>cat</a:t>
            </a:r>
            <a:r>
              <a:rPr lang="en-US" sz="2000" b="0" strike="noStrike" spc="-1">
                <a:solidFill>
                  <a:srgbClr val="003365"/>
                </a:solidFill>
                <a:latin typeface="Arial"/>
                <a:ea typeface="DejaVu Sans"/>
              </a:rPr>
              <a:t> </a:t>
            </a:r>
            <a:r>
              <a:rPr lang="en-US" sz="2000" b="0" strike="noStrike" spc="-12">
                <a:solidFill>
                  <a:srgbClr val="003365"/>
                </a:solidFill>
                <a:latin typeface="Arial"/>
                <a:ea typeface="DejaVu Sans"/>
              </a:rPr>
              <a:t>abc.txt	</a:t>
            </a:r>
            <a:r>
              <a:rPr lang="en-US" sz="2000" b="0" strike="noStrike" spc="-7">
                <a:solidFill>
                  <a:srgbClr val="003365"/>
                </a:solidFill>
                <a:latin typeface="Arial"/>
                <a:ea typeface="DejaVu Sans"/>
              </a:rPr>
              <a:t>show the </a:t>
            </a:r>
            <a:r>
              <a:rPr lang="en-US" sz="2000" b="0" strike="noStrike" spc="-12">
                <a:solidFill>
                  <a:srgbClr val="003365"/>
                </a:solidFill>
                <a:latin typeface="Arial"/>
                <a:ea typeface="DejaVu Sans"/>
              </a:rPr>
              <a:t>content </a:t>
            </a:r>
            <a:r>
              <a:rPr lang="en-US" sz="2000" b="0" strike="noStrike" spc="-7">
                <a:solidFill>
                  <a:srgbClr val="003365"/>
                </a:solidFill>
                <a:latin typeface="Arial"/>
                <a:ea typeface="DejaVu Sans"/>
              </a:rPr>
              <a:t>of</a:t>
            </a:r>
            <a:r>
              <a:rPr lang="en-US" sz="2000" b="0" strike="noStrike" spc="-1">
                <a:solidFill>
                  <a:srgbClr val="003365"/>
                </a:solidFill>
                <a:latin typeface="Arial"/>
                <a:ea typeface="DejaVu Sans"/>
              </a:rPr>
              <a:t> </a:t>
            </a:r>
            <a:r>
              <a:rPr lang="en-US" sz="2000" b="0" strike="noStrike" spc="-12">
                <a:solidFill>
                  <a:srgbClr val="003365"/>
                </a:solidFill>
                <a:latin typeface="Arial"/>
                <a:ea typeface="DejaVu Sans"/>
              </a:rPr>
              <a:t>abc.txt</a:t>
            </a:r>
            <a:endParaRPr lang="en-IN" sz="2000" b="0" strike="noStrike" spc="-1">
              <a:latin typeface="Arial"/>
            </a:endParaRPr>
          </a:p>
          <a:p>
            <a:pPr marL="298440" indent="-284760">
              <a:lnSpc>
                <a:spcPct val="100000"/>
              </a:lnSpc>
              <a:spcBef>
                <a:spcPts val="286"/>
              </a:spcBef>
              <a:buClr>
                <a:srgbClr val="003365"/>
              </a:buClr>
              <a:buSzPct val="75000"/>
              <a:buFont typeface="Symbol"/>
              <a:buChar char=""/>
              <a:tabLst>
                <a:tab pos="297720" algn="l"/>
                <a:tab pos="298440" algn="l"/>
              </a:tabLst>
            </a:pPr>
            <a:r>
              <a:rPr lang="en-US" sz="2400" b="0" strike="noStrike" spc="-1">
                <a:solidFill>
                  <a:srgbClr val="FF3300"/>
                </a:solidFill>
                <a:latin typeface="Arial"/>
                <a:ea typeface="DejaVu Sans"/>
              </a:rPr>
              <a:t>whoami </a:t>
            </a:r>
            <a:r>
              <a:rPr lang="en-US" sz="2400" b="0" strike="noStrike" spc="-1">
                <a:solidFill>
                  <a:srgbClr val="003365"/>
                </a:solidFill>
                <a:latin typeface="Arial"/>
                <a:ea typeface="DejaVu Sans"/>
              </a:rPr>
              <a:t>: to show the </a:t>
            </a:r>
            <a:r>
              <a:rPr lang="en-US" sz="2400" b="0" strike="noStrike" spc="-7">
                <a:solidFill>
                  <a:srgbClr val="003365"/>
                </a:solidFill>
                <a:latin typeface="Arial"/>
                <a:ea typeface="DejaVu Sans"/>
              </a:rPr>
              <a:t>username of </a:t>
            </a:r>
            <a:r>
              <a:rPr lang="en-US" sz="2400" b="0" strike="noStrike" spc="-1">
                <a:solidFill>
                  <a:srgbClr val="003365"/>
                </a:solidFill>
                <a:latin typeface="Arial"/>
                <a:ea typeface="DejaVu Sans"/>
              </a:rPr>
              <a:t>the current</a:t>
            </a:r>
            <a:r>
              <a:rPr lang="en-US" sz="2400" b="0" strike="noStrike" spc="-72">
                <a:solidFill>
                  <a:srgbClr val="003365"/>
                </a:solidFill>
                <a:latin typeface="Arial"/>
                <a:ea typeface="DejaVu Sans"/>
              </a:rPr>
              <a:t> </a:t>
            </a:r>
            <a:r>
              <a:rPr lang="en-US" sz="2400" b="0" strike="noStrike" spc="-7">
                <a:solidFill>
                  <a:srgbClr val="003365"/>
                </a:solidFill>
                <a:latin typeface="Arial"/>
                <a:ea typeface="DejaVu Sans"/>
              </a:rPr>
              <a:t>user</a:t>
            </a:r>
            <a:endParaRPr lang="en-IN" sz="2400" b="0" strike="noStrike" spc="-1">
              <a:latin typeface="Arial"/>
            </a:endParaRPr>
          </a:p>
          <a:p>
            <a:pPr algn="ctr">
              <a:lnSpc>
                <a:spcPct val="100000"/>
              </a:lnSpc>
              <a:spcBef>
                <a:spcPts val="286"/>
              </a:spcBef>
              <a:tabLst>
                <a:tab pos="297720" algn="l"/>
                <a:tab pos="298440" algn="l"/>
              </a:tabLst>
            </a:pPr>
            <a:endParaRPr lang="en-IN" sz="2400" b="0" strike="noStrike" spc="-1">
              <a:latin typeface="Arial"/>
            </a:endParaRPr>
          </a:p>
          <a:p>
            <a:pPr marL="12600" algn="ctr">
              <a:lnSpc>
                <a:spcPct val="100000"/>
              </a:lnSpc>
              <a:spcBef>
                <a:spcPts val="286"/>
              </a:spcBef>
              <a:tabLst>
                <a:tab pos="297720" algn="l"/>
                <a:tab pos="298440" algn="l"/>
              </a:tabLst>
            </a:pPr>
            <a:r>
              <a:rPr lang="en-US" sz="2400" b="0" u="sng" strike="noStrike" spc="-7">
                <a:solidFill>
                  <a:srgbClr val="009999"/>
                </a:solidFill>
                <a:uFillTx/>
                <a:latin typeface="Arial"/>
                <a:ea typeface="DejaVu Sans"/>
                <a:hlinkClick r:id="rId3"/>
              </a:rPr>
              <a:t>More Linux/Unix commands</a:t>
            </a:r>
            <a:endParaRPr lang="en-IN" sz="2400" b="0" strike="noStrike" spc="-1">
              <a:latin typeface="Arial"/>
            </a:endParaRPr>
          </a:p>
        </p:txBody>
      </p:sp>
      <p:sp>
        <p:nvSpPr>
          <p:cNvPr id="464" name="CustomShape 5"/>
          <p:cNvSpPr/>
          <p:nvPr/>
        </p:nvSpPr>
        <p:spPr>
          <a:xfrm>
            <a:off x="789120" y="2097360"/>
            <a:ext cx="6899400" cy="726120"/>
          </a:xfrm>
          <a:prstGeom prst="rect">
            <a:avLst/>
          </a:prstGeom>
          <a:noFill/>
          <a:ln>
            <a:noFill/>
          </a:ln>
        </p:spPr>
        <p:style>
          <a:lnRef idx="0">
            <a:scrgbClr r="0" g="0" b="0"/>
          </a:lnRef>
          <a:fillRef idx="0">
            <a:scrgbClr r="0" g="0" b="0"/>
          </a:fillRef>
          <a:effectRef idx="0">
            <a:scrgbClr r="0" g="0" b="0"/>
          </a:effectRef>
          <a:fontRef idx="minor"/>
        </p:style>
        <p:txBody>
          <a:bodyPr lIns="0" tIns="50040" rIns="0" bIns="0">
            <a:spAutoFit/>
          </a:bodyPr>
          <a:lstStyle/>
          <a:p>
            <a:pPr>
              <a:lnSpc>
                <a:spcPct val="100000"/>
              </a:lnSpc>
              <a:spcBef>
                <a:spcPts val="275"/>
              </a:spcBef>
              <a:tabLst>
                <a:tab pos="297720" algn="l"/>
                <a:tab pos="298440" algn="l"/>
              </a:tabLst>
            </a:pPr>
            <a:endParaRPr lang="en-IN" sz="1800" b="0" strike="noStrike" spc="-1">
              <a:latin typeface="Arial"/>
            </a:endParaRPr>
          </a:p>
          <a:p>
            <a:pPr marL="298440" indent="-284760">
              <a:lnSpc>
                <a:spcPct val="100000"/>
              </a:lnSpc>
              <a:spcBef>
                <a:spcPts val="283"/>
              </a:spcBef>
              <a:buClr>
                <a:srgbClr val="003365"/>
              </a:buClr>
              <a:buSzPct val="75000"/>
              <a:buFont typeface="Symbol"/>
              <a:buChar char=""/>
              <a:tabLst>
                <a:tab pos="297720" algn="l"/>
                <a:tab pos="298440" algn="l"/>
              </a:tabLst>
            </a:pPr>
            <a:r>
              <a:rPr lang="en-US" sz="2400" b="0" strike="noStrike" spc="-1">
                <a:solidFill>
                  <a:srgbClr val="FF3300"/>
                </a:solidFill>
                <a:latin typeface="Arial"/>
                <a:ea typeface="DejaVu Sans"/>
              </a:rPr>
              <a:t>man </a:t>
            </a:r>
            <a:r>
              <a:rPr lang="en-US" sz="2400" b="0" strike="noStrike" spc="-1">
                <a:solidFill>
                  <a:srgbClr val="003365"/>
                </a:solidFill>
                <a:latin typeface="Arial"/>
                <a:ea typeface="DejaVu Sans"/>
              </a:rPr>
              <a:t>: </a:t>
            </a:r>
            <a:r>
              <a:rPr lang="en-US" sz="2400" b="0" strike="noStrike" spc="-7">
                <a:solidFill>
                  <a:srgbClr val="003365"/>
                </a:solidFill>
                <a:latin typeface="Arial"/>
                <a:ea typeface="DejaVu Sans"/>
              </a:rPr>
              <a:t>ask </a:t>
            </a:r>
            <a:r>
              <a:rPr lang="en-US" sz="2400" b="0" strike="noStrike" spc="-1">
                <a:solidFill>
                  <a:srgbClr val="003365"/>
                </a:solidFill>
                <a:latin typeface="Arial"/>
                <a:ea typeface="DejaVu Sans"/>
              </a:rPr>
              <a:t>for the </a:t>
            </a:r>
            <a:r>
              <a:rPr lang="en-US" sz="2400" b="0" strike="noStrike" spc="-7">
                <a:solidFill>
                  <a:srgbClr val="FF3300"/>
                </a:solidFill>
                <a:latin typeface="Arial"/>
                <a:ea typeface="DejaVu Sans"/>
              </a:rPr>
              <a:t>man</a:t>
            </a:r>
            <a:r>
              <a:rPr lang="en-US" sz="2400" b="0" strike="noStrike" spc="-7">
                <a:solidFill>
                  <a:srgbClr val="003365"/>
                </a:solidFill>
                <a:latin typeface="Arial"/>
                <a:ea typeface="DejaVu Sans"/>
              </a:rPr>
              <a:t>ual </a:t>
            </a:r>
            <a:r>
              <a:rPr lang="en-US" sz="2400" b="0" strike="noStrike" spc="-1">
                <a:solidFill>
                  <a:srgbClr val="003365"/>
                </a:solidFill>
                <a:latin typeface="Arial"/>
                <a:ea typeface="DejaVu Sans"/>
              </a:rPr>
              <a:t>(or </a:t>
            </a:r>
            <a:r>
              <a:rPr lang="en-US" sz="2400" b="0" strike="noStrike" spc="-7">
                <a:solidFill>
                  <a:srgbClr val="003365"/>
                </a:solidFill>
                <a:latin typeface="Arial"/>
                <a:ea typeface="DejaVu Sans"/>
              </a:rPr>
              <a:t>help) of </a:t>
            </a:r>
            <a:r>
              <a:rPr lang="en-US" sz="2400" b="0" strike="noStrike" spc="-1">
                <a:solidFill>
                  <a:srgbClr val="003365"/>
                </a:solidFill>
                <a:latin typeface="Arial"/>
                <a:ea typeface="DejaVu Sans"/>
              </a:rPr>
              <a:t>a</a:t>
            </a:r>
            <a:r>
              <a:rPr lang="en-US" sz="2400" b="0" strike="noStrike" spc="-86">
                <a:solidFill>
                  <a:srgbClr val="003365"/>
                </a:solidFill>
                <a:latin typeface="Arial"/>
                <a:ea typeface="DejaVu Sans"/>
              </a:rPr>
              <a:t> </a:t>
            </a:r>
            <a:r>
              <a:rPr lang="en-US" sz="2400" b="0" strike="noStrike" spc="-1">
                <a:solidFill>
                  <a:srgbClr val="003365"/>
                </a:solidFill>
                <a:latin typeface="Arial"/>
                <a:ea typeface="DejaVu Sans"/>
              </a:rPr>
              <a:t>command</a:t>
            </a:r>
            <a:endParaRPr lang="en-IN" sz="2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2060"/>
                </a:solidFill>
                <a:latin typeface="Arial"/>
                <a:ea typeface="DejaVu Sans"/>
              </a:rPr>
              <a:t>Topics</a:t>
            </a:r>
            <a:endParaRPr lang="en-IN" sz="4400" b="0" strike="noStrike" spc="-1">
              <a:latin typeface="Arial"/>
            </a:endParaRPr>
          </a:p>
        </p:txBody>
      </p:sp>
      <p:sp>
        <p:nvSpPr>
          <p:cNvPr id="466"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 calcmode="lin" valueType="num">
                                      <p:cBhvr additive="repl">
                                        <p:cTn id="7" dur="500" fill="hold"/>
                                        <p:tgtEl>
                                          <p:spTgt spid="46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6">
                                            <p:txEl>
                                              <p:pRg st="1" end="1"/>
                                            </p:txEl>
                                          </p:spTgt>
                                        </p:tgtEl>
                                        <p:attrNameLst>
                                          <p:attrName>style.visibility</p:attrName>
                                        </p:attrNameLst>
                                      </p:cBhvr>
                                      <p:to>
                                        <p:strVal val="visible"/>
                                      </p:to>
                                    </p:set>
                                    <p:anim calcmode="lin" valueType="num">
                                      <p:cBhvr additive="repl">
                                        <p:cTn id="13" dur="500" fill="hold"/>
                                        <p:tgtEl>
                                          <p:spTgt spid="466">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6">
                                            <p:txEl>
                                              <p:pRg st="2" end="2"/>
                                            </p:txEl>
                                          </p:spTgt>
                                        </p:tgtEl>
                                        <p:attrNameLst>
                                          <p:attrName>style.visibility</p:attrName>
                                        </p:attrNameLst>
                                      </p:cBhvr>
                                      <p:to>
                                        <p:strVal val="visible"/>
                                      </p:to>
                                    </p:set>
                                    <p:anim calcmode="lin" valueType="num">
                                      <p:cBhvr additive="repl">
                                        <p:cTn id="19" dur="500" fill="hold"/>
                                        <p:tgtEl>
                                          <p:spTgt spid="466">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6">
                                            <p:txEl>
                                              <p:pRg st="3" end="3"/>
                                            </p:txEl>
                                          </p:spTgt>
                                        </p:tgtEl>
                                        <p:attrNameLst>
                                          <p:attrName>style.visibility</p:attrName>
                                        </p:attrNameLst>
                                      </p:cBhvr>
                                      <p:to>
                                        <p:strVal val="visible"/>
                                      </p:to>
                                    </p:set>
                                    <p:anim calcmode="lin" valueType="num">
                                      <p:cBhvr additive="repl">
                                        <p:cTn id="25" dur="500" fill="hold"/>
                                        <p:tgtEl>
                                          <p:spTgt spid="466">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6">
                                            <p:txEl>
                                              <p:pRg st="4" end="4"/>
                                            </p:txEl>
                                          </p:spTgt>
                                        </p:tgtEl>
                                        <p:attrNameLst>
                                          <p:attrName>style.visibility</p:attrName>
                                        </p:attrNameLst>
                                      </p:cBhvr>
                                      <p:to>
                                        <p:strVal val="visible"/>
                                      </p:to>
                                    </p:set>
                                    <p:anim calcmode="lin" valueType="num">
                                      <p:cBhvr additive="repl">
                                        <p:cTn id="31" dur="500" fill="hold"/>
                                        <p:tgtEl>
                                          <p:spTgt spid="466">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6">
                                            <p:txEl>
                                              <p:pRg st="5" end="5"/>
                                            </p:txEl>
                                          </p:spTgt>
                                        </p:tgtEl>
                                        <p:attrNameLst>
                                          <p:attrName>style.visibility</p:attrName>
                                        </p:attrNameLst>
                                      </p:cBhvr>
                                      <p:to>
                                        <p:strVal val="visible"/>
                                      </p:to>
                                    </p:set>
                                    <p:anim calcmode="lin" valueType="num">
                                      <p:cBhvr additive="repl">
                                        <p:cTn id="37" dur="500" fill="hold"/>
                                        <p:tgtEl>
                                          <p:spTgt spid="466">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6">
                                            <p:txEl>
                                              <p:pRg st="6" end="6"/>
                                            </p:txEl>
                                          </p:spTgt>
                                        </p:tgtEl>
                                        <p:attrNameLst>
                                          <p:attrName>style.visibility</p:attrName>
                                        </p:attrNameLst>
                                      </p:cBhvr>
                                      <p:to>
                                        <p:strVal val="visible"/>
                                      </p:to>
                                    </p:set>
                                    <p:anim calcmode="lin" valueType="num">
                                      <p:cBhvr additive="repl">
                                        <p:cTn id="43" dur="500" fill="hold"/>
                                        <p:tgtEl>
                                          <p:spTgt spid="466">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66">
                                            <p:txEl>
                                              <p:pRg st="7" end="7"/>
                                            </p:txEl>
                                          </p:spTgt>
                                        </p:tgtEl>
                                        <p:attrNameLst>
                                          <p:attrName>style.visibility</p:attrName>
                                        </p:attrNameLst>
                                      </p:cBhvr>
                                      <p:to>
                                        <p:strVal val="visible"/>
                                      </p:to>
                                    </p:set>
                                    <p:anim calcmode="lin" valueType="num">
                                      <p:cBhvr additive="repl">
                                        <p:cTn id="49" dur="500" fill="hold"/>
                                        <p:tgtEl>
                                          <p:spTgt spid="466">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66">
                                            <p:txEl>
                                              <p:pRg st="8" end="8"/>
                                            </p:txEl>
                                          </p:spTgt>
                                        </p:tgtEl>
                                        <p:attrNameLst>
                                          <p:attrName>style.visibility</p:attrName>
                                        </p:attrNameLst>
                                      </p:cBhvr>
                                      <p:to>
                                        <p:strVal val="visible"/>
                                      </p:to>
                                    </p:set>
                                    <p:anim calcmode="lin" valueType="num">
                                      <p:cBhvr additive="repl">
                                        <p:cTn id="55" dur="500" fill="hold"/>
                                        <p:tgtEl>
                                          <p:spTgt spid="466">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4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6">
                                            <p:txEl>
                                              <p:pRg st="9" end="9"/>
                                            </p:txEl>
                                          </p:spTgt>
                                        </p:tgtEl>
                                        <p:attrNameLst>
                                          <p:attrName>style.visibility</p:attrName>
                                        </p:attrNameLst>
                                      </p:cBhvr>
                                      <p:to>
                                        <p:strVal val="visible"/>
                                      </p:to>
                                    </p:set>
                                    <p:anim calcmode="lin" valueType="num">
                                      <p:cBhvr additive="repl">
                                        <p:cTn id="61" dur="500" fill="hold"/>
                                        <p:tgtEl>
                                          <p:spTgt spid="466">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6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6">
                                            <p:txEl>
                                              <p:pRg st="10" end="10"/>
                                            </p:txEl>
                                          </p:spTgt>
                                        </p:tgtEl>
                                        <p:attrNameLst>
                                          <p:attrName>style.visibility</p:attrName>
                                        </p:attrNameLst>
                                      </p:cBhvr>
                                      <p:to>
                                        <p:strVal val="visible"/>
                                      </p:to>
                                    </p:set>
                                    <p:anim calcmode="lin" valueType="num">
                                      <p:cBhvr additive="repl">
                                        <p:cTn id="67" dur="500" fill="hold"/>
                                        <p:tgtEl>
                                          <p:spTgt spid="466">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46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User Login</a:t>
            </a:r>
            <a:br/>
            <a:br/>
            <a:endParaRPr lang="en-IN" sz="4400" b="0" strike="noStrike" spc="-1">
              <a:latin typeface="Arial"/>
            </a:endParaRPr>
          </a:p>
        </p:txBody>
      </p:sp>
      <p:sp>
        <p:nvSpPr>
          <p:cNvPr id="468"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1640" indent="-342000">
              <a:lnSpc>
                <a:spcPct val="100000"/>
              </a:lnSpc>
              <a:spcBef>
                <a:spcPts val="859"/>
              </a:spcBef>
              <a:buClr>
                <a:srgbClr val="003365"/>
              </a:buClr>
              <a:buSzPct val="75000"/>
              <a:buFont typeface="Wingdings" charset="2"/>
              <a:buChar char=""/>
              <a:tabLst>
                <a:tab pos="431280" algn="l"/>
                <a:tab pos="431640" algn="l"/>
              </a:tabLst>
            </a:pPr>
            <a:r>
              <a:rPr lang="en-US" sz="2400" b="0" strike="noStrike" spc="-1">
                <a:solidFill>
                  <a:srgbClr val="003365"/>
                </a:solidFill>
                <a:latin typeface="Times New Roman"/>
                <a:ea typeface="DejaVu Sans"/>
              </a:rPr>
              <a:t>Linux is a </a:t>
            </a:r>
            <a:r>
              <a:rPr lang="en-US" sz="2400" b="0" strike="noStrike" spc="-1">
                <a:solidFill>
                  <a:srgbClr val="FF3300"/>
                </a:solidFill>
                <a:latin typeface="Times New Roman"/>
                <a:ea typeface="DejaVu Sans"/>
              </a:rPr>
              <a:t>multiuser</a:t>
            </a:r>
            <a:r>
              <a:rPr lang="en-US" sz="2400" b="0" strike="noStrike" spc="-15">
                <a:solidFill>
                  <a:srgbClr val="FF3300"/>
                </a:solidFill>
                <a:latin typeface="Times New Roman"/>
                <a:ea typeface="DejaVu Sans"/>
              </a:rPr>
              <a:t> </a:t>
            </a:r>
            <a:r>
              <a:rPr lang="en-US" sz="2400" b="0" strike="noStrike" spc="-7">
                <a:solidFill>
                  <a:srgbClr val="FF3300"/>
                </a:solidFill>
                <a:latin typeface="Times New Roman"/>
                <a:ea typeface="DejaVu Sans"/>
              </a:rPr>
              <a:t>OS</a:t>
            </a:r>
            <a:endParaRPr lang="en-IN" sz="2400" b="0" strike="noStrike" spc="-1">
              <a:latin typeface="Arial"/>
            </a:endParaRPr>
          </a:p>
          <a:p>
            <a:pPr marL="431640" indent="-342000">
              <a:lnSpc>
                <a:spcPct val="100000"/>
              </a:lnSpc>
              <a:spcBef>
                <a:spcPts val="570"/>
              </a:spcBef>
              <a:buClr>
                <a:srgbClr val="003365"/>
              </a:buClr>
              <a:buSzPct val="75000"/>
              <a:buFont typeface="Wingdings" charset="2"/>
              <a:buChar char=""/>
              <a:tabLst>
                <a:tab pos="431280" algn="l"/>
                <a:tab pos="431640" algn="l"/>
              </a:tabLst>
            </a:pPr>
            <a:r>
              <a:rPr lang="en-US" sz="2400" b="0" strike="noStrike" spc="-1">
                <a:solidFill>
                  <a:srgbClr val="003365"/>
                </a:solidFill>
                <a:latin typeface="Times New Roman"/>
                <a:ea typeface="DejaVu Sans"/>
              </a:rPr>
              <a:t>Allow multiple </a:t>
            </a:r>
            <a:r>
              <a:rPr lang="en-US" sz="2400" b="0" strike="noStrike" spc="-7">
                <a:solidFill>
                  <a:srgbClr val="003365"/>
                </a:solidFill>
                <a:latin typeface="Times New Roman"/>
                <a:ea typeface="DejaVu Sans"/>
              </a:rPr>
              <a:t>users </a:t>
            </a:r>
            <a:r>
              <a:rPr lang="en-US" sz="2400" b="0" strike="noStrike" spc="-1">
                <a:solidFill>
                  <a:srgbClr val="003365"/>
                </a:solidFill>
                <a:latin typeface="Times New Roman"/>
                <a:ea typeface="DejaVu Sans"/>
              </a:rPr>
              <a:t>to </a:t>
            </a:r>
            <a:r>
              <a:rPr lang="en-US" sz="2400" b="0" strike="noStrike" spc="-7">
                <a:solidFill>
                  <a:srgbClr val="003365"/>
                </a:solidFill>
                <a:latin typeface="Times New Roman"/>
                <a:ea typeface="DejaVu Sans"/>
              </a:rPr>
              <a:t>use </a:t>
            </a:r>
            <a:r>
              <a:rPr lang="en-US" sz="2400" b="0" strike="noStrike" spc="-1">
                <a:solidFill>
                  <a:srgbClr val="003365"/>
                </a:solidFill>
                <a:latin typeface="Times New Roman"/>
                <a:ea typeface="DejaVu Sans"/>
              </a:rPr>
              <a:t>the resource </a:t>
            </a:r>
            <a:r>
              <a:rPr lang="en-US" sz="2400" b="0" strike="noStrike" spc="-7">
                <a:solidFill>
                  <a:srgbClr val="003365"/>
                </a:solidFill>
                <a:latin typeface="Times New Roman"/>
                <a:ea typeface="DejaVu Sans"/>
              </a:rPr>
              <a:t>of </a:t>
            </a:r>
            <a:r>
              <a:rPr lang="en-US" sz="2400" b="0" strike="noStrike" spc="-1">
                <a:solidFill>
                  <a:srgbClr val="003365"/>
                </a:solidFill>
                <a:latin typeface="Times New Roman"/>
                <a:ea typeface="DejaVu Sans"/>
              </a:rPr>
              <a:t>a computer </a:t>
            </a:r>
            <a:r>
              <a:rPr lang="en-US" sz="2400" b="0" strike="noStrike" spc="-7">
                <a:solidFill>
                  <a:srgbClr val="003365"/>
                </a:solidFill>
                <a:latin typeface="Times New Roman"/>
                <a:ea typeface="DejaVu Sans"/>
              </a:rPr>
              <a:t>at  </a:t>
            </a:r>
            <a:r>
              <a:rPr lang="en-US" sz="2400" b="0" strike="noStrike" spc="-1">
                <a:solidFill>
                  <a:srgbClr val="003365"/>
                </a:solidFill>
                <a:latin typeface="Times New Roman"/>
                <a:ea typeface="DejaVu Sans"/>
              </a:rPr>
              <a:t>the same</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time</a:t>
            </a:r>
            <a:endParaRPr lang="en-IN" sz="2400" b="0" strike="noStrike" spc="-1">
              <a:latin typeface="Arial"/>
            </a:endParaRPr>
          </a:p>
          <a:p>
            <a:pPr marL="431640" indent="-342000">
              <a:lnSpc>
                <a:spcPct val="100000"/>
              </a:lnSpc>
              <a:spcBef>
                <a:spcPts val="561"/>
              </a:spcBef>
              <a:buClr>
                <a:srgbClr val="003365"/>
              </a:buClr>
              <a:buSzPct val="75000"/>
              <a:buFont typeface="Wingdings" charset="2"/>
              <a:buChar char=""/>
              <a:tabLst>
                <a:tab pos="431280" algn="l"/>
                <a:tab pos="431640" algn="l"/>
              </a:tabLst>
            </a:pPr>
            <a:r>
              <a:rPr lang="en-US" sz="2400" b="0" strike="noStrike" spc="-1">
                <a:solidFill>
                  <a:srgbClr val="003365"/>
                </a:solidFill>
                <a:latin typeface="Times New Roman"/>
                <a:ea typeface="DejaVu Sans"/>
              </a:rPr>
              <a:t>Every user needs to </a:t>
            </a:r>
            <a:r>
              <a:rPr lang="en-US" sz="2400" b="0" strike="noStrike" spc="-1">
                <a:solidFill>
                  <a:srgbClr val="FF3300"/>
                </a:solidFill>
                <a:latin typeface="Times New Roman"/>
                <a:ea typeface="DejaVu Sans"/>
              </a:rPr>
              <a:t>login </a:t>
            </a:r>
            <a:r>
              <a:rPr lang="en-US" sz="2400" b="0" strike="noStrike" spc="-7">
                <a:solidFill>
                  <a:srgbClr val="003365"/>
                </a:solidFill>
                <a:latin typeface="Times New Roman"/>
                <a:ea typeface="DejaVu Sans"/>
              </a:rPr>
              <a:t>the system with the </a:t>
            </a:r>
            <a:r>
              <a:rPr lang="en-US" sz="2400" b="0" strike="noStrike" spc="-1">
                <a:solidFill>
                  <a:srgbClr val="FF3300"/>
                </a:solidFill>
                <a:latin typeface="Times New Roman"/>
                <a:ea typeface="DejaVu Sans"/>
              </a:rPr>
              <a:t>password </a:t>
            </a:r>
            <a:r>
              <a:rPr lang="en-US" sz="2400" b="0" strike="noStrike" spc="-1">
                <a:solidFill>
                  <a:srgbClr val="003365"/>
                </a:solidFill>
                <a:latin typeface="Times New Roman"/>
                <a:ea typeface="DejaVu Sans"/>
              </a:rPr>
              <a:t> provided to </a:t>
            </a:r>
            <a:r>
              <a:rPr lang="en-US" sz="2400" b="0" strike="noStrike" spc="-7">
                <a:solidFill>
                  <a:srgbClr val="003365"/>
                </a:solidFill>
                <a:latin typeface="Times New Roman"/>
                <a:ea typeface="DejaVu Sans"/>
              </a:rPr>
              <a:t>identify </a:t>
            </a:r>
            <a:r>
              <a:rPr lang="en-US" sz="2400" b="0" strike="noStrike" spc="-1">
                <a:solidFill>
                  <a:srgbClr val="003365"/>
                </a:solidFill>
                <a:latin typeface="Times New Roman"/>
                <a:ea typeface="DejaVu Sans"/>
              </a:rPr>
              <a:t>their right </a:t>
            </a:r>
            <a:r>
              <a:rPr lang="en-US" sz="2400" b="0" strike="noStrike" spc="-7">
                <a:solidFill>
                  <a:srgbClr val="003365"/>
                </a:solidFill>
                <a:latin typeface="Times New Roman"/>
                <a:ea typeface="DejaVu Sans"/>
              </a:rPr>
              <a:t>in using </a:t>
            </a:r>
            <a:r>
              <a:rPr lang="en-US" sz="2400" b="0" strike="noStrike" spc="-1">
                <a:solidFill>
                  <a:srgbClr val="003365"/>
                </a:solidFill>
                <a:latin typeface="Times New Roman"/>
                <a:ea typeface="DejaVu Sans"/>
              </a:rPr>
              <a:t>the</a:t>
            </a:r>
            <a:r>
              <a:rPr lang="en-US" sz="2400" b="0" strike="noStrike" spc="-41">
                <a:solidFill>
                  <a:srgbClr val="003365"/>
                </a:solidFill>
                <a:latin typeface="Times New Roman"/>
                <a:ea typeface="DejaVu Sans"/>
              </a:rPr>
              <a:t> </a:t>
            </a:r>
            <a:r>
              <a:rPr lang="en-US" sz="2400" b="0" strike="noStrike" spc="-1">
                <a:solidFill>
                  <a:srgbClr val="003365"/>
                </a:solidFill>
                <a:latin typeface="Times New Roman"/>
                <a:ea typeface="DejaVu Sans"/>
              </a:rPr>
              <a:t>resource</a:t>
            </a:r>
            <a:endParaRPr lang="en-IN" sz="2400" b="0" strike="noStrike" spc="-1">
              <a:latin typeface="Arial"/>
            </a:endParaRPr>
          </a:p>
          <a:p>
            <a:pPr marL="431640" indent="-342000">
              <a:lnSpc>
                <a:spcPct val="100000"/>
              </a:lnSpc>
              <a:spcBef>
                <a:spcPts val="564"/>
              </a:spcBef>
              <a:buClr>
                <a:srgbClr val="003365"/>
              </a:buClr>
              <a:buSzPct val="75000"/>
              <a:buFont typeface="Wingdings" charset="2"/>
              <a:buChar char=""/>
              <a:tabLst>
                <a:tab pos="431280" algn="l"/>
                <a:tab pos="431640" algn="l"/>
              </a:tabLst>
            </a:pPr>
            <a:r>
              <a:rPr lang="en-US" sz="2400" b="0" strike="noStrike" spc="-7">
                <a:solidFill>
                  <a:srgbClr val="003365"/>
                </a:solidFill>
                <a:latin typeface="Times New Roman"/>
                <a:ea typeface="DejaVu Sans"/>
              </a:rPr>
              <a:t>Require </a:t>
            </a: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both </a:t>
            </a:r>
            <a:r>
              <a:rPr lang="en-US" sz="2400" b="0" strike="noStrike" spc="-1">
                <a:solidFill>
                  <a:srgbClr val="003365"/>
                </a:solidFill>
                <a:latin typeface="Times New Roman"/>
                <a:ea typeface="DejaVu Sans"/>
              </a:rPr>
              <a:t>client-server </a:t>
            </a:r>
            <a:r>
              <a:rPr lang="en-US" sz="2400" b="0" strike="noStrike" spc="-7">
                <a:solidFill>
                  <a:srgbClr val="003365"/>
                </a:solidFill>
                <a:latin typeface="Times New Roman"/>
                <a:ea typeface="DejaVu Sans"/>
              </a:rPr>
              <a:t>based </a:t>
            </a:r>
            <a:r>
              <a:rPr lang="en-US" sz="2400" b="0" strike="noStrike" spc="-1">
                <a:solidFill>
                  <a:srgbClr val="003365"/>
                </a:solidFill>
                <a:latin typeface="Times New Roman"/>
                <a:ea typeface="DejaVu Sans"/>
              </a:rPr>
              <a:t>system </a:t>
            </a:r>
            <a:r>
              <a:rPr lang="en-US" sz="2400" b="0" strike="noStrike" spc="-7">
                <a:solidFill>
                  <a:srgbClr val="003365"/>
                </a:solidFill>
                <a:latin typeface="Times New Roman"/>
                <a:ea typeface="DejaVu Sans"/>
              </a:rPr>
              <a:t>or</a:t>
            </a:r>
            <a:r>
              <a:rPr lang="en-US" sz="2400" b="0" strike="noStrike" spc="-41">
                <a:solidFill>
                  <a:srgbClr val="003365"/>
                </a:solidFill>
                <a:latin typeface="Times New Roman"/>
                <a:ea typeface="DejaVu Sans"/>
              </a:rPr>
              <a:t> </a:t>
            </a:r>
            <a:r>
              <a:rPr lang="en-US" sz="2400" b="0" strike="noStrike" spc="-1">
                <a:solidFill>
                  <a:srgbClr val="003365"/>
                </a:solidFill>
                <a:latin typeface="Times New Roman"/>
                <a:ea typeface="DejaVu Sans"/>
              </a:rPr>
              <a:t>desktop</a:t>
            </a:r>
            <a:endParaRPr lang="en-IN" sz="2400" b="0" strike="noStrike" spc="-1">
              <a:latin typeface="Arial"/>
            </a:endParaRPr>
          </a:p>
          <a:p>
            <a:pPr>
              <a:lnSpc>
                <a:spcPct val="100000"/>
              </a:lnSpc>
              <a:tabLst>
                <a:tab pos="431280" algn="l"/>
                <a:tab pos="431640" algn="l"/>
              </a:tabLst>
            </a:pPr>
            <a:endParaRPr lang="en-IN" sz="2400" b="0" strike="noStrike" spc="-1">
              <a:latin typeface="Arial"/>
            </a:endParaRPr>
          </a:p>
        </p:txBody>
      </p:sp>
      <p:pic>
        <p:nvPicPr>
          <p:cNvPr id="469" name="Picture 2"/>
          <p:cNvPicPr/>
          <p:nvPr/>
        </p:nvPicPr>
        <p:blipFill>
          <a:blip r:embed="rId3"/>
          <a:stretch/>
        </p:blipFill>
        <p:spPr>
          <a:xfrm>
            <a:off x="1255680" y="4343400"/>
            <a:ext cx="6047280" cy="175140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User Interface</a:t>
            </a:r>
            <a:br/>
            <a:br/>
            <a:endParaRPr lang="en-IN" sz="4400" b="0" strike="noStrike" spc="-1">
              <a:latin typeface="Arial"/>
            </a:endParaRPr>
          </a:p>
        </p:txBody>
      </p:sp>
      <p:sp>
        <p:nvSpPr>
          <p:cNvPr id="471"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15920" indent="-342000">
              <a:lnSpc>
                <a:spcPct val="100000"/>
              </a:lnSpc>
              <a:spcBef>
                <a:spcPts val="1460"/>
              </a:spcBef>
              <a:buClr>
                <a:srgbClr val="003365"/>
              </a:buClr>
              <a:buSzPct val="75000"/>
              <a:buFont typeface="Wingdings" charset="2"/>
              <a:buChar char=""/>
              <a:tabLst>
                <a:tab pos="1015920" algn="l"/>
                <a:tab pos="1016640" algn="l"/>
              </a:tabLst>
            </a:pPr>
            <a:r>
              <a:rPr lang="en-US" sz="2400" b="0" strike="noStrike" spc="-1">
                <a:solidFill>
                  <a:srgbClr val="003365"/>
                </a:solidFill>
                <a:latin typeface="Times New Roman"/>
                <a:ea typeface="DejaVu Sans"/>
              </a:rPr>
              <a:t>Traditional Linux (Unix also) uses command-  driven interface (or text-based</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interface)</a:t>
            </a:r>
            <a:endParaRPr lang="en-IN" sz="2400" b="0" strike="noStrike" spc="-1">
              <a:latin typeface="Arial"/>
            </a:endParaRPr>
          </a:p>
          <a:p>
            <a:pPr marL="1415880" lvl="1" indent="-284760">
              <a:lnSpc>
                <a:spcPct val="100000"/>
              </a:lnSpc>
              <a:spcBef>
                <a:spcPts val="575"/>
              </a:spcBef>
              <a:buClr>
                <a:srgbClr val="003365"/>
              </a:buClr>
              <a:buSzPct val="75000"/>
              <a:buFont typeface="Symbol"/>
              <a:buChar char=""/>
              <a:tabLst>
                <a:tab pos="1415880" algn="l"/>
                <a:tab pos="1416600" algn="l"/>
              </a:tabLst>
            </a:pPr>
            <a:r>
              <a:rPr lang="en-US" sz="2400" b="0" strike="noStrike" spc="-7">
                <a:solidFill>
                  <a:srgbClr val="003365"/>
                </a:solidFill>
                <a:latin typeface="Times New Roman"/>
                <a:ea typeface="DejaVu Sans"/>
              </a:rPr>
              <a:t>User need </a:t>
            </a:r>
            <a:r>
              <a:rPr lang="en-US" sz="2400" b="0" strike="noStrike" spc="-1">
                <a:solidFill>
                  <a:srgbClr val="003365"/>
                </a:solidFill>
                <a:latin typeface="Times New Roman"/>
                <a:ea typeface="DejaVu Sans"/>
              </a:rPr>
              <a:t>to type </a:t>
            </a:r>
            <a:r>
              <a:rPr lang="en-US" sz="2400" b="0" strike="noStrike" spc="-7">
                <a:solidFill>
                  <a:srgbClr val="003365"/>
                </a:solidFill>
                <a:latin typeface="Times New Roman"/>
                <a:ea typeface="DejaVu Sans"/>
              </a:rPr>
              <a:t>lines of </a:t>
            </a:r>
            <a:r>
              <a:rPr lang="en-US" sz="2400" b="0" strike="noStrike" spc="-1">
                <a:solidFill>
                  <a:srgbClr val="003365"/>
                </a:solidFill>
                <a:latin typeface="Times New Roman"/>
                <a:ea typeface="DejaVu Sans"/>
              </a:rPr>
              <a:t>command to </a:t>
            </a:r>
            <a:r>
              <a:rPr lang="en-US" sz="2400" b="0" strike="noStrike" spc="-7">
                <a:solidFill>
                  <a:srgbClr val="003365"/>
                </a:solidFill>
                <a:latin typeface="Times New Roman"/>
                <a:ea typeface="DejaVu Sans"/>
              </a:rPr>
              <a:t>instruct </a:t>
            </a:r>
            <a:r>
              <a:rPr lang="en-US" sz="2400" b="0" strike="noStrike" spc="-1">
                <a:solidFill>
                  <a:srgbClr val="003365"/>
                </a:solidFill>
                <a:latin typeface="Times New Roman"/>
                <a:ea typeface="DejaVu Sans"/>
              </a:rPr>
              <a:t>the  computer to </a:t>
            </a:r>
            <a:r>
              <a:rPr lang="en-US" sz="2400" b="0" strike="noStrike" spc="-7">
                <a:solidFill>
                  <a:srgbClr val="003365"/>
                </a:solidFill>
                <a:latin typeface="Times New Roman"/>
                <a:ea typeface="DejaVu Sans"/>
              </a:rPr>
              <a:t>work, </a:t>
            </a:r>
            <a:r>
              <a:rPr lang="en-US" sz="2400" b="0" strike="noStrike" spc="-1">
                <a:solidFill>
                  <a:srgbClr val="003365"/>
                </a:solidFill>
                <a:latin typeface="Times New Roman"/>
                <a:ea typeface="DejaVu Sans"/>
              </a:rPr>
              <a:t>similar to</a:t>
            </a:r>
            <a:r>
              <a:rPr lang="en-US" sz="2400" b="0" strike="noStrike" spc="-26">
                <a:solidFill>
                  <a:srgbClr val="003365"/>
                </a:solidFill>
                <a:latin typeface="Times New Roman"/>
                <a:ea typeface="DejaVu Sans"/>
              </a:rPr>
              <a:t> </a:t>
            </a:r>
            <a:r>
              <a:rPr lang="en-US" sz="2400" b="0" strike="noStrike" spc="-7">
                <a:solidFill>
                  <a:srgbClr val="003365"/>
                </a:solidFill>
                <a:latin typeface="Times New Roman"/>
                <a:ea typeface="DejaVu Sans"/>
              </a:rPr>
              <a:t>DOS</a:t>
            </a:r>
            <a:endParaRPr lang="en-IN" sz="2400" b="0" strike="noStrike" spc="-1">
              <a:latin typeface="Arial"/>
            </a:endParaRPr>
          </a:p>
          <a:p>
            <a:pPr marL="1415880" lvl="1" indent="-284760">
              <a:lnSpc>
                <a:spcPct val="100000"/>
              </a:lnSpc>
              <a:spcBef>
                <a:spcPts val="561"/>
              </a:spcBef>
              <a:buClr>
                <a:srgbClr val="003365"/>
              </a:buClr>
              <a:buSzPct val="75000"/>
              <a:buFont typeface="Symbol"/>
              <a:buChar char=""/>
              <a:tabLst>
                <a:tab pos="1415880" algn="l"/>
                <a:tab pos="1416600" algn="l"/>
              </a:tabLst>
            </a:pPr>
            <a:r>
              <a:rPr lang="en-US" sz="2400" b="0" strike="noStrike" spc="-1">
                <a:solidFill>
                  <a:srgbClr val="FF3300"/>
                </a:solidFill>
                <a:latin typeface="Times New Roman"/>
                <a:ea typeface="DejaVu Sans"/>
              </a:rPr>
              <a:t>Advantage</a:t>
            </a:r>
            <a:r>
              <a:rPr lang="en-US" sz="2400" b="0" strike="noStrike" spc="-1">
                <a:solidFill>
                  <a:srgbClr val="003365"/>
                </a:solidFill>
                <a:latin typeface="Times New Roman"/>
                <a:ea typeface="DejaVu Sans"/>
              </a:rPr>
              <a:t>: fast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speed. Very few resource</a:t>
            </a:r>
            <a:r>
              <a:rPr lang="en-US" sz="2400" b="0" strike="noStrike" spc="-126">
                <a:solidFill>
                  <a:srgbClr val="003365"/>
                </a:solidFill>
                <a:latin typeface="Times New Roman"/>
                <a:ea typeface="DejaVu Sans"/>
              </a:rPr>
              <a:t>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required for its</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implementation</a:t>
            </a:r>
            <a:endParaRPr lang="en-IN" sz="2400" b="0" strike="noStrike" spc="-1">
              <a:latin typeface="Arial"/>
            </a:endParaRPr>
          </a:p>
          <a:p>
            <a:pPr marL="1415880" lvl="1" indent="-284760">
              <a:lnSpc>
                <a:spcPct val="100000"/>
              </a:lnSpc>
              <a:spcBef>
                <a:spcPts val="570"/>
              </a:spcBef>
              <a:buClr>
                <a:srgbClr val="003365"/>
              </a:buClr>
              <a:buSzPct val="75000"/>
              <a:buFont typeface="Symbol"/>
              <a:buChar char=""/>
              <a:tabLst>
                <a:tab pos="1415880" algn="l"/>
                <a:tab pos="1416600" algn="l"/>
              </a:tabLst>
            </a:pPr>
            <a:r>
              <a:rPr lang="en-US" sz="2400" b="0" strike="noStrike" spc="-1">
                <a:solidFill>
                  <a:srgbClr val="FF3300"/>
                </a:solidFill>
                <a:latin typeface="Times New Roman"/>
                <a:ea typeface="DejaVu Sans"/>
              </a:rPr>
              <a:t>Disadvantages</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user needs </a:t>
            </a:r>
            <a:r>
              <a:rPr lang="en-US" sz="2400" b="0" strike="noStrike" spc="-1">
                <a:solidFill>
                  <a:srgbClr val="003365"/>
                </a:solidFill>
                <a:latin typeface="Times New Roman"/>
                <a:ea typeface="DejaVu Sans"/>
              </a:rPr>
              <a:t>to type, </a:t>
            </a:r>
            <a:r>
              <a:rPr lang="en-US" sz="2400" b="0" strike="noStrike" spc="-7">
                <a:solidFill>
                  <a:srgbClr val="003365"/>
                </a:solidFill>
                <a:latin typeface="Times New Roman"/>
                <a:ea typeface="DejaVu Sans"/>
              </a:rPr>
              <a:t>hence </a:t>
            </a:r>
            <a:r>
              <a:rPr lang="en-US" sz="2400" b="0" strike="noStrike" spc="-1">
                <a:solidFill>
                  <a:srgbClr val="003365"/>
                </a:solidFill>
                <a:latin typeface="Times New Roman"/>
                <a:ea typeface="DejaVu Sans"/>
              </a:rPr>
              <a:t>can  easily make error. Besides, user needs to</a:t>
            </a:r>
            <a:r>
              <a:rPr lang="en-US" sz="2400" b="0" strike="noStrike" spc="-100">
                <a:solidFill>
                  <a:srgbClr val="003365"/>
                </a:solidFill>
                <a:latin typeface="Times New Roman"/>
                <a:ea typeface="DejaVu Sans"/>
              </a:rPr>
              <a:t> </a:t>
            </a:r>
            <a:r>
              <a:rPr lang="en-US" sz="2400" b="0" strike="noStrike" spc="-1">
                <a:solidFill>
                  <a:srgbClr val="003365"/>
                </a:solidFill>
                <a:latin typeface="Times New Roman"/>
                <a:ea typeface="DejaVu Sans"/>
              </a:rPr>
              <a:t>memorize  all</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commands</a:t>
            </a:r>
            <a:endParaRPr lang="en-IN" sz="2400" b="0" strike="noStrike" spc="-1">
              <a:latin typeface="Arial"/>
            </a:endParaRPr>
          </a:p>
          <a:p>
            <a:pPr marL="1415880" lvl="1" indent="-284760">
              <a:lnSpc>
                <a:spcPct val="100000"/>
              </a:lnSpc>
              <a:spcBef>
                <a:spcPts val="561"/>
              </a:spcBef>
              <a:buClr>
                <a:srgbClr val="003365"/>
              </a:buClr>
              <a:buSzPct val="75000"/>
              <a:buFont typeface="Symbol"/>
              <a:buChar char=""/>
              <a:tabLst>
                <a:tab pos="1415880" algn="l"/>
                <a:tab pos="1416600" algn="l"/>
              </a:tabLst>
            </a:pPr>
            <a:r>
              <a:rPr lang="en-US" sz="2400" b="0" strike="noStrike" spc="-7">
                <a:solidFill>
                  <a:srgbClr val="003365"/>
                </a:solidFill>
                <a:latin typeface="Times New Roman"/>
                <a:ea typeface="DejaVu Sans"/>
              </a:rPr>
              <a:t>Suitable </a:t>
            </a:r>
            <a:r>
              <a:rPr lang="en-US" sz="2400" b="0" strike="noStrike" spc="-1">
                <a:solidFill>
                  <a:srgbClr val="003365"/>
                </a:solidFill>
                <a:latin typeface="Times New Roman"/>
                <a:ea typeface="DejaVu Sans"/>
              </a:rPr>
              <a:t>for </a:t>
            </a:r>
            <a:r>
              <a:rPr lang="en-US" sz="2400" b="0" strike="noStrike" spc="-7">
                <a:solidFill>
                  <a:srgbClr val="003365"/>
                </a:solidFill>
                <a:latin typeface="Times New Roman"/>
                <a:ea typeface="DejaVu Sans"/>
              </a:rPr>
              <a:t>expert users and </a:t>
            </a:r>
            <a:r>
              <a:rPr lang="en-US" sz="2400" b="0" strike="noStrike" spc="-1">
                <a:solidFill>
                  <a:srgbClr val="003365"/>
                </a:solidFill>
                <a:latin typeface="Times New Roman"/>
                <a:ea typeface="DejaVu Sans"/>
              </a:rPr>
              <a:t>for the </a:t>
            </a:r>
            <a:r>
              <a:rPr lang="en-US" sz="2400" b="0" strike="noStrike" spc="-7">
                <a:solidFill>
                  <a:srgbClr val="003365"/>
                </a:solidFill>
                <a:latin typeface="Times New Roman"/>
                <a:ea typeface="DejaVu Sans"/>
              </a:rPr>
              <a:t>systems </a:t>
            </a:r>
            <a:r>
              <a:rPr lang="en-US" sz="2400" b="0" strike="noStrike" spc="-1">
                <a:solidFill>
                  <a:srgbClr val="003365"/>
                </a:solidFill>
                <a:latin typeface="Times New Roman"/>
                <a:ea typeface="DejaVu Sans"/>
              </a:rPr>
              <a:t>that  </a:t>
            </a:r>
            <a:r>
              <a:rPr lang="en-US" sz="2400" b="0" strike="noStrike" spc="-7">
                <a:solidFill>
                  <a:srgbClr val="003365"/>
                </a:solidFill>
                <a:latin typeface="Times New Roman"/>
                <a:ea typeface="DejaVu Sans"/>
              </a:rPr>
              <a:t>interaction with user is not </a:t>
            </a:r>
            <a:r>
              <a:rPr lang="en-US" sz="2400" b="0" strike="noStrike" spc="-1">
                <a:solidFill>
                  <a:srgbClr val="003365"/>
                </a:solidFill>
                <a:latin typeface="Times New Roman"/>
                <a:ea typeface="DejaVu Sans"/>
              </a:rPr>
              <a:t>frequent, such </a:t>
            </a:r>
            <a:r>
              <a:rPr lang="en-US" sz="2400" b="0" strike="noStrike" spc="-7">
                <a:solidFill>
                  <a:srgbClr val="003365"/>
                </a:solidFill>
                <a:latin typeface="Times New Roman"/>
                <a:ea typeface="DejaVu Sans"/>
              </a:rPr>
              <a:t>as</a:t>
            </a:r>
            <a:r>
              <a:rPr lang="en-US" sz="2400" b="0" strike="noStrike" spc="-80">
                <a:solidFill>
                  <a:srgbClr val="003365"/>
                </a:solidFill>
                <a:latin typeface="Times New Roman"/>
                <a:ea typeface="DejaVu Sans"/>
              </a:rPr>
              <a:t> </a:t>
            </a:r>
            <a:r>
              <a:rPr lang="en-US" sz="2400" b="0" strike="noStrike" spc="-1">
                <a:solidFill>
                  <a:srgbClr val="003365"/>
                </a:solidFill>
                <a:latin typeface="Times New Roman"/>
                <a:ea typeface="DejaVu Sans"/>
              </a:rPr>
              <a:t>servers</a:t>
            </a:r>
            <a:endParaRPr lang="en-IN" sz="2400" b="0" strike="noStrike" spc="-1">
              <a:latin typeface="Arial"/>
            </a:endParaRPr>
          </a:p>
          <a:p>
            <a:pPr marL="12600" indent="-342000">
              <a:lnSpc>
                <a:spcPts val="2571"/>
              </a:lnSpc>
              <a:spcBef>
                <a:spcPts val="519"/>
              </a:spcBef>
              <a:buClr>
                <a:srgbClr val="FFFFFF"/>
              </a:buClr>
              <a:buFont typeface="Wingdings" charset="2"/>
              <a:buChar char=""/>
              <a:tabLst>
                <a:tab pos="1415880" algn="l"/>
                <a:tab pos="1416600" algn="l"/>
              </a:tabLst>
            </a:pPr>
            <a:r>
              <a:rPr lang="en-US" sz="2600" b="1" strike="noStrike" spc="-7">
                <a:solidFill>
                  <a:srgbClr val="FFFFFF"/>
                </a:solidFill>
                <a:latin typeface="Arial"/>
                <a:ea typeface="DejaVu Sans"/>
              </a:rPr>
              <a:t>19</a:t>
            </a:r>
            <a:endParaRPr lang="en-IN" sz="2600" b="0" strike="noStrike" spc="-1">
              <a:latin typeface="Arial"/>
            </a:endParaRPr>
          </a:p>
          <a:p>
            <a:pPr>
              <a:lnSpc>
                <a:spcPct val="100000"/>
              </a:lnSpc>
              <a:tabLst>
                <a:tab pos="1415880" algn="l"/>
                <a:tab pos="1416600" algn="l"/>
              </a:tabLst>
            </a:pPr>
            <a:endParaRPr lang="en-IN" sz="26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User Interface</a:t>
            </a:r>
            <a:br/>
            <a:br/>
            <a:endParaRPr lang="en-IN" sz="4400" b="0" strike="noStrike" spc="-1">
              <a:latin typeface="Arial"/>
            </a:endParaRPr>
          </a:p>
        </p:txBody>
      </p:sp>
      <p:sp>
        <p:nvSpPr>
          <p:cNvPr id="473"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4960" indent="-342000">
              <a:lnSpc>
                <a:spcPts val="2591"/>
              </a:lnSpc>
              <a:spcBef>
                <a:spcPts val="425"/>
              </a:spcBef>
              <a:buClr>
                <a:srgbClr val="003365"/>
              </a:buClr>
              <a:buSzPct val="75000"/>
              <a:buFont typeface="Wingdings" charset="2"/>
              <a:buChar char=""/>
              <a:tabLst>
                <a:tab pos="354960" algn="l"/>
                <a:tab pos="355680" algn="l"/>
              </a:tabLst>
            </a:pPr>
            <a:r>
              <a:rPr lang="en-US" sz="2000" b="0" strike="noStrike" spc="-1">
                <a:solidFill>
                  <a:srgbClr val="003365"/>
                </a:solidFill>
                <a:latin typeface="Times New Roman"/>
                <a:ea typeface="DejaVu Sans"/>
              </a:rPr>
              <a:t>By </a:t>
            </a:r>
            <a:r>
              <a:rPr lang="en-US" sz="2000" b="0" strike="noStrike" spc="-7">
                <a:solidFill>
                  <a:srgbClr val="003365"/>
                </a:solidFill>
                <a:latin typeface="Times New Roman"/>
                <a:ea typeface="DejaVu Sans"/>
              </a:rPr>
              <a:t>adopting </a:t>
            </a:r>
            <a:r>
              <a:rPr lang="en-US" sz="2000" b="0" strike="noStrike" spc="-1">
                <a:solidFill>
                  <a:srgbClr val="003365"/>
                </a:solidFill>
                <a:latin typeface="Times New Roman"/>
                <a:ea typeface="DejaVu Sans"/>
              </a:rPr>
              <a:t>the </a:t>
            </a:r>
            <a:r>
              <a:rPr lang="en-US" sz="2000" b="0" strike="noStrike" spc="-1">
                <a:solidFill>
                  <a:srgbClr val="FF3300"/>
                </a:solidFill>
                <a:latin typeface="Times New Roman"/>
                <a:ea typeface="DejaVu Sans"/>
              </a:rPr>
              <a:t>X-Window </a:t>
            </a:r>
            <a:r>
              <a:rPr lang="en-US" sz="2000" b="0" strike="noStrike" spc="-7">
                <a:solidFill>
                  <a:srgbClr val="FF3300"/>
                </a:solidFill>
                <a:latin typeface="Times New Roman"/>
                <a:ea typeface="DejaVu Sans"/>
              </a:rPr>
              <a:t>technology</a:t>
            </a:r>
            <a:r>
              <a:rPr lang="en-US" sz="2000" b="0" strike="noStrike" spc="-7">
                <a:solidFill>
                  <a:srgbClr val="003365"/>
                </a:solidFill>
                <a:latin typeface="Times New Roman"/>
                <a:ea typeface="DejaVu Sans"/>
              </a:rPr>
              <a:t>, </a:t>
            </a:r>
            <a:r>
              <a:rPr lang="en-US" sz="2000" b="0" strike="noStrike" spc="-1">
                <a:solidFill>
                  <a:srgbClr val="003365"/>
                </a:solidFill>
                <a:latin typeface="Times New Roman"/>
                <a:ea typeface="DejaVu Sans"/>
              </a:rPr>
              <a:t>graphical user  </a:t>
            </a:r>
            <a:r>
              <a:rPr lang="en-US" sz="2000" b="0" strike="noStrike" spc="-7">
                <a:solidFill>
                  <a:srgbClr val="003365"/>
                </a:solidFill>
                <a:latin typeface="Times New Roman"/>
                <a:ea typeface="DejaVu Sans"/>
              </a:rPr>
              <a:t>interface </a:t>
            </a:r>
            <a:r>
              <a:rPr lang="en-US" sz="2000" b="0" strike="noStrike" spc="-1">
                <a:solidFill>
                  <a:srgbClr val="FF3300"/>
                </a:solidFill>
                <a:latin typeface="Times New Roman"/>
                <a:ea typeface="DejaVu Sans"/>
              </a:rPr>
              <a:t>(GUI) </a:t>
            </a:r>
            <a:r>
              <a:rPr lang="en-US" sz="2000" b="0" strike="noStrike" spc="-1">
                <a:solidFill>
                  <a:srgbClr val="003365"/>
                </a:solidFill>
                <a:latin typeface="Times New Roman"/>
                <a:ea typeface="DejaVu Sans"/>
              </a:rPr>
              <a:t>is available for</a:t>
            </a:r>
            <a:r>
              <a:rPr lang="en-US" sz="2000" b="0" strike="noStrike" spc="-15">
                <a:solidFill>
                  <a:srgbClr val="003365"/>
                </a:solidFill>
                <a:latin typeface="Times New Roman"/>
                <a:ea typeface="DejaVu Sans"/>
              </a:rPr>
              <a:t> </a:t>
            </a:r>
            <a:r>
              <a:rPr lang="en-US" sz="2000" b="0" strike="noStrike" spc="-1">
                <a:solidFill>
                  <a:srgbClr val="003365"/>
                </a:solidFill>
                <a:latin typeface="Times New Roman"/>
                <a:ea typeface="DejaVu Sans"/>
              </a:rPr>
              <a:t>Linux:</a:t>
            </a:r>
            <a:endParaRPr lang="en-IN" sz="2000" b="0" strike="noStrike" spc="-1">
              <a:latin typeface="Arial"/>
            </a:endParaRPr>
          </a:p>
          <a:p>
            <a:pPr marL="755640" lvl="1" indent="-284760">
              <a:lnSpc>
                <a:spcPts val="2591"/>
              </a:lnSpc>
              <a:spcBef>
                <a:spcPts val="570"/>
              </a:spcBef>
              <a:buClr>
                <a:srgbClr val="003365"/>
              </a:buClr>
              <a:buSzPct val="75000"/>
              <a:buFont typeface="Symbol"/>
              <a:buChar char=""/>
              <a:tabLst>
                <a:tab pos="754920" algn="l"/>
                <a:tab pos="755640" algn="l"/>
              </a:tabLst>
            </a:pPr>
            <a:r>
              <a:rPr lang="en-US" sz="2000" b="0" strike="noStrike" spc="-7">
                <a:solidFill>
                  <a:srgbClr val="003365"/>
                </a:solidFill>
                <a:latin typeface="Times New Roman"/>
                <a:ea typeface="DejaVu Sans"/>
              </a:rPr>
              <a:t>Uses pointing devices </a:t>
            </a:r>
            <a:r>
              <a:rPr lang="en-US" sz="2000" b="0" strike="noStrike" spc="-1">
                <a:solidFill>
                  <a:srgbClr val="003365"/>
                </a:solidFill>
                <a:latin typeface="Times New Roman"/>
                <a:ea typeface="DejaVu Sans"/>
              </a:rPr>
              <a:t>(e.g. mouse) to control the  system, similar to Microsoft’s</a:t>
            </a:r>
            <a:r>
              <a:rPr lang="en-US" sz="2000" b="0" strike="noStrike" spc="-41">
                <a:solidFill>
                  <a:srgbClr val="003365"/>
                </a:solidFill>
                <a:latin typeface="Times New Roman"/>
                <a:ea typeface="DejaVu Sans"/>
              </a:rPr>
              <a:t> </a:t>
            </a:r>
            <a:r>
              <a:rPr lang="en-US" sz="2000" b="0" strike="noStrike" spc="-1">
                <a:solidFill>
                  <a:srgbClr val="003365"/>
                </a:solidFill>
                <a:latin typeface="Times New Roman"/>
                <a:ea typeface="DejaVu Sans"/>
              </a:rPr>
              <a:t>Windows</a:t>
            </a:r>
            <a:endParaRPr lang="en-IN" sz="2000" b="0" strike="noStrike" spc="-1">
              <a:latin typeface="Arial"/>
            </a:endParaRPr>
          </a:p>
          <a:p>
            <a:pPr marL="755640" lvl="1" indent="-284760">
              <a:lnSpc>
                <a:spcPct val="100000"/>
              </a:lnSpc>
              <a:spcBef>
                <a:spcPts val="241"/>
              </a:spcBef>
              <a:buClr>
                <a:srgbClr val="003365"/>
              </a:buClr>
              <a:buSzPct val="75000"/>
              <a:buFont typeface="Symbol"/>
              <a:buChar char=""/>
              <a:tabLst>
                <a:tab pos="754920" algn="l"/>
                <a:tab pos="755640" algn="l"/>
              </a:tabLst>
            </a:pPr>
            <a:r>
              <a:rPr lang="en-US" sz="2000" b="0" strike="noStrike" spc="-1">
                <a:solidFill>
                  <a:srgbClr val="003365"/>
                </a:solidFill>
                <a:latin typeface="Times New Roman"/>
                <a:ea typeface="DejaVu Sans"/>
              </a:rPr>
              <a:t>Provide menu-driven and/or icon-driven</a:t>
            </a:r>
            <a:r>
              <a:rPr lang="en-US" sz="2000" b="0" strike="noStrike" spc="-72">
                <a:solidFill>
                  <a:srgbClr val="003365"/>
                </a:solidFill>
                <a:latin typeface="Times New Roman"/>
                <a:ea typeface="DejaVu Sans"/>
              </a:rPr>
              <a:t> </a:t>
            </a:r>
            <a:r>
              <a:rPr lang="en-US" sz="2000" b="0" strike="noStrike" spc="-1">
                <a:solidFill>
                  <a:srgbClr val="003365"/>
                </a:solidFill>
                <a:latin typeface="Times New Roman"/>
                <a:ea typeface="DejaVu Sans"/>
              </a:rPr>
              <a:t>interfaces</a:t>
            </a:r>
            <a:endParaRPr lang="en-IN" sz="2000" b="0" strike="noStrike" spc="-1">
              <a:latin typeface="Arial"/>
            </a:endParaRPr>
          </a:p>
          <a:p>
            <a:pPr marL="1155600" lvl="2" indent="-227520">
              <a:lnSpc>
                <a:spcPts val="2591"/>
              </a:lnSpc>
              <a:spcBef>
                <a:spcPts val="609"/>
              </a:spcBef>
              <a:buClr>
                <a:srgbClr val="003365"/>
              </a:buClr>
              <a:buSzPct val="75000"/>
              <a:buFont typeface="Symbol"/>
              <a:buChar char=""/>
              <a:tabLst>
                <a:tab pos="1155600" algn="l"/>
              </a:tabLst>
            </a:pPr>
            <a:r>
              <a:rPr lang="en-US" sz="2000" b="0" strike="noStrike" spc="-7">
                <a:solidFill>
                  <a:srgbClr val="FF3300"/>
                </a:solidFill>
                <a:latin typeface="Times New Roman"/>
                <a:ea typeface="DejaVu Sans"/>
              </a:rPr>
              <a:t>menu-driven</a:t>
            </a:r>
            <a:r>
              <a:rPr lang="en-US" sz="2000" b="0" strike="noStrike" spc="-7">
                <a:solidFill>
                  <a:srgbClr val="003365"/>
                </a:solidFill>
                <a:latin typeface="Times New Roman"/>
                <a:ea typeface="DejaVu Sans"/>
              </a:rPr>
              <a:t>: user is provided with </a:t>
            </a:r>
            <a:r>
              <a:rPr lang="en-US" sz="2000" b="0" strike="noStrike" spc="-1">
                <a:solidFill>
                  <a:srgbClr val="003365"/>
                </a:solidFill>
                <a:latin typeface="Times New Roman"/>
                <a:ea typeface="DejaVu Sans"/>
              </a:rPr>
              <a:t>a menu </a:t>
            </a:r>
            <a:r>
              <a:rPr lang="en-US" sz="2000" b="0" strike="noStrike" spc="-7">
                <a:solidFill>
                  <a:srgbClr val="003365"/>
                </a:solidFill>
                <a:latin typeface="Times New Roman"/>
                <a:ea typeface="DejaVu Sans"/>
              </a:rPr>
              <a:t>of  </a:t>
            </a:r>
            <a:r>
              <a:rPr lang="en-US" sz="2000" b="0" strike="noStrike" spc="-1">
                <a:solidFill>
                  <a:srgbClr val="003365"/>
                </a:solidFill>
                <a:latin typeface="Times New Roman"/>
                <a:ea typeface="DejaVu Sans"/>
              </a:rPr>
              <a:t>choices. Each choice refers to a </a:t>
            </a:r>
            <a:r>
              <a:rPr lang="en-US" sz="2000" b="0" strike="noStrike" spc="-7">
                <a:solidFill>
                  <a:srgbClr val="003365"/>
                </a:solidFill>
                <a:latin typeface="Times New Roman"/>
                <a:ea typeface="DejaVu Sans"/>
              </a:rPr>
              <a:t>particular</a:t>
            </a:r>
            <a:r>
              <a:rPr lang="en-US" sz="2000" b="0" strike="noStrike" spc="-126">
                <a:solidFill>
                  <a:srgbClr val="003365"/>
                </a:solidFill>
                <a:latin typeface="Times New Roman"/>
                <a:ea typeface="DejaVu Sans"/>
              </a:rPr>
              <a:t> </a:t>
            </a:r>
            <a:r>
              <a:rPr lang="en-US" sz="2000" b="0" strike="noStrike" spc="-1">
                <a:solidFill>
                  <a:srgbClr val="003365"/>
                </a:solidFill>
                <a:latin typeface="Times New Roman"/>
                <a:ea typeface="DejaVu Sans"/>
              </a:rPr>
              <a:t>task</a:t>
            </a:r>
            <a:endParaRPr lang="en-IN" sz="2000" b="0" strike="noStrike" spc="-1">
              <a:latin typeface="Arial"/>
            </a:endParaRPr>
          </a:p>
          <a:p>
            <a:pPr marL="1155600" lvl="2" indent="-227520">
              <a:lnSpc>
                <a:spcPts val="2591"/>
              </a:lnSpc>
              <a:spcBef>
                <a:spcPts val="575"/>
              </a:spcBef>
              <a:buClr>
                <a:srgbClr val="003365"/>
              </a:buClr>
              <a:buSzPct val="75000"/>
              <a:buFont typeface="Symbol"/>
              <a:buChar char=""/>
              <a:tabLst>
                <a:tab pos="1155600" algn="l"/>
              </a:tabLst>
            </a:pPr>
            <a:r>
              <a:rPr lang="en-US" sz="2000" b="0" strike="noStrike" spc="-1">
                <a:solidFill>
                  <a:srgbClr val="FF3300"/>
                </a:solidFill>
                <a:latin typeface="Times New Roman"/>
                <a:ea typeface="DejaVu Sans"/>
              </a:rPr>
              <a:t>icon-driven</a:t>
            </a:r>
            <a:r>
              <a:rPr lang="en-US" sz="2000" b="0" strike="noStrike" spc="-1">
                <a:solidFill>
                  <a:srgbClr val="003365"/>
                </a:solidFill>
                <a:latin typeface="Times New Roman"/>
                <a:ea typeface="DejaVu Sans"/>
              </a:rPr>
              <a:t>: tasks </a:t>
            </a:r>
            <a:r>
              <a:rPr lang="en-US" sz="2000" b="0" strike="noStrike" spc="-7">
                <a:solidFill>
                  <a:srgbClr val="003365"/>
                </a:solidFill>
                <a:latin typeface="Times New Roman"/>
                <a:ea typeface="DejaVu Sans"/>
              </a:rPr>
              <a:t>are </a:t>
            </a:r>
            <a:r>
              <a:rPr lang="en-US" sz="2000" b="0" strike="noStrike" spc="-1">
                <a:solidFill>
                  <a:srgbClr val="003365"/>
                </a:solidFill>
                <a:latin typeface="Times New Roman"/>
                <a:ea typeface="DejaVu Sans"/>
              </a:rPr>
              <a:t>represented </a:t>
            </a:r>
            <a:r>
              <a:rPr lang="en-US" sz="2000" b="0" strike="noStrike" spc="-7">
                <a:solidFill>
                  <a:srgbClr val="003365"/>
                </a:solidFill>
                <a:latin typeface="Times New Roman"/>
                <a:ea typeface="DejaVu Sans"/>
              </a:rPr>
              <a:t>by pictures  </a:t>
            </a:r>
            <a:r>
              <a:rPr lang="en-US" sz="2000" b="0" strike="noStrike" spc="-1">
                <a:solidFill>
                  <a:srgbClr val="003365"/>
                </a:solidFill>
                <a:latin typeface="Times New Roman"/>
                <a:ea typeface="DejaVu Sans"/>
              </a:rPr>
              <a:t>(icon) </a:t>
            </a:r>
            <a:r>
              <a:rPr lang="en-US" sz="2000" b="0" strike="noStrike" spc="-7">
                <a:solidFill>
                  <a:srgbClr val="003365"/>
                </a:solidFill>
                <a:latin typeface="Times New Roman"/>
                <a:ea typeface="DejaVu Sans"/>
              </a:rPr>
              <a:t>and </a:t>
            </a:r>
            <a:r>
              <a:rPr lang="en-US" sz="2000" b="0" strike="noStrike" spc="-1">
                <a:solidFill>
                  <a:srgbClr val="003365"/>
                </a:solidFill>
                <a:latin typeface="Times New Roman"/>
                <a:ea typeface="DejaVu Sans"/>
              </a:rPr>
              <a:t>shown to </a:t>
            </a:r>
            <a:r>
              <a:rPr lang="en-US" sz="2000" b="0" strike="noStrike" spc="-7">
                <a:solidFill>
                  <a:srgbClr val="003365"/>
                </a:solidFill>
                <a:latin typeface="Times New Roman"/>
                <a:ea typeface="DejaVu Sans"/>
              </a:rPr>
              <a:t>user. Click on an icon  </a:t>
            </a:r>
            <a:r>
              <a:rPr lang="en-US" sz="2000" b="0" strike="noStrike" spc="-1">
                <a:solidFill>
                  <a:srgbClr val="003365"/>
                </a:solidFill>
                <a:latin typeface="Times New Roman"/>
                <a:ea typeface="DejaVu Sans"/>
              </a:rPr>
              <a:t>invokes one</a:t>
            </a:r>
            <a:r>
              <a:rPr lang="en-US" sz="2000" b="0" strike="noStrike" spc="-15">
                <a:solidFill>
                  <a:srgbClr val="003365"/>
                </a:solidFill>
                <a:latin typeface="Times New Roman"/>
                <a:ea typeface="DejaVu Sans"/>
              </a:rPr>
              <a:t> </a:t>
            </a:r>
            <a:r>
              <a:rPr lang="en-US" sz="2000" b="0" strike="noStrike" spc="-1">
                <a:solidFill>
                  <a:srgbClr val="003365"/>
                </a:solidFill>
                <a:latin typeface="Times New Roman"/>
                <a:ea typeface="DejaVu Sans"/>
              </a:rPr>
              <a:t>task</a:t>
            </a:r>
            <a:endParaRPr lang="en-IN" sz="2000" b="0" strike="noStrike" spc="-1">
              <a:latin typeface="Arial"/>
            </a:endParaRPr>
          </a:p>
          <a:p>
            <a:pPr marL="755640" lvl="1" indent="-284760">
              <a:lnSpc>
                <a:spcPts val="2735"/>
              </a:lnSpc>
              <a:spcBef>
                <a:spcPts val="235"/>
              </a:spcBef>
              <a:buClr>
                <a:srgbClr val="003365"/>
              </a:buClr>
              <a:buSzPct val="75000"/>
              <a:buFont typeface="Symbol"/>
              <a:buChar char=""/>
              <a:tabLst>
                <a:tab pos="754920" algn="l"/>
                <a:tab pos="755640" algn="l"/>
              </a:tabLst>
            </a:pPr>
            <a:r>
              <a:rPr lang="en-US" sz="2000" b="0" strike="noStrike" spc="-7">
                <a:solidFill>
                  <a:srgbClr val="FF3300"/>
                </a:solidFill>
                <a:latin typeface="Times New Roman"/>
                <a:ea typeface="DejaVu Sans"/>
              </a:rPr>
              <a:t>Advantages</a:t>
            </a:r>
            <a:r>
              <a:rPr lang="en-US" sz="2000" b="0" strike="noStrike" spc="-7">
                <a:solidFill>
                  <a:srgbClr val="003365"/>
                </a:solidFill>
                <a:latin typeface="Times New Roman"/>
                <a:ea typeface="DejaVu Sans"/>
              </a:rPr>
              <a:t>: No need </a:t>
            </a:r>
            <a:r>
              <a:rPr lang="en-US" sz="2000" b="0" strike="noStrike" spc="-1">
                <a:solidFill>
                  <a:srgbClr val="003365"/>
                </a:solidFill>
                <a:latin typeface="Times New Roman"/>
                <a:ea typeface="DejaVu Sans"/>
              </a:rPr>
              <a:t>to memorize</a:t>
            </a:r>
            <a:r>
              <a:rPr lang="en-US" sz="2000" b="0" strike="noStrike" spc="-15">
                <a:solidFill>
                  <a:srgbClr val="003365"/>
                </a:solidFill>
                <a:latin typeface="Times New Roman"/>
                <a:ea typeface="DejaVu Sans"/>
              </a:rPr>
              <a:t> </a:t>
            </a:r>
            <a:r>
              <a:rPr lang="en-US" sz="2000" b="0" strike="noStrike" spc="-1">
                <a:solidFill>
                  <a:srgbClr val="003365"/>
                </a:solidFill>
                <a:latin typeface="Times New Roman"/>
                <a:ea typeface="DejaVu Sans"/>
              </a:rPr>
              <a:t>commands.</a:t>
            </a:r>
            <a:endParaRPr lang="en-IN" sz="2000" b="0" strike="noStrike" spc="-1">
              <a:latin typeface="Arial"/>
            </a:endParaRPr>
          </a:p>
          <a:p>
            <a:pPr marL="1143000" lvl="2" indent="-227520">
              <a:lnSpc>
                <a:spcPts val="2735"/>
              </a:lnSpc>
              <a:spcBef>
                <a:spcPts val="320"/>
              </a:spcBef>
              <a:buClr>
                <a:srgbClr val="003365"/>
              </a:buClr>
              <a:buFont typeface="Symbol"/>
              <a:buChar char=""/>
              <a:tabLst>
                <a:tab pos="754920" algn="l"/>
                <a:tab pos="755640" algn="l"/>
              </a:tabLst>
            </a:pPr>
            <a:r>
              <a:rPr lang="en-US" sz="1600" b="0" strike="noStrike" spc="-1">
                <a:solidFill>
                  <a:srgbClr val="003365"/>
                </a:solidFill>
                <a:latin typeface="Times New Roman"/>
                <a:ea typeface="DejaVu Sans"/>
              </a:rPr>
              <a:t>Always select task from menus </a:t>
            </a:r>
            <a:r>
              <a:rPr lang="en-US" sz="1600" b="0" strike="noStrike" spc="-7">
                <a:solidFill>
                  <a:srgbClr val="003365"/>
                </a:solidFill>
                <a:latin typeface="Times New Roman"/>
                <a:ea typeface="DejaVu Sans"/>
              </a:rPr>
              <a:t>or</a:t>
            </a:r>
            <a:r>
              <a:rPr lang="en-US" sz="1600" b="0" strike="noStrike" spc="-32">
                <a:solidFill>
                  <a:srgbClr val="003365"/>
                </a:solidFill>
                <a:latin typeface="Times New Roman"/>
                <a:ea typeface="DejaVu Sans"/>
              </a:rPr>
              <a:t> </a:t>
            </a:r>
            <a:r>
              <a:rPr lang="en-US" sz="1600" b="0" strike="noStrike" spc="-1">
                <a:solidFill>
                  <a:srgbClr val="003365"/>
                </a:solidFill>
                <a:latin typeface="Times New Roman"/>
                <a:ea typeface="DejaVu Sans"/>
              </a:rPr>
              <a:t>icons</a:t>
            </a:r>
            <a:endParaRPr lang="en-IN" sz="1600" b="0" strike="noStrike" spc="-1">
              <a:latin typeface="Arial"/>
            </a:endParaRPr>
          </a:p>
          <a:p>
            <a:pPr marL="755640" lvl="1" indent="-284760">
              <a:lnSpc>
                <a:spcPts val="2591"/>
              </a:lnSpc>
              <a:spcBef>
                <a:spcPts val="609"/>
              </a:spcBef>
              <a:buClr>
                <a:srgbClr val="003365"/>
              </a:buClr>
              <a:buSzPct val="75000"/>
              <a:buFont typeface="Symbol"/>
              <a:buChar char=""/>
              <a:tabLst>
                <a:tab pos="754920" algn="l"/>
                <a:tab pos="755640" algn="l"/>
              </a:tabLst>
            </a:pPr>
            <a:r>
              <a:rPr lang="en-US" sz="2000" b="0" strike="noStrike" spc="-1">
                <a:solidFill>
                  <a:srgbClr val="FF3300"/>
                </a:solidFill>
                <a:latin typeface="Times New Roman"/>
                <a:ea typeface="DejaVu Sans"/>
              </a:rPr>
              <a:t>Disadvantages</a:t>
            </a:r>
            <a:r>
              <a:rPr lang="en-US" sz="2000" b="0" strike="noStrike" spc="-1">
                <a:solidFill>
                  <a:srgbClr val="003365"/>
                </a:solidFill>
                <a:latin typeface="Times New Roman"/>
                <a:ea typeface="DejaVu Sans"/>
              </a:rPr>
              <a:t>: Slow and require certain</a:t>
            </a:r>
            <a:r>
              <a:rPr lang="en-US" sz="2000" b="0" strike="noStrike" spc="-100">
                <a:solidFill>
                  <a:srgbClr val="003365"/>
                </a:solidFill>
                <a:latin typeface="Times New Roman"/>
                <a:ea typeface="DejaVu Sans"/>
              </a:rPr>
              <a:t> </a:t>
            </a:r>
            <a:r>
              <a:rPr lang="en-US" sz="2000" b="0" strike="noStrike" spc="-1">
                <a:solidFill>
                  <a:srgbClr val="003365"/>
                </a:solidFill>
                <a:latin typeface="Times New Roman"/>
                <a:ea typeface="DejaVu Sans"/>
              </a:rPr>
              <a:t>resource  for </a:t>
            </a:r>
            <a:r>
              <a:rPr lang="en-US" sz="2000" b="0" strike="noStrike" spc="-7">
                <a:solidFill>
                  <a:srgbClr val="003365"/>
                </a:solidFill>
                <a:latin typeface="Times New Roman"/>
                <a:ea typeface="DejaVu Sans"/>
              </a:rPr>
              <a:t>its</a:t>
            </a:r>
            <a:r>
              <a:rPr lang="en-US" sz="2000" b="0" strike="noStrike" spc="-15">
                <a:solidFill>
                  <a:srgbClr val="003365"/>
                </a:solidFill>
                <a:latin typeface="Times New Roman"/>
                <a:ea typeface="DejaVu Sans"/>
              </a:rPr>
              <a:t> </a:t>
            </a:r>
            <a:r>
              <a:rPr lang="en-US" sz="2000" b="0" strike="noStrike" spc="-7">
                <a:solidFill>
                  <a:srgbClr val="003365"/>
                </a:solidFill>
                <a:latin typeface="Times New Roman"/>
                <a:ea typeface="DejaVu Sans"/>
              </a:rPr>
              <a:t>implementation</a:t>
            </a:r>
            <a:endParaRPr lang="en-IN" sz="2000" b="0" strike="noStrike" spc="-1">
              <a:latin typeface="Arial"/>
            </a:endParaRPr>
          </a:p>
          <a:p>
            <a:pPr marL="1143000" lvl="2" indent="-227520">
              <a:lnSpc>
                <a:spcPct val="100000"/>
              </a:lnSpc>
              <a:spcBef>
                <a:spcPts val="241"/>
              </a:spcBef>
              <a:buClr>
                <a:srgbClr val="003365"/>
              </a:buClr>
              <a:buSzPct val="75000"/>
              <a:buFont typeface="Symbol"/>
              <a:buChar char=""/>
              <a:tabLst>
                <a:tab pos="754920" algn="l"/>
                <a:tab pos="755640" algn="l"/>
              </a:tabLst>
            </a:pPr>
            <a:r>
              <a:rPr lang="en-US" sz="1600" b="0" strike="noStrike" spc="-1">
                <a:solidFill>
                  <a:srgbClr val="003365"/>
                </a:solidFill>
                <a:latin typeface="Times New Roman"/>
                <a:ea typeface="DejaVu Sans"/>
              </a:rPr>
              <a:t>Suitable for </a:t>
            </a:r>
            <a:r>
              <a:rPr lang="en-US" sz="1600" b="0" strike="noStrike" spc="-7">
                <a:solidFill>
                  <a:srgbClr val="003365"/>
                </a:solidFill>
                <a:latin typeface="Times New Roman"/>
                <a:ea typeface="DejaVu Sans"/>
              </a:rPr>
              <a:t>general users and </a:t>
            </a:r>
            <a:r>
              <a:rPr lang="en-US" sz="1600" b="0" strike="noStrike" spc="-1">
                <a:solidFill>
                  <a:srgbClr val="003365"/>
                </a:solidFill>
                <a:latin typeface="Times New Roman"/>
                <a:ea typeface="DejaVu Sans"/>
              </a:rPr>
              <a:t>systems, such </a:t>
            </a:r>
            <a:r>
              <a:rPr lang="en-US" sz="1600" b="0" strike="noStrike" spc="-7">
                <a:solidFill>
                  <a:srgbClr val="003365"/>
                </a:solidFill>
                <a:latin typeface="Times New Roman"/>
                <a:ea typeface="DejaVu Sans"/>
              </a:rPr>
              <a:t>as</a:t>
            </a:r>
            <a:r>
              <a:rPr lang="en-US" sz="1600" b="0" strike="noStrike" spc="-86">
                <a:solidFill>
                  <a:srgbClr val="003365"/>
                </a:solidFill>
                <a:latin typeface="Times New Roman"/>
                <a:ea typeface="DejaVu Sans"/>
              </a:rPr>
              <a:t> </a:t>
            </a:r>
            <a:r>
              <a:rPr lang="en-US" sz="1600" b="0" strike="noStrike" spc="-1">
                <a:solidFill>
                  <a:srgbClr val="003365"/>
                </a:solidFill>
                <a:latin typeface="Times New Roman"/>
                <a:ea typeface="DejaVu Sans"/>
              </a:rPr>
              <a:t>PC</a:t>
            </a:r>
            <a:endParaRPr lang="en-IN" sz="1600" b="0" strike="noStrike" spc="-1">
              <a:latin typeface="Arial"/>
            </a:endParaRPr>
          </a:p>
          <a:p>
            <a:pPr>
              <a:lnSpc>
                <a:spcPts val="2571"/>
              </a:lnSpc>
              <a:spcBef>
                <a:spcPts val="519"/>
              </a:spcBef>
              <a:tabLst>
                <a:tab pos="0" algn="l"/>
              </a:tabLst>
            </a:pPr>
            <a:endParaRPr lang="en-IN" sz="1600" b="0" strike="noStrike" spc="-1">
              <a:latin typeface="Arial"/>
            </a:endParaRPr>
          </a:p>
          <a:p>
            <a:pPr>
              <a:lnSpc>
                <a:spcPct val="100000"/>
              </a:lnSpc>
              <a:tabLst>
                <a:tab pos="0" algn="l"/>
              </a:tabLst>
            </a:pPr>
            <a:endParaRPr lang="en-IN" sz="16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User Interface</a:t>
            </a:r>
            <a:br/>
            <a:br/>
            <a:endParaRPr lang="en-IN" sz="4400" b="0" strike="noStrike" spc="-1">
              <a:latin typeface="Arial"/>
            </a:endParaRPr>
          </a:p>
        </p:txBody>
      </p:sp>
      <p:sp>
        <p:nvSpPr>
          <p:cNvPr id="475"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ts val="2571"/>
              </a:lnSpc>
              <a:spcBef>
                <a:spcPts val="519"/>
              </a:spcBef>
              <a:tabLst>
                <a:tab pos="0" algn="l"/>
              </a:tabLst>
            </a:pPr>
            <a:endParaRPr lang="en-IN" sz="1800" b="0" strike="noStrike" spc="-1">
              <a:latin typeface="Arial"/>
            </a:endParaRPr>
          </a:p>
          <a:p>
            <a:pPr>
              <a:lnSpc>
                <a:spcPct val="100000"/>
              </a:lnSpc>
              <a:tabLst>
                <a:tab pos="0" algn="l"/>
              </a:tabLst>
            </a:pPr>
            <a:endParaRPr lang="en-IN" sz="1800" b="0" strike="noStrike" spc="-1">
              <a:latin typeface="Arial"/>
            </a:endParaRPr>
          </a:p>
        </p:txBody>
      </p:sp>
      <p:sp>
        <p:nvSpPr>
          <p:cNvPr id="476" name="CustomShape 3"/>
          <p:cNvSpPr/>
          <p:nvPr/>
        </p:nvSpPr>
        <p:spPr>
          <a:xfrm>
            <a:off x="914400" y="1523880"/>
            <a:ext cx="7314120" cy="51804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477" name="CustomShape 4"/>
          <p:cNvSpPr/>
          <p:nvPr/>
        </p:nvSpPr>
        <p:spPr>
          <a:xfrm>
            <a:off x="3809880" y="4495680"/>
            <a:ext cx="5180400" cy="1794600"/>
          </a:xfrm>
          <a:prstGeom prst="rect">
            <a:avLst/>
          </a:prstGeom>
          <a:solidFill>
            <a:srgbClr val="FFC000"/>
          </a:solidFill>
          <a:ln>
            <a:noFill/>
          </a:ln>
        </p:spPr>
        <p:style>
          <a:lnRef idx="0">
            <a:scrgbClr r="0" g="0" b="0"/>
          </a:lnRef>
          <a:fillRef idx="0">
            <a:scrgbClr r="0" g="0" b="0"/>
          </a:fillRef>
          <a:effectRef idx="0">
            <a:scrgbClr r="0" g="0" b="0"/>
          </a:effectRef>
          <a:fontRef idx="minor"/>
        </p:style>
        <p:txBody>
          <a:bodyPr lIns="0" tIns="0" rIns="0" bIns="0">
            <a:spAutoFit/>
          </a:bodyPr>
          <a:lstStyle/>
          <a:p>
            <a:pPr marL="203040" indent="-186840">
              <a:lnSpc>
                <a:spcPts val="2554"/>
              </a:lnSpc>
              <a:buClr>
                <a:srgbClr val="003365"/>
              </a:buClr>
              <a:buFont typeface="Symbol"/>
              <a:buChar char=""/>
              <a:tabLst>
                <a:tab pos="203760" algn="l"/>
              </a:tabLst>
            </a:pPr>
            <a:r>
              <a:rPr lang="en-US" sz="2400" b="0" strike="noStrike" spc="-1">
                <a:solidFill>
                  <a:srgbClr val="003365"/>
                </a:solidFill>
                <a:latin typeface="Times New Roman"/>
                <a:ea typeface="DejaVu Sans"/>
              </a:rPr>
              <a:t>A typical Linux </a:t>
            </a:r>
            <a:r>
              <a:rPr lang="en-US" sz="2400" b="0" strike="noStrike" spc="-7">
                <a:solidFill>
                  <a:srgbClr val="003365"/>
                </a:solidFill>
                <a:latin typeface="Times New Roman"/>
                <a:ea typeface="DejaVu Sans"/>
              </a:rPr>
              <a:t>GUI based</a:t>
            </a:r>
            <a:r>
              <a:rPr lang="en-US" sz="2400" b="0" strike="noStrike" spc="-46">
                <a:solidFill>
                  <a:srgbClr val="003365"/>
                </a:solidFill>
                <a:latin typeface="Times New Roman"/>
                <a:ea typeface="DejaVu Sans"/>
              </a:rPr>
              <a:t> </a:t>
            </a:r>
            <a:r>
              <a:rPr lang="en-US" sz="2400" b="0" strike="noStrike" spc="-7">
                <a:solidFill>
                  <a:srgbClr val="003365"/>
                </a:solidFill>
                <a:latin typeface="Times New Roman"/>
                <a:ea typeface="DejaVu Sans"/>
              </a:rPr>
              <a:t>on</a:t>
            </a:r>
            <a:endParaRPr lang="en-IN" sz="2400" b="0" strike="noStrike" spc="-1">
              <a:latin typeface="Arial"/>
            </a:endParaRPr>
          </a:p>
          <a:p>
            <a:pPr marL="203040">
              <a:lnSpc>
                <a:spcPts val="2874"/>
              </a:lnSpc>
              <a:tabLst>
                <a:tab pos="203760" algn="l"/>
              </a:tabLst>
            </a:pPr>
            <a:r>
              <a:rPr lang="en-US" sz="2400" b="0" strike="noStrike" spc="-1">
                <a:solidFill>
                  <a:srgbClr val="003365"/>
                </a:solidFill>
                <a:latin typeface="Times New Roman"/>
                <a:ea typeface="DejaVu Sans"/>
              </a:rPr>
              <a:t>GNOME</a:t>
            </a:r>
            <a:endParaRPr lang="en-IN" sz="2400" b="0" strike="noStrike" spc="-1">
              <a:latin typeface="Arial"/>
            </a:endParaRPr>
          </a:p>
          <a:p>
            <a:pPr marL="203040" indent="-186840">
              <a:lnSpc>
                <a:spcPts val="2869"/>
              </a:lnSpc>
              <a:spcBef>
                <a:spcPts val="99"/>
              </a:spcBef>
              <a:buClr>
                <a:srgbClr val="003365"/>
              </a:buClr>
              <a:buFont typeface="Symbol"/>
              <a:buChar char=""/>
              <a:tabLst>
                <a:tab pos="203760" algn="l"/>
              </a:tabLst>
            </a:pPr>
            <a:r>
              <a:rPr lang="en-US" sz="2400" b="0" strike="noStrike" spc="-7">
                <a:solidFill>
                  <a:srgbClr val="003365"/>
                </a:solidFill>
                <a:latin typeface="Times New Roman"/>
                <a:ea typeface="DejaVu Sans"/>
              </a:rPr>
              <a:t>Similar </a:t>
            </a:r>
            <a:r>
              <a:rPr lang="en-US" sz="2400" b="0" strike="noStrike" spc="-1">
                <a:solidFill>
                  <a:srgbClr val="003365"/>
                </a:solidFill>
                <a:latin typeface="Times New Roman"/>
                <a:ea typeface="DejaVu Sans"/>
              </a:rPr>
              <a:t>to </a:t>
            </a:r>
            <a:r>
              <a:rPr lang="en-US" sz="2400" b="0" strike="noStrike" spc="-7">
                <a:solidFill>
                  <a:srgbClr val="003365"/>
                </a:solidFill>
                <a:latin typeface="Times New Roman"/>
                <a:ea typeface="DejaVu Sans"/>
              </a:rPr>
              <a:t>Microsoft’s </a:t>
            </a:r>
            <a:r>
              <a:rPr lang="en-US" sz="2400" b="0" strike="noStrike" spc="-1">
                <a:solidFill>
                  <a:srgbClr val="003365"/>
                </a:solidFill>
                <a:latin typeface="Times New Roman"/>
                <a:ea typeface="DejaVu Sans"/>
              </a:rPr>
              <a:t>Windows,  however, different </a:t>
            </a:r>
            <a:r>
              <a:rPr lang="en-US" sz="2400" b="0" strike="noStrike" spc="-7">
                <a:solidFill>
                  <a:srgbClr val="003365"/>
                </a:solidFill>
                <a:latin typeface="Times New Roman"/>
                <a:ea typeface="DejaVu Sans"/>
              </a:rPr>
              <a:t>window systems</a:t>
            </a:r>
            <a:r>
              <a:rPr lang="en-US" sz="2400" b="0" strike="noStrike" spc="-106">
                <a:solidFill>
                  <a:srgbClr val="003365"/>
                </a:solidFill>
                <a:latin typeface="Times New Roman"/>
                <a:ea typeface="DejaVu Sans"/>
              </a:rPr>
              <a:t> </a:t>
            </a:r>
            <a:r>
              <a:rPr lang="en-US" sz="2400" b="0" strike="noStrike" spc="-1">
                <a:solidFill>
                  <a:srgbClr val="003365"/>
                </a:solidFill>
                <a:latin typeface="Times New Roman"/>
                <a:ea typeface="DejaVu Sans"/>
              </a:rPr>
              <a:t>can  be chosen (e.g. </a:t>
            </a:r>
            <a:r>
              <a:rPr lang="en-US" sz="2400" b="0" strike="noStrike" spc="-7">
                <a:solidFill>
                  <a:srgbClr val="003365"/>
                </a:solidFill>
                <a:latin typeface="Times New Roman"/>
                <a:ea typeface="DejaVu Sans"/>
              </a:rPr>
              <a:t>GNOME, KDE,</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etc)</a:t>
            </a:r>
            <a:endParaRPr lang="en-IN" sz="24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2060"/>
                </a:solidFill>
                <a:latin typeface="Arial"/>
                <a:ea typeface="DejaVu Sans"/>
              </a:rPr>
              <a:t>Topics</a:t>
            </a:r>
            <a:endParaRPr lang="en-IN" sz="4400" b="0" strike="noStrike" spc="-1">
              <a:latin typeface="Arial"/>
            </a:endParaRPr>
          </a:p>
        </p:txBody>
      </p:sp>
      <p:sp>
        <p:nvSpPr>
          <p:cNvPr id="479"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002060"/>
              </a:buClr>
              <a:buFont typeface="Symbol"/>
              <a:buChar char=""/>
            </a:pPr>
            <a:r>
              <a:rPr lang="en-US" sz="2400" b="0" strike="noStrike" spc="-1">
                <a:solidFill>
                  <a:srgbClr val="002060"/>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 calcmode="lin" valueType="num">
                                      <p:cBhvr additive="repl">
                                        <p:cTn id="7" dur="500" fill="hold"/>
                                        <p:tgtEl>
                                          <p:spTgt spid="479">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9">
                                            <p:txEl>
                                              <p:pRg st="1" end="1"/>
                                            </p:txEl>
                                          </p:spTgt>
                                        </p:tgtEl>
                                        <p:attrNameLst>
                                          <p:attrName>style.visibility</p:attrName>
                                        </p:attrNameLst>
                                      </p:cBhvr>
                                      <p:to>
                                        <p:strVal val="visible"/>
                                      </p:to>
                                    </p:set>
                                    <p:anim calcmode="lin" valueType="num">
                                      <p:cBhvr additive="repl">
                                        <p:cTn id="13" dur="500" fill="hold"/>
                                        <p:tgtEl>
                                          <p:spTgt spid="479">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9">
                                            <p:txEl>
                                              <p:pRg st="2" end="2"/>
                                            </p:txEl>
                                          </p:spTgt>
                                        </p:tgtEl>
                                        <p:attrNameLst>
                                          <p:attrName>style.visibility</p:attrName>
                                        </p:attrNameLst>
                                      </p:cBhvr>
                                      <p:to>
                                        <p:strVal val="visible"/>
                                      </p:to>
                                    </p:set>
                                    <p:anim calcmode="lin" valueType="num">
                                      <p:cBhvr additive="repl">
                                        <p:cTn id="19" dur="500" fill="hold"/>
                                        <p:tgtEl>
                                          <p:spTgt spid="479">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9">
                                            <p:txEl>
                                              <p:pRg st="3" end="3"/>
                                            </p:txEl>
                                          </p:spTgt>
                                        </p:tgtEl>
                                        <p:attrNameLst>
                                          <p:attrName>style.visibility</p:attrName>
                                        </p:attrNameLst>
                                      </p:cBhvr>
                                      <p:to>
                                        <p:strVal val="visible"/>
                                      </p:to>
                                    </p:set>
                                    <p:anim calcmode="lin" valueType="num">
                                      <p:cBhvr additive="repl">
                                        <p:cTn id="25" dur="500" fill="hold"/>
                                        <p:tgtEl>
                                          <p:spTgt spid="479">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9">
                                            <p:txEl>
                                              <p:pRg st="4" end="4"/>
                                            </p:txEl>
                                          </p:spTgt>
                                        </p:tgtEl>
                                        <p:attrNameLst>
                                          <p:attrName>style.visibility</p:attrName>
                                        </p:attrNameLst>
                                      </p:cBhvr>
                                      <p:to>
                                        <p:strVal val="visible"/>
                                      </p:to>
                                    </p:set>
                                    <p:anim calcmode="lin" valueType="num">
                                      <p:cBhvr additive="repl">
                                        <p:cTn id="31" dur="500" fill="hold"/>
                                        <p:tgtEl>
                                          <p:spTgt spid="479">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79">
                                            <p:txEl>
                                              <p:pRg st="5" end="5"/>
                                            </p:txEl>
                                          </p:spTgt>
                                        </p:tgtEl>
                                        <p:attrNameLst>
                                          <p:attrName>style.visibility</p:attrName>
                                        </p:attrNameLst>
                                      </p:cBhvr>
                                      <p:to>
                                        <p:strVal val="visible"/>
                                      </p:to>
                                    </p:set>
                                    <p:anim calcmode="lin" valueType="num">
                                      <p:cBhvr additive="repl">
                                        <p:cTn id="37" dur="500" fill="hold"/>
                                        <p:tgtEl>
                                          <p:spTgt spid="479">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9">
                                            <p:txEl>
                                              <p:pRg st="6" end="6"/>
                                            </p:txEl>
                                          </p:spTgt>
                                        </p:tgtEl>
                                        <p:attrNameLst>
                                          <p:attrName>style.visibility</p:attrName>
                                        </p:attrNameLst>
                                      </p:cBhvr>
                                      <p:to>
                                        <p:strVal val="visible"/>
                                      </p:to>
                                    </p:set>
                                    <p:anim calcmode="lin" valueType="num">
                                      <p:cBhvr additive="repl">
                                        <p:cTn id="43" dur="500" fill="hold"/>
                                        <p:tgtEl>
                                          <p:spTgt spid="479">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79">
                                            <p:txEl>
                                              <p:pRg st="7" end="7"/>
                                            </p:txEl>
                                          </p:spTgt>
                                        </p:tgtEl>
                                        <p:attrNameLst>
                                          <p:attrName>style.visibility</p:attrName>
                                        </p:attrNameLst>
                                      </p:cBhvr>
                                      <p:to>
                                        <p:strVal val="visible"/>
                                      </p:to>
                                    </p:set>
                                    <p:anim calcmode="lin" valueType="num">
                                      <p:cBhvr additive="repl">
                                        <p:cTn id="49" dur="500" fill="hold"/>
                                        <p:tgtEl>
                                          <p:spTgt spid="479">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9">
                                            <p:txEl>
                                              <p:pRg st="8" end="8"/>
                                            </p:txEl>
                                          </p:spTgt>
                                        </p:tgtEl>
                                        <p:attrNameLst>
                                          <p:attrName>style.visibility</p:attrName>
                                        </p:attrNameLst>
                                      </p:cBhvr>
                                      <p:to>
                                        <p:strVal val="visible"/>
                                      </p:to>
                                    </p:set>
                                    <p:anim calcmode="lin" valueType="num">
                                      <p:cBhvr additive="repl">
                                        <p:cTn id="55" dur="500" fill="hold"/>
                                        <p:tgtEl>
                                          <p:spTgt spid="479">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4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79">
                                            <p:txEl>
                                              <p:pRg st="9" end="9"/>
                                            </p:txEl>
                                          </p:spTgt>
                                        </p:tgtEl>
                                        <p:attrNameLst>
                                          <p:attrName>style.visibility</p:attrName>
                                        </p:attrNameLst>
                                      </p:cBhvr>
                                      <p:to>
                                        <p:strVal val="visible"/>
                                      </p:to>
                                    </p:set>
                                    <p:anim calcmode="lin" valueType="num">
                                      <p:cBhvr additive="repl">
                                        <p:cTn id="61" dur="500" fill="hold"/>
                                        <p:tgtEl>
                                          <p:spTgt spid="479">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79">
                                            <p:txEl>
                                              <p:pRg st="10" end="10"/>
                                            </p:txEl>
                                          </p:spTgt>
                                        </p:tgtEl>
                                        <p:attrNameLst>
                                          <p:attrName>style.visibility</p:attrName>
                                        </p:attrNameLst>
                                      </p:cBhvr>
                                      <p:to>
                                        <p:strVal val="visible"/>
                                      </p:to>
                                    </p:set>
                                    <p:anim calcmode="lin" valueType="num">
                                      <p:cBhvr additive="repl">
                                        <p:cTn id="67" dur="500" fill="hold"/>
                                        <p:tgtEl>
                                          <p:spTgt spid="479">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4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File Management </a:t>
            </a:r>
            <a:br/>
            <a:br/>
            <a:endParaRPr lang="en-IN" sz="4400" b="0" strike="noStrike" spc="-1">
              <a:latin typeface="Arial"/>
            </a:endParaRPr>
          </a:p>
        </p:txBody>
      </p:sp>
      <p:sp>
        <p:nvSpPr>
          <p:cNvPr id="481"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46120" indent="-456120">
              <a:lnSpc>
                <a:spcPct val="100000"/>
              </a:lnSpc>
              <a:spcBef>
                <a:spcPts val="859"/>
              </a:spcBef>
              <a:buClr>
                <a:srgbClr val="003365"/>
              </a:buClr>
              <a:buSzPct val="75000"/>
              <a:buFont typeface="Symbol"/>
              <a:buChar char=""/>
              <a:tabLst>
                <a:tab pos="431280" algn="l"/>
                <a:tab pos="431640" algn="l"/>
              </a:tabLst>
            </a:pPr>
            <a:r>
              <a:rPr lang="en-US" sz="2400" b="0" strike="noStrike" spc="-1">
                <a:solidFill>
                  <a:srgbClr val="003365"/>
                </a:solidFill>
                <a:latin typeface="Times New Roman"/>
                <a:ea typeface="DejaVu Sans"/>
              </a:rPr>
              <a:t>In Linux, </a:t>
            </a:r>
            <a:r>
              <a:rPr lang="en-US" sz="2400" b="0" strike="noStrike" spc="-1">
                <a:solidFill>
                  <a:srgbClr val="7030A0"/>
                </a:solidFill>
                <a:latin typeface="Times New Roman"/>
                <a:ea typeface="DejaVu Sans"/>
              </a:rPr>
              <a:t>file is defined as simply</a:t>
            </a:r>
            <a:r>
              <a:rPr lang="en-US" sz="2400" b="0" strike="noStrike" spc="-1">
                <a:solidFill>
                  <a:srgbClr val="003365"/>
                </a:solidFill>
                <a:latin typeface="Times New Roman"/>
                <a:ea typeface="DejaVu Sans"/>
              </a:rPr>
              <a:t> the thing</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that  deals with a </a:t>
            </a:r>
            <a:r>
              <a:rPr lang="en-US" sz="2400" b="0" strike="noStrike" spc="-1">
                <a:solidFill>
                  <a:srgbClr val="7030A0"/>
                </a:solidFill>
                <a:latin typeface="Times New Roman"/>
                <a:ea typeface="DejaVu Sans"/>
              </a:rPr>
              <a:t>sequence of</a:t>
            </a:r>
            <a:r>
              <a:rPr lang="en-US" sz="2400" b="0" strike="noStrike" spc="-15">
                <a:solidFill>
                  <a:srgbClr val="7030A0"/>
                </a:solidFill>
                <a:latin typeface="Times New Roman"/>
                <a:ea typeface="DejaVu Sans"/>
              </a:rPr>
              <a:t> </a:t>
            </a:r>
            <a:r>
              <a:rPr lang="en-US" sz="2400" b="0" strike="noStrike" spc="-1">
                <a:solidFill>
                  <a:srgbClr val="7030A0"/>
                </a:solidFill>
                <a:latin typeface="Times New Roman"/>
                <a:ea typeface="DejaVu Sans"/>
              </a:rPr>
              <a:t>bytes</a:t>
            </a:r>
            <a:endParaRPr lang="en-IN" sz="2400" b="0" strike="noStrike" spc="-1">
              <a:latin typeface="Arial"/>
            </a:endParaRPr>
          </a:p>
          <a:p>
            <a:pPr marL="431640" indent="-342000">
              <a:lnSpc>
                <a:spcPct val="100000"/>
              </a:lnSpc>
              <a:spcBef>
                <a:spcPts val="680"/>
              </a:spcBef>
              <a:buClr>
                <a:srgbClr val="003365"/>
              </a:buClr>
              <a:buSzPct val="75000"/>
              <a:buFont typeface="Wingdings" charset="2"/>
              <a:buChar char=""/>
              <a:tabLst>
                <a:tab pos="431280" algn="l"/>
                <a:tab pos="431640" algn="l"/>
              </a:tabLst>
            </a:pPr>
            <a:r>
              <a:rPr lang="en-US" sz="2400" b="0" strike="noStrike" spc="-1">
                <a:solidFill>
                  <a:srgbClr val="003365"/>
                </a:solidFill>
                <a:latin typeface="Times New Roman"/>
                <a:ea typeface="DejaVu Sans"/>
              </a:rPr>
              <a:t>Hence </a:t>
            </a:r>
            <a:r>
              <a:rPr lang="en-US" sz="2400" b="0" strike="noStrike" spc="-1">
                <a:solidFill>
                  <a:srgbClr val="FF3300"/>
                </a:solidFill>
                <a:latin typeface="Times New Roman"/>
                <a:ea typeface="DejaVu Sans"/>
              </a:rPr>
              <a:t>everything are files</a:t>
            </a:r>
            <a:endParaRPr lang="en-IN" sz="2400" b="0" strike="noStrike" spc="-1">
              <a:latin typeface="Arial"/>
            </a:endParaRPr>
          </a:p>
          <a:p>
            <a:pPr marL="546120">
              <a:lnSpc>
                <a:spcPct val="89000"/>
              </a:lnSpc>
              <a:spcBef>
                <a:spcPts val="629"/>
              </a:spcBef>
              <a:tabLst>
                <a:tab pos="0" algn="l"/>
              </a:tabLst>
            </a:pPr>
            <a:r>
              <a:rPr lang="en-US" sz="2400" b="0" strike="noStrike" spc="-1">
                <a:solidFill>
                  <a:srgbClr val="003365"/>
                </a:solidFill>
                <a:latin typeface="Times New Roman"/>
                <a:ea typeface="DejaVu Sans"/>
              </a:rPr>
              <a:t>–	An </a:t>
            </a:r>
            <a:r>
              <a:rPr lang="en-US" sz="2400" b="0" strike="noStrike" spc="-7">
                <a:solidFill>
                  <a:srgbClr val="003365"/>
                </a:solidFill>
                <a:latin typeface="Times New Roman"/>
                <a:ea typeface="DejaVu Sans"/>
              </a:rPr>
              <a:t>ordinary </a:t>
            </a:r>
            <a:r>
              <a:rPr lang="en-US" sz="2400" b="0" strike="noStrike" spc="-1">
                <a:solidFill>
                  <a:srgbClr val="003365"/>
                </a:solidFill>
                <a:latin typeface="Times New Roman"/>
                <a:ea typeface="DejaVu Sans"/>
              </a:rPr>
              <a:t>file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a file; a </a:t>
            </a:r>
            <a:r>
              <a:rPr lang="en-US" sz="2400" b="0" strike="noStrike" spc="-7">
                <a:solidFill>
                  <a:srgbClr val="003365"/>
                </a:solidFill>
                <a:latin typeface="Times New Roman"/>
                <a:ea typeface="DejaVu Sans"/>
              </a:rPr>
              <a:t>directory is also </a:t>
            </a:r>
            <a:r>
              <a:rPr lang="en-US" sz="2400" b="0" strike="noStrike" spc="-1">
                <a:solidFill>
                  <a:srgbClr val="003365"/>
                </a:solidFill>
                <a:latin typeface="Times New Roman"/>
                <a:ea typeface="DejaVu Sans"/>
              </a:rPr>
              <a:t>file; a  </a:t>
            </a:r>
            <a:r>
              <a:rPr lang="en-US" sz="2400" b="0" strike="noStrike" spc="-7">
                <a:solidFill>
                  <a:srgbClr val="003365"/>
                </a:solidFill>
                <a:latin typeface="Times New Roman"/>
                <a:ea typeface="DejaVu Sans"/>
              </a:rPr>
              <a:t>network </a:t>
            </a:r>
            <a:r>
              <a:rPr lang="en-US" sz="2400" b="0" strike="noStrike" spc="-1">
                <a:solidFill>
                  <a:srgbClr val="003365"/>
                </a:solidFill>
                <a:latin typeface="Times New Roman"/>
                <a:ea typeface="DejaVu Sans"/>
              </a:rPr>
              <a:t>card, a </a:t>
            </a:r>
            <a:r>
              <a:rPr lang="en-US" sz="2400" b="0" strike="noStrike" spc="-7">
                <a:solidFill>
                  <a:srgbClr val="003365"/>
                </a:solidFill>
                <a:latin typeface="Times New Roman"/>
                <a:ea typeface="DejaVu Sans"/>
              </a:rPr>
              <a:t>hard disk, any device are also </a:t>
            </a:r>
            <a:r>
              <a:rPr lang="en-US" sz="2400" b="0" strike="noStrike" spc="-1">
                <a:solidFill>
                  <a:srgbClr val="003365"/>
                </a:solidFill>
                <a:latin typeface="Times New Roman"/>
                <a:ea typeface="DejaVu Sans"/>
              </a:rPr>
              <a:t>files  since they </a:t>
            </a:r>
            <a:r>
              <a:rPr lang="en-US" sz="2400" b="0" strike="noStrike" spc="-7">
                <a:solidFill>
                  <a:srgbClr val="003365"/>
                </a:solidFill>
                <a:latin typeface="Times New Roman"/>
                <a:ea typeface="DejaVu Sans"/>
              </a:rPr>
              <a:t>deal with </a:t>
            </a:r>
            <a:r>
              <a:rPr lang="en-US" sz="2400" b="0" strike="noStrike" spc="-1">
                <a:solidFill>
                  <a:srgbClr val="003365"/>
                </a:solidFill>
                <a:latin typeface="Times New Roman"/>
                <a:ea typeface="DejaVu Sans"/>
              </a:rPr>
              <a:t>a sequence </a:t>
            </a:r>
            <a:r>
              <a:rPr lang="en-US" sz="2400" b="0" strike="noStrike" spc="-7">
                <a:solidFill>
                  <a:srgbClr val="003365"/>
                </a:solidFill>
                <a:latin typeface="Times New Roman"/>
                <a:ea typeface="DejaVu Sans"/>
              </a:rPr>
              <a:t>of</a:t>
            </a:r>
            <a:r>
              <a:rPr lang="en-US" sz="2400" b="0" strike="noStrike" spc="-41">
                <a:solidFill>
                  <a:srgbClr val="003365"/>
                </a:solidFill>
                <a:latin typeface="Times New Roman"/>
                <a:ea typeface="DejaVu Sans"/>
              </a:rPr>
              <a:t> </a:t>
            </a:r>
            <a:r>
              <a:rPr lang="en-US" sz="2400" b="0" strike="noStrike" spc="-7">
                <a:solidFill>
                  <a:srgbClr val="003365"/>
                </a:solidFill>
                <a:latin typeface="Times New Roman"/>
                <a:ea typeface="DejaVu Sans"/>
              </a:rPr>
              <a:t>bytes</a:t>
            </a:r>
            <a:endParaRPr lang="en-IN" sz="2400" b="0" strike="noStrike" spc="-1">
              <a:latin typeface="Arial"/>
            </a:endParaRPr>
          </a:p>
          <a:p>
            <a:pPr marL="431640" indent="-342000">
              <a:lnSpc>
                <a:spcPct val="100000"/>
              </a:lnSpc>
              <a:spcBef>
                <a:spcPts val="621"/>
              </a:spcBef>
              <a:buClr>
                <a:srgbClr val="003365"/>
              </a:buClr>
              <a:buSzPct val="75000"/>
              <a:buFont typeface="Wingdings" charset="2"/>
              <a:buChar char=""/>
              <a:tabLst>
                <a:tab pos="431280" algn="l"/>
                <a:tab pos="431640" algn="l"/>
              </a:tabLst>
            </a:pPr>
            <a:r>
              <a:rPr lang="en-US" sz="2400" b="0" strike="noStrike" spc="-1">
                <a:solidFill>
                  <a:srgbClr val="003365"/>
                </a:solidFill>
                <a:latin typeface="Times New Roman"/>
                <a:ea typeface="DejaVu Sans"/>
              </a:rPr>
              <a:t>Linux supports five types of</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files</a:t>
            </a:r>
            <a:endParaRPr lang="en-IN" sz="2400" b="0" strike="noStrike" spc="-1">
              <a:latin typeface="Arial"/>
            </a:endParaRPr>
          </a:p>
          <a:p>
            <a:pPr marL="698400" lvl="1" indent="-284760">
              <a:lnSpc>
                <a:spcPct val="100000"/>
              </a:lnSpc>
              <a:spcBef>
                <a:spcPts val="38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simple/ordinary file (text file, c++ file,</a:t>
            </a:r>
            <a:r>
              <a:rPr lang="en-US" sz="2400" b="0" strike="noStrike" spc="-131">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698400" lvl="1" indent="-284760">
              <a:lnSpc>
                <a:spcPct val="100000"/>
              </a:lnSpc>
              <a:spcBef>
                <a:spcPts val="281"/>
              </a:spcBef>
              <a:buClr>
                <a:srgbClr val="003365"/>
              </a:buClr>
              <a:buSzPct val="75000"/>
              <a:buFont typeface="Symbol"/>
              <a:buChar char=""/>
              <a:tabLst>
                <a:tab pos="297720" algn="l"/>
                <a:tab pos="298440" algn="l"/>
              </a:tabLst>
            </a:pPr>
            <a:r>
              <a:rPr lang="en-US" sz="2400" b="0" strike="noStrike" spc="-7">
                <a:solidFill>
                  <a:srgbClr val="003365"/>
                </a:solidFill>
                <a:latin typeface="Times New Roman"/>
                <a:ea typeface="DejaVu Sans"/>
              </a:rPr>
              <a:t>directory</a:t>
            </a:r>
            <a:endParaRPr lang="en-IN" sz="2400" b="0" strike="noStrike" spc="-1">
              <a:latin typeface="Arial"/>
            </a:endParaRPr>
          </a:p>
          <a:p>
            <a:pPr marL="698400" lvl="1" indent="-284760">
              <a:lnSpc>
                <a:spcPct val="100000"/>
              </a:lnSpc>
              <a:spcBef>
                <a:spcPts val="286"/>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symbolic (soft)</a:t>
            </a:r>
            <a:r>
              <a:rPr lang="en-US" sz="2400" b="0" strike="noStrike" spc="-21">
                <a:solidFill>
                  <a:srgbClr val="003365"/>
                </a:solidFill>
                <a:latin typeface="Times New Roman"/>
                <a:ea typeface="DejaVu Sans"/>
              </a:rPr>
              <a:t> </a:t>
            </a:r>
            <a:r>
              <a:rPr lang="en-US" sz="2400" b="0" strike="noStrike" spc="-7">
                <a:solidFill>
                  <a:srgbClr val="003365"/>
                </a:solidFill>
                <a:latin typeface="Times New Roman"/>
                <a:ea typeface="DejaVu Sans"/>
              </a:rPr>
              <a:t>link</a:t>
            </a:r>
            <a:endParaRPr lang="en-IN" sz="2400" b="0" strike="noStrike" spc="-1">
              <a:latin typeface="Arial"/>
            </a:endParaRPr>
          </a:p>
          <a:p>
            <a:pPr marL="698400" lvl="1" indent="-284760">
              <a:lnSpc>
                <a:spcPct val="100000"/>
              </a:lnSpc>
              <a:spcBef>
                <a:spcPts val="281"/>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special file</a:t>
            </a:r>
            <a:r>
              <a:rPr lang="en-US" sz="2400" b="0" strike="noStrike" spc="-100">
                <a:solidFill>
                  <a:srgbClr val="003365"/>
                </a:solidFill>
                <a:latin typeface="Times New Roman"/>
                <a:ea typeface="DejaVu Sans"/>
              </a:rPr>
              <a:t> </a:t>
            </a:r>
            <a:r>
              <a:rPr lang="en-US" sz="2400" b="0" strike="noStrike" spc="-1">
                <a:solidFill>
                  <a:srgbClr val="003365"/>
                </a:solidFill>
                <a:latin typeface="Times New Roman"/>
                <a:ea typeface="DejaVu Sans"/>
              </a:rPr>
              <a:t>(device)</a:t>
            </a:r>
            <a:endParaRPr lang="en-IN" sz="2400" b="0" strike="noStrike" spc="-1">
              <a:latin typeface="Arial"/>
            </a:endParaRPr>
          </a:p>
          <a:p>
            <a:pPr marL="698400" lvl="1" indent="-284760">
              <a:lnSpc>
                <a:spcPct val="100000"/>
              </a:lnSpc>
              <a:spcBef>
                <a:spcPts val="283"/>
              </a:spcBef>
              <a:buClr>
                <a:srgbClr val="003365"/>
              </a:buClr>
              <a:buSzPct val="75000"/>
              <a:buFont typeface="Symbol"/>
              <a:buChar char=""/>
              <a:tabLst>
                <a:tab pos="297720" algn="l"/>
                <a:tab pos="298440" algn="l"/>
              </a:tabLst>
            </a:pPr>
            <a:r>
              <a:rPr lang="en-US" sz="2400" b="0" strike="noStrike" spc="-7">
                <a:solidFill>
                  <a:srgbClr val="003365"/>
                </a:solidFill>
                <a:latin typeface="Times New Roman"/>
                <a:ea typeface="DejaVu Sans"/>
              </a:rPr>
              <a:t>named pipe</a:t>
            </a:r>
            <a:r>
              <a:rPr lang="en-US" sz="2400" b="0" strike="noStrike" spc="-97">
                <a:solidFill>
                  <a:srgbClr val="003365"/>
                </a:solidFill>
                <a:latin typeface="Times New Roman"/>
                <a:ea typeface="DejaVu Sans"/>
              </a:rPr>
              <a:t> </a:t>
            </a:r>
            <a:r>
              <a:rPr lang="en-US" sz="2400" b="0" strike="noStrike" spc="-1">
                <a:solidFill>
                  <a:srgbClr val="003365"/>
                </a:solidFill>
                <a:latin typeface="Times New Roman"/>
                <a:ea typeface="DejaVu Sans"/>
              </a:rPr>
              <a:t>(FIFO)</a:t>
            </a:r>
            <a:endParaRPr lang="en-IN" sz="2400" b="0" strike="noStrike" spc="-1">
              <a:latin typeface="Arial"/>
            </a:endParaRPr>
          </a:p>
          <a:p>
            <a:pPr>
              <a:lnSpc>
                <a:spcPct val="100000"/>
              </a:lnSpc>
              <a:tabLst>
                <a:tab pos="297720" algn="l"/>
                <a:tab pos="298440" algn="l"/>
              </a:tabLst>
            </a:pPr>
            <a:endParaRPr lang="en-IN" sz="2400" b="0" strike="noStrike" spc="-1">
              <a:latin typeface="Arial"/>
            </a:endParaRPr>
          </a:p>
        </p:txBody>
      </p:sp>
      <p:sp>
        <p:nvSpPr>
          <p:cNvPr id="482"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Example Linux File  </a:t>
            </a:r>
            <a:br/>
            <a:br/>
            <a:endParaRPr lang="en-IN" sz="4400" b="0" strike="noStrike" spc="-1">
              <a:latin typeface="Arial"/>
            </a:endParaRPr>
          </a:p>
        </p:txBody>
      </p:sp>
      <p:sp>
        <p:nvSpPr>
          <p:cNvPr id="484"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sp>
      <p:sp>
        <p:nvSpPr>
          <p:cNvPr id="485"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grpSp>
        <p:nvGrpSpPr>
          <p:cNvPr id="486" name="Group 4"/>
          <p:cNvGrpSpPr/>
          <p:nvPr/>
        </p:nvGrpSpPr>
        <p:grpSpPr>
          <a:xfrm>
            <a:off x="838080" y="1523880"/>
            <a:ext cx="8025120" cy="5009760"/>
            <a:chOff x="838080" y="1523880"/>
            <a:chExt cx="8025120" cy="5009760"/>
          </a:xfrm>
        </p:grpSpPr>
        <p:sp>
          <p:nvSpPr>
            <p:cNvPr id="487" name="CustomShape 5"/>
            <p:cNvSpPr/>
            <p:nvPr/>
          </p:nvSpPr>
          <p:spPr>
            <a:xfrm>
              <a:off x="838080" y="1523880"/>
              <a:ext cx="8025120" cy="487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488" name="CustomShape 6"/>
            <p:cNvSpPr/>
            <p:nvPr/>
          </p:nvSpPr>
          <p:spPr>
            <a:xfrm>
              <a:off x="3429000" y="5711760"/>
              <a:ext cx="5180400" cy="821880"/>
            </a:xfrm>
            <a:custGeom>
              <a:avLst/>
              <a:gdLst/>
              <a:ahLst/>
              <a:cxnLst/>
              <a:rect l="l" t="t" r="r" b="b"/>
              <a:pathLst>
                <a:path w="5181600" h="822959">
                  <a:moveTo>
                    <a:pt x="5181599" y="822960"/>
                  </a:moveTo>
                  <a:lnTo>
                    <a:pt x="5181599" y="0"/>
                  </a:lnTo>
                  <a:lnTo>
                    <a:pt x="0" y="0"/>
                  </a:lnTo>
                  <a:lnTo>
                    <a:pt x="0" y="822960"/>
                  </a:lnTo>
                  <a:lnTo>
                    <a:pt x="5181599" y="822960"/>
                  </a:lnTo>
                  <a:close/>
                </a:path>
              </a:pathLst>
            </a:custGeom>
            <a:solidFill>
              <a:srgbClr val="FFFF67"/>
            </a:solidFill>
            <a:ln>
              <a:noFill/>
            </a:ln>
          </p:spPr>
          <p:style>
            <a:lnRef idx="0">
              <a:scrgbClr r="0" g="0" b="0"/>
            </a:lnRef>
            <a:fillRef idx="0">
              <a:scrgbClr r="0" g="0" b="0"/>
            </a:fillRef>
            <a:effectRef idx="0">
              <a:scrgbClr r="0" g="0" b="0"/>
            </a:effectRef>
            <a:fontRef idx="minor"/>
          </p:style>
        </p:sp>
      </p:grpSp>
      <p:sp>
        <p:nvSpPr>
          <p:cNvPr id="489" name="CustomShape 7"/>
          <p:cNvSpPr/>
          <p:nvPr/>
        </p:nvSpPr>
        <p:spPr>
          <a:xfrm>
            <a:off x="3720960" y="5776200"/>
            <a:ext cx="45709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12600">
              <a:lnSpc>
                <a:spcPct val="100000"/>
              </a:lnSpc>
              <a:spcBef>
                <a:spcPts val="99"/>
              </a:spcBef>
            </a:pPr>
            <a:r>
              <a:rPr lang="en-US" sz="1800" b="0" strike="noStrike" spc="-7">
                <a:solidFill>
                  <a:srgbClr val="003365"/>
                </a:solidFill>
                <a:latin typeface="Times New Roman"/>
                <a:ea typeface="DejaVu Sans"/>
              </a:rPr>
              <a:t>Names in blue are directories, indicated  by </a:t>
            </a:r>
            <a:r>
              <a:rPr lang="en-US" sz="1800" b="0" strike="noStrike" spc="-1">
                <a:solidFill>
                  <a:srgbClr val="003365"/>
                </a:solidFill>
                <a:latin typeface="Times New Roman"/>
                <a:ea typeface="DejaVu Sans"/>
              </a:rPr>
              <a:t>a </a:t>
            </a:r>
            <a:r>
              <a:rPr lang="en-US" sz="1800" b="0" strike="noStrike" spc="-7">
                <a:solidFill>
                  <a:srgbClr val="003365"/>
                </a:solidFill>
                <a:latin typeface="Times New Roman"/>
                <a:ea typeface="DejaVu Sans"/>
              </a:rPr>
              <a:t>letter </a:t>
            </a:r>
            <a:r>
              <a:rPr lang="en-US" sz="1800" b="0" strike="noStrike" spc="-1">
                <a:solidFill>
                  <a:srgbClr val="003365"/>
                </a:solidFill>
                <a:latin typeface="Times New Roman"/>
                <a:ea typeface="DejaVu Sans"/>
              </a:rPr>
              <a:t>d </a:t>
            </a:r>
            <a:r>
              <a:rPr lang="en-US" sz="1800" b="0" strike="noStrike" spc="-7">
                <a:solidFill>
                  <a:srgbClr val="003365"/>
                </a:solidFill>
                <a:latin typeface="Times New Roman"/>
                <a:ea typeface="DejaVu Sans"/>
              </a:rPr>
              <a:t>at the beginning of the</a:t>
            </a:r>
            <a:r>
              <a:rPr lang="en-US" sz="1800" b="0" strike="noStrike" spc="-75">
                <a:solidFill>
                  <a:srgbClr val="003365"/>
                </a:solidFill>
                <a:latin typeface="Times New Roman"/>
                <a:ea typeface="DejaVu Sans"/>
              </a:rPr>
              <a:t> </a:t>
            </a:r>
            <a:r>
              <a:rPr lang="en-US" sz="1800" b="0" strike="noStrike" spc="-7">
                <a:solidFill>
                  <a:srgbClr val="003365"/>
                </a:solidFill>
                <a:latin typeface="Times New Roman"/>
                <a:ea typeface="DejaVu Sans"/>
              </a:rPr>
              <a:t>line</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 File </a:t>
            </a:r>
            <a:endParaRPr lang="en-IN" sz="4400" b="0" strike="noStrike" spc="-1">
              <a:latin typeface="Arial"/>
            </a:endParaRPr>
          </a:p>
        </p:txBody>
      </p:sp>
      <p:sp>
        <p:nvSpPr>
          <p:cNvPr id="491"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47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Symbolic (</a:t>
            </a:r>
            <a:r>
              <a:rPr lang="en-US" sz="2400" b="0" strike="noStrike" spc="-1">
                <a:solidFill>
                  <a:srgbClr val="7030A0"/>
                </a:solidFill>
                <a:latin typeface="Times New Roman"/>
                <a:ea typeface="DejaVu Sans"/>
              </a:rPr>
              <a:t>soft</a:t>
            </a:r>
            <a:r>
              <a:rPr lang="en-US" sz="2400" b="0" strike="noStrike" spc="-1">
                <a:solidFill>
                  <a:srgbClr val="003365"/>
                </a:solidFill>
                <a:latin typeface="Times New Roman"/>
                <a:ea typeface="DejaVu Sans"/>
              </a:rPr>
              <a:t>)</a:t>
            </a:r>
            <a:r>
              <a:rPr lang="en-US" sz="2400" b="0" strike="noStrike" spc="-7">
                <a:solidFill>
                  <a:srgbClr val="003365"/>
                </a:solidFill>
                <a:latin typeface="Times New Roman"/>
                <a:ea typeface="DejaVu Sans"/>
              </a:rPr>
              <a:t> </a:t>
            </a:r>
            <a:r>
              <a:rPr lang="en-US" sz="2400" b="0" strike="noStrike" spc="-1">
                <a:solidFill>
                  <a:srgbClr val="7030A0"/>
                </a:solidFill>
                <a:latin typeface="Times New Roman"/>
                <a:ea typeface="DejaVu Sans"/>
              </a:rPr>
              <a:t>link</a:t>
            </a:r>
            <a:endParaRPr lang="en-IN" sz="2400" b="0" strike="noStrike" spc="-1">
              <a:latin typeface="Arial"/>
            </a:endParaRPr>
          </a:p>
          <a:p>
            <a:pPr marL="755640" lvl="1" indent="-285480">
              <a:lnSpc>
                <a:spcPct val="100000"/>
              </a:lnSpc>
              <a:spcBef>
                <a:spcPts val="340"/>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Not </a:t>
            </a:r>
            <a:r>
              <a:rPr lang="en-US" sz="2400" b="0" strike="noStrike" spc="-1">
                <a:solidFill>
                  <a:srgbClr val="003365"/>
                </a:solidFill>
                <a:latin typeface="Times New Roman"/>
                <a:ea typeface="DejaVu Sans"/>
              </a:rPr>
              <a:t>a </a:t>
            </a:r>
            <a:r>
              <a:rPr lang="en-US" sz="2400" b="0" strike="noStrike" spc="-7">
                <a:solidFill>
                  <a:srgbClr val="003365"/>
                </a:solidFill>
                <a:latin typeface="Times New Roman"/>
                <a:ea typeface="DejaVu Sans"/>
              </a:rPr>
              <a:t>real </a:t>
            </a:r>
            <a:r>
              <a:rPr lang="en-US" sz="2400" b="0" strike="noStrike" spc="-1">
                <a:solidFill>
                  <a:srgbClr val="003365"/>
                </a:solidFill>
                <a:latin typeface="Times New Roman"/>
                <a:ea typeface="DejaVu Sans"/>
              </a:rPr>
              <a:t>file, </a:t>
            </a:r>
            <a:r>
              <a:rPr lang="en-US" sz="2400" b="0" strike="noStrike" spc="-7">
                <a:solidFill>
                  <a:srgbClr val="003365"/>
                </a:solidFill>
                <a:latin typeface="Times New Roman"/>
                <a:ea typeface="DejaVu Sans"/>
              </a:rPr>
              <a:t>just </a:t>
            </a:r>
            <a:r>
              <a:rPr lang="en-US" sz="2400" b="0" strike="noStrike" spc="-1">
                <a:solidFill>
                  <a:srgbClr val="003365"/>
                </a:solidFill>
                <a:latin typeface="Times New Roman"/>
                <a:ea typeface="DejaVu Sans"/>
              </a:rPr>
              <a:t>a </a:t>
            </a:r>
            <a:r>
              <a:rPr lang="en-US" sz="2400" b="0" strike="noStrike" spc="-7">
                <a:solidFill>
                  <a:srgbClr val="FF3300"/>
                </a:solidFill>
                <a:latin typeface="Times New Roman"/>
                <a:ea typeface="DejaVu Sans"/>
              </a:rPr>
              <a:t>link </a:t>
            </a:r>
            <a:r>
              <a:rPr lang="en-US" sz="2400" b="0" strike="noStrike" spc="-1">
                <a:solidFill>
                  <a:srgbClr val="003365"/>
                </a:solidFill>
                <a:latin typeface="Times New Roman"/>
                <a:ea typeface="DejaVu Sans"/>
              </a:rPr>
              <a:t>to another</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file</a:t>
            </a:r>
            <a:endParaRPr lang="en-IN" sz="2400" b="0" strike="noStrike" spc="-1">
              <a:latin typeface="Arial"/>
            </a:endParaRPr>
          </a:p>
          <a:p>
            <a:pPr marL="755640" lvl="1" indent="-284760">
              <a:lnSpc>
                <a:spcPts val="2591"/>
              </a:lnSpc>
              <a:spcBef>
                <a:spcPts val="609"/>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Allow giving another name to a file </a:t>
            </a:r>
            <a:r>
              <a:rPr lang="en-US" sz="2400" b="0" strike="noStrike" spc="-7">
                <a:solidFill>
                  <a:srgbClr val="003365"/>
                </a:solidFill>
                <a:latin typeface="Times New Roman"/>
                <a:ea typeface="DejaVu Sans"/>
              </a:rPr>
              <a:t>without</a:t>
            </a:r>
            <a:r>
              <a:rPr lang="en-US" sz="2400" b="0" strike="noStrike" spc="-120">
                <a:solidFill>
                  <a:srgbClr val="003365"/>
                </a:solidFill>
                <a:latin typeface="Times New Roman"/>
                <a:ea typeface="DejaVu Sans"/>
              </a:rPr>
              <a:t> </a:t>
            </a:r>
            <a:r>
              <a:rPr lang="en-US" sz="2400" b="0" strike="noStrike" spc="-1">
                <a:solidFill>
                  <a:srgbClr val="003365"/>
                </a:solidFill>
                <a:latin typeface="Times New Roman"/>
                <a:ea typeface="DejaVu Sans"/>
              </a:rPr>
              <a:t>actually  duplicates </a:t>
            </a:r>
            <a:r>
              <a:rPr lang="en-US" sz="2400" b="0" strike="noStrike" spc="-7">
                <a:solidFill>
                  <a:srgbClr val="003365"/>
                </a:solidFill>
                <a:latin typeface="Times New Roman"/>
                <a:ea typeface="DejaVu Sans"/>
              </a:rPr>
              <a:t>it </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hence </a:t>
            </a:r>
            <a:r>
              <a:rPr lang="en-US" sz="2400" b="0" strike="noStrike" spc="-1">
                <a:solidFill>
                  <a:srgbClr val="FF3300"/>
                </a:solidFill>
                <a:latin typeface="Times New Roman"/>
                <a:ea typeface="DejaVu Sans"/>
              </a:rPr>
              <a:t>save memory</a:t>
            </a:r>
            <a:r>
              <a:rPr lang="en-US" sz="2400" b="0" strike="noStrike" spc="-12">
                <a:solidFill>
                  <a:srgbClr val="FF3300"/>
                </a:solidFill>
                <a:latin typeface="Times New Roman"/>
                <a:ea typeface="DejaVu Sans"/>
              </a:rPr>
              <a:t> </a:t>
            </a:r>
            <a:r>
              <a:rPr lang="en-US" sz="2400" b="0" strike="noStrike" spc="-1">
                <a:solidFill>
                  <a:srgbClr val="FF3300"/>
                </a:solidFill>
                <a:latin typeface="Times New Roman"/>
                <a:ea typeface="DejaVu Sans"/>
              </a:rPr>
              <a:t>space</a:t>
            </a:r>
            <a:endParaRPr lang="en-IN" sz="2400" b="0" strike="noStrike" spc="-1">
              <a:latin typeface="Arial"/>
            </a:endParaRPr>
          </a:p>
          <a:p>
            <a:pPr marL="355680" indent="-342000">
              <a:lnSpc>
                <a:spcPct val="100000"/>
              </a:lnSpc>
              <a:spcBef>
                <a:spcPts val="575"/>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Special file</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a:t>
            </a:r>
            <a:r>
              <a:rPr lang="en-US" sz="2400" b="0" strike="noStrike" spc="-1">
                <a:solidFill>
                  <a:srgbClr val="7030A0"/>
                </a:solidFill>
                <a:latin typeface="Times New Roman"/>
                <a:ea typeface="DejaVu Sans"/>
              </a:rPr>
              <a:t>device</a:t>
            </a:r>
            <a:r>
              <a:rPr lang="en-US" sz="2400" b="0" strike="noStrike" spc="-1">
                <a:solidFill>
                  <a:srgbClr val="003365"/>
                </a:solidFill>
                <a:latin typeface="Times New Roman"/>
                <a:ea typeface="DejaVu Sans"/>
              </a:rPr>
              <a:t>)</a:t>
            </a:r>
            <a:endParaRPr lang="en-IN" sz="2400" b="0" strike="noStrike" spc="-1">
              <a:latin typeface="Arial"/>
            </a:endParaRPr>
          </a:p>
          <a:p>
            <a:pPr marL="755640" lvl="1" indent="-284760">
              <a:lnSpc>
                <a:spcPts val="2591"/>
              </a:lnSpc>
              <a:spcBef>
                <a:spcPts val="669"/>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Each </a:t>
            </a:r>
            <a:r>
              <a:rPr lang="en-US" sz="2400" b="0" strike="noStrike" spc="-7">
                <a:solidFill>
                  <a:srgbClr val="003365"/>
                </a:solidFill>
                <a:latin typeface="Times New Roman"/>
                <a:ea typeface="DejaVu Sans"/>
              </a:rPr>
              <a:t>hardware device, e.g. </a:t>
            </a:r>
            <a:r>
              <a:rPr lang="en-US" sz="2400" b="0" strike="noStrike" spc="-1">
                <a:solidFill>
                  <a:srgbClr val="003365"/>
                </a:solidFill>
                <a:latin typeface="Times New Roman"/>
                <a:ea typeface="DejaVu Sans"/>
              </a:rPr>
              <a:t>keyboard, </a:t>
            </a:r>
            <a:r>
              <a:rPr lang="en-US" sz="2400" b="0" strike="noStrike" spc="-7">
                <a:solidFill>
                  <a:srgbClr val="003365"/>
                </a:solidFill>
                <a:latin typeface="Times New Roman"/>
                <a:ea typeface="DejaVu Sans"/>
              </a:rPr>
              <a:t>hard disk,  CD-ROM, </a:t>
            </a:r>
            <a:r>
              <a:rPr lang="en-US" sz="2400" b="0" strike="noStrike" spc="-1">
                <a:solidFill>
                  <a:srgbClr val="003365"/>
                </a:solidFill>
                <a:latin typeface="Times New Roman"/>
                <a:ea typeface="DejaVu Sans"/>
              </a:rPr>
              <a:t>etc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associated </a:t>
            </a:r>
            <a:r>
              <a:rPr lang="en-US" sz="2400" b="0" strike="noStrike" spc="-7">
                <a:solidFill>
                  <a:srgbClr val="003365"/>
                </a:solidFill>
                <a:latin typeface="Times New Roman"/>
                <a:ea typeface="DejaVu Sans"/>
              </a:rPr>
              <a:t>with </a:t>
            </a:r>
            <a:r>
              <a:rPr lang="en-US" sz="2400" b="0" strike="noStrike" spc="-1">
                <a:solidFill>
                  <a:srgbClr val="003365"/>
                </a:solidFill>
                <a:latin typeface="Times New Roman"/>
                <a:ea typeface="DejaVu Sans"/>
              </a:rPr>
              <a:t>at </a:t>
            </a:r>
            <a:r>
              <a:rPr lang="en-US" sz="2400" b="0" strike="noStrike" spc="-7">
                <a:solidFill>
                  <a:srgbClr val="003365"/>
                </a:solidFill>
                <a:latin typeface="Times New Roman"/>
                <a:ea typeface="DejaVu Sans"/>
              </a:rPr>
              <a:t>least </a:t>
            </a:r>
            <a:r>
              <a:rPr lang="en-US" sz="2400" b="0" strike="noStrike" spc="-1">
                <a:solidFill>
                  <a:srgbClr val="003365"/>
                </a:solidFill>
                <a:latin typeface="Times New Roman"/>
                <a:ea typeface="DejaVu Sans"/>
              </a:rPr>
              <a:t>one</a:t>
            </a:r>
            <a:r>
              <a:rPr lang="en-US" sz="2400" b="0" strike="noStrike" spc="-92">
                <a:solidFill>
                  <a:srgbClr val="003365"/>
                </a:solidFill>
                <a:latin typeface="Times New Roman"/>
                <a:ea typeface="DejaVu Sans"/>
              </a:rPr>
              <a:t> </a:t>
            </a:r>
            <a:r>
              <a:rPr lang="en-US" sz="2400" b="0" strike="noStrike" spc="-1">
                <a:solidFill>
                  <a:srgbClr val="003365"/>
                </a:solidFill>
                <a:latin typeface="Times New Roman"/>
                <a:ea typeface="DejaVu Sans"/>
              </a:rPr>
              <a:t>file</a:t>
            </a:r>
            <a:endParaRPr lang="en-IN" sz="2400" b="0" strike="noStrike" spc="-1">
              <a:latin typeface="Arial"/>
            </a:endParaRPr>
          </a:p>
          <a:p>
            <a:pPr marL="755640" lvl="1" indent="-284760">
              <a:lnSpc>
                <a:spcPct val="100000"/>
              </a:lnSpc>
              <a:spcBef>
                <a:spcPts val="244"/>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Usually </a:t>
            </a:r>
            <a:r>
              <a:rPr lang="en-US" sz="2400" b="0" strike="noStrike" spc="-1">
                <a:solidFill>
                  <a:srgbClr val="003365"/>
                </a:solidFill>
                <a:latin typeface="Times New Roman"/>
                <a:ea typeface="DejaVu Sans"/>
              </a:rPr>
              <a:t>stored </a:t>
            </a:r>
            <a:r>
              <a:rPr lang="en-US" sz="2400" b="0" strike="noStrike" spc="-7">
                <a:solidFill>
                  <a:srgbClr val="003365"/>
                </a:solidFill>
                <a:latin typeface="Times New Roman"/>
                <a:ea typeface="DejaVu Sans"/>
              </a:rPr>
              <a:t>in </a:t>
            </a:r>
            <a:r>
              <a:rPr lang="en-US" sz="2400" b="0" strike="noStrike" spc="-1">
                <a:solidFill>
                  <a:srgbClr val="7030A0"/>
                </a:solidFill>
                <a:latin typeface="Times New Roman"/>
                <a:ea typeface="DejaVu Sans"/>
              </a:rPr>
              <a:t>/dev</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directory</a:t>
            </a:r>
            <a:endParaRPr lang="en-IN" sz="2400" b="0" strike="noStrike" spc="-1">
              <a:latin typeface="Arial"/>
            </a:endParaRPr>
          </a:p>
          <a:p>
            <a:pPr marL="755640" lvl="1" indent="-284760">
              <a:lnSpc>
                <a:spcPts val="2591"/>
              </a:lnSpc>
              <a:spcBef>
                <a:spcPts val="609"/>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Applications can read and write any devices by  reading and writing their associated file – hence</a:t>
            </a:r>
            <a:r>
              <a:rPr lang="en-US" sz="2400" b="0" strike="noStrike" spc="-106">
                <a:solidFill>
                  <a:srgbClr val="003365"/>
                </a:solidFill>
                <a:latin typeface="Times New Roman"/>
                <a:ea typeface="DejaVu Sans"/>
              </a:rPr>
              <a:t> </a:t>
            </a:r>
            <a:r>
              <a:rPr lang="en-US" sz="2400" b="0" strike="noStrike" spc="-1">
                <a:solidFill>
                  <a:srgbClr val="003365"/>
                </a:solidFill>
                <a:latin typeface="Times New Roman"/>
                <a:ea typeface="DejaVu Sans"/>
              </a:rPr>
              <a:t>the </a:t>
            </a:r>
            <a:r>
              <a:rPr lang="en-US" sz="2400" b="0" strike="noStrike" spc="-1">
                <a:solidFill>
                  <a:srgbClr val="7030A0"/>
                </a:solidFill>
                <a:latin typeface="Times New Roman"/>
                <a:ea typeface="DejaVu Sans"/>
              </a:rPr>
              <a:t> </a:t>
            </a:r>
            <a:r>
              <a:rPr lang="en-US" sz="2400" b="0" strike="noStrike" spc="-7">
                <a:solidFill>
                  <a:srgbClr val="7030A0"/>
                </a:solidFill>
                <a:latin typeface="Times New Roman"/>
                <a:ea typeface="DejaVu Sans"/>
              </a:rPr>
              <a:t>access </a:t>
            </a:r>
            <a:r>
              <a:rPr lang="en-US" sz="2400" b="0" strike="noStrike" spc="-1">
                <a:solidFill>
                  <a:srgbClr val="7030A0"/>
                </a:solidFill>
                <a:latin typeface="Times New Roman"/>
                <a:ea typeface="DejaVu Sans"/>
              </a:rPr>
              <a:t>method</a:t>
            </a:r>
            <a:r>
              <a:rPr lang="en-US" sz="2400" b="0" strike="noStrike" spc="-1">
                <a:solidFill>
                  <a:srgbClr val="003365"/>
                </a:solidFill>
                <a:latin typeface="Times New Roman"/>
                <a:ea typeface="DejaVu Sans"/>
              </a:rPr>
              <a:t>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known </a:t>
            </a:r>
            <a:r>
              <a:rPr lang="en-US" sz="2400" b="0" strike="noStrike" spc="-7">
                <a:solidFill>
                  <a:srgbClr val="003365"/>
                </a:solidFill>
                <a:latin typeface="Times New Roman"/>
                <a:ea typeface="DejaVu Sans"/>
              </a:rPr>
              <a:t>as </a:t>
            </a:r>
            <a:r>
              <a:rPr lang="en-US" sz="2400" b="0" strike="noStrike" spc="-1">
                <a:solidFill>
                  <a:srgbClr val="FF3300"/>
                </a:solidFill>
                <a:latin typeface="Times New Roman"/>
                <a:ea typeface="DejaVu Sans"/>
              </a:rPr>
              <a:t>device</a:t>
            </a:r>
            <a:r>
              <a:rPr lang="en-US" sz="2400" b="0" strike="noStrike" spc="-35">
                <a:solidFill>
                  <a:srgbClr val="FF3300"/>
                </a:solidFill>
                <a:latin typeface="Times New Roman"/>
                <a:ea typeface="DejaVu Sans"/>
              </a:rPr>
              <a:t> </a:t>
            </a:r>
            <a:r>
              <a:rPr lang="en-US" sz="2400" b="0" strike="noStrike" spc="-1">
                <a:solidFill>
                  <a:srgbClr val="FF3300"/>
                </a:solidFill>
                <a:latin typeface="Times New Roman"/>
                <a:ea typeface="DejaVu Sans"/>
              </a:rPr>
              <a:t>independent</a:t>
            </a:r>
            <a:endParaRPr lang="en-IN" sz="2400" b="0" strike="noStrike" spc="-1">
              <a:latin typeface="Arial"/>
            </a:endParaRPr>
          </a:p>
          <a:p>
            <a:pPr marL="755640" lvl="1" indent="-284760">
              <a:lnSpc>
                <a:spcPts val="2591"/>
              </a:lnSpc>
              <a:spcBef>
                <a:spcPts val="564"/>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Divide into </a:t>
            </a:r>
            <a:r>
              <a:rPr lang="en-US" sz="2400" b="0" strike="noStrike" spc="-1">
                <a:solidFill>
                  <a:srgbClr val="003365"/>
                </a:solidFill>
                <a:latin typeface="Times New Roman"/>
                <a:ea typeface="DejaVu Sans"/>
              </a:rPr>
              <a:t>two types: </a:t>
            </a:r>
            <a:r>
              <a:rPr lang="en-US" sz="2400" b="0" strike="noStrike" spc="-1">
                <a:solidFill>
                  <a:srgbClr val="7030A0"/>
                </a:solidFill>
                <a:latin typeface="Times New Roman"/>
                <a:ea typeface="DejaVu Sans"/>
              </a:rPr>
              <a:t>character special files</a:t>
            </a:r>
            <a:r>
              <a:rPr lang="en-US" sz="2400" b="0" strike="noStrike" spc="-1">
                <a:solidFill>
                  <a:srgbClr val="003365"/>
                </a:solidFill>
                <a:latin typeface="Times New Roman"/>
                <a:ea typeface="DejaVu Sans"/>
              </a:rPr>
              <a:t>,</a:t>
            </a:r>
            <a:r>
              <a:rPr lang="en-US" sz="2400" b="0" strike="noStrike" spc="-100">
                <a:solidFill>
                  <a:srgbClr val="003365"/>
                </a:solidFill>
                <a:latin typeface="Times New Roman"/>
                <a:ea typeface="DejaVu Sans"/>
              </a:rPr>
              <a:t> </a:t>
            </a:r>
            <a:r>
              <a:rPr lang="en-US" sz="2400" b="0" strike="noStrike" spc="-7">
                <a:solidFill>
                  <a:srgbClr val="003365"/>
                </a:solidFill>
                <a:latin typeface="Times New Roman"/>
                <a:ea typeface="DejaVu Sans"/>
              </a:rPr>
              <a:t>e.g.  </a:t>
            </a:r>
            <a:r>
              <a:rPr lang="en-US" sz="2400" b="0" strike="noStrike" spc="-1">
                <a:solidFill>
                  <a:srgbClr val="003365"/>
                </a:solidFill>
                <a:latin typeface="Times New Roman"/>
                <a:ea typeface="DejaVu Sans"/>
              </a:rPr>
              <a:t>keyboard, and </a:t>
            </a:r>
            <a:r>
              <a:rPr lang="en-US" sz="2400" b="0" strike="noStrike" spc="-1">
                <a:solidFill>
                  <a:srgbClr val="7030A0"/>
                </a:solidFill>
                <a:latin typeface="Times New Roman"/>
                <a:ea typeface="DejaVu Sans"/>
              </a:rPr>
              <a:t>block special files</a:t>
            </a:r>
            <a:r>
              <a:rPr lang="en-US" sz="2400" b="0" strike="noStrike" spc="-1">
                <a:solidFill>
                  <a:srgbClr val="003365"/>
                </a:solidFill>
                <a:latin typeface="Times New Roman"/>
                <a:ea typeface="DejaVu Sans"/>
              </a:rPr>
              <a:t>, e.g.</a:t>
            </a:r>
            <a:r>
              <a:rPr lang="en-US" sz="2400" b="0" strike="noStrike" spc="-55">
                <a:solidFill>
                  <a:srgbClr val="003365"/>
                </a:solidFill>
                <a:latin typeface="Times New Roman"/>
                <a:ea typeface="DejaVu Sans"/>
              </a:rPr>
              <a:t> </a:t>
            </a:r>
            <a:r>
              <a:rPr lang="en-US" sz="2400" b="0" strike="noStrike" spc="-1">
                <a:solidFill>
                  <a:srgbClr val="003365"/>
                </a:solidFill>
                <a:latin typeface="Times New Roman"/>
                <a:ea typeface="DejaVu Sans"/>
              </a:rPr>
              <a:t>disk</a:t>
            </a:r>
            <a:endParaRPr lang="en-IN" sz="2400" b="0" strike="noStrike" spc="-1">
              <a:latin typeface="Arial"/>
            </a:endParaRPr>
          </a:p>
          <a:p>
            <a:pPr>
              <a:lnSpc>
                <a:spcPct val="100000"/>
              </a:lnSpc>
              <a:tabLst>
                <a:tab pos="754920" algn="l"/>
                <a:tab pos="755640" algn="l"/>
              </a:tabLst>
            </a:pPr>
            <a:endParaRPr lang="en-IN" sz="2400" b="0" strike="noStrike" spc="-1">
              <a:latin typeface="Arial"/>
            </a:endParaRPr>
          </a:p>
        </p:txBody>
      </p:sp>
      <p:sp>
        <p:nvSpPr>
          <p:cNvPr id="492" name="CustomShape 3"/>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Beginning of</a:t>
            </a:r>
            <a:r>
              <a:rPr lang="en-US" sz="4400" b="1" strike="noStrike" spc="-80">
                <a:solidFill>
                  <a:srgbClr val="003365"/>
                </a:solidFill>
                <a:latin typeface="Arial"/>
                <a:ea typeface="DejaVu Sans"/>
              </a:rPr>
              <a:t> </a:t>
            </a:r>
            <a:r>
              <a:rPr lang="en-US" sz="4400" b="1" strike="noStrike" spc="-1">
                <a:solidFill>
                  <a:srgbClr val="003365"/>
                </a:solidFill>
                <a:latin typeface="Arial"/>
                <a:ea typeface="DejaVu Sans"/>
              </a:rPr>
              <a:t>Linux</a:t>
            </a:r>
            <a:br/>
            <a:endParaRPr lang="en-IN" sz="4400" b="0" strike="noStrike" spc="-1">
              <a:latin typeface="Arial"/>
            </a:endParaRPr>
          </a:p>
        </p:txBody>
      </p:sp>
      <p:sp>
        <p:nvSpPr>
          <p:cNvPr id="368"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8440" indent="-284760">
              <a:lnSpc>
                <a:spcPct val="100000"/>
              </a:lnSpc>
              <a:spcBef>
                <a:spcPts val="9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A famous professor Andrew Tanenbaum</a:t>
            </a:r>
            <a:r>
              <a:rPr lang="en-US" sz="2400" b="0" strike="noStrike" spc="-100">
                <a:solidFill>
                  <a:srgbClr val="003365"/>
                </a:solidFill>
                <a:latin typeface="Times New Roman"/>
                <a:ea typeface="DejaVu Sans"/>
              </a:rPr>
              <a:t> </a:t>
            </a:r>
            <a:r>
              <a:rPr lang="en-US" sz="2400" b="0" strike="noStrike" spc="-1">
                <a:solidFill>
                  <a:srgbClr val="003365"/>
                </a:solidFill>
                <a:latin typeface="Times New Roman"/>
                <a:ea typeface="DejaVu Sans"/>
              </a:rPr>
              <a:t>developed </a:t>
            </a:r>
            <a:r>
              <a:rPr lang="en-US" sz="2400" b="0" strike="noStrike" spc="-1">
                <a:solidFill>
                  <a:srgbClr val="FF3300"/>
                </a:solidFill>
                <a:latin typeface="Times New Roman"/>
                <a:ea typeface="DejaVu Sans"/>
              </a:rPr>
              <a:t> Minix</a:t>
            </a:r>
            <a:r>
              <a:rPr lang="en-US" sz="2400" b="0" strike="noStrike" spc="-1">
                <a:solidFill>
                  <a:srgbClr val="003365"/>
                </a:solidFill>
                <a:latin typeface="Times New Roman"/>
                <a:ea typeface="DejaVu Sans"/>
              </a:rPr>
              <a:t>, a </a:t>
            </a:r>
            <a:r>
              <a:rPr lang="en-US" sz="2400" b="0" strike="noStrike" spc="-7">
                <a:solidFill>
                  <a:srgbClr val="003365"/>
                </a:solidFill>
                <a:latin typeface="Times New Roman"/>
                <a:ea typeface="DejaVu Sans"/>
              </a:rPr>
              <a:t>simplified version of UNIX </a:t>
            </a:r>
            <a:r>
              <a:rPr lang="en-US" sz="2400" b="0" strike="noStrike" spc="-1">
                <a:solidFill>
                  <a:srgbClr val="003365"/>
                </a:solidFill>
                <a:latin typeface="Times New Roman"/>
                <a:ea typeface="DejaVu Sans"/>
              </a:rPr>
              <a:t>that </a:t>
            </a:r>
            <a:r>
              <a:rPr lang="en-US" sz="2400" b="0" strike="noStrike" spc="-7">
                <a:solidFill>
                  <a:srgbClr val="003365"/>
                </a:solidFill>
                <a:latin typeface="Times New Roman"/>
                <a:ea typeface="DejaVu Sans"/>
              </a:rPr>
              <a:t>runs on</a:t>
            </a:r>
            <a:r>
              <a:rPr lang="en-US" sz="2400" b="0" strike="noStrike" spc="-66">
                <a:solidFill>
                  <a:srgbClr val="003365"/>
                </a:solidFill>
                <a:latin typeface="Times New Roman"/>
                <a:ea typeface="DejaVu Sans"/>
              </a:rPr>
              <a:t> </a:t>
            </a:r>
            <a:r>
              <a:rPr lang="en-US" sz="2400" b="0" strike="noStrike" spc="-7">
                <a:solidFill>
                  <a:srgbClr val="003365"/>
                </a:solidFill>
                <a:latin typeface="Times New Roman"/>
                <a:ea typeface="DejaVu Sans"/>
              </a:rPr>
              <a:t>PC</a:t>
            </a:r>
            <a:endParaRPr lang="en-IN" sz="2400" b="0" strike="noStrike" spc="-1">
              <a:latin typeface="Arial"/>
            </a:endParaRPr>
          </a:p>
          <a:p>
            <a:pPr marL="298440" indent="-284760">
              <a:lnSpc>
                <a:spcPct val="100000"/>
              </a:lnSpc>
              <a:spcBef>
                <a:spcPts val="564"/>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Minix is for class teaching </a:t>
            </a:r>
            <a:r>
              <a:rPr lang="en-US" sz="2400" b="0" strike="noStrike" spc="-7">
                <a:solidFill>
                  <a:srgbClr val="003365"/>
                </a:solidFill>
                <a:latin typeface="Times New Roman"/>
                <a:ea typeface="DejaVu Sans"/>
              </a:rPr>
              <a:t>only. No intention </a:t>
            </a:r>
            <a:r>
              <a:rPr lang="en-US" sz="2400" b="0" strike="noStrike" spc="-1">
                <a:solidFill>
                  <a:srgbClr val="003365"/>
                </a:solidFill>
                <a:latin typeface="Times New Roman"/>
                <a:ea typeface="DejaVu Sans"/>
              </a:rPr>
              <a:t>for  commercial</a:t>
            </a:r>
            <a:r>
              <a:rPr lang="en-US" sz="2400" b="0" strike="noStrike" spc="-7">
                <a:solidFill>
                  <a:srgbClr val="003365"/>
                </a:solidFill>
                <a:latin typeface="Times New Roman"/>
                <a:ea typeface="DejaVu Sans"/>
              </a:rPr>
              <a:t> </a:t>
            </a:r>
            <a:r>
              <a:rPr lang="en-US" sz="2400" b="0" strike="noStrike" spc="-1">
                <a:solidFill>
                  <a:srgbClr val="003365"/>
                </a:solidFill>
                <a:latin typeface="Times New Roman"/>
                <a:ea typeface="DejaVu Sans"/>
              </a:rPr>
              <a:t>use</a:t>
            </a:r>
            <a:endParaRPr lang="en-IN" sz="2400" b="0" strike="noStrike" spc="-1">
              <a:latin typeface="Arial"/>
            </a:endParaRPr>
          </a:p>
          <a:p>
            <a:pPr marL="298440" indent="-284760">
              <a:lnSpc>
                <a:spcPct val="100000"/>
              </a:lnSpc>
              <a:spcBef>
                <a:spcPts val="561"/>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In </a:t>
            </a:r>
            <a:r>
              <a:rPr lang="en-US" sz="2400" b="0" strike="noStrike" spc="-7">
                <a:solidFill>
                  <a:srgbClr val="003365"/>
                </a:solidFill>
                <a:latin typeface="Times New Roman"/>
                <a:ea typeface="DejaVu Sans"/>
              </a:rPr>
              <a:t>Sept 1991, </a:t>
            </a:r>
            <a:r>
              <a:rPr lang="en-US" sz="2400" b="0" strike="noStrike" spc="-1">
                <a:solidFill>
                  <a:srgbClr val="FF3300"/>
                </a:solidFill>
                <a:latin typeface="Times New Roman"/>
                <a:ea typeface="DejaVu Sans"/>
              </a:rPr>
              <a:t>Linus Torvalds</a:t>
            </a:r>
            <a:r>
              <a:rPr lang="en-US" sz="2400" b="0" strike="noStrike" spc="-1">
                <a:solidFill>
                  <a:srgbClr val="003365"/>
                </a:solidFill>
                <a:latin typeface="Times New Roman"/>
                <a:ea typeface="DejaVu Sans"/>
              </a:rPr>
              <a:t>, a second year</a:t>
            </a:r>
            <a:r>
              <a:rPr lang="en-US" sz="2400" b="0" strike="noStrike" spc="-106">
                <a:solidFill>
                  <a:srgbClr val="003365"/>
                </a:solidFill>
                <a:latin typeface="Times New Roman"/>
                <a:ea typeface="DejaVu Sans"/>
              </a:rPr>
              <a:t> </a:t>
            </a:r>
            <a:r>
              <a:rPr lang="en-US" sz="2400" b="0" strike="noStrike" spc="-1">
                <a:solidFill>
                  <a:srgbClr val="003365"/>
                </a:solidFill>
                <a:latin typeface="Times New Roman"/>
                <a:ea typeface="DejaVu Sans"/>
              </a:rPr>
              <a:t>student  </a:t>
            </a:r>
            <a:r>
              <a:rPr lang="en-US" sz="2400" b="0" strike="noStrike" spc="-7">
                <a:solidFill>
                  <a:srgbClr val="003365"/>
                </a:solidFill>
                <a:latin typeface="Times New Roman"/>
                <a:ea typeface="DejaVu Sans"/>
              </a:rPr>
              <a:t>of Computer </a:t>
            </a:r>
            <a:r>
              <a:rPr lang="en-US" sz="2400" b="0" strike="noStrike" spc="-1">
                <a:solidFill>
                  <a:srgbClr val="003365"/>
                </a:solidFill>
                <a:latin typeface="Times New Roman"/>
                <a:ea typeface="DejaVu Sans"/>
              </a:rPr>
              <a:t>Science </a:t>
            </a:r>
            <a:r>
              <a:rPr lang="en-US" sz="2400" b="0" strike="noStrike" spc="-7">
                <a:solidFill>
                  <a:srgbClr val="003365"/>
                </a:solidFill>
                <a:latin typeface="Times New Roman"/>
                <a:ea typeface="DejaVu Sans"/>
              </a:rPr>
              <a:t>at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University of Helsinki,  </a:t>
            </a:r>
            <a:r>
              <a:rPr lang="en-US" sz="2400" b="0" strike="noStrike" spc="-1">
                <a:solidFill>
                  <a:srgbClr val="003365"/>
                </a:solidFill>
                <a:latin typeface="Times New Roman"/>
                <a:ea typeface="DejaVu Sans"/>
              </a:rPr>
              <a:t>developed the preliminary kernel </a:t>
            </a:r>
            <a:r>
              <a:rPr lang="en-US" sz="2400" b="0" strike="noStrike" spc="-7">
                <a:solidFill>
                  <a:srgbClr val="003365"/>
                </a:solidFill>
                <a:latin typeface="Times New Roman"/>
                <a:ea typeface="DejaVu Sans"/>
              </a:rPr>
              <a:t>of Linux, </a:t>
            </a:r>
            <a:r>
              <a:rPr lang="en-US" sz="2400" b="0" strike="noStrike" spc="-1">
                <a:solidFill>
                  <a:srgbClr val="003365"/>
                </a:solidFill>
                <a:latin typeface="Times New Roman"/>
                <a:ea typeface="DejaVu Sans"/>
              </a:rPr>
              <a:t>known </a:t>
            </a:r>
            <a:r>
              <a:rPr lang="en-US" sz="2400" b="0" strike="noStrike" spc="-7">
                <a:solidFill>
                  <a:srgbClr val="003365"/>
                </a:solidFill>
                <a:latin typeface="Times New Roman"/>
                <a:ea typeface="DejaVu Sans"/>
              </a:rPr>
              <a:t>as  </a:t>
            </a:r>
            <a:r>
              <a:rPr lang="en-US" sz="2400" b="0" strike="noStrike" spc="-1">
                <a:solidFill>
                  <a:srgbClr val="003365"/>
                </a:solidFill>
                <a:latin typeface="Times New Roman"/>
                <a:ea typeface="DejaVu Sans"/>
              </a:rPr>
              <a:t>Linux version</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0.0.1</a:t>
            </a:r>
            <a:endParaRPr lang="en-IN" sz="2400" b="0" strike="noStrike" spc="-1">
              <a:latin typeface="Arial"/>
            </a:endParaRPr>
          </a:p>
          <a:p>
            <a:pPr marL="317520" indent="-303840">
              <a:lnSpc>
                <a:spcPct val="100000"/>
              </a:lnSpc>
              <a:spcBef>
                <a:spcPts val="621"/>
              </a:spcBef>
              <a:buClr>
                <a:srgbClr val="003365"/>
              </a:buClr>
              <a:buSzPct val="75000"/>
              <a:buFont typeface="Symbol"/>
              <a:buChar char=""/>
              <a:tabLst>
                <a:tab pos="316800" algn="l"/>
                <a:tab pos="317520" algn="l"/>
              </a:tabLst>
            </a:pPr>
            <a:r>
              <a:rPr lang="en-US" sz="2400" b="0" strike="noStrike" spc="-1">
                <a:solidFill>
                  <a:srgbClr val="003365"/>
                </a:solidFill>
                <a:latin typeface="Times New Roman"/>
                <a:ea typeface="DejaVu Sans"/>
              </a:rPr>
              <a:t>It </a:t>
            </a:r>
            <a:r>
              <a:rPr lang="en-US" sz="2400" b="0" strike="noStrike" spc="-7">
                <a:solidFill>
                  <a:srgbClr val="003365"/>
                </a:solidFill>
                <a:latin typeface="Times New Roman"/>
                <a:ea typeface="DejaVu Sans"/>
              </a:rPr>
              <a:t>was put </a:t>
            </a:r>
            <a:r>
              <a:rPr lang="en-US" sz="2400" b="0" strike="noStrike" spc="-1">
                <a:solidFill>
                  <a:srgbClr val="003365"/>
                </a:solidFill>
                <a:latin typeface="Times New Roman"/>
                <a:ea typeface="DejaVu Sans"/>
              </a:rPr>
              <a:t>to the Internet </a:t>
            </a:r>
            <a:r>
              <a:rPr lang="en-US" sz="2400" b="0" strike="noStrike" spc="-7">
                <a:solidFill>
                  <a:srgbClr val="003365"/>
                </a:solidFill>
                <a:latin typeface="Times New Roman"/>
                <a:ea typeface="DejaVu Sans"/>
              </a:rPr>
              <a:t>and received  </a:t>
            </a:r>
            <a:r>
              <a:rPr lang="en-US" sz="2400" b="0" strike="noStrike" spc="-1">
                <a:solidFill>
                  <a:srgbClr val="003365"/>
                </a:solidFill>
                <a:latin typeface="Times New Roman"/>
                <a:ea typeface="DejaVu Sans"/>
              </a:rPr>
              <a:t>enormous response from worldwide  software </a:t>
            </a:r>
            <a:r>
              <a:rPr lang="en-US" sz="2400" b="0" strike="noStrike" spc="-7">
                <a:solidFill>
                  <a:srgbClr val="003365"/>
                </a:solidFill>
                <a:latin typeface="Times New Roman"/>
                <a:ea typeface="DejaVu Sans"/>
              </a:rPr>
              <a:t>developers</a:t>
            </a:r>
            <a:endParaRPr lang="en-IN" sz="2400" b="0" strike="noStrike" spc="-1">
              <a:latin typeface="Arial"/>
            </a:endParaRPr>
          </a:p>
          <a:p>
            <a:pPr marL="317520" indent="-303840">
              <a:lnSpc>
                <a:spcPct val="100000"/>
              </a:lnSpc>
              <a:spcBef>
                <a:spcPts val="561"/>
              </a:spcBef>
              <a:buClr>
                <a:srgbClr val="003365"/>
              </a:buClr>
              <a:buSzPct val="75000"/>
              <a:buFont typeface="Symbol"/>
              <a:buChar char=""/>
              <a:tabLst>
                <a:tab pos="316800" algn="l"/>
                <a:tab pos="317520" algn="l"/>
              </a:tabLst>
            </a:pPr>
            <a:r>
              <a:rPr lang="en-US" sz="2400" b="0" strike="noStrike" spc="-1">
                <a:solidFill>
                  <a:srgbClr val="003365"/>
                </a:solidFill>
                <a:latin typeface="Times New Roman"/>
                <a:ea typeface="DejaVu Sans"/>
              </a:rPr>
              <a:t>By </a:t>
            </a:r>
            <a:r>
              <a:rPr lang="en-US" sz="2400" b="0" strike="noStrike" spc="-7">
                <a:solidFill>
                  <a:srgbClr val="003365"/>
                </a:solidFill>
                <a:latin typeface="Times New Roman"/>
                <a:ea typeface="DejaVu Sans"/>
              </a:rPr>
              <a:t>December </a:t>
            </a:r>
            <a:r>
              <a:rPr lang="en-US" sz="2400" b="0" strike="noStrike" spc="-1">
                <a:solidFill>
                  <a:srgbClr val="003365"/>
                </a:solidFill>
                <a:latin typeface="Times New Roman"/>
                <a:ea typeface="DejaVu Sans"/>
              </a:rPr>
              <a:t>came version </a:t>
            </a:r>
            <a:r>
              <a:rPr lang="en-US" sz="2400" b="0" strike="noStrike" spc="-7">
                <a:solidFill>
                  <a:srgbClr val="003365"/>
                </a:solidFill>
                <a:latin typeface="Times New Roman"/>
                <a:ea typeface="DejaVu Sans"/>
              </a:rPr>
              <a:t>0.10. </a:t>
            </a:r>
            <a:r>
              <a:rPr lang="en-US" sz="2400" b="0" strike="noStrike" spc="-1">
                <a:solidFill>
                  <a:srgbClr val="003365"/>
                </a:solidFill>
                <a:latin typeface="Times New Roman"/>
                <a:ea typeface="DejaVu Sans"/>
              </a:rPr>
              <a:t>Still  </a:t>
            </a:r>
            <a:r>
              <a:rPr lang="en-US" sz="2400" b="0" strike="noStrike" spc="-7">
                <a:solidFill>
                  <a:srgbClr val="003365"/>
                </a:solidFill>
                <a:latin typeface="Times New Roman"/>
                <a:ea typeface="DejaVu Sans"/>
              </a:rPr>
              <a:t>Linux </a:t>
            </a:r>
            <a:endParaRPr lang="en-IN" sz="2400" b="0" strike="noStrike" spc="-1">
              <a:latin typeface="Arial"/>
            </a:endParaRPr>
          </a:p>
          <a:p>
            <a:pPr marL="12600">
              <a:lnSpc>
                <a:spcPct val="100000"/>
              </a:lnSpc>
              <a:spcBef>
                <a:spcPts val="561"/>
              </a:spcBef>
              <a:tabLst>
                <a:tab pos="0" algn="l"/>
              </a:tabLst>
            </a:pPr>
            <a:r>
              <a:rPr lang="en-US" sz="2400" b="0" strike="noStrike" spc="-7">
                <a:solidFill>
                  <a:srgbClr val="003365"/>
                </a:solidFill>
                <a:latin typeface="Times New Roman"/>
                <a:ea typeface="DejaVu Sans"/>
              </a:rPr>
              <a:t>    was little </a:t>
            </a:r>
            <a:r>
              <a:rPr lang="en-US" sz="2400" b="0" strike="noStrike" spc="-1">
                <a:solidFill>
                  <a:srgbClr val="003365"/>
                </a:solidFill>
                <a:latin typeface="Times New Roman"/>
                <a:ea typeface="DejaVu Sans"/>
              </a:rPr>
              <a:t>more than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skeletal</a:t>
            </a:r>
            <a:r>
              <a:rPr lang="en-US" sz="2400" b="0" strike="noStrike" spc="-80">
                <a:solidFill>
                  <a:srgbClr val="003365"/>
                </a:solidFill>
                <a:latin typeface="Times New Roman"/>
                <a:ea typeface="DejaVu Sans"/>
              </a:rPr>
              <a:t> </a:t>
            </a:r>
            <a:r>
              <a:rPr lang="en-US" sz="2400" b="0" strike="noStrike" spc="-1">
                <a:solidFill>
                  <a:srgbClr val="003365"/>
                </a:solidFill>
                <a:latin typeface="Times New Roman"/>
                <a:ea typeface="DejaVu Sans"/>
              </a:rPr>
              <a:t>form.</a:t>
            </a:r>
            <a:endParaRPr lang="en-IN" sz="2400" b="0" strike="noStrike" spc="-1">
              <a:latin typeface="Arial"/>
            </a:endParaRPr>
          </a:p>
          <a:p>
            <a:pPr marL="12600">
              <a:lnSpc>
                <a:spcPct val="100000"/>
              </a:lnSpc>
              <a:spcBef>
                <a:spcPts val="641"/>
              </a:spcBef>
              <a:tabLst>
                <a:tab pos="0" algn="l"/>
              </a:tabLst>
            </a:pPr>
            <a:endParaRPr lang="en-IN" sz="2400" b="0" strike="noStrike" spc="-1">
              <a:latin typeface="Arial"/>
            </a:endParaRPr>
          </a:p>
        </p:txBody>
      </p:sp>
      <p:sp>
        <p:nvSpPr>
          <p:cNvPr id="369" name="CustomShape 3"/>
          <p:cNvSpPr/>
          <p:nvPr/>
        </p:nvSpPr>
        <p:spPr>
          <a:xfrm>
            <a:off x="6858000" y="4800600"/>
            <a:ext cx="2132640" cy="1407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sp>
      <p:sp>
        <p:nvSpPr>
          <p:cNvPr id="494" name="CustomShape 2"/>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
        <p:nvSpPr>
          <p:cNvPr id="495" name="CustomShape 3"/>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2060"/>
                </a:solidFill>
                <a:latin typeface="Arial"/>
                <a:ea typeface="DejaVu Sans"/>
              </a:rPr>
              <a:t>Linux File</a:t>
            </a:r>
            <a:endParaRPr lang="en-IN" sz="4400" b="0" strike="noStrike" spc="-1">
              <a:latin typeface="Arial"/>
            </a:endParaRPr>
          </a:p>
        </p:txBody>
      </p:sp>
      <p:pic>
        <p:nvPicPr>
          <p:cNvPr id="496" name="Picture 2"/>
          <p:cNvPicPr/>
          <p:nvPr/>
        </p:nvPicPr>
        <p:blipFill>
          <a:blip r:embed="rId3"/>
          <a:stretch/>
        </p:blipFill>
        <p:spPr>
          <a:xfrm>
            <a:off x="457200" y="1667160"/>
            <a:ext cx="8152200" cy="4837320"/>
          </a:xfrm>
          <a:prstGeom prst="rect">
            <a:avLst/>
          </a:prstGeom>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sp>
      <p:sp>
        <p:nvSpPr>
          <p:cNvPr id="498" name="CustomShape 2"/>
          <p:cNvSpPr/>
          <p:nvPr/>
        </p:nvSpPr>
        <p:spPr>
          <a:xfrm>
            <a:off x="6590160" y="2869920"/>
            <a:ext cx="85284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0" strike="noStrike" spc="-7">
                <a:solidFill>
                  <a:srgbClr val="FFFFFF"/>
                </a:solidFill>
                <a:latin typeface="Times New Roman"/>
                <a:ea typeface="DejaVu Sans"/>
              </a:rPr>
              <a:t>Kernel</a:t>
            </a:r>
            <a:endParaRPr lang="en-IN" sz="2400" b="0" strike="noStrike" spc="-1">
              <a:latin typeface="Arial"/>
            </a:endParaRPr>
          </a:p>
        </p:txBody>
      </p:sp>
      <p:sp>
        <p:nvSpPr>
          <p:cNvPr id="499" name="CustomShape 3"/>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000000"/>
                </a:solidFill>
                <a:latin typeface="Arial"/>
                <a:ea typeface="DejaVu Sans"/>
              </a:rPr>
              <a:t>Linux File</a:t>
            </a:r>
            <a:endParaRPr lang="en-IN" sz="4400" b="0" strike="noStrike" spc="-1">
              <a:latin typeface="Arial"/>
            </a:endParaRPr>
          </a:p>
        </p:txBody>
      </p:sp>
      <p:pic>
        <p:nvPicPr>
          <p:cNvPr id="500" name="Picture 2"/>
          <p:cNvPicPr/>
          <p:nvPr/>
        </p:nvPicPr>
        <p:blipFill>
          <a:blip r:embed="rId3"/>
          <a:stretch/>
        </p:blipFill>
        <p:spPr>
          <a:xfrm>
            <a:off x="457200" y="1676520"/>
            <a:ext cx="8152200" cy="4385520"/>
          </a:xfrm>
          <a:prstGeom prst="rect">
            <a:avLst/>
          </a:prstGeom>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sp>
        <p:nvSpPr>
          <p:cNvPr id="502" name="CustomShape 2"/>
          <p:cNvSpPr/>
          <p:nvPr/>
        </p:nvSpPr>
        <p:spPr>
          <a:xfrm>
            <a:off x="457200" y="15238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07960" indent="-342000">
              <a:lnSpc>
                <a:spcPct val="100000"/>
              </a:lnSpc>
              <a:spcBef>
                <a:spcPts val="261"/>
              </a:spcBef>
              <a:buClr>
                <a:srgbClr val="003365"/>
              </a:buClr>
              <a:buSzPct val="75000"/>
              <a:buFont typeface="Wingdings" charset="2"/>
              <a:buChar char=""/>
              <a:tabLst>
                <a:tab pos="507240" algn="l"/>
                <a:tab pos="507960" algn="l"/>
              </a:tabLst>
            </a:pPr>
            <a:r>
              <a:rPr lang="en-US" sz="2400" b="0" strike="noStrike" spc="-1">
                <a:solidFill>
                  <a:srgbClr val="003365"/>
                </a:solidFill>
                <a:latin typeface="Times New Roman"/>
                <a:ea typeface="DejaVu Sans"/>
              </a:rPr>
              <a:t>Linux </a:t>
            </a:r>
            <a:r>
              <a:rPr lang="en-US" sz="2400" b="0" strike="noStrike" spc="-7">
                <a:solidFill>
                  <a:srgbClr val="003365"/>
                </a:solidFill>
                <a:latin typeface="Times New Roman"/>
                <a:ea typeface="DejaVu Sans"/>
              </a:rPr>
              <a:t>is </a:t>
            </a:r>
            <a:r>
              <a:rPr lang="en-US" sz="2400" b="0" strike="noStrike" spc="-1">
                <a:solidFill>
                  <a:srgbClr val="003365"/>
                </a:solidFill>
                <a:latin typeface="Times New Roman"/>
                <a:ea typeface="DejaVu Sans"/>
              </a:rPr>
              <a:t>a multiuser system, the files of</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all  users are stored in a single file</a:t>
            </a:r>
            <a:r>
              <a:rPr lang="en-US" sz="2400" b="0" strike="noStrike" spc="-55">
                <a:solidFill>
                  <a:srgbClr val="003365"/>
                </a:solidFill>
                <a:latin typeface="Times New Roman"/>
                <a:ea typeface="DejaVu Sans"/>
              </a:rPr>
              <a:t> </a:t>
            </a:r>
            <a:r>
              <a:rPr lang="en-US" sz="2400" b="0" strike="noStrike" spc="-1">
                <a:solidFill>
                  <a:srgbClr val="003365"/>
                </a:solidFill>
                <a:latin typeface="Times New Roman"/>
                <a:ea typeface="DejaVu Sans"/>
              </a:rPr>
              <a:t>structure</a:t>
            </a:r>
            <a:endParaRPr lang="en-IN" sz="2400" b="0" strike="noStrike" spc="-1">
              <a:latin typeface="Arial"/>
            </a:endParaRPr>
          </a:p>
          <a:p>
            <a:pPr marL="507960" indent="-342000">
              <a:lnSpc>
                <a:spcPct val="100000"/>
              </a:lnSpc>
              <a:spcBef>
                <a:spcPts val="680"/>
              </a:spcBef>
              <a:buClr>
                <a:srgbClr val="003365"/>
              </a:buClr>
              <a:buSzPct val="75000"/>
              <a:buFont typeface="Wingdings" charset="2"/>
              <a:buChar char=""/>
              <a:tabLst>
                <a:tab pos="507240" algn="l"/>
                <a:tab pos="507960" algn="l"/>
              </a:tabLst>
            </a:pPr>
            <a:r>
              <a:rPr lang="en-US" sz="2400" b="0" strike="noStrike" spc="-1">
                <a:solidFill>
                  <a:srgbClr val="003365"/>
                </a:solidFill>
                <a:latin typeface="Times New Roman"/>
                <a:ea typeface="DejaVu Sans"/>
              </a:rPr>
              <a:t>Mechanism is required to </a:t>
            </a:r>
            <a:r>
              <a:rPr lang="en-US" sz="2400" b="0" strike="noStrike" spc="-1">
                <a:solidFill>
                  <a:srgbClr val="7030A0"/>
                </a:solidFill>
                <a:latin typeface="Times New Roman"/>
                <a:ea typeface="DejaVu Sans"/>
              </a:rPr>
              <a:t>restrict one user</a:t>
            </a:r>
            <a:r>
              <a:rPr lang="en-US" sz="2400" b="0" strike="noStrike" spc="-66">
                <a:solidFill>
                  <a:srgbClr val="7030A0"/>
                </a:solidFill>
                <a:latin typeface="Times New Roman"/>
                <a:ea typeface="DejaVu Sans"/>
              </a:rPr>
              <a:t> </a:t>
            </a:r>
            <a:r>
              <a:rPr lang="en-US" sz="2400" b="0" strike="noStrike" spc="-1">
                <a:solidFill>
                  <a:srgbClr val="7030A0"/>
                </a:solidFill>
                <a:latin typeface="Times New Roman"/>
                <a:ea typeface="DejaVu Sans"/>
              </a:rPr>
              <a:t>to  </a:t>
            </a:r>
            <a:r>
              <a:rPr lang="en-US" sz="2400" b="0" strike="noStrike" spc="-7">
                <a:solidFill>
                  <a:srgbClr val="7030A0"/>
                </a:solidFill>
                <a:latin typeface="Times New Roman"/>
                <a:ea typeface="DejaVu Sans"/>
              </a:rPr>
              <a:t>access </a:t>
            </a:r>
            <a:r>
              <a:rPr lang="en-US" sz="2400" b="0" strike="noStrike" spc="-1">
                <a:solidFill>
                  <a:srgbClr val="7030A0"/>
                </a:solidFill>
                <a:latin typeface="Times New Roman"/>
                <a:ea typeface="DejaVu Sans"/>
              </a:rPr>
              <a:t>the files </a:t>
            </a:r>
            <a:r>
              <a:rPr lang="en-US" sz="2400" b="0" strike="noStrike" spc="-7">
                <a:solidFill>
                  <a:srgbClr val="7030A0"/>
                </a:solidFill>
                <a:latin typeface="Times New Roman"/>
                <a:ea typeface="DejaVu Sans"/>
              </a:rPr>
              <a:t>of another user</a:t>
            </a:r>
            <a:r>
              <a:rPr lang="en-US" sz="2400" b="0" strike="noStrike" spc="-7">
                <a:solidFill>
                  <a:srgbClr val="003365"/>
                </a:solidFill>
                <a:latin typeface="Times New Roman"/>
                <a:ea typeface="DejaVu Sans"/>
              </a:rPr>
              <a:t>, if he is not  </a:t>
            </a:r>
            <a:r>
              <a:rPr lang="en-US" sz="2400" b="0" strike="noStrike" spc="-1">
                <a:solidFill>
                  <a:srgbClr val="003365"/>
                </a:solidFill>
                <a:latin typeface="Times New Roman"/>
                <a:ea typeface="DejaVu Sans"/>
              </a:rPr>
              <a:t>supposed</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to</a:t>
            </a:r>
            <a:endParaRPr lang="en-IN" sz="2400" b="0" strike="noStrike" spc="-1">
              <a:latin typeface="Arial"/>
            </a:endParaRPr>
          </a:p>
          <a:p>
            <a:pPr marL="507960" indent="-342000">
              <a:lnSpc>
                <a:spcPct val="100000"/>
              </a:lnSpc>
              <a:spcBef>
                <a:spcPts val="680"/>
              </a:spcBef>
              <a:buClr>
                <a:srgbClr val="003365"/>
              </a:buClr>
              <a:buSzPct val="75000"/>
              <a:buFont typeface="Wingdings" charset="2"/>
              <a:buChar char=""/>
              <a:tabLst>
                <a:tab pos="507240" algn="l"/>
                <a:tab pos="507960" algn="l"/>
              </a:tabLst>
            </a:pPr>
            <a:r>
              <a:rPr lang="en-US" sz="2400" b="0" strike="noStrike" spc="-1">
                <a:solidFill>
                  <a:srgbClr val="003365"/>
                </a:solidFill>
                <a:latin typeface="Times New Roman"/>
                <a:ea typeface="DejaVu Sans"/>
              </a:rPr>
              <a:t>User can impose </a:t>
            </a:r>
            <a:r>
              <a:rPr lang="en-US" sz="2400" b="0" strike="noStrike" spc="-7">
                <a:solidFill>
                  <a:srgbClr val="FF3300"/>
                </a:solidFill>
                <a:latin typeface="Times New Roman"/>
                <a:ea typeface="DejaVu Sans"/>
              </a:rPr>
              <a:t>access </a:t>
            </a:r>
            <a:r>
              <a:rPr lang="en-US" sz="2400" b="0" strike="noStrike" spc="-1">
                <a:solidFill>
                  <a:srgbClr val="FF3300"/>
                </a:solidFill>
                <a:latin typeface="Times New Roman"/>
                <a:ea typeface="DejaVu Sans"/>
              </a:rPr>
              <a:t>permission </a:t>
            </a:r>
            <a:r>
              <a:rPr lang="en-US" sz="2400" b="0" strike="noStrike" spc="-1">
                <a:solidFill>
                  <a:srgbClr val="003365"/>
                </a:solidFill>
                <a:latin typeface="Times New Roman"/>
                <a:ea typeface="DejaVu Sans"/>
              </a:rPr>
              <a:t>to each  file to </a:t>
            </a:r>
            <a:r>
              <a:rPr lang="en-US" sz="2400" b="0" strike="noStrike" spc="-7">
                <a:solidFill>
                  <a:srgbClr val="003365"/>
                </a:solidFill>
                <a:latin typeface="Times New Roman"/>
                <a:ea typeface="DejaVu Sans"/>
              </a:rPr>
              <a:t>restrict its</a:t>
            </a:r>
            <a:r>
              <a:rPr lang="en-US" sz="2400" b="0" strike="noStrike" spc="-12">
                <a:solidFill>
                  <a:srgbClr val="003365"/>
                </a:solidFill>
                <a:latin typeface="Times New Roman"/>
                <a:ea typeface="DejaVu Sans"/>
              </a:rPr>
              <a:t> </a:t>
            </a:r>
            <a:r>
              <a:rPr lang="en-US" sz="2400" b="0" strike="noStrike" spc="-7">
                <a:solidFill>
                  <a:srgbClr val="003365"/>
                </a:solidFill>
                <a:latin typeface="Times New Roman"/>
                <a:ea typeface="DejaVu Sans"/>
              </a:rPr>
              <a:t>access</a:t>
            </a:r>
            <a:endParaRPr lang="en-IN" sz="2400" b="0" strike="noStrike" spc="-1">
              <a:latin typeface="Arial"/>
            </a:endParaRPr>
          </a:p>
          <a:p>
            <a:pPr marL="507960" indent="-342000">
              <a:lnSpc>
                <a:spcPct val="100000"/>
              </a:lnSpc>
              <a:spcBef>
                <a:spcPts val="680"/>
              </a:spcBef>
              <a:buClr>
                <a:srgbClr val="003365"/>
              </a:buClr>
              <a:buSzPct val="75000"/>
              <a:buFont typeface="Wingdings" charset="2"/>
              <a:buChar char=""/>
              <a:tabLst>
                <a:tab pos="507240" algn="l"/>
                <a:tab pos="507960" algn="l"/>
              </a:tabLst>
            </a:pPr>
            <a:r>
              <a:rPr lang="en-US" sz="2400" b="0" strike="noStrike" spc="-1">
                <a:solidFill>
                  <a:srgbClr val="003365"/>
                </a:solidFill>
                <a:latin typeface="Times New Roman"/>
                <a:ea typeface="DejaVu Sans"/>
              </a:rPr>
              <a:t>The term “access permission” refers</a:t>
            </a:r>
            <a:r>
              <a:rPr lang="en-US" sz="2400" b="0" strike="noStrike" spc="-26">
                <a:solidFill>
                  <a:srgbClr val="003365"/>
                </a:solidFill>
                <a:latin typeface="Times New Roman"/>
                <a:ea typeface="DejaVu Sans"/>
              </a:rPr>
              <a:t> </a:t>
            </a:r>
            <a:r>
              <a:rPr lang="en-US" sz="2400" b="0" strike="noStrike" spc="-1">
                <a:solidFill>
                  <a:srgbClr val="003365"/>
                </a:solidFill>
                <a:latin typeface="Times New Roman"/>
                <a:ea typeface="DejaVu Sans"/>
              </a:rPr>
              <a:t>to</a:t>
            </a:r>
            <a:endParaRPr lang="en-IN" sz="2400" b="0" strike="noStrike" spc="-1">
              <a:latin typeface="Arial"/>
            </a:endParaRPr>
          </a:p>
          <a:p>
            <a:pPr marL="907920" lvl="1" indent="-284760">
              <a:lnSpc>
                <a:spcPct val="100000"/>
              </a:lnSpc>
              <a:spcBef>
                <a:spcPts val="340"/>
              </a:spcBef>
              <a:buClr>
                <a:srgbClr val="003365"/>
              </a:buClr>
              <a:buSzPct val="75000"/>
              <a:buFont typeface="Symbol"/>
              <a:buChar char=""/>
              <a:tabLst>
                <a:tab pos="907560" algn="l"/>
                <a:tab pos="907920" algn="l"/>
              </a:tabLst>
            </a:pPr>
            <a:r>
              <a:rPr lang="en-US" sz="2400" b="0" strike="noStrike" spc="-1">
                <a:solidFill>
                  <a:srgbClr val="003365"/>
                </a:solidFill>
                <a:latin typeface="Times New Roman"/>
                <a:ea typeface="DejaVu Sans"/>
              </a:rPr>
              <a:t>read permission</a:t>
            </a:r>
            <a:endParaRPr lang="en-IN" sz="2400" b="0" strike="noStrike" spc="-1">
              <a:latin typeface="Arial"/>
            </a:endParaRPr>
          </a:p>
          <a:p>
            <a:pPr marL="907920" lvl="1" indent="-284760">
              <a:lnSpc>
                <a:spcPct val="100000"/>
              </a:lnSpc>
              <a:spcBef>
                <a:spcPts val="281"/>
              </a:spcBef>
              <a:buClr>
                <a:srgbClr val="003365"/>
              </a:buClr>
              <a:buSzPct val="75000"/>
              <a:buFont typeface="Symbol"/>
              <a:buChar char=""/>
              <a:tabLst>
                <a:tab pos="907560" algn="l"/>
                <a:tab pos="907920" algn="l"/>
              </a:tabLst>
            </a:pPr>
            <a:r>
              <a:rPr lang="en-US" sz="2400" b="0" strike="noStrike" spc="-7">
                <a:solidFill>
                  <a:srgbClr val="003365"/>
                </a:solidFill>
                <a:latin typeface="Times New Roman"/>
                <a:ea typeface="DejaVu Sans"/>
              </a:rPr>
              <a:t>write</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permission</a:t>
            </a:r>
            <a:endParaRPr lang="en-IN" sz="2400" b="0" strike="noStrike" spc="-1">
              <a:latin typeface="Arial"/>
            </a:endParaRPr>
          </a:p>
          <a:p>
            <a:pPr marL="907920" lvl="1" indent="-284760">
              <a:lnSpc>
                <a:spcPct val="100000"/>
              </a:lnSpc>
              <a:spcBef>
                <a:spcPts val="289"/>
              </a:spcBef>
              <a:buClr>
                <a:srgbClr val="003365"/>
              </a:buClr>
              <a:buSzPct val="75000"/>
              <a:buFont typeface="Symbol"/>
              <a:buChar char=""/>
              <a:tabLst>
                <a:tab pos="907560" algn="l"/>
                <a:tab pos="907920" algn="l"/>
              </a:tabLst>
            </a:pPr>
            <a:r>
              <a:rPr lang="en-US" sz="2400" b="0" strike="noStrike" spc="-7">
                <a:solidFill>
                  <a:srgbClr val="003365"/>
                </a:solidFill>
                <a:latin typeface="Times New Roman"/>
                <a:ea typeface="DejaVu Sans"/>
              </a:rPr>
              <a:t>execute</a:t>
            </a:r>
            <a:r>
              <a:rPr lang="en-US" sz="2400" b="0" strike="noStrike" spc="-1">
                <a:solidFill>
                  <a:srgbClr val="003365"/>
                </a:solidFill>
                <a:latin typeface="Times New Roman"/>
                <a:ea typeface="DejaVu Sans"/>
              </a:rPr>
              <a:t> permission</a:t>
            </a:r>
            <a:endParaRPr lang="en-IN" sz="2400" b="0" strike="noStrike" spc="-1">
              <a:latin typeface="Arial"/>
            </a:endParaRPr>
          </a:p>
          <a:p>
            <a:pPr marL="12600">
              <a:lnSpc>
                <a:spcPct val="100000"/>
              </a:lnSpc>
              <a:spcBef>
                <a:spcPts val="1375"/>
              </a:spcBef>
              <a:tabLst>
                <a:tab pos="0" algn="l"/>
              </a:tabLst>
            </a:pPr>
            <a:endParaRPr lang="en-IN" sz="24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pic>
        <p:nvPicPr>
          <p:cNvPr id="504" name="Picture 2"/>
          <p:cNvPicPr/>
          <p:nvPr/>
        </p:nvPicPr>
        <p:blipFill>
          <a:blip r:embed="rId3"/>
          <a:stretch/>
        </p:blipFill>
        <p:spPr>
          <a:xfrm>
            <a:off x="682200" y="1523880"/>
            <a:ext cx="7778880" cy="4524840"/>
          </a:xfrm>
          <a:prstGeom prst="rect">
            <a:avLst/>
          </a:prstGeom>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sp>
        <p:nvSpPr>
          <p:cNvPr id="506"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sp>
      <p:pic>
        <p:nvPicPr>
          <p:cNvPr id="507" name="Picture 2"/>
          <p:cNvPicPr/>
          <p:nvPr/>
        </p:nvPicPr>
        <p:blipFill>
          <a:blip r:embed="rId3"/>
          <a:stretch/>
        </p:blipFill>
        <p:spPr>
          <a:xfrm>
            <a:off x="207000" y="1685880"/>
            <a:ext cx="8152200" cy="446616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sp>
        <p:nvSpPr>
          <p:cNvPr id="50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Access permission can also be assigned to</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a  directory</a:t>
            </a:r>
            <a:endParaRPr lang="en-IN" sz="2400" b="0" strike="noStrike" spc="-1">
              <a:latin typeface="Arial"/>
            </a:endParaRPr>
          </a:p>
          <a:p>
            <a:pPr marL="354960" indent="-342000">
              <a:lnSpc>
                <a:spcPct val="100000"/>
              </a:lnSpc>
              <a:spcBef>
                <a:spcPts val="680"/>
              </a:spcBef>
              <a:buClr>
                <a:srgbClr val="003365"/>
              </a:buClr>
              <a:buSzPct val="75000"/>
              <a:buFont typeface="Wingdings" charset="2"/>
              <a:buChar char=""/>
              <a:tabLst>
                <a:tab pos="354960" algn="l"/>
                <a:tab pos="355680" algn="l"/>
              </a:tabLst>
            </a:pPr>
            <a:r>
              <a:rPr lang="en-US" sz="2400" b="0" strike="noStrike" spc="-1">
                <a:solidFill>
                  <a:srgbClr val="FF3300"/>
                </a:solidFill>
                <a:latin typeface="Times New Roman"/>
                <a:ea typeface="DejaVu Sans"/>
              </a:rPr>
              <a:t>Directory is also a file </a:t>
            </a:r>
            <a:r>
              <a:rPr lang="en-US" sz="2400" b="0" strike="noStrike" spc="-1">
                <a:solidFill>
                  <a:srgbClr val="003365"/>
                </a:solidFill>
                <a:latin typeface="Times New Roman"/>
                <a:ea typeface="DejaVu Sans"/>
              </a:rPr>
              <a:t>that contains the</a:t>
            </a:r>
            <a:r>
              <a:rPr lang="en-US" sz="2400" b="0" strike="noStrike" spc="-55">
                <a:solidFill>
                  <a:srgbClr val="003365"/>
                </a:solidFill>
                <a:latin typeface="Times New Roman"/>
                <a:ea typeface="DejaVu Sans"/>
              </a:rPr>
              <a:t> </a:t>
            </a:r>
            <a:r>
              <a:rPr lang="en-US" sz="2400" b="0" strike="noStrike" spc="-1">
                <a:solidFill>
                  <a:srgbClr val="003365"/>
                </a:solidFill>
                <a:latin typeface="Times New Roman"/>
                <a:ea typeface="DejaVu Sans"/>
              </a:rPr>
              <a:t>attributes  </a:t>
            </a:r>
            <a:r>
              <a:rPr lang="en-US" sz="2400" b="0" strike="noStrike" spc="-7">
                <a:solidFill>
                  <a:srgbClr val="003365"/>
                </a:solidFill>
                <a:latin typeface="Times New Roman"/>
                <a:ea typeface="DejaVu Sans"/>
              </a:rPr>
              <a:t>of </a:t>
            </a:r>
            <a:r>
              <a:rPr lang="en-US" sz="2400" b="0" strike="noStrike" spc="-1">
                <a:solidFill>
                  <a:srgbClr val="003365"/>
                </a:solidFill>
                <a:latin typeface="Times New Roman"/>
                <a:ea typeface="DejaVu Sans"/>
              </a:rPr>
              <a:t>the files </a:t>
            </a:r>
            <a:r>
              <a:rPr lang="en-US" sz="2400" b="0" strike="noStrike" spc="-7">
                <a:solidFill>
                  <a:srgbClr val="003365"/>
                </a:solidFill>
                <a:latin typeface="Times New Roman"/>
                <a:ea typeface="DejaVu Sans"/>
              </a:rPr>
              <a:t>inside </a:t>
            </a:r>
            <a:r>
              <a:rPr lang="en-US" sz="2400" b="0" strike="noStrike" spc="-1">
                <a:solidFill>
                  <a:srgbClr val="003365"/>
                </a:solidFill>
                <a:latin typeface="Times New Roman"/>
                <a:ea typeface="DejaVu Sans"/>
              </a:rPr>
              <a:t>it.</a:t>
            </a:r>
            <a:endParaRPr lang="en-IN" sz="2400" b="0" strike="noStrike" spc="-1">
              <a:latin typeface="Arial"/>
            </a:endParaRPr>
          </a:p>
          <a:p>
            <a:pPr marL="355680" indent="-342000">
              <a:lnSpc>
                <a:spcPct val="100000"/>
              </a:lnSpc>
              <a:spcBef>
                <a:spcPts val="686"/>
              </a:spcBef>
              <a:buClr>
                <a:srgbClr val="003365"/>
              </a:buClr>
              <a:buSzPct val="75000"/>
              <a:buFont typeface="Wingdings" charset="2"/>
              <a:buChar char=""/>
              <a:tabLst>
                <a:tab pos="354960" algn="l"/>
                <a:tab pos="355680" algn="l"/>
              </a:tabLst>
            </a:pPr>
            <a:r>
              <a:rPr lang="en-US" sz="2400" b="0" strike="noStrike" spc="-7">
                <a:solidFill>
                  <a:srgbClr val="003365"/>
                </a:solidFill>
                <a:latin typeface="Times New Roman"/>
                <a:ea typeface="DejaVu Sans"/>
              </a:rPr>
              <a:t>If </a:t>
            </a:r>
            <a:r>
              <a:rPr lang="en-US" sz="2400" b="0" strike="noStrike" spc="-1">
                <a:solidFill>
                  <a:srgbClr val="FF3300"/>
                </a:solidFill>
                <a:latin typeface="Times New Roman"/>
                <a:ea typeface="DejaVu Sans"/>
              </a:rPr>
              <a:t>read permission </a:t>
            </a:r>
            <a:r>
              <a:rPr lang="en-US" sz="2400" b="0" strike="noStrike" spc="-7">
                <a:solidFill>
                  <a:srgbClr val="003365"/>
                </a:solidFill>
                <a:latin typeface="Times New Roman"/>
                <a:ea typeface="DejaVu Sans"/>
              </a:rPr>
              <a:t>is not given </a:t>
            </a:r>
            <a:r>
              <a:rPr lang="en-US" sz="2400" b="0" strike="noStrike" spc="-1">
                <a:solidFill>
                  <a:srgbClr val="003365"/>
                </a:solidFill>
                <a:latin typeface="Times New Roman"/>
                <a:ea typeface="DejaVu Sans"/>
              </a:rPr>
              <a:t>to a</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directory</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cannot show the structure </a:t>
            </a:r>
            <a:r>
              <a:rPr lang="en-US" sz="2400" b="0" strike="noStrike" spc="-7">
                <a:solidFill>
                  <a:srgbClr val="003365"/>
                </a:solidFill>
                <a:latin typeface="Times New Roman"/>
                <a:ea typeface="DejaVu Sans"/>
              </a:rPr>
              <a:t>of </a:t>
            </a:r>
            <a:r>
              <a:rPr lang="en-US" sz="2400" b="0" strike="noStrike" spc="-1">
                <a:solidFill>
                  <a:srgbClr val="003365"/>
                </a:solidFill>
                <a:latin typeface="Times New Roman"/>
                <a:ea typeface="DejaVu Sans"/>
              </a:rPr>
              <a:t>this</a:t>
            </a:r>
            <a:r>
              <a:rPr lang="en-US" sz="2400" b="0" strike="noStrike" spc="-41">
                <a:solidFill>
                  <a:srgbClr val="003365"/>
                </a:solidFill>
                <a:latin typeface="Times New Roman"/>
                <a:ea typeface="DejaVu Sans"/>
              </a:rPr>
              <a:t> </a:t>
            </a:r>
            <a:r>
              <a:rPr lang="en-US" sz="2400" b="0" strike="noStrike" spc="-7">
                <a:solidFill>
                  <a:srgbClr val="003365"/>
                </a:solidFill>
                <a:latin typeface="Times New Roman"/>
                <a:ea typeface="DejaVu Sans"/>
              </a:rPr>
              <a:t>directory</a:t>
            </a:r>
            <a:endParaRPr lang="en-IN" sz="2400" b="0" strike="noStrike" spc="-1">
              <a:latin typeface="Arial"/>
            </a:endParaRPr>
          </a:p>
          <a:p>
            <a:pPr marL="755640" lvl="1" indent="-284760">
              <a:lnSpc>
                <a:spcPct val="100000"/>
              </a:lnSpc>
              <a:spcBef>
                <a:spcPts val="281"/>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e.g. </a:t>
            </a:r>
            <a:r>
              <a:rPr lang="en-US" sz="2400" b="0" strike="noStrike" spc="-1">
                <a:solidFill>
                  <a:srgbClr val="003365"/>
                </a:solidFill>
                <a:latin typeface="Times New Roman"/>
                <a:ea typeface="DejaVu Sans"/>
              </a:rPr>
              <a:t>cannot </a:t>
            </a:r>
            <a:r>
              <a:rPr lang="en-US" sz="2400" b="0" strike="noStrike" spc="-7">
                <a:solidFill>
                  <a:srgbClr val="003365"/>
                </a:solidFill>
                <a:latin typeface="Times New Roman"/>
                <a:ea typeface="DejaVu Sans"/>
              </a:rPr>
              <a:t>use</a:t>
            </a:r>
            <a:r>
              <a:rPr lang="en-US" sz="2400" b="0" strike="noStrike" spc="-15">
                <a:solidFill>
                  <a:srgbClr val="003365"/>
                </a:solidFill>
                <a:latin typeface="Times New Roman"/>
                <a:ea typeface="DejaVu Sans"/>
              </a:rPr>
              <a:t> </a:t>
            </a:r>
            <a:r>
              <a:rPr lang="en-US" sz="2400" b="0" strike="noStrike" spc="-7">
                <a:solidFill>
                  <a:srgbClr val="003365"/>
                </a:solidFill>
                <a:latin typeface="Times New Roman"/>
                <a:ea typeface="DejaVu Sans"/>
              </a:rPr>
              <a:t>ls</a:t>
            </a:r>
            <a:endParaRPr lang="en-IN" sz="2400" b="0" strike="noStrike" spc="-1">
              <a:latin typeface="Arial"/>
            </a:endParaRPr>
          </a:p>
          <a:p>
            <a:pPr marL="355680" indent="-342000">
              <a:lnSpc>
                <a:spcPct val="100000"/>
              </a:lnSpc>
              <a:spcBef>
                <a:spcPts val="621"/>
              </a:spcBef>
              <a:buClr>
                <a:srgbClr val="003365"/>
              </a:buClr>
              <a:buSzPct val="75000"/>
              <a:buFont typeface="Wingdings" charset="2"/>
              <a:buChar char=""/>
              <a:tabLst>
                <a:tab pos="354960" algn="l"/>
                <a:tab pos="355680" algn="l"/>
              </a:tabLst>
            </a:pPr>
            <a:r>
              <a:rPr lang="en-US" sz="2400" b="0" strike="noStrike" spc="-7">
                <a:solidFill>
                  <a:srgbClr val="003365"/>
                </a:solidFill>
                <a:latin typeface="Times New Roman"/>
                <a:ea typeface="DejaVu Sans"/>
              </a:rPr>
              <a:t>If </a:t>
            </a:r>
            <a:r>
              <a:rPr lang="en-US" sz="2400" b="0" strike="noStrike" spc="-7">
                <a:solidFill>
                  <a:srgbClr val="FF3300"/>
                </a:solidFill>
                <a:latin typeface="Times New Roman"/>
                <a:ea typeface="DejaVu Sans"/>
              </a:rPr>
              <a:t>write </a:t>
            </a:r>
            <a:r>
              <a:rPr lang="en-US" sz="2400" b="0" strike="noStrike" spc="-1">
                <a:solidFill>
                  <a:srgbClr val="FF3300"/>
                </a:solidFill>
                <a:latin typeface="Times New Roman"/>
                <a:ea typeface="DejaVu Sans"/>
              </a:rPr>
              <a:t>permission </a:t>
            </a:r>
            <a:r>
              <a:rPr lang="en-US" sz="2400" b="0" strike="noStrike" spc="-7">
                <a:solidFill>
                  <a:srgbClr val="003365"/>
                </a:solidFill>
                <a:latin typeface="Times New Roman"/>
                <a:ea typeface="DejaVu Sans"/>
              </a:rPr>
              <a:t>is not given </a:t>
            </a:r>
            <a:r>
              <a:rPr lang="en-US" sz="2400" b="0" strike="noStrike" spc="-1">
                <a:solidFill>
                  <a:srgbClr val="003365"/>
                </a:solidFill>
                <a:latin typeface="Times New Roman"/>
                <a:ea typeface="DejaVu Sans"/>
              </a:rPr>
              <a:t>to a</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directory</a:t>
            </a:r>
            <a:endParaRPr lang="en-IN" sz="2400" b="0" strike="noStrike" spc="-1">
              <a:latin typeface="Arial"/>
            </a:endParaRPr>
          </a:p>
          <a:p>
            <a:pPr marL="755640" lvl="1" indent="-284760">
              <a:lnSpc>
                <a:spcPct val="100000"/>
              </a:lnSpc>
              <a:spcBef>
                <a:spcPts val="340"/>
              </a:spcBef>
              <a:buClr>
                <a:srgbClr val="003365"/>
              </a:buClr>
              <a:buSzPct val="75000"/>
              <a:buFont typeface="Symbol"/>
              <a:buChar char=""/>
              <a:tabLst>
                <a:tab pos="754920" algn="l"/>
                <a:tab pos="755640" algn="l"/>
              </a:tabLst>
            </a:pPr>
            <a:r>
              <a:rPr lang="en-US" sz="2400" b="0" strike="noStrike" spc="-1">
                <a:solidFill>
                  <a:srgbClr val="003365"/>
                </a:solidFill>
                <a:latin typeface="Times New Roman"/>
                <a:ea typeface="DejaVu Sans"/>
              </a:rPr>
              <a:t>cannot modify </a:t>
            </a:r>
            <a:r>
              <a:rPr lang="en-US" sz="2400" b="0" strike="noStrike" spc="-7">
                <a:solidFill>
                  <a:srgbClr val="003365"/>
                </a:solidFill>
                <a:latin typeface="Times New Roman"/>
                <a:ea typeface="DejaVu Sans"/>
              </a:rPr>
              <a:t>anything of </a:t>
            </a:r>
            <a:r>
              <a:rPr lang="en-US" sz="2400" b="0" strike="noStrike" spc="-1">
                <a:solidFill>
                  <a:srgbClr val="003365"/>
                </a:solidFill>
                <a:latin typeface="Times New Roman"/>
                <a:ea typeface="DejaVu Sans"/>
              </a:rPr>
              <a:t>the </a:t>
            </a:r>
            <a:r>
              <a:rPr lang="en-US" sz="2400" b="0" strike="noStrike" spc="-7">
                <a:solidFill>
                  <a:srgbClr val="003365"/>
                </a:solidFill>
                <a:latin typeface="Times New Roman"/>
                <a:ea typeface="DejaVu Sans"/>
              </a:rPr>
              <a:t>directory</a:t>
            </a:r>
            <a:r>
              <a:rPr lang="en-US" sz="2400" b="0" strike="noStrike" spc="-41">
                <a:solidFill>
                  <a:srgbClr val="003365"/>
                </a:solidFill>
                <a:latin typeface="Times New Roman"/>
                <a:ea typeface="DejaVu Sans"/>
              </a:rPr>
              <a:t> </a:t>
            </a:r>
            <a:r>
              <a:rPr lang="en-US" sz="2400" b="0" strike="noStrike" spc="-1">
                <a:solidFill>
                  <a:srgbClr val="003365"/>
                </a:solidFill>
                <a:latin typeface="Times New Roman"/>
                <a:ea typeface="DejaVu Sans"/>
              </a:rPr>
              <a:t>structure</a:t>
            </a:r>
            <a:endParaRPr lang="en-IN" sz="2400" b="0" strike="noStrike" spc="-1">
              <a:latin typeface="Arial"/>
            </a:endParaRPr>
          </a:p>
          <a:p>
            <a:pPr marL="755640" lvl="1" indent="-284760">
              <a:lnSpc>
                <a:spcPts val="2591"/>
              </a:lnSpc>
              <a:spcBef>
                <a:spcPts val="609"/>
              </a:spcBef>
              <a:buClr>
                <a:srgbClr val="003365"/>
              </a:buClr>
              <a:buSzPct val="75000"/>
              <a:buFont typeface="Symbol"/>
              <a:buChar char=""/>
              <a:tabLst>
                <a:tab pos="754920" algn="l"/>
                <a:tab pos="755640" algn="l"/>
              </a:tabLst>
            </a:pPr>
            <a:r>
              <a:rPr lang="en-US" sz="2400" b="0" strike="noStrike" spc="-7">
                <a:solidFill>
                  <a:srgbClr val="003365"/>
                </a:solidFill>
                <a:latin typeface="Times New Roman"/>
                <a:ea typeface="DejaVu Sans"/>
              </a:rPr>
              <a:t>e.g. </a:t>
            </a:r>
            <a:r>
              <a:rPr lang="en-US" sz="2400" b="0" strike="noStrike" spc="-1">
                <a:solidFill>
                  <a:srgbClr val="003365"/>
                </a:solidFill>
                <a:latin typeface="Times New Roman"/>
                <a:ea typeface="DejaVu Sans"/>
              </a:rPr>
              <a:t>cannot copy a file </a:t>
            </a:r>
            <a:r>
              <a:rPr lang="en-US" sz="2400" b="0" strike="noStrike" spc="-7">
                <a:solidFill>
                  <a:srgbClr val="003365"/>
                </a:solidFill>
                <a:latin typeface="Times New Roman"/>
                <a:ea typeface="DejaVu Sans"/>
              </a:rPr>
              <a:t>into </a:t>
            </a:r>
            <a:r>
              <a:rPr lang="en-US" sz="2400" b="0" strike="noStrike" spc="-1">
                <a:solidFill>
                  <a:srgbClr val="003365"/>
                </a:solidFill>
                <a:latin typeface="Times New Roman"/>
                <a:ea typeface="DejaVu Sans"/>
              </a:rPr>
              <a:t>this </a:t>
            </a:r>
            <a:r>
              <a:rPr lang="en-US" sz="2400" b="0" strike="noStrike" spc="-7">
                <a:solidFill>
                  <a:srgbClr val="003365"/>
                </a:solidFill>
                <a:latin typeface="Times New Roman"/>
                <a:ea typeface="DejaVu Sans"/>
              </a:rPr>
              <a:t>directory </a:t>
            </a:r>
            <a:r>
              <a:rPr lang="en-US" sz="2400" b="0" strike="noStrike" spc="-1">
                <a:solidFill>
                  <a:srgbClr val="003365"/>
                </a:solidFill>
                <a:latin typeface="Times New Roman"/>
                <a:ea typeface="DejaVu Sans"/>
              </a:rPr>
              <a:t>since </a:t>
            </a:r>
            <a:r>
              <a:rPr lang="en-US" sz="2400" b="0" strike="noStrike" spc="-7">
                <a:solidFill>
                  <a:srgbClr val="003365"/>
                </a:solidFill>
                <a:latin typeface="Times New Roman"/>
                <a:ea typeface="DejaVu Sans"/>
              </a:rPr>
              <a:t>it will  </a:t>
            </a:r>
            <a:r>
              <a:rPr lang="en-US" sz="2400" b="0" strike="noStrike" spc="-1">
                <a:solidFill>
                  <a:srgbClr val="003365"/>
                </a:solidFill>
                <a:latin typeface="Times New Roman"/>
                <a:ea typeface="DejaVu Sans"/>
              </a:rPr>
              <a:t>modify the </a:t>
            </a:r>
            <a:r>
              <a:rPr lang="en-US" sz="2400" b="0" strike="noStrike" spc="-7">
                <a:solidFill>
                  <a:srgbClr val="003365"/>
                </a:solidFill>
                <a:latin typeface="Times New Roman"/>
                <a:ea typeface="DejaVu Sans"/>
              </a:rPr>
              <a:t>directory </a:t>
            </a:r>
            <a:r>
              <a:rPr lang="en-US" sz="2400" b="0" strike="noStrike" spc="-1">
                <a:solidFill>
                  <a:srgbClr val="003365"/>
                </a:solidFill>
                <a:latin typeface="Times New Roman"/>
                <a:ea typeface="DejaVu Sans"/>
              </a:rPr>
              <a:t>structure </a:t>
            </a:r>
            <a:r>
              <a:rPr lang="en-US" sz="2400" b="0" strike="noStrike" spc="-7">
                <a:solidFill>
                  <a:srgbClr val="003365"/>
                </a:solidFill>
                <a:latin typeface="Times New Roman"/>
                <a:ea typeface="DejaVu Sans"/>
              </a:rPr>
              <a:t>by adding one </a:t>
            </a:r>
            <a:r>
              <a:rPr lang="en-US" sz="2400" b="0" strike="noStrike" spc="-1">
                <a:solidFill>
                  <a:srgbClr val="003365"/>
                </a:solidFill>
                <a:latin typeface="Times New Roman"/>
                <a:ea typeface="DejaVu Sans"/>
              </a:rPr>
              <a:t>more</a:t>
            </a:r>
            <a:r>
              <a:rPr lang="en-US" sz="2400" b="0" strike="noStrike" spc="-60">
                <a:solidFill>
                  <a:srgbClr val="003365"/>
                </a:solidFill>
                <a:latin typeface="Times New Roman"/>
                <a:ea typeface="DejaVu Sans"/>
              </a:rPr>
              <a:t> </a:t>
            </a:r>
            <a:r>
              <a:rPr lang="en-US" sz="2400" b="0" strike="noStrike" spc="-1">
                <a:solidFill>
                  <a:srgbClr val="003365"/>
                </a:solidFill>
                <a:latin typeface="Times New Roman"/>
                <a:ea typeface="DejaVu Sans"/>
              </a:rPr>
              <a:t>file</a:t>
            </a:r>
            <a:endParaRPr lang="en-IN" sz="2400" b="0" strike="noStrike" spc="-1">
              <a:latin typeface="Arial"/>
            </a:endParaRPr>
          </a:p>
          <a:p>
            <a:pPr marL="355680" indent="-342000">
              <a:lnSpc>
                <a:spcPct val="100000"/>
              </a:lnSpc>
              <a:spcBef>
                <a:spcPts val="581"/>
              </a:spcBef>
              <a:buClr>
                <a:srgbClr val="003365"/>
              </a:buClr>
              <a:buSzPct val="75000"/>
              <a:buFont typeface="Wingdings" charset="2"/>
              <a:buChar char=""/>
              <a:tabLst>
                <a:tab pos="354960" algn="l"/>
                <a:tab pos="355680" algn="l"/>
              </a:tabLst>
            </a:pPr>
            <a:r>
              <a:rPr lang="en-US" sz="2400" b="0" strike="noStrike" spc="-7">
                <a:solidFill>
                  <a:srgbClr val="003365"/>
                </a:solidFill>
                <a:latin typeface="Times New Roman"/>
                <a:ea typeface="DejaVu Sans"/>
              </a:rPr>
              <a:t>If </a:t>
            </a:r>
            <a:r>
              <a:rPr lang="en-US" sz="2400" b="0" strike="noStrike" spc="-1">
                <a:solidFill>
                  <a:srgbClr val="FF3300"/>
                </a:solidFill>
                <a:latin typeface="Times New Roman"/>
                <a:ea typeface="DejaVu Sans"/>
              </a:rPr>
              <a:t>execute permission </a:t>
            </a:r>
            <a:r>
              <a:rPr lang="en-US" sz="2400" b="0" strike="noStrike" spc="-1">
                <a:solidFill>
                  <a:srgbClr val="003365"/>
                </a:solidFill>
                <a:latin typeface="Times New Roman"/>
                <a:ea typeface="DejaVu Sans"/>
              </a:rPr>
              <a:t>is not given to a</a:t>
            </a:r>
            <a:r>
              <a:rPr lang="en-US" sz="2400" b="0" strike="noStrike" spc="-35">
                <a:solidFill>
                  <a:srgbClr val="003365"/>
                </a:solidFill>
                <a:latin typeface="Times New Roman"/>
                <a:ea typeface="DejaVu Sans"/>
              </a:rPr>
              <a:t> </a:t>
            </a:r>
            <a:r>
              <a:rPr lang="en-US" sz="2400" b="0" strike="noStrike" spc="-1">
                <a:solidFill>
                  <a:srgbClr val="003365"/>
                </a:solidFill>
                <a:latin typeface="Times New Roman"/>
                <a:ea typeface="DejaVu Sans"/>
              </a:rPr>
              <a:t>directory</a:t>
            </a:r>
            <a:endParaRPr lang="en-IN" sz="2400" b="0" strike="noStrike" spc="-1">
              <a:latin typeface="Arial"/>
            </a:endParaRPr>
          </a:p>
          <a:p>
            <a:pPr marL="755640" lvl="1" indent="-284760">
              <a:lnSpc>
                <a:spcPct val="100000"/>
              </a:lnSpc>
              <a:spcBef>
                <a:spcPts val="581"/>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nearly nothing can be done </a:t>
            </a:r>
            <a:r>
              <a:rPr lang="en-US" sz="2400" b="0" strike="noStrike" spc="-7">
                <a:solidFill>
                  <a:srgbClr val="003365"/>
                </a:solidFill>
                <a:latin typeface="Times New Roman"/>
                <a:ea typeface="DejaVu Sans"/>
              </a:rPr>
              <a:t>with </a:t>
            </a:r>
            <a:r>
              <a:rPr lang="en-US" sz="2400" b="0" strike="noStrike" spc="-1">
                <a:solidFill>
                  <a:srgbClr val="003365"/>
                </a:solidFill>
                <a:latin typeface="Times New Roman"/>
                <a:ea typeface="DejaVu Sans"/>
              </a:rPr>
              <a:t>this directory, even</a:t>
            </a:r>
            <a:r>
              <a:rPr lang="en-US" sz="2400" b="0" strike="noStrike" spc="-92">
                <a:solidFill>
                  <a:srgbClr val="003365"/>
                </a:solidFill>
                <a:latin typeface="Times New Roman"/>
                <a:ea typeface="DejaVu Sans"/>
              </a:rPr>
              <a:t> </a:t>
            </a:r>
            <a:r>
              <a:rPr lang="en-US" sz="2400" b="0" strike="noStrike" spc="-1">
                <a:solidFill>
                  <a:srgbClr val="003365"/>
                </a:solidFill>
                <a:latin typeface="Times New Roman"/>
                <a:ea typeface="DejaVu Sans"/>
              </a:rPr>
              <a:t>cd</a:t>
            </a:r>
            <a:endParaRPr lang="en-IN" sz="2400" b="0" strike="noStrike" spc="-1">
              <a:latin typeface="Arial"/>
            </a:endParaRPr>
          </a:p>
          <a:p>
            <a:pPr>
              <a:lnSpc>
                <a:spcPct val="100000"/>
              </a:lnSpc>
              <a:spcBef>
                <a:spcPts val="581"/>
              </a:spcBef>
              <a:tabLst>
                <a:tab pos="354960" algn="l"/>
                <a:tab pos="355680" algn="l"/>
              </a:tabLst>
            </a:pPr>
            <a:endParaRPr lang="en-IN" sz="24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sp>
        <p:nvSpPr>
          <p:cNvPr id="51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The access permission of a file or directory</a:t>
            </a:r>
            <a:r>
              <a:rPr lang="en-US" sz="2400" b="0" strike="noStrike" spc="-66">
                <a:solidFill>
                  <a:srgbClr val="003365"/>
                </a:solidFill>
                <a:latin typeface="Times New Roman"/>
                <a:ea typeface="DejaVu Sans"/>
              </a:rPr>
              <a:t> </a:t>
            </a:r>
            <a:r>
              <a:rPr lang="en-US" sz="2400" b="0" strike="noStrike" spc="-1">
                <a:solidFill>
                  <a:srgbClr val="003365"/>
                </a:solidFill>
                <a:latin typeface="Times New Roman"/>
                <a:ea typeface="DejaVu Sans"/>
              </a:rPr>
              <a:t>can  be changed by using the</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command</a:t>
            </a:r>
            <a:endParaRPr lang="en-IN" sz="2400" b="0" strike="noStrike" spc="-1">
              <a:latin typeface="Arial"/>
            </a:endParaRPr>
          </a:p>
          <a:p>
            <a:pPr marL="95400" indent="-342000" algn="ctr">
              <a:lnSpc>
                <a:spcPct val="100000"/>
              </a:lnSpc>
              <a:spcBef>
                <a:spcPts val="2271"/>
              </a:spcBef>
              <a:buClr>
                <a:srgbClr val="FF3300"/>
              </a:buClr>
              <a:buFont typeface="Wingdings" charset="2"/>
              <a:buChar char=""/>
              <a:tabLst>
                <a:tab pos="354960" algn="l"/>
                <a:tab pos="355680" algn="l"/>
              </a:tabLst>
            </a:pPr>
            <a:r>
              <a:rPr lang="en-US" sz="2400" b="1" strike="noStrike" spc="-7">
                <a:solidFill>
                  <a:srgbClr val="FF3300"/>
                </a:solidFill>
                <a:latin typeface="Times New Roman"/>
                <a:ea typeface="DejaVu Sans"/>
              </a:rPr>
              <a:t>chmod xyz filename/directory</a:t>
            </a:r>
            <a:r>
              <a:rPr lang="en-US" sz="2400" b="1" strike="noStrike" spc="-15">
                <a:solidFill>
                  <a:srgbClr val="FF3300"/>
                </a:solidFill>
                <a:latin typeface="Times New Roman"/>
                <a:ea typeface="DejaVu Sans"/>
              </a:rPr>
              <a:t> </a:t>
            </a:r>
            <a:r>
              <a:rPr lang="en-US" sz="2400" b="1" strike="noStrike" spc="-7">
                <a:solidFill>
                  <a:srgbClr val="FF3300"/>
                </a:solidFill>
                <a:latin typeface="Times New Roman"/>
                <a:ea typeface="DejaVu Sans"/>
              </a:rPr>
              <a:t>name</a:t>
            </a:r>
            <a:endParaRPr lang="en-IN" sz="2400" b="0" strike="noStrike" spc="-1">
              <a:latin typeface="Arial"/>
            </a:endParaRPr>
          </a:p>
          <a:p>
            <a:pPr marL="355680" indent="-342000">
              <a:lnSpc>
                <a:spcPct val="100000"/>
              </a:lnSpc>
              <a:spcBef>
                <a:spcPts val="2049"/>
              </a:spcBef>
              <a:buClr>
                <a:srgbClr val="003365"/>
              </a:buClr>
              <a:buSzPct val="75000"/>
              <a:buFont typeface="Wingdings" charset="2"/>
              <a:buChar char=""/>
              <a:tabLst>
                <a:tab pos="354960" algn="l"/>
                <a:tab pos="355680" algn="l"/>
              </a:tabLst>
            </a:pPr>
            <a:r>
              <a:rPr lang="en-US" sz="2400" b="0" strike="noStrike" spc="-1">
                <a:solidFill>
                  <a:srgbClr val="003365"/>
                </a:solidFill>
                <a:latin typeface="Times New Roman"/>
                <a:ea typeface="DejaVu Sans"/>
              </a:rPr>
              <a:t>xyz refers 3 </a:t>
            </a:r>
            <a:r>
              <a:rPr lang="en-US" sz="2400" b="0" strike="noStrike" spc="-7">
                <a:solidFill>
                  <a:srgbClr val="003365"/>
                </a:solidFill>
                <a:latin typeface="Times New Roman"/>
                <a:ea typeface="DejaVu Sans"/>
              </a:rPr>
              <a:t>digit in octal </a:t>
            </a:r>
            <a:r>
              <a:rPr lang="en-US" sz="2400" b="0" strike="noStrike" spc="-1">
                <a:solidFill>
                  <a:srgbClr val="003365"/>
                </a:solidFill>
                <a:latin typeface="Times New Roman"/>
                <a:ea typeface="DejaVu Sans"/>
              </a:rPr>
              <a:t>form</a:t>
            </a:r>
            <a:endParaRPr lang="en-IN" sz="2400" b="0" strike="noStrike" spc="-1">
              <a:latin typeface="Arial"/>
            </a:endParaRPr>
          </a:p>
          <a:p>
            <a:pPr>
              <a:lnSpc>
                <a:spcPct val="100000"/>
              </a:lnSpc>
              <a:spcBef>
                <a:spcPts val="581"/>
              </a:spcBef>
              <a:tabLst>
                <a:tab pos="354960" algn="l"/>
                <a:tab pos="355680" algn="l"/>
              </a:tabLst>
            </a:pPr>
            <a:endParaRPr lang="en-IN" sz="2400" b="0" strike="noStrike" spc="-1">
              <a:latin typeface="Arial"/>
            </a:endParaRPr>
          </a:p>
        </p:txBody>
      </p:sp>
      <p:pic>
        <p:nvPicPr>
          <p:cNvPr id="512" name="Picture 2"/>
          <p:cNvPicPr/>
          <p:nvPr/>
        </p:nvPicPr>
        <p:blipFill>
          <a:blip r:embed="rId3"/>
          <a:stretch/>
        </p:blipFill>
        <p:spPr>
          <a:xfrm>
            <a:off x="533520" y="3677760"/>
            <a:ext cx="5113800" cy="3218400"/>
          </a:xfrm>
          <a:prstGeom prst="rect">
            <a:avLst/>
          </a:prstGeom>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431"/>
              </a:spcBef>
            </a:pPr>
            <a:r>
              <a:rPr lang="en-US" sz="4400" b="1" strike="noStrike" spc="-1">
                <a:solidFill>
                  <a:srgbClr val="003365"/>
                </a:solidFill>
                <a:latin typeface="Arial"/>
                <a:ea typeface="DejaVu Sans"/>
              </a:rPr>
              <a:t>Linux File </a:t>
            </a:r>
            <a:r>
              <a:rPr lang="en-US" sz="4400" b="1" strike="noStrike" spc="-7">
                <a:solidFill>
                  <a:srgbClr val="003365"/>
                </a:solidFill>
                <a:latin typeface="Arial"/>
                <a:ea typeface="DejaVu Sans"/>
              </a:rPr>
              <a:t>Access</a:t>
            </a:r>
            <a:r>
              <a:rPr lang="en-US" sz="4400" b="1" strike="noStrike" spc="-35">
                <a:solidFill>
                  <a:srgbClr val="003365"/>
                </a:solidFill>
                <a:latin typeface="Arial"/>
                <a:ea typeface="DejaVu Sans"/>
              </a:rPr>
              <a:t> </a:t>
            </a:r>
            <a:r>
              <a:rPr lang="en-US" sz="4400" b="1" strike="noStrike" spc="-7">
                <a:solidFill>
                  <a:srgbClr val="003365"/>
                </a:solidFill>
                <a:latin typeface="Arial"/>
                <a:ea typeface="DejaVu Sans"/>
              </a:rPr>
              <a:t>Privilege</a:t>
            </a:r>
            <a:endParaRPr lang="en-IN" sz="4400" b="0" strike="noStrike" spc="-1">
              <a:latin typeface="Arial"/>
            </a:endParaRPr>
          </a:p>
        </p:txBody>
      </p:sp>
      <p:pic>
        <p:nvPicPr>
          <p:cNvPr id="514" name="Picture 2"/>
          <p:cNvPicPr/>
          <p:nvPr/>
        </p:nvPicPr>
        <p:blipFill>
          <a:blip r:embed="rId3"/>
          <a:stretch/>
        </p:blipFill>
        <p:spPr>
          <a:xfrm>
            <a:off x="821520" y="1600200"/>
            <a:ext cx="7499880" cy="4524840"/>
          </a:xfrm>
          <a:prstGeom prst="rect">
            <a:avLst/>
          </a:prstGeom>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 name="Table 1"/>
          <p:cNvGraphicFramePr/>
          <p:nvPr/>
        </p:nvGraphicFramePr>
        <p:xfrm>
          <a:off x="2067840" y="36360"/>
          <a:ext cx="5075640" cy="6529320"/>
        </p:xfrm>
        <a:graphic>
          <a:graphicData uri="http://schemas.openxmlformats.org/drawingml/2006/table">
            <a:tbl>
              <a:tblPr/>
              <a:tblGrid>
                <a:gridCol w="2537640">
                  <a:extLst>
                    <a:ext uri="{9D8B030D-6E8A-4147-A177-3AD203B41FA5}">
                      <a16:colId xmlns:a16="http://schemas.microsoft.com/office/drawing/2014/main" val="20000"/>
                    </a:ext>
                  </a:extLst>
                </a:gridCol>
                <a:gridCol w="2538000">
                  <a:extLst>
                    <a:ext uri="{9D8B030D-6E8A-4147-A177-3AD203B41FA5}">
                      <a16:colId xmlns:a16="http://schemas.microsoft.com/office/drawing/2014/main" val="20001"/>
                    </a:ext>
                  </a:extLst>
                </a:gridCol>
              </a:tblGrid>
              <a:tr h="347760">
                <a:tc>
                  <a:txBody>
                    <a:bodyPr/>
                    <a:lstStyle/>
                    <a:p>
                      <a:pPr>
                        <a:lnSpc>
                          <a:spcPct val="100000"/>
                        </a:lnSpc>
                      </a:pPr>
                      <a:r>
                        <a:rPr lang="en-IN" sz="1800" b="1" strike="noStrike" spc="-1">
                          <a:latin typeface="Arial"/>
                        </a:rPr>
                        <a:t>Symbol</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1" strike="noStrike" spc="-1">
                          <a:latin typeface="Arial"/>
                        </a:rPr>
                        <a:t>Meaning</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84720">
                <a:tc>
                  <a:txBody>
                    <a:bodyPr/>
                    <a:lstStyle/>
                    <a:p>
                      <a:pPr>
                        <a:lnSpc>
                          <a:spcPct val="100000"/>
                        </a:lnSpc>
                      </a:pPr>
                      <a:r>
                        <a:rPr lang="en-IN" sz="1800" b="0" strike="noStrike" spc="-1">
                          <a:latin typeface="Arial"/>
                        </a:rPr>
                        <a:t>u</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User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84720">
                <a:tc>
                  <a:txBody>
                    <a:bodyPr/>
                    <a:lstStyle/>
                    <a:p>
                      <a:pPr>
                        <a:lnSpc>
                          <a:spcPct val="100000"/>
                        </a:lnSpc>
                      </a:pPr>
                      <a:r>
                        <a:rPr lang="en-IN" sz="1800" b="0" strike="noStrike" spc="-1">
                          <a:latin typeface="Arial"/>
                        </a:rPr>
                        <a:t>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Group</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84720">
                <a:tc>
                  <a:txBody>
                    <a:bodyPr/>
                    <a:lstStyle/>
                    <a:p>
                      <a:pPr>
                        <a:lnSpc>
                          <a:spcPct val="100000"/>
                        </a:lnSpc>
                      </a:pPr>
                      <a:r>
                        <a:rPr lang="en-IN" sz="1800" b="0" strike="noStrike" spc="-1">
                          <a:latin typeface="Arial"/>
                        </a:rPr>
                        <a:t>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Other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84720">
                <a:tc>
                  <a:txBody>
                    <a:bodyPr/>
                    <a:lstStyle/>
                    <a:p>
                      <a:pPr>
                        <a:lnSpc>
                          <a:spcPct val="100000"/>
                        </a:lnSpc>
                      </a:pPr>
                      <a:r>
                        <a:rPr lang="en-IN"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All</a:t>
                      </a:r>
                    </a:p>
                    <a:p>
                      <a:pPr>
                        <a:lnSpc>
                          <a:spcPct val="100000"/>
                        </a:lnSpc>
                      </a:pP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84720">
                <a:tc>
                  <a:txBody>
                    <a:bodyPr/>
                    <a:lstStyle/>
                    <a:p>
                      <a:pPr>
                        <a:lnSpc>
                          <a:spcPct val="100000"/>
                        </a:lnSpc>
                      </a:pPr>
                      <a:r>
                        <a:rPr lang="en-IN" sz="1800" b="0" strike="noStrike" spc="-1">
                          <a:latin typeface="Arial"/>
                        </a:rPr>
                        <a:t>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read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84720">
                <a:tc>
                  <a:txBody>
                    <a:bodyPr/>
                    <a:lstStyle/>
                    <a:p>
                      <a:pPr>
                        <a:lnSpc>
                          <a:spcPct val="100000"/>
                        </a:lnSpc>
                      </a:pPr>
                      <a:r>
                        <a:rPr lang="en-IN" sz="1800" b="0" strike="noStrike" spc="-1">
                          <a:latin typeface="Arial"/>
                        </a:rPr>
                        <a:t>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Write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684720">
                <a:tc>
                  <a:txBody>
                    <a:bodyPr/>
                    <a:lstStyle/>
                    <a:p>
                      <a:pPr>
                        <a:lnSpc>
                          <a:spcPct val="100000"/>
                        </a:lnSpc>
                      </a:pPr>
                      <a:r>
                        <a:rPr lang="en-IN"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Execute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684720">
                <a:tc>
                  <a:txBody>
                    <a:bodyPr/>
                    <a:lstStyle/>
                    <a:p>
                      <a:pPr>
                        <a:lnSpc>
                          <a:spcPct val="100000"/>
                        </a:lnSpc>
                      </a:pPr>
                      <a:r>
                        <a:rPr lang="en-IN" sz="1800" b="0" strike="noStrike" spc="-1">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latin typeface="Arial"/>
                        </a:rPr>
                        <a:t>Add permission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685800">
                <a:tc>
                  <a:txBody>
                    <a:bodyPr/>
                    <a:lstStyle/>
                    <a:p>
                      <a:pPr>
                        <a:lnSpc>
                          <a:spcPct val="100000"/>
                        </a:lnSpc>
                      </a:pPr>
                      <a:r>
                        <a:rPr lang="en-IN" sz="1800" b="0" strike="noStrike" spc="-1">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latin typeface="Arial"/>
                        </a:rPr>
                        <a:t>Take away permission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Topics</a:t>
            </a:r>
            <a:endParaRPr lang="en-IN" sz="4400" b="0" strike="noStrike" spc="-1">
              <a:latin typeface="Arial"/>
            </a:endParaRPr>
          </a:p>
        </p:txBody>
      </p:sp>
      <p:sp>
        <p:nvSpPr>
          <p:cNvPr id="517"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 calcmode="lin" valueType="num">
                                      <p:cBhvr additive="repl">
                                        <p:cTn id="7" dur="500" fill="hold"/>
                                        <p:tgtEl>
                                          <p:spTgt spid="517">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5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7">
                                            <p:txEl>
                                              <p:pRg st="1" end="1"/>
                                            </p:txEl>
                                          </p:spTgt>
                                        </p:tgtEl>
                                        <p:attrNameLst>
                                          <p:attrName>style.visibility</p:attrName>
                                        </p:attrNameLst>
                                      </p:cBhvr>
                                      <p:to>
                                        <p:strVal val="visible"/>
                                      </p:to>
                                    </p:set>
                                    <p:anim calcmode="lin" valueType="num">
                                      <p:cBhvr additive="repl">
                                        <p:cTn id="13" dur="500" fill="hold"/>
                                        <p:tgtEl>
                                          <p:spTgt spid="517">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5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7">
                                            <p:txEl>
                                              <p:pRg st="2" end="2"/>
                                            </p:txEl>
                                          </p:spTgt>
                                        </p:tgtEl>
                                        <p:attrNameLst>
                                          <p:attrName>style.visibility</p:attrName>
                                        </p:attrNameLst>
                                      </p:cBhvr>
                                      <p:to>
                                        <p:strVal val="visible"/>
                                      </p:to>
                                    </p:set>
                                    <p:anim calcmode="lin" valueType="num">
                                      <p:cBhvr additive="repl">
                                        <p:cTn id="19" dur="500" fill="hold"/>
                                        <p:tgtEl>
                                          <p:spTgt spid="517">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5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7">
                                            <p:txEl>
                                              <p:pRg st="3" end="3"/>
                                            </p:txEl>
                                          </p:spTgt>
                                        </p:tgtEl>
                                        <p:attrNameLst>
                                          <p:attrName>style.visibility</p:attrName>
                                        </p:attrNameLst>
                                      </p:cBhvr>
                                      <p:to>
                                        <p:strVal val="visible"/>
                                      </p:to>
                                    </p:set>
                                    <p:anim calcmode="lin" valueType="num">
                                      <p:cBhvr additive="repl">
                                        <p:cTn id="25" dur="500" fill="hold"/>
                                        <p:tgtEl>
                                          <p:spTgt spid="517">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5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7">
                                            <p:txEl>
                                              <p:pRg st="4" end="4"/>
                                            </p:txEl>
                                          </p:spTgt>
                                        </p:tgtEl>
                                        <p:attrNameLst>
                                          <p:attrName>style.visibility</p:attrName>
                                        </p:attrNameLst>
                                      </p:cBhvr>
                                      <p:to>
                                        <p:strVal val="visible"/>
                                      </p:to>
                                    </p:set>
                                    <p:anim calcmode="lin" valueType="num">
                                      <p:cBhvr additive="repl">
                                        <p:cTn id="31" dur="500" fill="hold"/>
                                        <p:tgtEl>
                                          <p:spTgt spid="517">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5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7">
                                            <p:txEl>
                                              <p:pRg st="5" end="5"/>
                                            </p:txEl>
                                          </p:spTgt>
                                        </p:tgtEl>
                                        <p:attrNameLst>
                                          <p:attrName>style.visibility</p:attrName>
                                        </p:attrNameLst>
                                      </p:cBhvr>
                                      <p:to>
                                        <p:strVal val="visible"/>
                                      </p:to>
                                    </p:set>
                                    <p:anim calcmode="lin" valueType="num">
                                      <p:cBhvr additive="repl">
                                        <p:cTn id="37" dur="500" fill="hold"/>
                                        <p:tgtEl>
                                          <p:spTgt spid="517">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5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7">
                                            <p:txEl>
                                              <p:pRg st="6" end="6"/>
                                            </p:txEl>
                                          </p:spTgt>
                                        </p:tgtEl>
                                        <p:attrNameLst>
                                          <p:attrName>style.visibility</p:attrName>
                                        </p:attrNameLst>
                                      </p:cBhvr>
                                      <p:to>
                                        <p:strVal val="visible"/>
                                      </p:to>
                                    </p:set>
                                    <p:anim calcmode="lin" valueType="num">
                                      <p:cBhvr additive="repl">
                                        <p:cTn id="43" dur="500" fill="hold"/>
                                        <p:tgtEl>
                                          <p:spTgt spid="517">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5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7">
                                            <p:txEl>
                                              <p:pRg st="7" end="7"/>
                                            </p:txEl>
                                          </p:spTgt>
                                        </p:tgtEl>
                                        <p:attrNameLst>
                                          <p:attrName>style.visibility</p:attrName>
                                        </p:attrNameLst>
                                      </p:cBhvr>
                                      <p:to>
                                        <p:strVal val="visible"/>
                                      </p:to>
                                    </p:set>
                                    <p:anim calcmode="lin" valueType="num">
                                      <p:cBhvr additive="repl">
                                        <p:cTn id="49" dur="500" fill="hold"/>
                                        <p:tgtEl>
                                          <p:spTgt spid="517">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5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17">
                                            <p:txEl>
                                              <p:pRg st="8" end="8"/>
                                            </p:txEl>
                                          </p:spTgt>
                                        </p:tgtEl>
                                        <p:attrNameLst>
                                          <p:attrName>style.visibility</p:attrName>
                                        </p:attrNameLst>
                                      </p:cBhvr>
                                      <p:to>
                                        <p:strVal val="visible"/>
                                      </p:to>
                                    </p:set>
                                    <p:anim calcmode="lin" valueType="num">
                                      <p:cBhvr additive="repl">
                                        <p:cTn id="55" dur="500" fill="hold"/>
                                        <p:tgtEl>
                                          <p:spTgt spid="517">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5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17">
                                            <p:txEl>
                                              <p:pRg st="9" end="9"/>
                                            </p:txEl>
                                          </p:spTgt>
                                        </p:tgtEl>
                                        <p:attrNameLst>
                                          <p:attrName>style.visibility</p:attrName>
                                        </p:attrNameLst>
                                      </p:cBhvr>
                                      <p:to>
                                        <p:strVal val="visible"/>
                                      </p:to>
                                    </p:set>
                                    <p:anim calcmode="lin" valueType="num">
                                      <p:cBhvr additive="repl">
                                        <p:cTn id="61" dur="500" fill="hold"/>
                                        <p:tgtEl>
                                          <p:spTgt spid="517">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51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7">
                                            <p:txEl>
                                              <p:pRg st="10" end="10"/>
                                            </p:txEl>
                                          </p:spTgt>
                                        </p:tgtEl>
                                        <p:attrNameLst>
                                          <p:attrName>style.visibility</p:attrName>
                                        </p:attrNameLst>
                                      </p:cBhvr>
                                      <p:to>
                                        <p:strVal val="visible"/>
                                      </p:to>
                                    </p:set>
                                    <p:anim calcmode="lin" valueType="num">
                                      <p:cBhvr additive="repl">
                                        <p:cTn id="67" dur="500" fill="hold"/>
                                        <p:tgtEl>
                                          <p:spTgt spid="517">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5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Confrontation and</a:t>
            </a:r>
            <a:r>
              <a:rPr lang="en-US" sz="4400" b="1" strike="noStrike" spc="-72">
                <a:solidFill>
                  <a:srgbClr val="003365"/>
                </a:solidFill>
                <a:latin typeface="Arial"/>
                <a:ea typeface="DejaVu Sans"/>
              </a:rPr>
              <a:t> </a:t>
            </a:r>
            <a:r>
              <a:rPr lang="en-US" sz="4400" b="1" strike="noStrike" spc="-1">
                <a:solidFill>
                  <a:srgbClr val="003365"/>
                </a:solidFill>
                <a:latin typeface="Arial"/>
                <a:ea typeface="DejaVu Sans"/>
              </a:rPr>
              <a:t>Development</a:t>
            </a:r>
            <a:br/>
            <a:br/>
            <a:endParaRPr lang="en-IN" sz="4400" b="0" strike="noStrike" spc="-1">
              <a:latin typeface="Arial"/>
            </a:endParaRPr>
          </a:p>
        </p:txBody>
      </p:sp>
      <p:sp>
        <p:nvSpPr>
          <p:cNvPr id="371" name="CustomShape 2"/>
          <p:cNvSpPr/>
          <p:nvPr/>
        </p:nvSpPr>
        <p:spPr>
          <a:xfrm>
            <a:off x="68580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94"/>
              </a:spcBef>
              <a:tabLst>
                <a:tab pos="297720" algn="l"/>
                <a:tab pos="298440" algn="l"/>
              </a:tabLst>
            </a:pPr>
            <a:endParaRPr lang="en-IN" sz="1800" b="0" strike="noStrike" spc="-1">
              <a:latin typeface="Arial"/>
            </a:endParaRPr>
          </a:p>
          <a:p>
            <a:pPr marL="298440" indent="-284760">
              <a:lnSpc>
                <a:spcPct val="100000"/>
              </a:lnSpc>
              <a:spcBef>
                <a:spcPts val="694"/>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Message from Professor Andrew</a:t>
            </a:r>
            <a:r>
              <a:rPr lang="en-US" sz="2000" b="0" strike="noStrike" spc="-26">
                <a:solidFill>
                  <a:srgbClr val="003365"/>
                </a:solidFill>
                <a:latin typeface="Times New Roman"/>
                <a:ea typeface="DejaVu Sans"/>
              </a:rPr>
              <a:t> </a:t>
            </a:r>
            <a:r>
              <a:rPr lang="en-US" sz="2000" b="0" strike="noStrike" spc="-1">
                <a:solidFill>
                  <a:srgbClr val="003365"/>
                </a:solidFill>
                <a:latin typeface="Times New Roman"/>
                <a:ea typeface="DejaVu Sans"/>
              </a:rPr>
              <a:t>Tanenbaum</a:t>
            </a:r>
            <a:endParaRPr lang="en-IN" sz="2000" b="0" strike="noStrike" spc="-1">
              <a:latin typeface="Arial"/>
            </a:endParaRPr>
          </a:p>
          <a:p>
            <a:pPr marL="723240" lvl="1" indent="-253080">
              <a:lnSpc>
                <a:spcPct val="100000"/>
              </a:lnSpc>
              <a:spcBef>
                <a:spcPts val="499"/>
              </a:spcBef>
              <a:buClr>
                <a:srgbClr val="003365"/>
              </a:buClr>
              <a:buSzPct val="75000"/>
              <a:buFont typeface="Symbol"/>
              <a:buChar char=""/>
              <a:tabLst>
                <a:tab pos="723240" algn="l"/>
                <a:tab pos="723960" algn="l"/>
                <a:tab pos="1765800" algn="l"/>
                <a:tab pos="4034880" algn="l"/>
              </a:tabLst>
            </a:pPr>
            <a:r>
              <a:rPr lang="en-US" sz="2000" b="0" strike="noStrike" spc="-7">
                <a:solidFill>
                  <a:srgbClr val="003365"/>
                </a:solidFill>
                <a:latin typeface="Times New Roman"/>
                <a:ea typeface="DejaVu Sans"/>
              </a:rPr>
              <a:t>" I still </a:t>
            </a:r>
            <a:r>
              <a:rPr lang="en-US" sz="2000" b="0" strike="noStrike" spc="-12">
                <a:solidFill>
                  <a:srgbClr val="003365"/>
                </a:solidFill>
                <a:latin typeface="Times New Roman"/>
                <a:ea typeface="DejaVu Sans"/>
              </a:rPr>
              <a:t>maintain </a:t>
            </a:r>
            <a:r>
              <a:rPr lang="en-US" sz="2000" b="0" strike="noStrike" spc="-7">
                <a:solidFill>
                  <a:srgbClr val="003365"/>
                </a:solidFill>
                <a:latin typeface="Times New Roman"/>
                <a:ea typeface="DejaVu Sans"/>
              </a:rPr>
              <a:t>the point that designing a monolithic kernel </a:t>
            </a:r>
            <a:r>
              <a:rPr lang="en-US" sz="2000" b="0" strike="noStrike" spc="-12">
                <a:solidFill>
                  <a:srgbClr val="003365"/>
                </a:solidFill>
                <a:latin typeface="Times New Roman"/>
                <a:ea typeface="DejaVu Sans"/>
              </a:rPr>
              <a:t>in  </a:t>
            </a:r>
            <a:r>
              <a:rPr lang="en-US" sz="2000" b="0" strike="noStrike" spc="-7">
                <a:solidFill>
                  <a:srgbClr val="003365"/>
                </a:solidFill>
                <a:latin typeface="Times New Roman"/>
                <a:ea typeface="DejaVu Sans"/>
              </a:rPr>
              <a:t>1991 is a</a:t>
            </a:r>
            <a:r>
              <a:rPr lang="en-US" sz="2000" b="0" strike="noStrike" spc="24">
                <a:solidFill>
                  <a:srgbClr val="003365"/>
                </a:solidFill>
                <a:latin typeface="Times New Roman"/>
                <a:ea typeface="DejaVu Sans"/>
              </a:rPr>
              <a:t> </a:t>
            </a:r>
            <a:r>
              <a:rPr lang="en-US" sz="2000" b="0" strike="noStrike" spc="-12">
                <a:solidFill>
                  <a:srgbClr val="003365"/>
                </a:solidFill>
                <a:latin typeface="Times New Roman"/>
                <a:ea typeface="DejaVu Sans"/>
              </a:rPr>
              <a:t>fundamental</a:t>
            </a:r>
            <a:r>
              <a:rPr lang="en-US" sz="2000" b="0" strike="noStrike" spc="4">
                <a:solidFill>
                  <a:srgbClr val="003365"/>
                </a:solidFill>
                <a:latin typeface="Times New Roman"/>
                <a:ea typeface="DejaVu Sans"/>
              </a:rPr>
              <a:t> </a:t>
            </a:r>
            <a:r>
              <a:rPr lang="en-US" sz="2000" b="0" strike="noStrike" spc="-7">
                <a:solidFill>
                  <a:srgbClr val="003365"/>
                </a:solidFill>
                <a:latin typeface="Times New Roman"/>
                <a:ea typeface="DejaVu Sans"/>
              </a:rPr>
              <a:t>error.	Be </a:t>
            </a:r>
            <a:r>
              <a:rPr lang="en-US" sz="2000" b="0" strike="noStrike" spc="-12">
                <a:solidFill>
                  <a:srgbClr val="003365"/>
                </a:solidFill>
                <a:latin typeface="Times New Roman"/>
                <a:ea typeface="DejaVu Sans"/>
              </a:rPr>
              <a:t>thankful </a:t>
            </a:r>
            <a:r>
              <a:rPr lang="en-US" sz="2000" b="0" strike="noStrike" spc="-7">
                <a:solidFill>
                  <a:srgbClr val="003365"/>
                </a:solidFill>
                <a:latin typeface="Times New Roman"/>
                <a:ea typeface="DejaVu Sans"/>
              </a:rPr>
              <a:t>you are not </a:t>
            </a:r>
            <a:r>
              <a:rPr lang="en-US" sz="2000" b="0" strike="noStrike" spc="-12">
                <a:solidFill>
                  <a:srgbClr val="003365"/>
                </a:solidFill>
                <a:latin typeface="Times New Roman"/>
                <a:ea typeface="DejaVu Sans"/>
              </a:rPr>
              <a:t>my  student.	</a:t>
            </a:r>
            <a:r>
              <a:rPr lang="en-US" sz="2000" b="0" strike="noStrike" spc="-7">
                <a:solidFill>
                  <a:srgbClr val="003365"/>
                </a:solidFill>
                <a:latin typeface="Times New Roman"/>
                <a:ea typeface="DejaVu Sans"/>
              </a:rPr>
              <a:t>You would not get a high grade for such a design </a:t>
            </a:r>
            <a:r>
              <a:rPr lang="en-US" sz="2000" b="0" strike="noStrike" spc="-12">
                <a:solidFill>
                  <a:srgbClr val="003365"/>
                </a:solidFill>
                <a:latin typeface="Times New Roman"/>
                <a:ea typeface="DejaVu Sans"/>
              </a:rPr>
              <a:t>:-)"  </a:t>
            </a:r>
            <a:r>
              <a:rPr lang="en-US" sz="2000" b="0" strike="noStrike" spc="-7">
                <a:solidFill>
                  <a:srgbClr val="003365"/>
                </a:solidFill>
                <a:latin typeface="Times New Roman"/>
                <a:ea typeface="DejaVu Sans"/>
              </a:rPr>
              <a:t>(Andrew Tanenbaum to Linus</a:t>
            </a:r>
            <a:r>
              <a:rPr lang="en-US" sz="2000" b="0" strike="noStrike" spc="12">
                <a:solidFill>
                  <a:srgbClr val="003365"/>
                </a:solidFill>
                <a:latin typeface="Times New Roman"/>
                <a:ea typeface="DejaVu Sans"/>
              </a:rPr>
              <a:t> </a:t>
            </a:r>
            <a:r>
              <a:rPr lang="en-US" sz="2000" b="0" strike="noStrike" spc="-7">
                <a:solidFill>
                  <a:srgbClr val="003365"/>
                </a:solidFill>
                <a:latin typeface="Times New Roman"/>
                <a:ea typeface="DejaVu Sans"/>
              </a:rPr>
              <a:t>Torvalds)</a:t>
            </a:r>
            <a:endParaRPr lang="en-IN" sz="2000" b="0" strike="noStrike" spc="-1">
              <a:latin typeface="Arial"/>
            </a:endParaRPr>
          </a:p>
          <a:p>
            <a:pPr marL="723240" lvl="1" indent="-253080">
              <a:lnSpc>
                <a:spcPct val="100000"/>
              </a:lnSpc>
              <a:spcBef>
                <a:spcPts val="961"/>
              </a:spcBef>
              <a:buClr>
                <a:srgbClr val="003365"/>
              </a:buClr>
              <a:buSzPct val="75000"/>
              <a:buFont typeface="Symbol"/>
              <a:buChar char=""/>
              <a:tabLst>
                <a:tab pos="723240" algn="l"/>
                <a:tab pos="723960" algn="l"/>
              </a:tabLst>
            </a:pPr>
            <a:r>
              <a:rPr lang="en-US" sz="2000" b="0" strike="noStrike" spc="-7">
                <a:solidFill>
                  <a:srgbClr val="003365"/>
                </a:solidFill>
                <a:latin typeface="Times New Roman"/>
                <a:ea typeface="DejaVu Sans"/>
              </a:rPr>
              <a:t>"Linux is obsolete".</a:t>
            </a:r>
            <a:endParaRPr lang="en-IN" sz="2000" b="0" strike="noStrike" spc="-1">
              <a:latin typeface="Arial"/>
            </a:endParaRPr>
          </a:p>
          <a:p>
            <a:pPr marL="749880" indent="-342000">
              <a:lnSpc>
                <a:spcPct val="100000"/>
              </a:lnSpc>
              <a:spcBef>
                <a:spcPts val="479"/>
              </a:spcBef>
              <a:buClr>
                <a:srgbClr val="003365"/>
              </a:buClr>
              <a:buFont typeface="Symbol"/>
              <a:buChar char=""/>
              <a:tabLst>
                <a:tab pos="723240" algn="l"/>
                <a:tab pos="723960" algn="l"/>
              </a:tabLst>
            </a:pPr>
            <a:r>
              <a:rPr lang="en-US" sz="2000" b="0" strike="noStrike" spc="-12">
                <a:solidFill>
                  <a:srgbClr val="003365"/>
                </a:solidFill>
                <a:latin typeface="Times New Roman"/>
                <a:ea typeface="DejaVu Sans"/>
              </a:rPr>
              <a:t>(Remark </a:t>
            </a:r>
            <a:r>
              <a:rPr lang="en-US" sz="2000" b="0" strike="noStrike" spc="-7">
                <a:solidFill>
                  <a:srgbClr val="003365"/>
                </a:solidFill>
                <a:latin typeface="Times New Roman"/>
                <a:ea typeface="DejaVu Sans"/>
              </a:rPr>
              <a:t>made by </a:t>
            </a:r>
            <a:r>
              <a:rPr lang="en-US" sz="2000" b="0" strike="noStrike" spc="-12">
                <a:solidFill>
                  <a:srgbClr val="003365"/>
                </a:solidFill>
                <a:latin typeface="Times New Roman"/>
                <a:ea typeface="DejaVu Sans"/>
              </a:rPr>
              <a:t>Andrew</a:t>
            </a:r>
            <a:r>
              <a:rPr lang="en-US" sz="2000" b="0" strike="noStrike" spc="12">
                <a:solidFill>
                  <a:srgbClr val="003365"/>
                </a:solidFill>
                <a:latin typeface="Times New Roman"/>
                <a:ea typeface="DejaVu Sans"/>
              </a:rPr>
              <a:t> </a:t>
            </a:r>
            <a:r>
              <a:rPr lang="en-US" sz="2000" b="0" strike="noStrike" spc="-7">
                <a:solidFill>
                  <a:srgbClr val="003365"/>
                </a:solidFill>
                <a:latin typeface="Times New Roman"/>
                <a:ea typeface="DejaVu Sans"/>
              </a:rPr>
              <a:t>Tanenbaum)</a:t>
            </a:r>
            <a:endParaRPr lang="en-IN" sz="2000" b="0" strike="noStrike" spc="-1">
              <a:latin typeface="Arial"/>
            </a:endParaRPr>
          </a:p>
          <a:p>
            <a:pPr marL="298440" indent="-284760">
              <a:lnSpc>
                <a:spcPct val="100000"/>
              </a:lnSpc>
              <a:spcBef>
                <a:spcPts val="544"/>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But </a:t>
            </a:r>
            <a:r>
              <a:rPr lang="en-US" sz="2000" b="0" strike="noStrike" spc="-7">
                <a:solidFill>
                  <a:srgbClr val="003365"/>
                </a:solidFill>
                <a:latin typeface="Times New Roman"/>
                <a:ea typeface="DejaVu Sans"/>
              </a:rPr>
              <a:t>work went on. </a:t>
            </a:r>
            <a:r>
              <a:rPr lang="en-US" sz="2000" b="0" strike="noStrike" spc="-1">
                <a:solidFill>
                  <a:srgbClr val="003365"/>
                </a:solidFill>
                <a:latin typeface="Times New Roman"/>
                <a:ea typeface="DejaVu Sans"/>
              </a:rPr>
              <a:t>Soon more than a </a:t>
            </a:r>
            <a:r>
              <a:rPr lang="en-US" sz="2000" b="0" strike="noStrike" spc="-7">
                <a:solidFill>
                  <a:srgbClr val="003365"/>
                </a:solidFill>
                <a:latin typeface="Times New Roman"/>
                <a:ea typeface="DejaVu Sans"/>
              </a:rPr>
              <a:t>hundred people  joined </a:t>
            </a:r>
            <a:r>
              <a:rPr lang="en-US" sz="2000" b="0" strike="noStrike" spc="-1">
                <a:solidFill>
                  <a:srgbClr val="003365"/>
                </a:solidFill>
                <a:latin typeface="Times New Roman"/>
                <a:ea typeface="DejaVu Sans"/>
              </a:rPr>
              <a:t>the Linux camp. Then thousands. Then  hundreds of</a:t>
            </a:r>
            <a:r>
              <a:rPr lang="en-US" sz="2000" b="0" strike="noStrike" spc="-7">
                <a:solidFill>
                  <a:srgbClr val="003365"/>
                </a:solidFill>
                <a:latin typeface="Times New Roman"/>
                <a:ea typeface="DejaVu Sans"/>
              </a:rPr>
              <a:t> </a:t>
            </a:r>
            <a:r>
              <a:rPr lang="en-US" sz="2000" b="0" strike="noStrike" spc="-1">
                <a:solidFill>
                  <a:srgbClr val="003365"/>
                </a:solidFill>
                <a:latin typeface="Times New Roman"/>
                <a:ea typeface="DejaVu Sans"/>
              </a:rPr>
              <a:t>thousands</a:t>
            </a:r>
            <a:endParaRPr lang="en-IN" sz="2000" b="0" strike="noStrike" spc="-1">
              <a:latin typeface="Arial"/>
            </a:endParaRPr>
          </a:p>
          <a:p>
            <a:pPr marL="297720" indent="-284760">
              <a:lnSpc>
                <a:spcPct val="100000"/>
              </a:lnSpc>
              <a:spcBef>
                <a:spcPts val="561"/>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It was licensed under </a:t>
            </a:r>
            <a:r>
              <a:rPr lang="en-US" sz="2000" b="0" strike="noStrike" spc="-1">
                <a:solidFill>
                  <a:srgbClr val="FF3300"/>
                </a:solidFill>
                <a:latin typeface="Times New Roman"/>
                <a:ea typeface="DejaVu Sans"/>
              </a:rPr>
              <a:t>GNU General Public </a:t>
            </a:r>
            <a:r>
              <a:rPr lang="en-US" sz="2000" b="0" strike="noStrike" spc="-7">
                <a:solidFill>
                  <a:srgbClr val="FF3300"/>
                </a:solidFill>
                <a:latin typeface="Times New Roman"/>
                <a:ea typeface="DejaVu Sans"/>
              </a:rPr>
              <a:t>License</a:t>
            </a:r>
            <a:r>
              <a:rPr lang="en-US" sz="2000" b="0" strike="noStrike" spc="-7">
                <a:solidFill>
                  <a:srgbClr val="003365"/>
                </a:solidFill>
                <a:latin typeface="Times New Roman"/>
                <a:ea typeface="DejaVu Sans"/>
              </a:rPr>
              <a:t>,  </a:t>
            </a:r>
            <a:r>
              <a:rPr lang="en-US" sz="2000" b="0" strike="noStrike" spc="-1">
                <a:solidFill>
                  <a:srgbClr val="003365"/>
                </a:solidFill>
                <a:latin typeface="Times New Roman"/>
                <a:ea typeface="DejaVu Sans"/>
              </a:rPr>
              <a:t>thus </a:t>
            </a:r>
            <a:r>
              <a:rPr lang="en-US" sz="2000" b="0" strike="noStrike" spc="-7">
                <a:solidFill>
                  <a:srgbClr val="003365"/>
                </a:solidFill>
                <a:latin typeface="Times New Roman"/>
                <a:ea typeface="DejaVu Sans"/>
              </a:rPr>
              <a:t>ensuring </a:t>
            </a:r>
            <a:r>
              <a:rPr lang="en-US" sz="2000" b="0" strike="noStrike" spc="-1">
                <a:solidFill>
                  <a:srgbClr val="003365"/>
                </a:solidFill>
                <a:latin typeface="Times New Roman"/>
                <a:ea typeface="DejaVu Sans"/>
              </a:rPr>
              <a:t>that the source codes </a:t>
            </a:r>
            <a:r>
              <a:rPr lang="en-US" sz="2000" b="0" strike="noStrike" spc="-7">
                <a:solidFill>
                  <a:srgbClr val="003365"/>
                </a:solidFill>
                <a:latin typeface="Times New Roman"/>
                <a:ea typeface="DejaVu Sans"/>
              </a:rPr>
              <a:t>will be </a:t>
            </a:r>
            <a:r>
              <a:rPr lang="en-US" sz="2000" b="0" strike="noStrike" spc="-1">
                <a:solidFill>
                  <a:srgbClr val="003365"/>
                </a:solidFill>
                <a:latin typeface="Times New Roman"/>
                <a:ea typeface="DejaVu Sans"/>
              </a:rPr>
              <a:t>free for </a:t>
            </a:r>
            <a:r>
              <a:rPr lang="en-US" sz="2000" b="0" strike="noStrike" spc="-7">
                <a:solidFill>
                  <a:srgbClr val="003365"/>
                </a:solidFill>
                <a:latin typeface="Times New Roman"/>
                <a:ea typeface="DejaVu Sans"/>
              </a:rPr>
              <a:t>all  </a:t>
            </a:r>
            <a:r>
              <a:rPr lang="en-US" sz="2000" b="0" strike="noStrike" spc="-1">
                <a:solidFill>
                  <a:srgbClr val="003365"/>
                </a:solidFill>
                <a:latin typeface="Times New Roman"/>
                <a:ea typeface="DejaVu Sans"/>
              </a:rPr>
              <a:t>to </a:t>
            </a:r>
            <a:r>
              <a:rPr lang="en-US" sz="2000" b="0" strike="noStrike" spc="-7">
                <a:solidFill>
                  <a:srgbClr val="003365"/>
                </a:solidFill>
                <a:latin typeface="Times New Roman"/>
                <a:ea typeface="DejaVu Sans"/>
              </a:rPr>
              <a:t>copy, study and </a:t>
            </a:r>
            <a:r>
              <a:rPr lang="en-US" sz="2000" b="0" strike="noStrike" spc="-1">
                <a:solidFill>
                  <a:srgbClr val="003365"/>
                </a:solidFill>
                <a:latin typeface="Times New Roman"/>
                <a:ea typeface="DejaVu Sans"/>
              </a:rPr>
              <a:t>to</a:t>
            </a:r>
            <a:r>
              <a:rPr lang="en-US" sz="2000" b="0" strike="noStrike" spc="-12">
                <a:solidFill>
                  <a:srgbClr val="003365"/>
                </a:solidFill>
                <a:latin typeface="Times New Roman"/>
                <a:ea typeface="DejaVu Sans"/>
              </a:rPr>
              <a:t> </a:t>
            </a:r>
            <a:r>
              <a:rPr lang="en-US" sz="2000" b="0" strike="noStrike" spc="-7">
                <a:solidFill>
                  <a:srgbClr val="003365"/>
                </a:solidFill>
                <a:latin typeface="Times New Roman"/>
                <a:ea typeface="DejaVu Sans"/>
              </a:rPr>
              <a:t>change.</a:t>
            </a:r>
            <a:endParaRPr lang="en-IN" sz="2000" b="0" strike="noStrike" spc="-1">
              <a:latin typeface="Arial"/>
            </a:endParaRPr>
          </a:p>
          <a:p>
            <a:pPr>
              <a:lnSpc>
                <a:spcPct val="100000"/>
              </a:lnSpc>
              <a:spcBef>
                <a:spcPts val="641"/>
              </a:spcBef>
              <a:tabLst>
                <a:tab pos="0" algn="l"/>
              </a:tabLst>
            </a:pPr>
            <a:endParaRPr lang="en-IN" sz="20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00">
                <a:solidFill>
                  <a:srgbClr val="2D2D8A"/>
                </a:solidFill>
                <a:latin typeface="Arial"/>
                <a:ea typeface="DejaVu Sans"/>
              </a:rPr>
              <a:t>Searching </a:t>
            </a:r>
            <a:r>
              <a:rPr lang="en-US" sz="4400" b="1" strike="noStrike" spc="-97">
                <a:solidFill>
                  <a:srgbClr val="2D2D8A"/>
                </a:solidFill>
                <a:latin typeface="Arial"/>
                <a:ea typeface="DejaVu Sans"/>
              </a:rPr>
              <a:t>for </a:t>
            </a:r>
            <a:r>
              <a:rPr lang="en-US" sz="4400" b="1" strike="noStrike" spc="-86">
                <a:solidFill>
                  <a:srgbClr val="2D2D8A"/>
                </a:solidFill>
                <a:latin typeface="Arial"/>
                <a:ea typeface="DejaVu Sans"/>
              </a:rPr>
              <a:t>Binary</a:t>
            </a:r>
            <a:r>
              <a:rPr lang="en-US" sz="4400" b="1" strike="noStrike" spc="-486">
                <a:solidFill>
                  <a:srgbClr val="2D2D8A"/>
                </a:solidFill>
                <a:latin typeface="Arial"/>
                <a:ea typeface="DejaVu Sans"/>
              </a:rPr>
              <a:t> </a:t>
            </a:r>
            <a:r>
              <a:rPr lang="en-US" sz="4400" b="1" strike="noStrike" spc="-86">
                <a:solidFill>
                  <a:srgbClr val="2D2D8A"/>
                </a:solidFill>
                <a:latin typeface="Arial"/>
                <a:ea typeface="DejaVu Sans"/>
              </a:rPr>
              <a:t>Files </a:t>
            </a:r>
            <a:endParaRPr lang="en-IN" sz="4400" b="0" strike="noStrike" spc="-1">
              <a:latin typeface="Arial"/>
            </a:endParaRPr>
          </a:p>
        </p:txBody>
      </p:sp>
      <p:sp>
        <p:nvSpPr>
          <p:cNvPr id="519" name="CustomShape 2"/>
          <p:cNvSpPr/>
          <p:nvPr/>
        </p:nvSpPr>
        <p:spPr>
          <a:xfrm>
            <a:off x="389880" y="162648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624"/>
              </a:spcBef>
              <a:buClr>
                <a:srgbClr val="2D2D8A"/>
              </a:buClr>
              <a:buFont typeface="Symbol"/>
              <a:buChar char=""/>
            </a:pPr>
            <a:r>
              <a:rPr lang="en-US" sz="2400" b="1" strike="noStrike" spc="-7">
                <a:solidFill>
                  <a:srgbClr val="2D2D8A"/>
                </a:solidFill>
                <a:latin typeface="Times New Roman"/>
                <a:ea typeface="DejaVu Sans"/>
              </a:rPr>
              <a:t>$ which &lt;binary</a:t>
            </a:r>
            <a:r>
              <a:rPr lang="en-US" sz="2400" b="1" strike="noStrike" spc="18">
                <a:solidFill>
                  <a:srgbClr val="2D2D8A"/>
                </a:solidFill>
                <a:latin typeface="Times New Roman"/>
                <a:ea typeface="DejaVu Sans"/>
              </a:rPr>
              <a:t> </a:t>
            </a:r>
            <a:r>
              <a:rPr lang="en-US" sz="2400" b="1" strike="noStrike" spc="-12">
                <a:solidFill>
                  <a:srgbClr val="2D2D8A"/>
                </a:solidFill>
                <a:latin typeface="Times New Roman"/>
                <a:ea typeface="DejaVu Sans"/>
              </a:rPr>
              <a:t>file&gt;</a:t>
            </a:r>
            <a:endParaRPr lang="en-IN" sz="2400" b="0" strike="noStrike" spc="-1">
              <a:latin typeface="Arial"/>
            </a:endParaRPr>
          </a:p>
          <a:p>
            <a:pPr marL="641520" lvl="1" indent="-227520">
              <a:lnSpc>
                <a:spcPct val="100000"/>
              </a:lnSpc>
              <a:spcBef>
                <a:spcPts val="530"/>
              </a:spcBef>
              <a:buClr>
                <a:srgbClr val="A9A47B"/>
              </a:buClr>
              <a:buFont typeface="Arial"/>
              <a:buChar char="•"/>
              <a:tabLst>
                <a:tab pos="240840" algn="l"/>
                <a:tab pos="241200" algn="l"/>
              </a:tabLst>
            </a:pPr>
            <a:r>
              <a:rPr lang="en-US" sz="2000" b="0" strike="noStrike" spc="-7">
                <a:solidFill>
                  <a:srgbClr val="2D2D8A"/>
                </a:solidFill>
                <a:latin typeface="Times New Roman"/>
                <a:ea typeface="DejaVu Sans"/>
              </a:rPr>
              <a:t>If </a:t>
            </a:r>
            <a:r>
              <a:rPr lang="en-US" sz="2000" b="0" strike="noStrike" spc="-15">
                <a:solidFill>
                  <a:srgbClr val="2D2D8A"/>
                </a:solidFill>
                <a:latin typeface="Times New Roman"/>
                <a:ea typeface="DejaVu Sans"/>
              </a:rPr>
              <a:t>you are </a:t>
            </a:r>
            <a:r>
              <a:rPr lang="en-US" sz="2000" b="0" strike="noStrike" spc="-7">
                <a:solidFill>
                  <a:srgbClr val="2D2D8A"/>
                </a:solidFill>
                <a:latin typeface="Times New Roman"/>
                <a:ea typeface="DejaVu Sans"/>
              </a:rPr>
              <a:t>able </a:t>
            </a:r>
            <a:r>
              <a:rPr lang="en-US" sz="2000" b="0" strike="noStrike" spc="-21">
                <a:solidFill>
                  <a:srgbClr val="2D2D8A"/>
                </a:solidFill>
                <a:latin typeface="Times New Roman"/>
                <a:ea typeface="DejaVu Sans"/>
              </a:rPr>
              <a:t>to </a:t>
            </a:r>
            <a:r>
              <a:rPr lang="en-US" sz="2000" b="0" strike="noStrike" spc="-7">
                <a:solidFill>
                  <a:srgbClr val="2D2D8A"/>
                </a:solidFill>
                <a:latin typeface="Times New Roman"/>
                <a:ea typeface="DejaVu Sans"/>
              </a:rPr>
              <a:t>run a binary file and </a:t>
            </a:r>
            <a:r>
              <a:rPr lang="en-US" sz="2000" b="0" strike="noStrike" spc="-15">
                <a:solidFill>
                  <a:srgbClr val="2D2D8A"/>
                </a:solidFill>
                <a:latin typeface="Times New Roman"/>
                <a:ea typeface="DejaVu Sans"/>
              </a:rPr>
              <a:t>want to </a:t>
            </a:r>
            <a:r>
              <a:rPr lang="en-US" sz="2000" b="0" strike="noStrike" spc="-7">
                <a:solidFill>
                  <a:srgbClr val="2D2D8A"/>
                </a:solidFill>
                <a:latin typeface="Times New Roman"/>
                <a:ea typeface="DejaVu Sans"/>
              </a:rPr>
              <a:t>know </a:t>
            </a:r>
            <a:r>
              <a:rPr lang="en-US" sz="2000" b="0" strike="noStrike" spc="-12">
                <a:solidFill>
                  <a:srgbClr val="2D2D8A"/>
                </a:solidFill>
                <a:latin typeface="Times New Roman"/>
                <a:ea typeface="DejaVu Sans"/>
              </a:rPr>
              <a:t>where  does </a:t>
            </a:r>
            <a:r>
              <a:rPr lang="en-US" sz="2000" b="0" strike="noStrike" spc="-7">
                <a:solidFill>
                  <a:srgbClr val="2D2D8A"/>
                </a:solidFill>
                <a:latin typeface="Times New Roman"/>
                <a:ea typeface="DejaVu Sans"/>
              </a:rPr>
              <a:t>this binary</a:t>
            </a:r>
            <a:r>
              <a:rPr lang="en-US" sz="2000" b="0" strike="noStrike" spc="7">
                <a:solidFill>
                  <a:srgbClr val="2D2D8A"/>
                </a:solidFill>
                <a:latin typeface="Times New Roman"/>
                <a:ea typeface="DejaVu Sans"/>
              </a:rPr>
              <a:t> </a:t>
            </a:r>
            <a:r>
              <a:rPr lang="en-US" sz="2000" b="0" strike="noStrike" spc="-21">
                <a:solidFill>
                  <a:srgbClr val="2D2D8A"/>
                </a:solidFill>
                <a:latin typeface="Times New Roman"/>
                <a:ea typeface="DejaVu Sans"/>
              </a:rPr>
              <a:t>exist</a:t>
            </a:r>
            <a:endParaRPr lang="en-IN" sz="2000" b="0" strike="noStrike" spc="-1">
              <a:latin typeface="Arial"/>
            </a:endParaRPr>
          </a:p>
          <a:p>
            <a:pPr marL="309240" indent="-342000">
              <a:lnSpc>
                <a:spcPct val="100000"/>
              </a:lnSpc>
              <a:spcBef>
                <a:spcPts val="490"/>
              </a:spcBef>
              <a:buClr>
                <a:srgbClr val="2D2D8A"/>
              </a:buClr>
              <a:buFont typeface="Symbol"/>
              <a:buChar char=""/>
              <a:tabLst>
                <a:tab pos="240840" algn="l"/>
                <a:tab pos="241200" algn="l"/>
              </a:tabLst>
            </a:pPr>
            <a:r>
              <a:rPr lang="en-US" sz="2400" b="1" i="1" strike="noStrike" spc="-1">
                <a:solidFill>
                  <a:srgbClr val="2D2D8A"/>
                </a:solidFill>
                <a:latin typeface="Times New Roman"/>
                <a:ea typeface="DejaVu Sans"/>
              </a:rPr>
              <a:t>$ </a:t>
            </a:r>
            <a:r>
              <a:rPr lang="en-US" sz="2400" b="1" i="1" strike="noStrike" spc="-7">
                <a:solidFill>
                  <a:srgbClr val="2D2D8A"/>
                </a:solidFill>
                <a:latin typeface="Times New Roman"/>
                <a:ea typeface="DejaVu Sans"/>
              </a:rPr>
              <a:t>which</a:t>
            </a:r>
            <a:r>
              <a:rPr lang="en-US" sz="2400" b="1" i="1" strike="noStrike" spc="-32">
                <a:solidFill>
                  <a:srgbClr val="2D2D8A"/>
                </a:solidFill>
                <a:latin typeface="Times New Roman"/>
                <a:ea typeface="DejaVu Sans"/>
              </a:rPr>
              <a:t> </a:t>
            </a:r>
            <a:r>
              <a:rPr lang="en-US" sz="2400" b="1" i="1" strike="noStrike" spc="-12">
                <a:solidFill>
                  <a:srgbClr val="2D2D8A"/>
                </a:solidFill>
                <a:latin typeface="Times New Roman"/>
                <a:ea typeface="DejaVu Sans"/>
              </a:rPr>
              <a:t>shutdown</a:t>
            </a:r>
            <a:endParaRPr lang="en-IN" sz="2400" b="0" strike="noStrike" spc="-1">
              <a:latin typeface="Arial"/>
            </a:endParaRPr>
          </a:p>
          <a:p>
            <a:pPr>
              <a:lnSpc>
                <a:spcPct val="100000"/>
              </a:lnSpc>
              <a:spcBef>
                <a:spcPts val="45"/>
              </a:spcBef>
              <a:tabLst>
                <a:tab pos="240840" algn="l"/>
                <a:tab pos="241200" algn="l"/>
              </a:tabLst>
            </a:pPr>
            <a:endParaRPr lang="en-IN" sz="2400" b="0" strike="noStrike" spc="-1">
              <a:latin typeface="Arial"/>
            </a:endParaRPr>
          </a:p>
          <a:p>
            <a:pPr>
              <a:lnSpc>
                <a:spcPct val="100000"/>
              </a:lnSpc>
              <a:spcBef>
                <a:spcPts val="479"/>
              </a:spcBef>
              <a:tabLst>
                <a:tab pos="240840" algn="l"/>
                <a:tab pos="241200" algn="l"/>
              </a:tabLst>
            </a:pPr>
            <a:endParaRPr lang="en-IN" sz="2400" b="0" strike="noStrike" spc="-1">
              <a:latin typeface="Arial"/>
            </a:endParaRPr>
          </a:p>
          <a:p>
            <a:pPr marL="241200" indent="-227520">
              <a:lnSpc>
                <a:spcPct val="100000"/>
              </a:lnSpc>
              <a:spcBef>
                <a:spcPts val="479"/>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Note that </a:t>
            </a:r>
            <a:r>
              <a:rPr lang="en-US" sz="2400" b="0" strike="noStrike" spc="-7">
                <a:solidFill>
                  <a:srgbClr val="2D2D8A"/>
                </a:solidFill>
                <a:latin typeface="Times New Roman"/>
                <a:ea typeface="DejaVu Sans"/>
              </a:rPr>
              <a:t>this </a:t>
            </a:r>
            <a:r>
              <a:rPr lang="en-US" sz="2400" b="0" strike="noStrike" spc="-12">
                <a:solidFill>
                  <a:srgbClr val="2D2D8A"/>
                </a:solidFill>
                <a:latin typeface="Times New Roman"/>
                <a:ea typeface="DejaVu Sans"/>
              </a:rPr>
              <a:t>command searches </a:t>
            </a:r>
            <a:r>
              <a:rPr lang="en-US" sz="2400" b="0" strike="noStrike" spc="-21">
                <a:solidFill>
                  <a:srgbClr val="2D2D8A"/>
                </a:solidFill>
                <a:latin typeface="Times New Roman"/>
                <a:ea typeface="DejaVu Sans"/>
              </a:rPr>
              <a:t>for </a:t>
            </a:r>
            <a:r>
              <a:rPr lang="en-US" sz="2400" b="0" strike="noStrike" spc="-7">
                <a:solidFill>
                  <a:srgbClr val="2D2D8A"/>
                </a:solidFill>
                <a:latin typeface="Times New Roman"/>
                <a:ea typeface="DejaVu Sans"/>
              </a:rPr>
              <a:t>the binary </a:t>
            </a:r>
            <a:r>
              <a:rPr lang="en-US" sz="2400" b="0" strike="noStrike" spc="-12">
                <a:solidFill>
                  <a:srgbClr val="2D2D8A"/>
                </a:solidFill>
                <a:latin typeface="Times New Roman"/>
                <a:ea typeface="DejaVu Sans"/>
              </a:rPr>
              <a:t>using</a:t>
            </a:r>
            <a:r>
              <a:rPr lang="en-US" sz="2400" b="0" strike="noStrike" spc="106">
                <a:solidFill>
                  <a:srgbClr val="2D2D8A"/>
                </a:solidFill>
                <a:latin typeface="Times New Roman"/>
                <a:ea typeface="DejaVu Sans"/>
              </a:rPr>
              <a:t> </a:t>
            </a:r>
            <a:r>
              <a:rPr lang="en-US" sz="2400" b="0" strike="noStrike" spc="-7">
                <a:solidFill>
                  <a:srgbClr val="2D2D8A"/>
                </a:solidFill>
                <a:latin typeface="Times New Roman"/>
                <a:ea typeface="DejaVu Sans"/>
              </a:rPr>
              <a:t>the </a:t>
            </a:r>
            <a:r>
              <a:rPr lang="en-US" sz="2400" b="0" u="heavy" strike="noStrike" spc="-72">
                <a:solidFill>
                  <a:srgbClr val="2D2D8A"/>
                </a:solidFill>
                <a:uFill>
                  <a:solidFill>
                    <a:srgbClr val="2E2B1F"/>
                  </a:solidFill>
                </a:uFill>
                <a:latin typeface="Times New Roman"/>
                <a:ea typeface="DejaVu Sans"/>
              </a:rPr>
              <a:t>$PATH </a:t>
            </a:r>
            <a:r>
              <a:rPr lang="en-US" sz="2400" b="0" strike="noStrike" spc="-15">
                <a:solidFill>
                  <a:srgbClr val="2D2D8A"/>
                </a:solidFill>
                <a:latin typeface="Times New Roman"/>
                <a:ea typeface="DejaVu Sans"/>
              </a:rPr>
              <a:t>environment</a:t>
            </a:r>
            <a:r>
              <a:rPr lang="en-US" sz="2400" b="0" strike="noStrike" spc="58">
                <a:solidFill>
                  <a:srgbClr val="2D2D8A"/>
                </a:solidFill>
                <a:latin typeface="Times New Roman"/>
                <a:ea typeface="DejaVu Sans"/>
              </a:rPr>
              <a:t> </a:t>
            </a:r>
            <a:r>
              <a:rPr lang="en-US" sz="2400" b="0" strike="noStrike" spc="-12">
                <a:solidFill>
                  <a:srgbClr val="2D2D8A"/>
                </a:solidFill>
                <a:latin typeface="Times New Roman"/>
                <a:ea typeface="DejaVu Sans"/>
              </a:rPr>
              <a:t>variable</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This </a:t>
            </a:r>
            <a:r>
              <a:rPr lang="en-US" sz="2400" b="0" strike="noStrike" spc="-1">
                <a:solidFill>
                  <a:srgbClr val="2D2D8A"/>
                </a:solidFill>
                <a:latin typeface="Times New Roman"/>
                <a:ea typeface="DejaVu Sans"/>
              </a:rPr>
              <a:t>means if the </a:t>
            </a:r>
            <a:r>
              <a:rPr lang="en-US" sz="2400" b="1" i="1" strike="noStrike" spc="-55">
                <a:solidFill>
                  <a:srgbClr val="2D2D8A"/>
                </a:solidFill>
                <a:latin typeface="Times New Roman"/>
                <a:ea typeface="DejaVu Sans"/>
              </a:rPr>
              <a:t>$PATH </a:t>
            </a:r>
            <a:r>
              <a:rPr lang="en-US" sz="2400" b="0" strike="noStrike" spc="-7">
                <a:solidFill>
                  <a:srgbClr val="2D2D8A"/>
                </a:solidFill>
                <a:latin typeface="Times New Roman"/>
                <a:ea typeface="DejaVu Sans"/>
              </a:rPr>
              <a:t>does not </a:t>
            </a:r>
            <a:r>
              <a:rPr lang="en-US" sz="2400" b="0" strike="noStrike" spc="-21">
                <a:solidFill>
                  <a:srgbClr val="2D2D8A"/>
                </a:solidFill>
                <a:latin typeface="Times New Roman"/>
                <a:ea typeface="DejaVu Sans"/>
              </a:rPr>
              <a:t>have </a:t>
            </a:r>
            <a:r>
              <a:rPr lang="en-US" sz="2400" b="0" strike="noStrike" spc="-1">
                <a:solidFill>
                  <a:srgbClr val="2D2D8A"/>
                </a:solidFill>
                <a:latin typeface="Times New Roman"/>
                <a:ea typeface="DejaVu Sans"/>
              </a:rPr>
              <a:t>the </a:t>
            </a:r>
            <a:r>
              <a:rPr lang="en-US" sz="2400" b="0" strike="noStrike" spc="-12">
                <a:solidFill>
                  <a:srgbClr val="2D2D8A"/>
                </a:solidFill>
                <a:latin typeface="Times New Roman"/>
                <a:ea typeface="DejaVu Sans"/>
              </a:rPr>
              <a:t>folder </a:t>
            </a:r>
            <a:r>
              <a:rPr lang="en-US" sz="2400" b="0" strike="noStrike" spc="-7">
                <a:solidFill>
                  <a:srgbClr val="2D2D8A"/>
                </a:solidFill>
                <a:latin typeface="Times New Roman"/>
                <a:ea typeface="DejaVu Sans"/>
              </a:rPr>
              <a:t>of </a:t>
            </a:r>
            <a:r>
              <a:rPr lang="en-US" sz="2400" b="0" strike="noStrike" spc="-1">
                <a:solidFill>
                  <a:srgbClr val="2D2D8A"/>
                </a:solidFill>
                <a:latin typeface="Times New Roman"/>
                <a:ea typeface="DejaVu Sans"/>
              </a:rPr>
              <a:t>the</a:t>
            </a:r>
            <a:r>
              <a:rPr lang="en-US" sz="2400" b="0" strike="noStrike" spc="46">
                <a:solidFill>
                  <a:srgbClr val="2D2D8A"/>
                </a:solidFill>
                <a:latin typeface="Times New Roman"/>
                <a:ea typeface="DejaVu Sans"/>
              </a:rPr>
              <a:t> </a:t>
            </a:r>
            <a:r>
              <a:rPr lang="en-US" sz="2400" b="0" strike="noStrike" spc="-21">
                <a:solidFill>
                  <a:srgbClr val="2D2D8A"/>
                </a:solidFill>
                <a:latin typeface="Times New Roman"/>
                <a:ea typeface="DejaVu Sans"/>
              </a:rPr>
              <a:t>binary,</a:t>
            </a:r>
            <a:endParaRPr lang="en-IN" sz="2400" b="0" strike="noStrike" spc="-1">
              <a:latin typeface="Arial"/>
            </a:endParaRPr>
          </a:p>
          <a:p>
            <a:pPr marL="195480">
              <a:lnSpc>
                <a:spcPct val="100000"/>
              </a:lnSpc>
              <a:spcBef>
                <a:spcPts val="479"/>
              </a:spcBef>
              <a:tabLst>
                <a:tab pos="0" algn="l"/>
              </a:tabLst>
            </a:pPr>
            <a:r>
              <a:rPr lang="en-US" sz="2400" b="1" i="1" strike="noStrike" spc="-7">
                <a:solidFill>
                  <a:srgbClr val="2D2D8A"/>
                </a:solidFill>
                <a:latin typeface="Times New Roman"/>
                <a:ea typeface="DejaVu Sans"/>
              </a:rPr>
              <a:t>    which </a:t>
            </a:r>
            <a:r>
              <a:rPr lang="en-US" sz="2400" b="0" strike="noStrike" spc="-7">
                <a:solidFill>
                  <a:srgbClr val="2D2D8A"/>
                </a:solidFill>
                <a:latin typeface="Times New Roman"/>
                <a:ea typeface="DejaVu Sans"/>
              </a:rPr>
              <a:t>will not be </a:t>
            </a:r>
            <a:r>
              <a:rPr lang="en-US" sz="2400" b="0" strike="noStrike" spc="-1">
                <a:solidFill>
                  <a:srgbClr val="2D2D8A"/>
                </a:solidFill>
                <a:latin typeface="Times New Roman"/>
                <a:ea typeface="DejaVu Sans"/>
              </a:rPr>
              <a:t>able </a:t>
            </a:r>
            <a:r>
              <a:rPr lang="en-US" sz="2400" b="0" strike="noStrike" spc="-12">
                <a:solidFill>
                  <a:srgbClr val="2D2D8A"/>
                </a:solidFill>
                <a:latin typeface="Times New Roman"/>
                <a:ea typeface="DejaVu Sans"/>
              </a:rPr>
              <a:t>to </a:t>
            </a:r>
            <a:r>
              <a:rPr lang="en-US" sz="2400" b="0" strike="noStrike" spc="-7">
                <a:solidFill>
                  <a:srgbClr val="2D2D8A"/>
                </a:solidFill>
                <a:latin typeface="Times New Roman"/>
                <a:ea typeface="DejaVu Sans"/>
              </a:rPr>
              <a:t>find</a:t>
            </a:r>
            <a:r>
              <a:rPr lang="en-US" sz="2400" b="0" strike="noStrike" spc="-32">
                <a:solidFill>
                  <a:srgbClr val="2D2D8A"/>
                </a:solidFill>
                <a:latin typeface="Times New Roman"/>
                <a:ea typeface="DejaVu Sans"/>
              </a:rPr>
              <a:t> </a:t>
            </a:r>
            <a:r>
              <a:rPr lang="en-US" sz="2400" b="0" strike="noStrike" spc="-1">
                <a:solidFill>
                  <a:srgbClr val="2D2D8A"/>
                </a:solidFill>
                <a:latin typeface="Times New Roman"/>
                <a:ea typeface="DejaVu Sans"/>
              </a:rPr>
              <a:t>it</a:t>
            </a:r>
            <a:endParaRPr lang="en-IN" sz="2400" b="0" strike="noStrike" spc="-1">
              <a:latin typeface="Arial"/>
            </a:endParaRPr>
          </a:p>
          <a:p>
            <a:pPr marL="538560" lvl="1" indent="-228960">
              <a:lnSpc>
                <a:spcPct val="100000"/>
              </a:lnSpc>
              <a:spcBef>
                <a:spcPts val="479"/>
              </a:spcBef>
              <a:buClr>
                <a:srgbClr val="9CBDBC"/>
              </a:buClr>
              <a:buFont typeface="Arial"/>
              <a:buChar char="•"/>
              <a:tabLst>
                <a:tab pos="538560" algn="l"/>
                <a:tab pos="539280" algn="l"/>
              </a:tabLst>
            </a:pPr>
            <a:r>
              <a:rPr lang="en-US" sz="2400" b="0" strike="noStrike" spc="-1">
                <a:solidFill>
                  <a:srgbClr val="2D2D8A"/>
                </a:solidFill>
                <a:latin typeface="Times New Roman"/>
                <a:ea typeface="DejaVu Sans"/>
              </a:rPr>
              <a:t>In </a:t>
            </a:r>
            <a:r>
              <a:rPr lang="en-US" sz="2400" b="0" strike="noStrike" spc="-7">
                <a:solidFill>
                  <a:srgbClr val="2D2D8A"/>
                </a:solidFill>
                <a:latin typeface="Times New Roman"/>
                <a:ea typeface="DejaVu Sans"/>
              </a:rPr>
              <a:t>other </a:t>
            </a:r>
            <a:r>
              <a:rPr lang="en-US" sz="2400" b="0" strike="noStrike" spc="-15">
                <a:solidFill>
                  <a:srgbClr val="2D2D8A"/>
                </a:solidFill>
                <a:latin typeface="Times New Roman"/>
                <a:ea typeface="DejaVu Sans"/>
              </a:rPr>
              <a:t>words, </a:t>
            </a:r>
            <a:r>
              <a:rPr lang="en-US" sz="2400" b="0" strike="noStrike" spc="-7">
                <a:solidFill>
                  <a:srgbClr val="2D2D8A"/>
                </a:solidFill>
                <a:latin typeface="Times New Roman"/>
                <a:ea typeface="DejaVu Sans"/>
              </a:rPr>
              <a:t>if </a:t>
            </a:r>
            <a:r>
              <a:rPr lang="en-US" sz="2400" b="0" strike="noStrike" spc="-12">
                <a:solidFill>
                  <a:srgbClr val="2D2D8A"/>
                </a:solidFill>
                <a:latin typeface="Times New Roman"/>
                <a:ea typeface="DejaVu Sans"/>
              </a:rPr>
              <a:t>you </a:t>
            </a:r>
            <a:r>
              <a:rPr lang="en-US" sz="2400" b="0" strike="noStrike" spc="-7">
                <a:solidFill>
                  <a:srgbClr val="2D2D8A"/>
                </a:solidFill>
                <a:latin typeface="Times New Roman"/>
                <a:ea typeface="DejaVu Sans"/>
              </a:rPr>
              <a:t>can not run </a:t>
            </a:r>
            <a:r>
              <a:rPr lang="en-US" sz="2400" b="0" strike="noStrike" spc="-1">
                <a:solidFill>
                  <a:srgbClr val="2D2D8A"/>
                </a:solidFill>
                <a:latin typeface="Times New Roman"/>
                <a:ea typeface="DejaVu Sans"/>
              </a:rPr>
              <a:t>the command, </a:t>
            </a:r>
            <a:r>
              <a:rPr lang="en-US" sz="2400" b="1" i="1" strike="noStrike" spc="-7">
                <a:solidFill>
                  <a:srgbClr val="2D2D8A"/>
                </a:solidFill>
                <a:latin typeface="Times New Roman"/>
                <a:ea typeface="DejaVu Sans"/>
              </a:rPr>
              <a:t>which </a:t>
            </a:r>
            <a:r>
              <a:rPr lang="en-US" sz="2400" b="0" strike="noStrike" spc="-7">
                <a:solidFill>
                  <a:srgbClr val="2D2D8A"/>
                </a:solidFill>
                <a:latin typeface="Times New Roman"/>
                <a:ea typeface="DejaVu Sans"/>
              </a:rPr>
              <a:t>will not </a:t>
            </a:r>
            <a:r>
              <a:rPr lang="en-US" sz="2400" b="0" strike="noStrike" spc="-1">
                <a:solidFill>
                  <a:srgbClr val="2D2D8A"/>
                </a:solidFill>
                <a:latin typeface="Times New Roman"/>
                <a:ea typeface="DejaVu Sans"/>
              </a:rPr>
              <a:t>be able </a:t>
            </a:r>
            <a:r>
              <a:rPr lang="en-US" sz="2400" b="0" strike="noStrike" spc="-12">
                <a:solidFill>
                  <a:srgbClr val="2D2D8A"/>
                </a:solidFill>
                <a:latin typeface="Times New Roman"/>
                <a:ea typeface="DejaVu Sans"/>
              </a:rPr>
              <a:t>to locate</a:t>
            </a:r>
            <a:r>
              <a:rPr lang="en-US" sz="2400" b="0" strike="noStrike" spc="-15">
                <a:solidFill>
                  <a:srgbClr val="2D2D8A"/>
                </a:solidFill>
                <a:latin typeface="Times New Roman"/>
                <a:ea typeface="DejaVu Sans"/>
              </a:rPr>
              <a:t> </a:t>
            </a:r>
            <a:r>
              <a:rPr lang="en-US" sz="2400" b="0" strike="noStrike" spc="-1">
                <a:solidFill>
                  <a:srgbClr val="2D2D8A"/>
                </a:solidFill>
                <a:latin typeface="Times New Roman"/>
                <a:ea typeface="DejaVu Sans"/>
              </a:rPr>
              <a:t>it</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pic>
        <p:nvPicPr>
          <p:cNvPr id="520" name="Picture 2" descr="Graphical user interface, text&#10;&#10;Description automatically generated"/>
          <p:cNvPicPr/>
          <p:nvPr/>
        </p:nvPicPr>
        <p:blipFill>
          <a:blip r:embed="rId2"/>
          <a:stretch/>
        </p:blipFill>
        <p:spPr>
          <a:xfrm>
            <a:off x="1010520" y="3226320"/>
            <a:ext cx="7967160" cy="836280"/>
          </a:xfrm>
          <a:prstGeom prst="rect">
            <a:avLst/>
          </a:prstGeom>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00">
                <a:solidFill>
                  <a:srgbClr val="2D2D8A"/>
                </a:solidFill>
                <a:latin typeface="Arial"/>
                <a:ea typeface="DejaVu Sans"/>
              </a:rPr>
              <a:t>Searching </a:t>
            </a:r>
            <a:r>
              <a:rPr lang="en-US" sz="4400" b="1" strike="noStrike" spc="-97">
                <a:solidFill>
                  <a:srgbClr val="2D2D8A"/>
                </a:solidFill>
                <a:latin typeface="Arial"/>
                <a:ea typeface="DejaVu Sans"/>
              </a:rPr>
              <a:t>for </a:t>
            </a:r>
            <a:r>
              <a:rPr lang="en-US" sz="4400" b="1" strike="noStrike" spc="-86">
                <a:solidFill>
                  <a:srgbClr val="2D2D8A"/>
                </a:solidFill>
                <a:latin typeface="Arial"/>
                <a:ea typeface="DejaVu Sans"/>
              </a:rPr>
              <a:t>Binary</a:t>
            </a:r>
            <a:r>
              <a:rPr lang="en-US" sz="4400" b="1" strike="noStrike" spc="-486">
                <a:solidFill>
                  <a:srgbClr val="2D2D8A"/>
                </a:solidFill>
                <a:latin typeface="Arial"/>
                <a:ea typeface="DejaVu Sans"/>
              </a:rPr>
              <a:t> </a:t>
            </a:r>
            <a:r>
              <a:rPr lang="en-US" sz="4400" b="1" strike="noStrike" spc="-86">
                <a:solidFill>
                  <a:srgbClr val="2D2D8A"/>
                </a:solidFill>
                <a:latin typeface="Arial"/>
                <a:ea typeface="DejaVu Sans"/>
              </a:rPr>
              <a:t>Files </a:t>
            </a:r>
            <a:endParaRPr lang="en-IN" sz="4400" b="0" strike="noStrike" spc="-1">
              <a:latin typeface="Arial"/>
            </a:endParaRPr>
          </a:p>
        </p:txBody>
      </p:sp>
      <p:sp>
        <p:nvSpPr>
          <p:cNvPr id="522"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581"/>
              </a:spcBef>
              <a:buClr>
                <a:srgbClr val="2D2D8A"/>
              </a:buClr>
              <a:buFont typeface="Symbol"/>
              <a:buChar char=""/>
            </a:pPr>
            <a:r>
              <a:rPr lang="en-US" sz="2000" b="1" strike="noStrike" spc="-1">
                <a:solidFill>
                  <a:srgbClr val="2D2D8A"/>
                </a:solidFill>
                <a:latin typeface="Times New Roman"/>
                <a:ea typeface="DejaVu Sans"/>
              </a:rPr>
              <a:t>$ </a:t>
            </a:r>
            <a:r>
              <a:rPr lang="en-US" sz="2000" b="1" strike="noStrike" spc="-12">
                <a:solidFill>
                  <a:srgbClr val="2D2D8A"/>
                </a:solidFill>
                <a:latin typeface="Times New Roman"/>
                <a:ea typeface="DejaVu Sans"/>
              </a:rPr>
              <a:t>locate</a:t>
            </a:r>
            <a:r>
              <a:rPr lang="en-US" sz="2000" b="1" strike="noStrike" spc="-15">
                <a:solidFill>
                  <a:srgbClr val="2D2D8A"/>
                </a:solidFill>
                <a:latin typeface="Times New Roman"/>
                <a:ea typeface="DejaVu Sans"/>
              </a:rPr>
              <a:t> </a:t>
            </a:r>
            <a:r>
              <a:rPr lang="en-US" sz="2000" b="1" strike="noStrike" spc="-7">
                <a:solidFill>
                  <a:srgbClr val="2D2D8A"/>
                </a:solidFill>
                <a:latin typeface="Times New Roman"/>
                <a:ea typeface="DejaVu Sans"/>
              </a:rPr>
              <a:t>&lt;filename&gt;</a:t>
            </a:r>
            <a:endParaRPr lang="en-IN" sz="2000" b="0" strike="noStrike" spc="-1">
              <a:latin typeface="Arial"/>
            </a:endParaRPr>
          </a:p>
          <a:p>
            <a:pPr marL="12600" indent="-342000">
              <a:lnSpc>
                <a:spcPct val="100000"/>
              </a:lnSpc>
              <a:spcBef>
                <a:spcPts val="479"/>
              </a:spcBef>
              <a:buClr>
                <a:srgbClr val="2D2D8A"/>
              </a:buClr>
              <a:buFont typeface="Symbol"/>
              <a:buChar char=""/>
            </a:pPr>
            <a:r>
              <a:rPr lang="en-US" sz="2000" b="1" strike="noStrike" spc="-1">
                <a:solidFill>
                  <a:srgbClr val="2D2D8A"/>
                </a:solidFill>
                <a:latin typeface="Times New Roman"/>
                <a:ea typeface="DejaVu Sans"/>
              </a:rPr>
              <a:t>$ </a:t>
            </a:r>
            <a:r>
              <a:rPr lang="en-US" sz="2000" b="1" strike="noStrike" spc="-12">
                <a:solidFill>
                  <a:srgbClr val="2D2D8A"/>
                </a:solidFill>
                <a:latin typeface="Times New Roman"/>
                <a:ea typeface="DejaVu Sans"/>
              </a:rPr>
              <a:t>locate </a:t>
            </a:r>
            <a:r>
              <a:rPr lang="en-US" sz="2000" b="1" strike="noStrike" spc="-7">
                <a:solidFill>
                  <a:srgbClr val="2D2D8A"/>
                </a:solidFill>
                <a:latin typeface="Times New Roman"/>
                <a:ea typeface="DejaVu Sans"/>
              </a:rPr>
              <a:t>&lt;part </a:t>
            </a:r>
            <a:r>
              <a:rPr lang="en-US" sz="2000" b="1" strike="noStrike" spc="-1">
                <a:solidFill>
                  <a:srgbClr val="2D2D8A"/>
                </a:solidFill>
                <a:latin typeface="Times New Roman"/>
                <a:ea typeface="DejaVu Sans"/>
              </a:rPr>
              <a:t>of the </a:t>
            </a:r>
            <a:r>
              <a:rPr lang="en-US" sz="2000" b="1" strike="noStrike" spc="-12">
                <a:solidFill>
                  <a:srgbClr val="2D2D8A"/>
                </a:solidFill>
                <a:latin typeface="Times New Roman"/>
                <a:ea typeface="DejaVu Sans"/>
              </a:rPr>
              <a:t>path </a:t>
            </a:r>
            <a:r>
              <a:rPr lang="en-US" sz="2000" b="1" strike="noStrike" spc="-1">
                <a:solidFill>
                  <a:srgbClr val="2D2D8A"/>
                </a:solidFill>
                <a:latin typeface="Times New Roman"/>
                <a:ea typeface="DejaVu Sans"/>
              </a:rPr>
              <a:t>or</a:t>
            </a:r>
            <a:r>
              <a:rPr lang="en-US" sz="2000" b="1" strike="noStrike" spc="-26">
                <a:solidFill>
                  <a:srgbClr val="2D2D8A"/>
                </a:solidFill>
                <a:latin typeface="Times New Roman"/>
                <a:ea typeface="DejaVu Sans"/>
              </a:rPr>
              <a:t> </a:t>
            </a:r>
            <a:r>
              <a:rPr lang="en-US" sz="2000" b="1" strike="noStrike" spc="-7">
                <a:solidFill>
                  <a:srgbClr val="2D2D8A"/>
                </a:solidFill>
                <a:latin typeface="Times New Roman"/>
                <a:ea typeface="DejaVu Sans"/>
              </a:rPr>
              <a:t>filename&gt;</a:t>
            </a:r>
            <a:endParaRPr lang="en-IN" sz="2000" b="0" strike="noStrike" spc="-1">
              <a:latin typeface="Arial"/>
            </a:endParaRPr>
          </a:p>
          <a:p>
            <a:pPr marL="241200" indent="-227520">
              <a:lnSpc>
                <a:spcPct val="100000"/>
              </a:lnSpc>
              <a:spcBef>
                <a:spcPts val="400"/>
              </a:spcBef>
              <a:buClr>
                <a:srgbClr val="A9A47B"/>
              </a:buClr>
              <a:buFont typeface="Arial"/>
              <a:buChar char="•"/>
              <a:tabLst>
                <a:tab pos="240840" algn="l"/>
                <a:tab pos="241200" algn="l"/>
              </a:tabLst>
            </a:pPr>
            <a:r>
              <a:rPr lang="en-US" sz="2000" b="0" strike="noStrike" spc="-7">
                <a:solidFill>
                  <a:srgbClr val="2D2D8A"/>
                </a:solidFill>
                <a:latin typeface="Times New Roman"/>
                <a:ea typeface="DejaVu Sans"/>
              </a:rPr>
              <a:t>The </a:t>
            </a:r>
            <a:r>
              <a:rPr lang="en-US" sz="2000" b="1" i="1" strike="noStrike" spc="-7">
                <a:solidFill>
                  <a:srgbClr val="2D2D8A"/>
                </a:solidFill>
                <a:latin typeface="Times New Roman"/>
                <a:ea typeface="DejaVu Sans"/>
              </a:rPr>
              <a:t>locate </a:t>
            </a:r>
            <a:r>
              <a:rPr lang="en-US" sz="2000" b="0" strike="noStrike" spc="-7">
                <a:solidFill>
                  <a:srgbClr val="2D2D8A"/>
                </a:solidFill>
                <a:latin typeface="Times New Roman"/>
                <a:ea typeface="DejaVu Sans"/>
              </a:rPr>
              <a:t>command searches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the </a:t>
            </a:r>
            <a:r>
              <a:rPr lang="en-US" sz="2000" b="0" strike="noStrike" spc="-12">
                <a:solidFill>
                  <a:srgbClr val="2D2D8A"/>
                </a:solidFill>
                <a:latin typeface="Times New Roman"/>
                <a:ea typeface="DejaVu Sans"/>
              </a:rPr>
              <a:t>required </a:t>
            </a:r>
            <a:r>
              <a:rPr lang="en-US" sz="2000" b="0" strike="noStrike" spc="-7">
                <a:solidFill>
                  <a:srgbClr val="2D2D8A"/>
                </a:solidFill>
                <a:latin typeface="Times New Roman"/>
                <a:ea typeface="DejaVu Sans"/>
              </a:rPr>
              <a:t>file based on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pre-  </a:t>
            </a:r>
            <a:r>
              <a:rPr lang="en-US" sz="2000" b="0" strike="noStrike" spc="-12">
                <a:solidFill>
                  <a:srgbClr val="2D2D8A"/>
                </a:solidFill>
                <a:latin typeface="Times New Roman"/>
                <a:ea typeface="DejaVu Sans"/>
              </a:rPr>
              <a:t>prepared </a:t>
            </a:r>
            <a:r>
              <a:rPr lang="en-US" sz="2000" b="0" u="heavy" strike="noStrike" spc="-7">
                <a:solidFill>
                  <a:srgbClr val="2D2D8A"/>
                </a:solidFill>
                <a:uFill>
                  <a:solidFill>
                    <a:srgbClr val="2E2B1F"/>
                  </a:solidFill>
                </a:uFill>
                <a:latin typeface="Times New Roman"/>
                <a:ea typeface="DejaVu Sans"/>
              </a:rPr>
              <a:t>database</a:t>
            </a:r>
            <a:r>
              <a:rPr lang="en-US" sz="2000" b="0" strike="noStrike" spc="-7">
                <a:solidFill>
                  <a:srgbClr val="2D2D8A"/>
                </a:solidFill>
                <a:latin typeface="Times New Roman"/>
                <a:ea typeface="DejaVu Sans"/>
              </a:rPr>
              <a:t> of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files </a:t>
            </a:r>
            <a:r>
              <a:rPr lang="en-US" sz="2000" b="0" strike="noStrike" spc="-1">
                <a:solidFill>
                  <a:srgbClr val="2D2D8A"/>
                </a:solidFill>
                <a:latin typeface="Times New Roman"/>
                <a:ea typeface="DejaVu Sans"/>
              </a:rPr>
              <a:t>in the </a:t>
            </a:r>
            <a:r>
              <a:rPr lang="en-US" sz="2000" b="0" strike="noStrike" spc="-21">
                <a:solidFill>
                  <a:srgbClr val="2D2D8A"/>
                </a:solidFill>
                <a:latin typeface="Times New Roman"/>
                <a:ea typeface="DejaVu Sans"/>
              </a:rPr>
              <a:t>system </a:t>
            </a:r>
            <a:r>
              <a:rPr lang="en-US" sz="2000" b="0" strike="noStrike" spc="-1">
                <a:solidFill>
                  <a:srgbClr val="2D2D8A"/>
                </a:solidFill>
                <a:latin typeface="Times New Roman"/>
                <a:ea typeface="DejaVu Sans"/>
              </a:rPr>
              <a:t>along </a:t>
            </a:r>
            <a:r>
              <a:rPr lang="en-US" sz="2000" b="0" strike="noStrike" spc="-7">
                <a:solidFill>
                  <a:srgbClr val="2D2D8A"/>
                </a:solidFill>
                <a:latin typeface="Times New Roman"/>
                <a:ea typeface="DejaVu Sans"/>
              </a:rPr>
              <a:t>with </a:t>
            </a:r>
            <a:r>
              <a:rPr lang="en-US" sz="2000" b="0" strike="noStrike" spc="-1">
                <a:solidFill>
                  <a:srgbClr val="2D2D8A"/>
                </a:solidFill>
                <a:latin typeface="Times New Roman"/>
                <a:ea typeface="DejaVu Sans"/>
              </a:rPr>
              <a:t>their </a:t>
            </a:r>
            <a:r>
              <a:rPr lang="en-US" sz="2000" b="0" strike="noStrike" spc="-7">
                <a:solidFill>
                  <a:srgbClr val="2D2D8A"/>
                </a:solidFill>
                <a:latin typeface="Times New Roman"/>
                <a:ea typeface="DejaVu Sans"/>
              </a:rPr>
              <a:t>full</a:t>
            </a:r>
            <a:r>
              <a:rPr lang="en-US" sz="2000" b="0" strike="noStrike" spc="43">
                <a:solidFill>
                  <a:srgbClr val="2D2D8A"/>
                </a:solidFill>
                <a:latin typeface="Times New Roman"/>
                <a:ea typeface="DejaVu Sans"/>
              </a:rPr>
              <a:t> </a:t>
            </a:r>
            <a:r>
              <a:rPr lang="en-US" sz="2000" b="0" strike="noStrike" spc="-7">
                <a:solidFill>
                  <a:srgbClr val="2D2D8A"/>
                </a:solidFill>
                <a:latin typeface="Times New Roman"/>
                <a:ea typeface="DejaVu Sans"/>
              </a:rPr>
              <a:t>path</a:t>
            </a:r>
            <a:endParaRPr lang="en-IN" sz="2000" b="0" strike="noStrike" spc="-1">
              <a:latin typeface="Arial"/>
            </a:endParaRPr>
          </a:p>
          <a:p>
            <a:pPr marL="241200" indent="-227520">
              <a:lnSpc>
                <a:spcPct val="100000"/>
              </a:lnSpc>
              <a:spcBef>
                <a:spcPts val="479"/>
              </a:spcBef>
              <a:buClr>
                <a:srgbClr val="A9A47B"/>
              </a:buClr>
              <a:buFont typeface="Arial"/>
              <a:buChar char="•"/>
              <a:tabLst>
                <a:tab pos="240840" algn="l"/>
                <a:tab pos="241200" algn="l"/>
              </a:tabLst>
            </a:pPr>
            <a:r>
              <a:rPr lang="en-US" sz="2000" b="0" strike="noStrike" spc="-1">
                <a:solidFill>
                  <a:srgbClr val="2D2D8A"/>
                </a:solidFill>
                <a:latin typeface="Times New Roman"/>
                <a:ea typeface="DejaVu Sans"/>
              </a:rPr>
              <a:t>When </a:t>
            </a:r>
            <a:r>
              <a:rPr lang="en-US" sz="2000" b="0" strike="noStrike" spc="-12">
                <a:solidFill>
                  <a:srgbClr val="2D2D8A"/>
                </a:solidFill>
                <a:latin typeface="Times New Roman"/>
                <a:ea typeface="DejaVu Sans"/>
              </a:rPr>
              <a:t>performing </a:t>
            </a:r>
            <a:r>
              <a:rPr lang="en-US" sz="2000" b="0" strike="noStrike" spc="-1">
                <a:solidFill>
                  <a:srgbClr val="2D2D8A"/>
                </a:solidFill>
                <a:latin typeface="Times New Roman"/>
                <a:ea typeface="DejaVu Sans"/>
              </a:rPr>
              <a:t>a </a:t>
            </a:r>
            <a:r>
              <a:rPr lang="en-US" sz="2000" b="0" strike="noStrike" spc="-12">
                <a:solidFill>
                  <a:srgbClr val="2D2D8A"/>
                </a:solidFill>
                <a:latin typeface="Times New Roman"/>
                <a:ea typeface="DejaVu Sans"/>
              </a:rPr>
              <a:t>search </a:t>
            </a:r>
            <a:r>
              <a:rPr lang="en-US" sz="2000" b="0" strike="noStrike" spc="-7">
                <a:solidFill>
                  <a:srgbClr val="2D2D8A"/>
                </a:solidFill>
                <a:latin typeface="Times New Roman"/>
                <a:ea typeface="DejaVu Sans"/>
              </a:rPr>
              <a:t>using </a:t>
            </a:r>
            <a:r>
              <a:rPr lang="en-US" sz="2000" b="1" i="1" strike="noStrike" spc="-7">
                <a:solidFill>
                  <a:srgbClr val="2D2D8A"/>
                </a:solidFill>
                <a:latin typeface="Times New Roman"/>
                <a:ea typeface="DejaVu Sans"/>
              </a:rPr>
              <a:t>locate </a:t>
            </a:r>
            <a:r>
              <a:rPr lang="en-US" sz="2000" b="0" strike="noStrike" spc="-7">
                <a:solidFill>
                  <a:srgbClr val="2D2D8A"/>
                </a:solidFill>
                <a:latin typeface="Times New Roman"/>
                <a:ea typeface="DejaVu Sans"/>
              </a:rPr>
              <a:t>command, </a:t>
            </a:r>
            <a:r>
              <a:rPr lang="en-US" sz="2000" b="0" strike="noStrike" spc="-1">
                <a:solidFill>
                  <a:srgbClr val="2D2D8A"/>
                </a:solidFill>
                <a:latin typeface="Times New Roman"/>
                <a:ea typeface="DejaVu Sans"/>
              </a:rPr>
              <a:t>the </a:t>
            </a:r>
            <a:r>
              <a:rPr lang="en-US" sz="2000" b="0" strike="noStrike" spc="-7">
                <a:solidFill>
                  <a:srgbClr val="2D2D8A"/>
                </a:solidFill>
                <a:latin typeface="Times New Roman"/>
                <a:ea typeface="DejaVu Sans"/>
              </a:rPr>
              <a:t>database</a:t>
            </a:r>
            <a:r>
              <a:rPr lang="en-US" sz="2000" b="0" strike="noStrike" spc="-21">
                <a:solidFill>
                  <a:srgbClr val="2D2D8A"/>
                </a:solidFill>
                <a:latin typeface="Times New Roman"/>
                <a:ea typeface="DejaVu Sans"/>
              </a:rPr>
              <a:t> </a:t>
            </a:r>
            <a:r>
              <a:rPr lang="en-US" sz="2000" b="0" strike="noStrike" spc="-1">
                <a:solidFill>
                  <a:srgbClr val="2D2D8A"/>
                </a:solidFill>
                <a:latin typeface="Times New Roman"/>
                <a:ea typeface="DejaVu Sans"/>
              </a:rPr>
              <a:t>is </a:t>
            </a:r>
            <a:r>
              <a:rPr lang="en-US" sz="2000" b="0" strike="noStrike" spc="-7">
                <a:solidFill>
                  <a:srgbClr val="2D2D8A"/>
                </a:solidFill>
                <a:latin typeface="Times New Roman"/>
                <a:ea typeface="DejaVu Sans"/>
              </a:rPr>
              <a:t>searched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the </a:t>
            </a:r>
            <a:r>
              <a:rPr lang="en-US" sz="2000" b="0" strike="noStrike" spc="-7">
                <a:solidFill>
                  <a:srgbClr val="2D2D8A"/>
                </a:solidFill>
                <a:latin typeface="Times New Roman"/>
                <a:ea typeface="DejaVu Sans"/>
              </a:rPr>
              <a:t>passed</a:t>
            </a:r>
            <a:r>
              <a:rPr lang="en-US" sz="2000" b="0" strike="noStrike" spc="-12">
                <a:solidFill>
                  <a:srgbClr val="2D2D8A"/>
                </a:solidFill>
                <a:latin typeface="Times New Roman"/>
                <a:ea typeface="DejaVu Sans"/>
              </a:rPr>
              <a:t> string</a:t>
            </a:r>
            <a:endParaRPr lang="en-IN" sz="2000" b="0" strike="noStrike" spc="-1">
              <a:latin typeface="Arial"/>
            </a:endParaRPr>
          </a:p>
          <a:p>
            <a:pPr marL="241200" indent="-227520">
              <a:lnSpc>
                <a:spcPct val="100000"/>
              </a:lnSpc>
              <a:spcBef>
                <a:spcPts val="479"/>
              </a:spcBef>
              <a:buClr>
                <a:srgbClr val="A9A47B"/>
              </a:buClr>
              <a:buFont typeface="Arial"/>
              <a:buChar char="•"/>
              <a:tabLst>
                <a:tab pos="240840" algn="l"/>
                <a:tab pos="241200" algn="l"/>
              </a:tabLst>
            </a:pPr>
            <a:r>
              <a:rPr lang="en-US" sz="2000" b="0" strike="noStrike" spc="-7">
                <a:solidFill>
                  <a:srgbClr val="2D2D8A"/>
                </a:solidFill>
                <a:latin typeface="Times New Roman"/>
                <a:ea typeface="DejaVu Sans"/>
              </a:rPr>
              <a:t>Hence, </a:t>
            </a:r>
            <a:r>
              <a:rPr lang="en-US" sz="2000" b="0" strike="noStrike" spc="-52">
                <a:solidFill>
                  <a:srgbClr val="2D2D8A"/>
                </a:solidFill>
                <a:latin typeface="Times New Roman"/>
                <a:ea typeface="DejaVu Sans"/>
              </a:rPr>
              <a:t>you </a:t>
            </a:r>
            <a:r>
              <a:rPr lang="en-US" sz="2000" b="0" strike="noStrike" spc="-7">
                <a:solidFill>
                  <a:srgbClr val="2D2D8A"/>
                </a:solidFill>
                <a:latin typeface="Times New Roman"/>
                <a:ea typeface="DejaVu Sans"/>
              </a:rPr>
              <a:t>can </a:t>
            </a:r>
            <a:r>
              <a:rPr lang="en-US" sz="2000" b="0" strike="noStrike" spc="-12">
                <a:solidFill>
                  <a:srgbClr val="2D2D8A"/>
                </a:solidFill>
                <a:latin typeface="Times New Roman"/>
                <a:ea typeface="DejaVu Sans"/>
              </a:rPr>
              <a:t>search </a:t>
            </a:r>
            <a:r>
              <a:rPr lang="en-US" sz="2000" b="0" strike="noStrike" spc="-1">
                <a:solidFill>
                  <a:srgbClr val="2D2D8A"/>
                </a:solidFill>
                <a:latin typeface="Times New Roman"/>
                <a:ea typeface="DejaVu Sans"/>
              </a:rPr>
              <a:t>based </a:t>
            </a:r>
            <a:r>
              <a:rPr lang="en-US" sz="2000" b="0" strike="noStrike" spc="-7">
                <a:solidFill>
                  <a:srgbClr val="2D2D8A"/>
                </a:solidFill>
                <a:latin typeface="Times New Roman"/>
                <a:ea typeface="DejaVu Sans"/>
              </a:rPr>
              <a:t>on </a:t>
            </a:r>
            <a:r>
              <a:rPr lang="en-US" sz="2000" b="0" strike="noStrike" spc="-12">
                <a:solidFill>
                  <a:srgbClr val="2D2D8A"/>
                </a:solidFill>
                <a:latin typeface="Times New Roman"/>
                <a:ea typeface="DejaVu Sans"/>
              </a:rPr>
              <a:t>any </a:t>
            </a:r>
            <a:r>
              <a:rPr lang="en-US" sz="2000" b="0" strike="noStrike" spc="-7">
                <a:solidFill>
                  <a:srgbClr val="2D2D8A"/>
                </a:solidFill>
                <a:latin typeface="Times New Roman"/>
                <a:ea typeface="DejaVu Sans"/>
              </a:rPr>
              <a:t>string, </a:t>
            </a:r>
            <a:r>
              <a:rPr lang="en-US" sz="2000" b="0" strike="noStrike" spc="-12">
                <a:solidFill>
                  <a:srgbClr val="2D2D8A"/>
                </a:solidFill>
                <a:latin typeface="Times New Roman"/>
                <a:ea typeface="DejaVu Sans"/>
              </a:rPr>
              <a:t>even </a:t>
            </a:r>
            <a:r>
              <a:rPr lang="en-US" sz="2000" b="0" strike="noStrike" spc="-1">
                <a:solidFill>
                  <a:srgbClr val="2D2D8A"/>
                </a:solidFill>
                <a:latin typeface="Times New Roman"/>
                <a:ea typeface="DejaVu Sans"/>
              </a:rPr>
              <a:t>if it is only a part </a:t>
            </a:r>
            <a:r>
              <a:rPr lang="en-US" sz="2000" b="0" strike="noStrike" spc="-7">
                <a:solidFill>
                  <a:srgbClr val="2D2D8A"/>
                </a:solidFill>
                <a:latin typeface="Times New Roman"/>
                <a:ea typeface="DejaVu Sans"/>
              </a:rPr>
              <a:t>of  </a:t>
            </a:r>
            <a:r>
              <a:rPr lang="en-US" sz="2000" b="0" strike="noStrike" spc="-1">
                <a:solidFill>
                  <a:srgbClr val="2D2D8A"/>
                </a:solidFill>
                <a:latin typeface="Times New Roman"/>
                <a:ea typeface="DejaVu Sans"/>
              </a:rPr>
              <a:t>the </a:t>
            </a:r>
            <a:r>
              <a:rPr lang="en-US" sz="2000" b="0" strike="noStrike" spc="-7">
                <a:solidFill>
                  <a:srgbClr val="2D2D8A"/>
                </a:solidFill>
                <a:latin typeface="Times New Roman"/>
                <a:ea typeface="DejaVu Sans"/>
              </a:rPr>
              <a:t>file</a:t>
            </a:r>
            <a:r>
              <a:rPr lang="en-US" sz="2000" b="0" strike="noStrike" spc="-1">
                <a:solidFill>
                  <a:srgbClr val="2D2D8A"/>
                </a:solidFill>
                <a:latin typeface="Times New Roman"/>
                <a:ea typeface="DejaVu Sans"/>
              </a:rPr>
              <a:t> </a:t>
            </a:r>
            <a:r>
              <a:rPr lang="en-US" sz="2000" b="0" strike="noStrike" spc="-12">
                <a:solidFill>
                  <a:srgbClr val="2D2D8A"/>
                </a:solidFill>
                <a:latin typeface="Times New Roman"/>
                <a:ea typeface="DejaVu Sans"/>
              </a:rPr>
              <a:t>path</a:t>
            </a:r>
            <a:endParaRPr lang="en-IN" sz="2000" b="0" strike="noStrike" spc="-1">
              <a:latin typeface="Arial"/>
            </a:endParaRPr>
          </a:p>
          <a:p>
            <a:pPr marL="309240" indent="-342000">
              <a:lnSpc>
                <a:spcPct val="100000"/>
              </a:lnSpc>
              <a:spcBef>
                <a:spcPts val="459"/>
              </a:spcBef>
              <a:buClr>
                <a:srgbClr val="2D2D8A"/>
              </a:buClr>
              <a:buFont typeface="Arial"/>
              <a:buChar char="•"/>
              <a:tabLst>
                <a:tab pos="240840" algn="l"/>
                <a:tab pos="241200" algn="l"/>
              </a:tabLst>
            </a:pPr>
            <a:r>
              <a:rPr lang="en-US" sz="2000" b="1" i="1" strike="noStrike" spc="-7">
                <a:solidFill>
                  <a:srgbClr val="2D2D8A"/>
                </a:solidFill>
                <a:latin typeface="Times New Roman"/>
                <a:ea typeface="DejaVu Sans"/>
              </a:rPr>
              <a:t>$ </a:t>
            </a:r>
            <a:r>
              <a:rPr lang="en-US" sz="2000" b="1" i="1" strike="noStrike" spc="-12">
                <a:solidFill>
                  <a:srgbClr val="2D2D8A"/>
                </a:solidFill>
                <a:latin typeface="Times New Roman"/>
                <a:ea typeface="DejaVu Sans"/>
              </a:rPr>
              <a:t>locate</a:t>
            </a:r>
            <a:r>
              <a:rPr lang="en-US" sz="2000" b="1" i="1" strike="noStrike" spc="-1">
                <a:solidFill>
                  <a:srgbClr val="2D2D8A"/>
                </a:solidFill>
                <a:latin typeface="Times New Roman"/>
                <a:ea typeface="DejaVu Sans"/>
              </a:rPr>
              <a:t> </a:t>
            </a:r>
            <a:r>
              <a:rPr lang="en-US" sz="2000" b="1" i="1" strike="noStrike" spc="-7">
                <a:solidFill>
                  <a:srgbClr val="2D2D8A"/>
                </a:solidFill>
                <a:latin typeface="Times New Roman"/>
                <a:ea typeface="DejaVu Sans"/>
              </a:rPr>
              <a:t>in/zi</a:t>
            </a:r>
            <a:endParaRPr lang="en-IN" sz="2000" b="0" strike="noStrike" spc="-1">
              <a:latin typeface="Arial"/>
            </a:endParaRPr>
          </a:p>
          <a:p>
            <a:pPr marL="309240" indent="-342000">
              <a:lnSpc>
                <a:spcPct val="100000"/>
              </a:lnSpc>
              <a:spcBef>
                <a:spcPts val="456"/>
              </a:spcBef>
              <a:buClr>
                <a:srgbClr val="2D2D8A"/>
              </a:buClr>
              <a:buFont typeface="Arial"/>
              <a:buChar char="•"/>
              <a:tabLst>
                <a:tab pos="240840" algn="l"/>
                <a:tab pos="241200" algn="l"/>
              </a:tabLst>
            </a:pPr>
            <a:r>
              <a:rPr lang="en-US" sz="2000" b="0" strike="noStrike" spc="-12">
                <a:solidFill>
                  <a:srgbClr val="2D2D8A"/>
                </a:solidFill>
                <a:latin typeface="Times New Roman"/>
                <a:ea typeface="DejaVu Sans"/>
              </a:rPr>
              <a:t>This would result</a:t>
            </a:r>
            <a:r>
              <a:rPr lang="en-US" sz="2000" b="0" strike="noStrike" spc="7">
                <a:solidFill>
                  <a:srgbClr val="2D2D8A"/>
                </a:solidFill>
                <a:latin typeface="Times New Roman"/>
                <a:ea typeface="DejaVu Sans"/>
              </a:rPr>
              <a:t> </a:t>
            </a:r>
            <a:r>
              <a:rPr lang="en-US" sz="2000" b="0" strike="noStrike" spc="-7">
                <a:solidFill>
                  <a:srgbClr val="2D2D8A"/>
                </a:solidFill>
                <a:latin typeface="Times New Roman"/>
                <a:ea typeface="DejaVu Sans"/>
              </a:rPr>
              <a:t>in,</a:t>
            </a:r>
            <a:endParaRPr lang="en-IN" sz="2000" b="0" strike="noStrike" spc="-1">
              <a:latin typeface="Arial"/>
            </a:endParaRPr>
          </a:p>
          <a:p>
            <a:pPr marL="309240" indent="-342000">
              <a:lnSpc>
                <a:spcPct val="100000"/>
              </a:lnSpc>
              <a:spcBef>
                <a:spcPts val="459"/>
              </a:spcBef>
              <a:buClr>
                <a:srgbClr val="2D2D8A"/>
              </a:buClr>
              <a:buFont typeface="Arial"/>
              <a:buChar char="•"/>
              <a:tabLst>
                <a:tab pos="240840" algn="l"/>
                <a:tab pos="241200" algn="l"/>
              </a:tabLst>
            </a:pPr>
            <a:r>
              <a:rPr lang="en-US" sz="2000" b="1" i="1" strike="noStrike" spc="-7">
                <a:solidFill>
                  <a:srgbClr val="2D2D8A"/>
                </a:solidFill>
                <a:latin typeface="Times New Roman"/>
                <a:ea typeface="DejaVu Sans"/>
              </a:rPr>
              <a:t>/usr/b</a:t>
            </a:r>
            <a:r>
              <a:rPr lang="en-US" sz="2000" b="1" i="1" u="heavy" strike="noStrike" spc="-7">
                <a:solidFill>
                  <a:srgbClr val="2D2D8A"/>
                </a:solidFill>
                <a:uFill>
                  <a:solidFill>
                    <a:srgbClr val="2E2B1F"/>
                  </a:solidFill>
                </a:uFill>
                <a:latin typeface="Times New Roman"/>
                <a:ea typeface="DejaVu Sans"/>
              </a:rPr>
              <a:t>in/zi</a:t>
            </a:r>
            <a:r>
              <a:rPr lang="en-US" sz="2000" b="1" i="1" strike="noStrike" spc="-7">
                <a:solidFill>
                  <a:srgbClr val="2D2D8A"/>
                </a:solidFill>
                <a:latin typeface="Times New Roman"/>
                <a:ea typeface="DejaVu Sans"/>
              </a:rPr>
              <a:t>p</a:t>
            </a:r>
            <a:endParaRPr lang="en-IN" sz="2000" b="0" strike="noStrike" spc="-1">
              <a:latin typeface="Arial"/>
            </a:endParaRPr>
          </a:p>
          <a:p>
            <a:pPr marL="309240" indent="-342000">
              <a:lnSpc>
                <a:spcPct val="100000"/>
              </a:lnSpc>
              <a:spcBef>
                <a:spcPts val="456"/>
              </a:spcBef>
              <a:buClr>
                <a:srgbClr val="2D2D8A"/>
              </a:buClr>
              <a:buFont typeface="Arial"/>
              <a:buChar char="•"/>
              <a:tabLst>
                <a:tab pos="240840" algn="l"/>
                <a:tab pos="241200" algn="l"/>
              </a:tabLst>
            </a:pPr>
            <a:r>
              <a:rPr lang="en-US" sz="2000" b="1" i="1" strike="noStrike" spc="-7">
                <a:solidFill>
                  <a:srgbClr val="2D2D8A"/>
                </a:solidFill>
                <a:latin typeface="Times New Roman"/>
                <a:ea typeface="DejaVu Sans"/>
              </a:rPr>
              <a:t>/usr/b</a:t>
            </a:r>
            <a:r>
              <a:rPr lang="en-US" sz="2000" b="1" i="1" u="heavy" strike="noStrike" spc="-7">
                <a:solidFill>
                  <a:srgbClr val="2D2D8A"/>
                </a:solidFill>
                <a:uFill>
                  <a:solidFill>
                    <a:srgbClr val="2E2B1F"/>
                  </a:solidFill>
                </a:uFill>
                <a:latin typeface="Times New Roman"/>
                <a:ea typeface="DejaVu Sans"/>
              </a:rPr>
              <a:t>in/zi</a:t>
            </a:r>
            <a:r>
              <a:rPr lang="en-US" sz="2000" b="1" i="1" strike="noStrike" spc="-7">
                <a:solidFill>
                  <a:srgbClr val="2D2D8A"/>
                </a:solidFill>
                <a:latin typeface="Times New Roman"/>
                <a:ea typeface="DejaVu Sans"/>
              </a:rPr>
              <a:t>pcloak</a:t>
            </a:r>
            <a:endParaRPr lang="en-IN" sz="2000" b="0" strike="noStrike" spc="-1">
              <a:latin typeface="Arial"/>
            </a:endParaRPr>
          </a:p>
          <a:p>
            <a:pPr marL="309240" indent="-342000">
              <a:lnSpc>
                <a:spcPct val="100000"/>
              </a:lnSpc>
              <a:spcBef>
                <a:spcPts val="456"/>
              </a:spcBef>
              <a:buClr>
                <a:srgbClr val="2D2D8A"/>
              </a:buClr>
              <a:buFont typeface="Arial"/>
              <a:buChar char="•"/>
              <a:tabLst>
                <a:tab pos="240840" algn="l"/>
                <a:tab pos="241200" algn="l"/>
              </a:tabLst>
            </a:pPr>
            <a:r>
              <a:rPr lang="en-US" sz="2000" b="1" i="1" strike="noStrike" spc="-7">
                <a:solidFill>
                  <a:srgbClr val="2D2D8A"/>
                </a:solidFill>
                <a:latin typeface="Times New Roman"/>
                <a:ea typeface="DejaVu Sans"/>
              </a:rPr>
              <a:t>/usr/b</a:t>
            </a:r>
            <a:r>
              <a:rPr lang="en-US" sz="2000" b="1" i="1" u="heavy" strike="noStrike" spc="-7">
                <a:solidFill>
                  <a:srgbClr val="2D2D8A"/>
                </a:solidFill>
                <a:uFill>
                  <a:solidFill>
                    <a:srgbClr val="2E2B1F"/>
                  </a:solidFill>
                </a:uFill>
                <a:latin typeface="Times New Roman"/>
                <a:ea typeface="DejaVu Sans"/>
              </a:rPr>
              <a:t>in/zi</a:t>
            </a:r>
            <a:r>
              <a:rPr lang="en-US" sz="2000" b="1" i="1" strike="noStrike" spc="-7">
                <a:solidFill>
                  <a:srgbClr val="2D2D8A"/>
                </a:solidFill>
                <a:latin typeface="Times New Roman"/>
                <a:ea typeface="DejaVu Sans"/>
              </a:rPr>
              <a:t>psplit</a:t>
            </a:r>
            <a:endParaRPr lang="en-IN" sz="2000" b="0" strike="noStrike" spc="-1">
              <a:latin typeface="Arial"/>
            </a:endParaRPr>
          </a:p>
          <a:p>
            <a:pPr>
              <a:lnSpc>
                <a:spcPct val="100000"/>
              </a:lnSpc>
              <a:spcBef>
                <a:spcPts val="400"/>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86">
                <a:solidFill>
                  <a:srgbClr val="2D2D8A"/>
                </a:solidFill>
                <a:latin typeface="Arial"/>
                <a:ea typeface="DejaVu Sans"/>
              </a:rPr>
              <a:t>Database for “locate” </a:t>
            </a:r>
            <a:endParaRPr lang="en-IN" sz="4400" b="0" strike="noStrike" spc="-1">
              <a:latin typeface="Arial"/>
            </a:endParaRPr>
          </a:p>
        </p:txBody>
      </p:sp>
      <p:sp>
        <p:nvSpPr>
          <p:cNvPr id="524"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ts val="2381"/>
              </a:lnSpc>
              <a:spcBef>
                <a:spcPts val="391"/>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The database used by the </a:t>
            </a:r>
            <a:r>
              <a:rPr lang="en-US" sz="2400" b="0" strike="noStrike" spc="-15">
                <a:solidFill>
                  <a:srgbClr val="2D2D8A"/>
                </a:solidFill>
                <a:latin typeface="Times New Roman"/>
                <a:ea typeface="DejaVu Sans"/>
              </a:rPr>
              <a:t>locate </a:t>
            </a:r>
            <a:r>
              <a:rPr lang="en-US" sz="2400" b="0" strike="noStrike" spc="-12">
                <a:solidFill>
                  <a:srgbClr val="2D2D8A"/>
                </a:solidFill>
                <a:latin typeface="Times New Roman"/>
                <a:ea typeface="DejaVu Sans"/>
              </a:rPr>
              <a:t>command </a:t>
            </a:r>
            <a:r>
              <a:rPr lang="en-US" sz="2400" b="0" strike="noStrike" spc="-7">
                <a:solidFill>
                  <a:srgbClr val="2D2D8A"/>
                </a:solidFill>
                <a:latin typeface="Times New Roman"/>
                <a:ea typeface="DejaVu Sans"/>
              </a:rPr>
              <a:t>is </a:t>
            </a:r>
            <a:r>
              <a:rPr lang="en-US" sz="2400" b="0" strike="noStrike" spc="-15">
                <a:solidFill>
                  <a:srgbClr val="2D2D8A"/>
                </a:solidFill>
                <a:latin typeface="Times New Roman"/>
                <a:ea typeface="DejaVu Sans"/>
              </a:rPr>
              <a:t>created </a:t>
            </a:r>
            <a:r>
              <a:rPr lang="en-US" sz="2400" b="0" strike="noStrike" spc="-12">
                <a:solidFill>
                  <a:srgbClr val="2D2D8A"/>
                </a:solidFill>
                <a:latin typeface="Times New Roman"/>
                <a:ea typeface="DejaVu Sans"/>
              </a:rPr>
              <a:t>by </a:t>
            </a:r>
            <a:r>
              <a:rPr lang="en-US" sz="2400" b="0" strike="noStrike" spc="-7">
                <a:solidFill>
                  <a:srgbClr val="2D2D8A"/>
                </a:solidFill>
                <a:latin typeface="Times New Roman"/>
                <a:ea typeface="DejaVu Sans"/>
              </a:rPr>
              <a:t>the  </a:t>
            </a:r>
            <a:r>
              <a:rPr lang="en-US" sz="2400" b="0" strike="noStrike" spc="-21">
                <a:solidFill>
                  <a:srgbClr val="2D2D8A"/>
                </a:solidFill>
                <a:latin typeface="Times New Roman"/>
                <a:ea typeface="DejaVu Sans"/>
              </a:rPr>
              <a:t>program</a:t>
            </a:r>
            <a:r>
              <a:rPr lang="en-US" sz="2400" b="0" strike="noStrike" spc="-1">
                <a:solidFill>
                  <a:srgbClr val="2D2D8A"/>
                </a:solidFill>
                <a:latin typeface="Times New Roman"/>
                <a:ea typeface="DejaVu Sans"/>
              </a:rPr>
              <a:t> </a:t>
            </a:r>
            <a:r>
              <a:rPr lang="en-US" sz="2400" b="1" i="1" strike="noStrike" spc="-12">
                <a:solidFill>
                  <a:srgbClr val="FF0000"/>
                </a:solidFill>
                <a:latin typeface="Times New Roman"/>
                <a:ea typeface="DejaVu Sans"/>
              </a:rPr>
              <a:t>updatedb</a:t>
            </a:r>
            <a:endParaRPr lang="en-IN" sz="2400" b="0" strike="noStrike" spc="-1">
              <a:latin typeface="Arial"/>
            </a:endParaRPr>
          </a:p>
          <a:p>
            <a:pPr marL="241200" indent="-227520">
              <a:lnSpc>
                <a:spcPts val="2509"/>
              </a:lnSpc>
              <a:spcBef>
                <a:spcPts val="230"/>
              </a:spcBef>
              <a:buClr>
                <a:srgbClr val="A9A47B"/>
              </a:buClr>
              <a:buFont typeface="Arial"/>
              <a:buChar char="•"/>
              <a:tabLst>
                <a:tab pos="240840" algn="l"/>
                <a:tab pos="241200" algn="l"/>
              </a:tabLst>
            </a:pPr>
            <a:r>
              <a:rPr lang="en-US" sz="2400" b="0" strike="noStrike" spc="-7">
                <a:solidFill>
                  <a:srgbClr val="2D2D8A"/>
                </a:solidFill>
                <a:latin typeface="Times New Roman"/>
                <a:ea typeface="DejaVu Sans"/>
              </a:rPr>
              <a:t>This </a:t>
            </a:r>
            <a:r>
              <a:rPr lang="en-US" sz="2400" b="0" strike="noStrike" spc="-21">
                <a:solidFill>
                  <a:srgbClr val="2D2D8A"/>
                </a:solidFill>
                <a:latin typeface="Times New Roman"/>
                <a:ea typeface="DejaVu Sans"/>
              </a:rPr>
              <a:t>program </a:t>
            </a:r>
            <a:r>
              <a:rPr lang="en-US" sz="2400" b="0" strike="noStrike" spc="-7">
                <a:solidFill>
                  <a:srgbClr val="2D2D8A"/>
                </a:solidFill>
                <a:latin typeface="Times New Roman"/>
                <a:ea typeface="DejaVu Sans"/>
              </a:rPr>
              <a:t>runs in a </a:t>
            </a:r>
            <a:r>
              <a:rPr lang="en-US" sz="2400" b="0" u="heavy" strike="noStrike" spc="-15">
                <a:solidFill>
                  <a:srgbClr val="2D2D8A"/>
                </a:solidFill>
                <a:uFill>
                  <a:solidFill>
                    <a:srgbClr val="2E2B1F"/>
                  </a:solidFill>
                </a:uFill>
                <a:latin typeface="Times New Roman"/>
                <a:ea typeface="DejaVu Sans"/>
              </a:rPr>
              <a:t>cron </a:t>
            </a:r>
            <a:r>
              <a:rPr lang="en-US" sz="2400" b="0" u="heavy" strike="noStrike" spc="-7">
                <a:solidFill>
                  <a:srgbClr val="2D2D8A"/>
                </a:solidFill>
                <a:uFill>
                  <a:solidFill>
                    <a:srgbClr val="2E2B1F"/>
                  </a:solidFill>
                </a:uFill>
                <a:latin typeface="Times New Roman"/>
                <a:ea typeface="DejaVu Sans"/>
              </a:rPr>
              <a:t>job</a:t>
            </a:r>
            <a:r>
              <a:rPr lang="en-US" sz="2400" b="0" strike="noStrike" spc="-7">
                <a:solidFill>
                  <a:srgbClr val="2D2D8A"/>
                </a:solidFill>
                <a:latin typeface="Times New Roman"/>
                <a:ea typeface="DejaVu Sans"/>
              </a:rPr>
              <a:t> </a:t>
            </a:r>
            <a:r>
              <a:rPr lang="en-US" sz="2400" b="0" strike="noStrike" spc="-12">
                <a:solidFill>
                  <a:srgbClr val="2D2D8A"/>
                </a:solidFill>
                <a:latin typeface="Times New Roman"/>
                <a:ea typeface="DejaVu Sans"/>
              </a:rPr>
              <a:t>that periodically (such </a:t>
            </a:r>
            <a:r>
              <a:rPr lang="en-US" sz="2400" b="0" strike="noStrike" spc="-1">
                <a:solidFill>
                  <a:srgbClr val="2D2D8A"/>
                </a:solidFill>
                <a:latin typeface="Times New Roman"/>
                <a:ea typeface="DejaVu Sans"/>
              </a:rPr>
              <a:t>as</a:t>
            </a:r>
            <a:r>
              <a:rPr lang="en-US" sz="2400" b="0" strike="noStrike" spc="83">
                <a:solidFill>
                  <a:srgbClr val="2D2D8A"/>
                </a:solidFill>
                <a:latin typeface="Times New Roman"/>
                <a:ea typeface="DejaVu Sans"/>
              </a:rPr>
              <a:t> </a:t>
            </a:r>
            <a:r>
              <a:rPr lang="en-US" sz="2400" b="0" strike="noStrike" spc="-12">
                <a:solidFill>
                  <a:srgbClr val="2D2D8A"/>
                </a:solidFill>
                <a:latin typeface="Times New Roman"/>
                <a:ea typeface="DejaVu Sans"/>
              </a:rPr>
              <a:t>once daily) </a:t>
            </a:r>
            <a:r>
              <a:rPr lang="en-US" sz="2400" b="0" strike="noStrike" spc="-15">
                <a:solidFill>
                  <a:srgbClr val="2D2D8A"/>
                </a:solidFill>
                <a:latin typeface="Times New Roman"/>
                <a:ea typeface="DejaVu Sans"/>
              </a:rPr>
              <a:t>updates </a:t>
            </a:r>
            <a:r>
              <a:rPr lang="en-US" sz="2400" b="0" strike="noStrike" spc="-7">
                <a:solidFill>
                  <a:srgbClr val="2D2D8A"/>
                </a:solidFill>
                <a:latin typeface="Times New Roman"/>
                <a:ea typeface="DejaVu Sans"/>
              </a:rPr>
              <a:t>the</a:t>
            </a:r>
            <a:r>
              <a:rPr lang="en-US" sz="2400" b="0" strike="noStrike" spc="18">
                <a:solidFill>
                  <a:srgbClr val="2D2D8A"/>
                </a:solidFill>
                <a:latin typeface="Times New Roman"/>
                <a:ea typeface="DejaVu Sans"/>
              </a:rPr>
              <a:t> </a:t>
            </a:r>
            <a:r>
              <a:rPr lang="en-US" sz="2400" b="0" strike="noStrike" spc="-15">
                <a:solidFill>
                  <a:srgbClr val="2D2D8A"/>
                </a:solidFill>
                <a:latin typeface="Times New Roman"/>
                <a:ea typeface="DejaVu Sans"/>
              </a:rPr>
              <a:t>database</a:t>
            </a:r>
            <a:endParaRPr lang="en-IN" sz="2400" b="0" strike="noStrike" spc="-1">
              <a:latin typeface="Arial"/>
            </a:endParaRPr>
          </a:p>
          <a:p>
            <a:pPr marL="241200" indent="-227520">
              <a:lnSpc>
                <a:spcPts val="2381"/>
              </a:lnSpc>
              <a:spcBef>
                <a:spcPts val="561"/>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Accordingly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database </a:t>
            </a:r>
            <a:r>
              <a:rPr lang="en-US" sz="2400" b="0" strike="noStrike" spc="-15">
                <a:solidFill>
                  <a:srgbClr val="2D2D8A"/>
                </a:solidFill>
                <a:latin typeface="Times New Roman"/>
                <a:ea typeface="DejaVu Sans"/>
              </a:rPr>
              <a:t>may </a:t>
            </a:r>
            <a:r>
              <a:rPr lang="en-US" sz="2400" b="0" strike="noStrike" spc="-21">
                <a:solidFill>
                  <a:srgbClr val="2D2D8A"/>
                </a:solidFill>
                <a:latin typeface="Times New Roman"/>
                <a:ea typeface="DejaVu Sans"/>
              </a:rPr>
              <a:t>have </a:t>
            </a:r>
            <a:r>
              <a:rPr lang="en-US" sz="2400" b="0" strike="noStrike" spc="-12">
                <a:solidFill>
                  <a:srgbClr val="2D2D8A"/>
                </a:solidFill>
                <a:latin typeface="Times New Roman"/>
                <a:ea typeface="DejaVu Sans"/>
              </a:rPr>
              <a:t>incorrect </a:t>
            </a:r>
            <a:r>
              <a:rPr lang="en-US" sz="2400" b="0" strike="noStrike" spc="-7">
                <a:solidFill>
                  <a:srgbClr val="2D2D8A"/>
                </a:solidFill>
                <a:latin typeface="Times New Roman"/>
                <a:ea typeface="DejaVu Sans"/>
              </a:rPr>
              <a:t>or </a:t>
            </a:r>
            <a:r>
              <a:rPr lang="en-US" sz="2400" b="0" strike="noStrike" spc="-12">
                <a:solidFill>
                  <a:srgbClr val="2D2D8A"/>
                </a:solidFill>
                <a:latin typeface="Times New Roman"/>
                <a:ea typeface="DejaVu Sans"/>
              </a:rPr>
              <a:t>incomplete  </a:t>
            </a:r>
            <a:r>
              <a:rPr lang="en-US" sz="2400" b="0" strike="noStrike" spc="-26">
                <a:solidFill>
                  <a:srgbClr val="2D2D8A"/>
                </a:solidFill>
                <a:latin typeface="Times New Roman"/>
                <a:ea typeface="DejaVu Sans"/>
              </a:rPr>
              <a:t>info,</a:t>
            </a:r>
            <a:endParaRPr lang="en-IN" sz="2400" b="0" strike="noStrike" spc="-1">
              <a:latin typeface="Arial"/>
            </a:endParaRPr>
          </a:p>
          <a:p>
            <a:pPr marL="538560" lvl="1" indent="-228960">
              <a:lnSpc>
                <a:spcPct val="100000"/>
              </a:lnSpc>
              <a:spcBef>
                <a:spcPts val="204"/>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Newly </a:t>
            </a:r>
            <a:r>
              <a:rPr lang="en-US" sz="2400" b="0" strike="noStrike" spc="-15">
                <a:solidFill>
                  <a:srgbClr val="2D2D8A"/>
                </a:solidFill>
                <a:latin typeface="Times New Roman"/>
                <a:ea typeface="DejaVu Sans"/>
              </a:rPr>
              <a:t>created </a:t>
            </a:r>
            <a:r>
              <a:rPr lang="en-US" sz="2400" b="0" strike="noStrike" spc="-7">
                <a:solidFill>
                  <a:srgbClr val="2D2D8A"/>
                </a:solidFill>
                <a:latin typeface="Times New Roman"/>
                <a:ea typeface="DejaVu Sans"/>
              </a:rPr>
              <a:t>files </a:t>
            </a:r>
            <a:r>
              <a:rPr lang="en-US" sz="2400" b="0" strike="noStrike" spc="-15">
                <a:solidFill>
                  <a:srgbClr val="2D2D8A"/>
                </a:solidFill>
                <a:latin typeface="Times New Roman"/>
                <a:ea typeface="DejaVu Sans"/>
              </a:rPr>
              <a:t>may </a:t>
            </a:r>
            <a:r>
              <a:rPr lang="en-US" sz="2400" b="0" strike="noStrike" spc="-7">
                <a:solidFill>
                  <a:srgbClr val="2D2D8A"/>
                </a:solidFill>
                <a:latin typeface="Times New Roman"/>
                <a:ea typeface="DejaVu Sans"/>
              </a:rPr>
              <a:t>not be </a:t>
            </a:r>
            <a:r>
              <a:rPr lang="en-US" sz="2400" b="0" strike="noStrike" spc="-1">
                <a:solidFill>
                  <a:srgbClr val="2D2D8A"/>
                </a:solidFill>
                <a:latin typeface="Times New Roman"/>
                <a:ea typeface="DejaVu Sans"/>
              </a:rPr>
              <a:t>in the </a:t>
            </a:r>
            <a:r>
              <a:rPr lang="en-US" sz="2400" b="0" strike="noStrike" spc="-7">
                <a:solidFill>
                  <a:srgbClr val="2D2D8A"/>
                </a:solidFill>
                <a:latin typeface="Times New Roman"/>
                <a:ea typeface="DejaVu Sans"/>
              </a:rPr>
              <a:t>database </a:t>
            </a:r>
            <a:r>
              <a:rPr lang="en-US" sz="2400" b="0" strike="noStrike" spc="-15">
                <a:solidFill>
                  <a:srgbClr val="2D2D8A"/>
                </a:solidFill>
                <a:latin typeface="Times New Roman"/>
                <a:ea typeface="DejaVu Sans"/>
              </a:rPr>
              <a:t>for</a:t>
            </a:r>
            <a:r>
              <a:rPr lang="en-US" sz="2400" b="0" strike="noStrike" spc="26">
                <a:solidFill>
                  <a:srgbClr val="2D2D8A"/>
                </a:solidFill>
                <a:latin typeface="Times New Roman"/>
                <a:ea typeface="DejaVu Sans"/>
              </a:rPr>
              <a:t> </a:t>
            </a:r>
            <a:r>
              <a:rPr lang="en-US" sz="2400" b="0" strike="noStrike" spc="-7">
                <a:solidFill>
                  <a:srgbClr val="2D2D8A"/>
                </a:solidFill>
                <a:latin typeface="Times New Roman"/>
                <a:ea typeface="DejaVu Sans"/>
              </a:rPr>
              <a:t>sometime</a:t>
            </a:r>
            <a:endParaRPr lang="en-IN" sz="2400" b="0" strike="noStrike" spc="-1">
              <a:latin typeface="Arial"/>
            </a:endParaRPr>
          </a:p>
          <a:p>
            <a:pPr marL="538560" lvl="1" indent="-228960">
              <a:lnSpc>
                <a:spcPct val="100000"/>
              </a:lnSpc>
              <a:spcBef>
                <a:spcPts val="244"/>
              </a:spcBef>
              <a:buClr>
                <a:srgbClr val="9CBDBC"/>
              </a:buClr>
              <a:buFont typeface="Arial"/>
              <a:buChar char="•"/>
              <a:tabLst>
                <a:tab pos="538560" algn="l"/>
                <a:tab pos="539280" algn="l"/>
              </a:tabLst>
            </a:pPr>
            <a:r>
              <a:rPr lang="en-US" sz="2400" b="0" strike="noStrike" spc="-12">
                <a:solidFill>
                  <a:srgbClr val="2D2D8A"/>
                </a:solidFill>
                <a:latin typeface="Times New Roman"/>
                <a:ea typeface="DejaVu Sans"/>
              </a:rPr>
              <a:t>Recently deleted </a:t>
            </a:r>
            <a:r>
              <a:rPr lang="en-US" sz="2400" b="0" strike="noStrike" spc="-7">
                <a:solidFill>
                  <a:srgbClr val="2D2D8A"/>
                </a:solidFill>
                <a:latin typeface="Times New Roman"/>
                <a:ea typeface="DejaVu Sans"/>
              </a:rPr>
              <a:t>files </a:t>
            </a:r>
            <a:r>
              <a:rPr lang="en-US" sz="2400" b="0" strike="noStrike" spc="-15">
                <a:solidFill>
                  <a:srgbClr val="2D2D8A"/>
                </a:solidFill>
                <a:latin typeface="Times New Roman"/>
                <a:ea typeface="DejaVu Sans"/>
              </a:rPr>
              <a:t>may </a:t>
            </a:r>
            <a:r>
              <a:rPr lang="en-US" sz="2400" b="0" strike="noStrike" spc="-12">
                <a:solidFill>
                  <a:srgbClr val="2D2D8A"/>
                </a:solidFill>
                <a:latin typeface="Times New Roman"/>
                <a:ea typeface="DejaVu Sans"/>
              </a:rPr>
              <a:t>still </a:t>
            </a:r>
            <a:r>
              <a:rPr lang="en-US" sz="2400" b="0" strike="noStrike" spc="-7">
                <a:solidFill>
                  <a:srgbClr val="2D2D8A"/>
                </a:solidFill>
                <a:latin typeface="Times New Roman"/>
                <a:ea typeface="DejaVu Sans"/>
              </a:rPr>
              <a:t>be </a:t>
            </a:r>
            <a:r>
              <a:rPr lang="en-US" sz="2400" b="0" strike="noStrike" spc="-1">
                <a:solidFill>
                  <a:srgbClr val="2D2D8A"/>
                </a:solidFill>
                <a:latin typeface="Times New Roman"/>
                <a:ea typeface="DejaVu Sans"/>
              </a:rPr>
              <a:t>in the</a:t>
            </a:r>
            <a:r>
              <a:rPr lang="en-US" sz="2400" b="0" strike="noStrike" spc="72">
                <a:solidFill>
                  <a:srgbClr val="2D2D8A"/>
                </a:solidFill>
                <a:latin typeface="Times New Roman"/>
                <a:ea typeface="DejaVu Sans"/>
              </a:rPr>
              <a:t> </a:t>
            </a:r>
            <a:r>
              <a:rPr lang="en-US" sz="2400" b="0" strike="noStrike" spc="-7">
                <a:solidFill>
                  <a:srgbClr val="2D2D8A"/>
                </a:solidFill>
                <a:latin typeface="Times New Roman"/>
                <a:ea typeface="DejaVu Sans"/>
              </a:rPr>
              <a:t>database</a:t>
            </a:r>
            <a:endParaRPr lang="en-IN" sz="2400" b="0" strike="noStrike" spc="-1">
              <a:latin typeface="Arial"/>
            </a:endParaRPr>
          </a:p>
          <a:p>
            <a:pPr marL="538560" lvl="1" indent="-228240">
              <a:lnSpc>
                <a:spcPts val="2160"/>
              </a:lnSpc>
              <a:spcBef>
                <a:spcPts val="510"/>
              </a:spcBef>
              <a:buClr>
                <a:srgbClr val="9CBDBC"/>
              </a:buClr>
              <a:buFont typeface="Arial"/>
              <a:buChar char="•"/>
              <a:tabLst>
                <a:tab pos="538560" algn="l"/>
                <a:tab pos="539280" algn="l"/>
              </a:tabLst>
            </a:pPr>
            <a:r>
              <a:rPr lang="en-US" sz="2400" b="0" strike="noStrike" spc="-12">
                <a:solidFill>
                  <a:srgbClr val="2D2D8A"/>
                </a:solidFill>
                <a:latin typeface="Times New Roman"/>
                <a:ea typeface="DejaVu Sans"/>
              </a:rPr>
              <a:t>Recently moved </a:t>
            </a:r>
            <a:r>
              <a:rPr lang="en-US" sz="2400" b="0" strike="noStrike" spc="-7">
                <a:solidFill>
                  <a:srgbClr val="2D2D8A"/>
                </a:solidFill>
                <a:latin typeface="Times New Roman"/>
                <a:ea typeface="DejaVu Sans"/>
              </a:rPr>
              <a:t>files, </a:t>
            </a:r>
            <a:r>
              <a:rPr lang="en-US" sz="2400" b="0" strike="noStrike" spc="-15">
                <a:solidFill>
                  <a:srgbClr val="2D2D8A"/>
                </a:solidFill>
                <a:latin typeface="Times New Roman"/>
                <a:ea typeface="DejaVu Sans"/>
              </a:rPr>
              <a:t>may </a:t>
            </a:r>
            <a:r>
              <a:rPr lang="en-US" sz="2400" b="0" strike="noStrike" spc="-7">
                <a:solidFill>
                  <a:srgbClr val="2D2D8A"/>
                </a:solidFill>
                <a:latin typeface="Times New Roman"/>
                <a:ea typeface="DejaVu Sans"/>
              </a:rPr>
              <a:t>be </a:t>
            </a:r>
            <a:r>
              <a:rPr lang="en-US" sz="2400" b="0" strike="noStrike" spc="-1">
                <a:solidFill>
                  <a:srgbClr val="2D2D8A"/>
                </a:solidFill>
                <a:latin typeface="Times New Roman"/>
                <a:ea typeface="DejaVu Sans"/>
              </a:rPr>
              <a:t>in the </a:t>
            </a:r>
            <a:r>
              <a:rPr lang="en-US" sz="2400" b="0" strike="noStrike" spc="-7">
                <a:solidFill>
                  <a:srgbClr val="2D2D8A"/>
                </a:solidFill>
                <a:latin typeface="Times New Roman"/>
                <a:ea typeface="DejaVu Sans"/>
              </a:rPr>
              <a:t>database using </a:t>
            </a:r>
            <a:r>
              <a:rPr lang="en-US" sz="2400" b="0" strike="noStrike" spc="-1">
                <a:solidFill>
                  <a:srgbClr val="2D2D8A"/>
                </a:solidFill>
                <a:latin typeface="Times New Roman"/>
                <a:ea typeface="DejaVu Sans"/>
              </a:rPr>
              <a:t>its </a:t>
            </a:r>
            <a:r>
              <a:rPr lang="en-US" sz="2400" b="0" strike="noStrike" spc="-7">
                <a:solidFill>
                  <a:srgbClr val="2D2D8A"/>
                </a:solidFill>
                <a:latin typeface="Times New Roman"/>
                <a:ea typeface="DejaVu Sans"/>
              </a:rPr>
              <a:t>old  location</a:t>
            </a:r>
            <a:endParaRPr lang="en-IN" sz="2400" b="0" strike="noStrike" spc="-1">
              <a:latin typeface="Arial"/>
            </a:endParaRPr>
          </a:p>
          <a:p>
            <a:pPr marL="241200" indent="-227520">
              <a:lnSpc>
                <a:spcPct val="100000"/>
              </a:lnSpc>
              <a:spcBef>
                <a:spcPts val="224"/>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This </a:t>
            </a:r>
            <a:r>
              <a:rPr lang="en-US" sz="2400" b="0" strike="noStrike" spc="-7">
                <a:solidFill>
                  <a:srgbClr val="2D2D8A"/>
                </a:solidFill>
                <a:latin typeface="Times New Roman"/>
                <a:ea typeface="DejaVu Sans"/>
              </a:rPr>
              <a:t>means </a:t>
            </a:r>
            <a:r>
              <a:rPr lang="en-US" sz="2400" b="0" strike="noStrike" spc="-12">
                <a:solidFill>
                  <a:srgbClr val="2D2D8A"/>
                </a:solidFill>
                <a:latin typeface="Times New Roman"/>
                <a:ea typeface="DejaVu Sans"/>
              </a:rPr>
              <a:t>that </a:t>
            </a:r>
            <a:r>
              <a:rPr lang="en-US" sz="2400" b="0" strike="noStrike" spc="-7">
                <a:solidFill>
                  <a:srgbClr val="2D2D8A"/>
                </a:solidFill>
                <a:latin typeface="Times New Roman"/>
                <a:ea typeface="DejaVu Sans"/>
              </a:rPr>
              <a:t>these </a:t>
            </a:r>
            <a:r>
              <a:rPr lang="en-US" sz="2400" b="0" strike="noStrike" spc="-12">
                <a:solidFill>
                  <a:srgbClr val="2D2D8A"/>
                </a:solidFill>
                <a:latin typeface="Times New Roman"/>
                <a:ea typeface="DejaVu Sans"/>
              </a:rPr>
              <a:t>changes </a:t>
            </a:r>
            <a:r>
              <a:rPr lang="en-US" sz="2400" b="0" strike="noStrike" spc="-7">
                <a:solidFill>
                  <a:srgbClr val="2D2D8A"/>
                </a:solidFill>
                <a:latin typeface="Times New Roman"/>
                <a:ea typeface="DejaVu Sans"/>
              </a:rPr>
              <a:t>will be missed in the</a:t>
            </a:r>
            <a:r>
              <a:rPr lang="en-US" sz="2400" b="0" strike="noStrike" spc="106">
                <a:solidFill>
                  <a:srgbClr val="2D2D8A"/>
                </a:solidFill>
                <a:latin typeface="Times New Roman"/>
                <a:ea typeface="DejaVu Sans"/>
              </a:rPr>
              <a:t> </a:t>
            </a:r>
            <a:r>
              <a:rPr lang="en-US" sz="2400" b="0" strike="noStrike" spc="-12">
                <a:solidFill>
                  <a:srgbClr val="2D2D8A"/>
                </a:solidFill>
                <a:latin typeface="Times New Roman"/>
                <a:ea typeface="DejaVu Sans"/>
              </a:rPr>
              <a:t>search</a:t>
            </a:r>
            <a:endParaRPr lang="en-IN" sz="2400" b="0" strike="noStrike" spc="-1">
              <a:latin typeface="Arial"/>
            </a:endParaRPr>
          </a:p>
          <a:p>
            <a:pPr marL="241200" indent="-227520">
              <a:lnSpc>
                <a:spcPct val="100000"/>
              </a:lnSpc>
              <a:spcBef>
                <a:spcPts val="264"/>
              </a:spcBef>
              <a:buClr>
                <a:srgbClr val="A9A47B"/>
              </a:buClr>
              <a:buFont typeface="Arial"/>
              <a:buChar char="•"/>
              <a:tabLst>
                <a:tab pos="240840" algn="l"/>
                <a:tab pos="241200" algn="l"/>
              </a:tabLst>
            </a:pPr>
            <a:r>
              <a:rPr lang="en-US" sz="2400" b="0" strike="noStrike" spc="-7">
                <a:solidFill>
                  <a:srgbClr val="2D2D8A"/>
                </a:solidFill>
                <a:latin typeface="Times New Roman"/>
                <a:ea typeface="DejaVu Sans"/>
              </a:rPr>
              <a:t>If </a:t>
            </a:r>
            <a:r>
              <a:rPr lang="en-US" sz="2400" b="0" strike="noStrike" spc="-15">
                <a:solidFill>
                  <a:srgbClr val="2D2D8A"/>
                </a:solidFill>
                <a:latin typeface="Times New Roman"/>
                <a:ea typeface="DejaVu Sans"/>
              </a:rPr>
              <a:t>you want </a:t>
            </a:r>
            <a:r>
              <a:rPr lang="en-US" sz="2400" b="0" strike="noStrike" spc="-21">
                <a:solidFill>
                  <a:srgbClr val="2D2D8A"/>
                </a:solidFill>
                <a:latin typeface="Times New Roman"/>
                <a:ea typeface="DejaVu Sans"/>
              </a:rPr>
              <a:t>to </a:t>
            </a:r>
            <a:r>
              <a:rPr lang="en-US" sz="2400" b="0" strike="noStrike" spc="-15">
                <a:solidFill>
                  <a:srgbClr val="2D2D8A"/>
                </a:solidFill>
                <a:latin typeface="Times New Roman"/>
                <a:ea typeface="DejaVu Sans"/>
              </a:rPr>
              <a:t>update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index</a:t>
            </a:r>
            <a:r>
              <a:rPr lang="en-US" sz="2400" b="0" strike="noStrike" spc="58">
                <a:solidFill>
                  <a:srgbClr val="2D2D8A"/>
                </a:solidFill>
                <a:latin typeface="Times New Roman"/>
                <a:ea typeface="DejaVu Sans"/>
              </a:rPr>
              <a:t> </a:t>
            </a:r>
            <a:r>
              <a:rPr lang="en-US" sz="2400" b="0" strike="noStrike" spc="-21">
                <a:solidFill>
                  <a:srgbClr val="2D2D8A"/>
                </a:solidFill>
                <a:latin typeface="Times New Roman"/>
                <a:ea typeface="DejaVu Sans"/>
              </a:rPr>
              <a:t>manually,</a:t>
            </a:r>
            <a:endParaRPr lang="en-IN" sz="2400" b="0" strike="noStrike" spc="-1">
              <a:latin typeface="Arial"/>
            </a:endParaRPr>
          </a:p>
          <a:p>
            <a:pPr marL="309240" indent="-342000">
              <a:lnSpc>
                <a:spcPct val="100000"/>
              </a:lnSpc>
              <a:spcBef>
                <a:spcPts val="249"/>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sudo</a:t>
            </a:r>
            <a:r>
              <a:rPr lang="en-US" sz="2400" b="1" i="1" strike="noStrike" spc="-46">
                <a:solidFill>
                  <a:srgbClr val="FF0000"/>
                </a:solidFill>
                <a:latin typeface="Times New Roman"/>
                <a:ea typeface="DejaVu Sans"/>
              </a:rPr>
              <a:t> </a:t>
            </a:r>
            <a:r>
              <a:rPr lang="en-US" sz="2400" b="1" i="1" strike="noStrike" spc="-7">
                <a:solidFill>
                  <a:srgbClr val="FF0000"/>
                </a:solidFill>
                <a:latin typeface="Times New Roman"/>
                <a:ea typeface="DejaVu Sans"/>
              </a:rPr>
              <a:t>updatedb</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92">
                <a:solidFill>
                  <a:srgbClr val="2D2D8A"/>
                </a:solidFill>
                <a:latin typeface="Arial"/>
                <a:ea typeface="DejaVu Sans"/>
              </a:rPr>
              <a:t>Limitation</a:t>
            </a:r>
            <a:r>
              <a:rPr lang="en-US" sz="4400" b="1" strike="noStrike" spc="-231">
                <a:solidFill>
                  <a:srgbClr val="2D2D8A"/>
                </a:solidFill>
                <a:latin typeface="Arial"/>
                <a:ea typeface="DejaVu Sans"/>
              </a:rPr>
              <a:t> </a:t>
            </a:r>
            <a:r>
              <a:rPr lang="en-US" sz="4400" b="1" strike="noStrike" spc="-52">
                <a:solidFill>
                  <a:srgbClr val="2D2D8A"/>
                </a:solidFill>
                <a:latin typeface="Arial"/>
                <a:ea typeface="DejaVu Sans"/>
              </a:rPr>
              <a:t>of	</a:t>
            </a:r>
            <a:r>
              <a:rPr lang="en-US" sz="4400" b="1" strike="noStrike" spc="-92">
                <a:solidFill>
                  <a:srgbClr val="2D2D8A"/>
                </a:solidFill>
                <a:latin typeface="Arial"/>
                <a:ea typeface="DejaVu Sans"/>
              </a:rPr>
              <a:t>“locate”</a:t>
            </a:r>
            <a:r>
              <a:rPr lang="en-US" sz="4400" b="1" strike="noStrike" spc="-290">
                <a:solidFill>
                  <a:srgbClr val="2D2D8A"/>
                </a:solidFill>
                <a:latin typeface="Arial"/>
                <a:ea typeface="DejaVu Sans"/>
              </a:rPr>
              <a:t> </a:t>
            </a:r>
            <a:r>
              <a:rPr lang="en-US" sz="4400" b="1" strike="noStrike" spc="-86">
                <a:solidFill>
                  <a:srgbClr val="2D2D8A"/>
                </a:solidFill>
                <a:latin typeface="Arial"/>
                <a:ea typeface="DejaVu Sans"/>
              </a:rPr>
              <a:t>Command</a:t>
            </a:r>
            <a:endParaRPr lang="en-IN" sz="4400" b="0" strike="noStrike" spc="-1">
              <a:latin typeface="Arial"/>
            </a:endParaRPr>
          </a:p>
        </p:txBody>
      </p:sp>
      <p:sp>
        <p:nvSpPr>
          <p:cNvPr id="526" name="CustomShape 2"/>
          <p:cNvSpPr/>
          <p:nvPr/>
        </p:nvSpPr>
        <p:spPr>
          <a:xfrm>
            <a:off x="457200" y="21337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624"/>
              </a:spcBef>
              <a:buClr>
                <a:srgbClr val="A9A47B"/>
              </a:buClr>
              <a:buFont typeface="Arial"/>
              <a:buChar char="•"/>
              <a:tabLst>
                <a:tab pos="240840" algn="l"/>
                <a:tab pos="241200" algn="l"/>
              </a:tabLst>
            </a:pPr>
            <a:r>
              <a:rPr lang="en-US" sz="2000" b="0" strike="noStrike" spc="-12">
                <a:solidFill>
                  <a:srgbClr val="2D2D8A"/>
                </a:solidFill>
                <a:latin typeface="Times New Roman"/>
                <a:ea typeface="DejaVu Sans"/>
              </a:rPr>
              <a:t>The </a:t>
            </a:r>
            <a:r>
              <a:rPr lang="en-US" sz="2000" b="1" i="1" strike="noStrike" spc="-12">
                <a:solidFill>
                  <a:srgbClr val="FF0000"/>
                </a:solidFill>
                <a:latin typeface="Times New Roman"/>
                <a:ea typeface="DejaVu Sans"/>
              </a:rPr>
              <a:t>locate</a:t>
            </a:r>
            <a:r>
              <a:rPr lang="en-US" sz="2000" b="1" i="1" strike="noStrike" spc="-12">
                <a:solidFill>
                  <a:srgbClr val="2D2D8A"/>
                </a:solidFill>
                <a:latin typeface="Times New Roman"/>
                <a:ea typeface="DejaVu Sans"/>
              </a:rPr>
              <a:t> </a:t>
            </a:r>
            <a:r>
              <a:rPr lang="en-US" sz="2000" b="0" strike="noStrike" spc="-12">
                <a:solidFill>
                  <a:srgbClr val="2D2D8A"/>
                </a:solidFill>
                <a:latin typeface="Times New Roman"/>
                <a:ea typeface="DejaVu Sans"/>
              </a:rPr>
              <a:t>command </a:t>
            </a:r>
            <a:r>
              <a:rPr lang="en-US" sz="2000" b="0" strike="noStrike" spc="-7">
                <a:solidFill>
                  <a:srgbClr val="2D2D8A"/>
                </a:solidFill>
                <a:latin typeface="Times New Roman"/>
                <a:ea typeface="DejaVu Sans"/>
              </a:rPr>
              <a:t>is a </a:t>
            </a:r>
            <a:r>
              <a:rPr lang="en-US" sz="2000" b="0" strike="noStrike" spc="-12">
                <a:solidFill>
                  <a:srgbClr val="2D2D8A"/>
                </a:solidFill>
                <a:latin typeface="Times New Roman"/>
                <a:ea typeface="DejaVu Sans"/>
              </a:rPr>
              <a:t>very useful command</a:t>
            </a:r>
            <a:r>
              <a:rPr lang="en-US" sz="2000" b="0" strike="noStrike" spc="106">
                <a:solidFill>
                  <a:srgbClr val="2D2D8A"/>
                </a:solidFill>
                <a:latin typeface="Times New Roman"/>
                <a:ea typeface="DejaVu Sans"/>
              </a:rPr>
              <a:t> </a:t>
            </a:r>
            <a:r>
              <a:rPr lang="en-US" sz="2000" b="0" strike="noStrike" spc="-12">
                <a:solidFill>
                  <a:srgbClr val="2D2D8A"/>
                </a:solidFill>
                <a:latin typeface="Times New Roman"/>
                <a:ea typeface="DejaVu Sans"/>
              </a:rPr>
              <a:t>because:</a:t>
            </a:r>
            <a:endParaRPr lang="en-IN" sz="20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It is </a:t>
            </a:r>
            <a:r>
              <a:rPr lang="en-US" sz="2000" b="0" strike="noStrike" spc="-12">
                <a:solidFill>
                  <a:srgbClr val="2D2D8A"/>
                </a:solidFill>
                <a:latin typeface="Times New Roman"/>
                <a:ea typeface="DejaVu Sans"/>
              </a:rPr>
              <a:t>very </a:t>
            </a:r>
            <a:r>
              <a:rPr lang="en-US" sz="2000" b="0" strike="noStrike" spc="-7">
                <a:solidFill>
                  <a:srgbClr val="2D2D8A"/>
                </a:solidFill>
                <a:latin typeface="Times New Roman"/>
                <a:ea typeface="DejaVu Sans"/>
              </a:rPr>
              <a:t>simple</a:t>
            </a:r>
            <a:endParaRPr lang="en-IN" sz="2000" b="0" strike="noStrike" spc="-1">
              <a:latin typeface="Arial"/>
            </a:endParaRPr>
          </a:p>
          <a:p>
            <a:pPr marL="538560" lvl="1" indent="-228240">
              <a:lnSpc>
                <a:spcPct val="100000"/>
              </a:lnSpc>
              <a:spcBef>
                <a:spcPts val="479"/>
              </a:spcBef>
              <a:buClr>
                <a:srgbClr val="9CBDBC"/>
              </a:buClr>
              <a:buFont typeface="Arial"/>
              <a:buChar char="•"/>
              <a:tabLst>
                <a:tab pos="538560" algn="l"/>
                <a:tab pos="539280" algn="l"/>
              </a:tabLst>
            </a:pPr>
            <a:r>
              <a:rPr lang="en-US" sz="2000" b="0" strike="noStrike" spc="-52">
                <a:solidFill>
                  <a:srgbClr val="2D2D8A"/>
                </a:solidFill>
                <a:latin typeface="Times New Roman"/>
                <a:ea typeface="DejaVu Sans"/>
              </a:rPr>
              <a:t>You </a:t>
            </a:r>
            <a:r>
              <a:rPr lang="en-US" sz="2000" b="0" strike="noStrike" spc="-7">
                <a:solidFill>
                  <a:srgbClr val="2D2D8A"/>
                </a:solidFill>
                <a:latin typeface="Times New Roman"/>
                <a:ea typeface="DejaVu Sans"/>
              </a:rPr>
              <a:t>can 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on </a:t>
            </a:r>
            <a:r>
              <a:rPr lang="en-US" sz="2000" b="0" strike="noStrike" spc="-1">
                <a:solidFill>
                  <a:srgbClr val="2D2D8A"/>
                </a:solidFill>
                <a:latin typeface="Times New Roman"/>
                <a:ea typeface="DejaVu Sans"/>
              </a:rPr>
              <a:t>its name, </a:t>
            </a:r>
            <a:r>
              <a:rPr lang="en-US" sz="2000" b="0" strike="noStrike" spc="-7">
                <a:solidFill>
                  <a:srgbClr val="2D2D8A"/>
                </a:solidFill>
                <a:latin typeface="Times New Roman"/>
                <a:ea typeface="DejaVu Sans"/>
              </a:rPr>
              <a:t>part of its name, part  of </a:t>
            </a:r>
            <a:r>
              <a:rPr lang="en-US" sz="2000" b="0" strike="noStrike" spc="-1">
                <a:solidFill>
                  <a:srgbClr val="2D2D8A"/>
                </a:solidFill>
                <a:latin typeface="Times New Roman"/>
                <a:ea typeface="DejaVu Sans"/>
              </a:rPr>
              <a:t>its </a:t>
            </a:r>
            <a:r>
              <a:rPr lang="en-US" sz="2000" b="0" strike="noStrike" spc="-7">
                <a:solidFill>
                  <a:srgbClr val="2D2D8A"/>
                </a:solidFill>
                <a:latin typeface="Times New Roman"/>
                <a:ea typeface="DejaVu Sans"/>
              </a:rPr>
              <a:t>path,</a:t>
            </a:r>
            <a:r>
              <a:rPr lang="en-US" sz="2000" b="0" strike="noStrike" spc="-12">
                <a:solidFill>
                  <a:srgbClr val="2D2D8A"/>
                </a:solidFill>
                <a:latin typeface="Times New Roman"/>
                <a:ea typeface="DejaVu Sans"/>
              </a:rPr>
              <a:t> …etc</a:t>
            </a:r>
            <a:endParaRPr lang="en-IN" sz="2000" b="0" strike="noStrike" spc="-1">
              <a:latin typeface="Arial"/>
            </a:endParaRPr>
          </a:p>
          <a:p>
            <a:pPr marL="538560" lvl="1" indent="-228960">
              <a:lnSpc>
                <a:spcPct val="100000"/>
              </a:lnSpc>
              <a:spcBef>
                <a:spcPts val="479"/>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It is </a:t>
            </a:r>
            <a:r>
              <a:rPr lang="en-US" sz="2000" b="0" strike="noStrike" spc="-12">
                <a:solidFill>
                  <a:srgbClr val="2D2D8A"/>
                </a:solidFill>
                <a:latin typeface="Times New Roman"/>
                <a:ea typeface="DejaVu Sans"/>
              </a:rPr>
              <a:t>very </a:t>
            </a:r>
            <a:r>
              <a:rPr lang="en-US" sz="2000" b="0" strike="noStrike" spc="-21">
                <a:solidFill>
                  <a:srgbClr val="2D2D8A"/>
                </a:solidFill>
                <a:latin typeface="Times New Roman"/>
                <a:ea typeface="DejaVu Sans"/>
              </a:rPr>
              <a:t>fast </a:t>
            </a:r>
            <a:r>
              <a:rPr lang="en-US" sz="2000" b="0" strike="noStrike" spc="-7">
                <a:solidFill>
                  <a:srgbClr val="2D2D8A"/>
                </a:solidFill>
                <a:latin typeface="Times New Roman"/>
                <a:ea typeface="DejaVu Sans"/>
              </a:rPr>
              <a:t>command </a:t>
            </a:r>
            <a:r>
              <a:rPr lang="en-US" sz="2000" b="0" strike="noStrike" spc="-1">
                <a:solidFill>
                  <a:srgbClr val="2D2D8A"/>
                </a:solidFill>
                <a:latin typeface="Times New Roman"/>
                <a:ea typeface="DejaVu Sans"/>
              </a:rPr>
              <a:t>(because it </a:t>
            </a:r>
            <a:r>
              <a:rPr lang="en-US" sz="2000" b="0" strike="noStrike" spc="-7">
                <a:solidFill>
                  <a:srgbClr val="2D2D8A"/>
                </a:solidFill>
                <a:latin typeface="Times New Roman"/>
                <a:ea typeface="DejaVu Sans"/>
              </a:rPr>
              <a:t>uses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pre-prepared</a:t>
            </a:r>
            <a:r>
              <a:rPr lang="en-US" sz="2000" b="0" strike="noStrike" spc="4">
                <a:solidFill>
                  <a:srgbClr val="2D2D8A"/>
                </a:solidFill>
                <a:latin typeface="Times New Roman"/>
                <a:ea typeface="DejaVu Sans"/>
              </a:rPr>
              <a:t> </a:t>
            </a:r>
            <a:r>
              <a:rPr lang="en-US" sz="2000" b="0" strike="noStrike" spc="-7">
                <a:solidFill>
                  <a:srgbClr val="2D2D8A"/>
                </a:solidFill>
                <a:latin typeface="Times New Roman"/>
                <a:ea typeface="DejaVu Sans"/>
              </a:rPr>
              <a:t>database)</a:t>
            </a:r>
            <a:endParaRPr lang="en-IN" sz="20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000" b="0" strike="noStrike" spc="-41">
                <a:solidFill>
                  <a:srgbClr val="2D2D8A"/>
                </a:solidFill>
                <a:latin typeface="Times New Roman"/>
                <a:ea typeface="DejaVu Sans"/>
              </a:rPr>
              <a:t>However, </a:t>
            </a:r>
            <a:r>
              <a:rPr lang="en-US" sz="2000" b="0" strike="noStrike" spc="-7">
                <a:solidFill>
                  <a:srgbClr val="2D2D8A"/>
                </a:solidFill>
                <a:latin typeface="Times New Roman"/>
                <a:ea typeface="DejaVu Sans"/>
              </a:rPr>
              <a:t>it </a:t>
            </a:r>
            <a:r>
              <a:rPr lang="en-US" sz="2000" b="0" strike="noStrike" spc="-12">
                <a:solidFill>
                  <a:srgbClr val="2D2D8A"/>
                </a:solidFill>
                <a:latin typeface="Times New Roman"/>
                <a:ea typeface="DejaVu Sans"/>
              </a:rPr>
              <a:t>comes </a:t>
            </a:r>
            <a:r>
              <a:rPr lang="en-US" sz="2000" b="0" strike="noStrike" spc="-7">
                <a:solidFill>
                  <a:srgbClr val="2D2D8A"/>
                </a:solidFill>
                <a:latin typeface="Times New Roman"/>
                <a:ea typeface="DejaVu Sans"/>
              </a:rPr>
              <a:t>with some</a:t>
            </a:r>
            <a:r>
              <a:rPr lang="en-US" sz="2000" b="0" strike="noStrike" spc="106">
                <a:solidFill>
                  <a:srgbClr val="2D2D8A"/>
                </a:solidFill>
                <a:latin typeface="Times New Roman"/>
                <a:ea typeface="DejaVu Sans"/>
              </a:rPr>
              <a:t> </a:t>
            </a:r>
            <a:r>
              <a:rPr lang="en-US" sz="2000" b="0" strike="noStrike" spc="-12">
                <a:solidFill>
                  <a:srgbClr val="2D2D8A"/>
                </a:solidFill>
                <a:latin typeface="Times New Roman"/>
                <a:ea typeface="DejaVu Sans"/>
              </a:rPr>
              <a:t>limitations,</a:t>
            </a:r>
            <a:endParaRPr lang="en-IN" sz="20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It </a:t>
            </a:r>
            <a:r>
              <a:rPr lang="en-US" sz="2000" b="0" strike="noStrike" spc="-7">
                <a:solidFill>
                  <a:srgbClr val="2D2D8A"/>
                </a:solidFill>
                <a:latin typeface="Times New Roman"/>
                <a:ea typeface="DejaVu Sans"/>
              </a:rPr>
              <a:t>can only </a:t>
            </a:r>
            <a:r>
              <a:rPr lang="en-US" sz="2000" b="0" strike="noStrike" spc="-12">
                <a:solidFill>
                  <a:srgbClr val="2D2D8A"/>
                </a:solidFill>
                <a:latin typeface="Times New Roman"/>
                <a:ea typeface="DejaVu Sans"/>
              </a:rPr>
              <a:t>search </a:t>
            </a:r>
            <a:r>
              <a:rPr lang="en-US" sz="2000" b="0" strike="noStrike" spc="-7">
                <a:solidFill>
                  <a:srgbClr val="2D2D8A"/>
                </a:solidFill>
                <a:latin typeface="Times New Roman"/>
                <a:ea typeface="DejaVu Sans"/>
              </a:rPr>
              <a:t>based </a:t>
            </a:r>
            <a:r>
              <a:rPr lang="en-US" sz="2000" b="0" strike="noStrike" spc="-1">
                <a:solidFill>
                  <a:srgbClr val="2D2D8A"/>
                </a:solidFill>
                <a:latin typeface="Times New Roman"/>
                <a:ea typeface="DejaVu Sans"/>
              </a:rPr>
              <a:t>on </a:t>
            </a:r>
            <a:r>
              <a:rPr lang="en-US" sz="2000" b="0" strike="noStrike" spc="-7">
                <a:solidFill>
                  <a:srgbClr val="2D2D8A"/>
                </a:solidFill>
                <a:latin typeface="Times New Roman"/>
                <a:ea typeface="DejaVu Sans"/>
              </a:rPr>
              <a:t>file name </a:t>
            </a:r>
            <a:r>
              <a:rPr lang="en-US" sz="2000" b="0" strike="noStrike" spc="-1">
                <a:solidFill>
                  <a:srgbClr val="2D2D8A"/>
                </a:solidFill>
                <a:latin typeface="Times New Roman"/>
                <a:ea typeface="DejaVu Sans"/>
              </a:rPr>
              <a:t>(or </a:t>
            </a:r>
            <a:r>
              <a:rPr lang="en-US" sz="2000" b="0" strike="noStrike" spc="-7">
                <a:solidFill>
                  <a:srgbClr val="2D2D8A"/>
                </a:solidFill>
                <a:latin typeface="Times New Roman"/>
                <a:ea typeface="DejaVu Sans"/>
              </a:rPr>
              <a:t>path</a:t>
            </a:r>
            <a:r>
              <a:rPr lang="en-US" sz="2000" b="0" strike="noStrike" spc="-52">
                <a:solidFill>
                  <a:srgbClr val="2D2D8A"/>
                </a:solidFill>
                <a:latin typeface="Times New Roman"/>
                <a:ea typeface="DejaVu Sans"/>
              </a:rPr>
              <a:t> </a:t>
            </a:r>
            <a:r>
              <a:rPr lang="en-US" sz="2000" b="0" strike="noStrike" spc="-1">
                <a:solidFill>
                  <a:srgbClr val="2D2D8A"/>
                </a:solidFill>
                <a:latin typeface="Times New Roman"/>
                <a:ea typeface="DejaVu Sans"/>
              </a:rPr>
              <a:t>name)</a:t>
            </a:r>
            <a:endParaRPr lang="en-IN" sz="2000" b="0" strike="noStrike" spc="-1">
              <a:latin typeface="Arial"/>
            </a:endParaRPr>
          </a:p>
          <a:p>
            <a:pPr marL="538560" lvl="1" indent="-228960">
              <a:lnSpc>
                <a:spcPct val="100000"/>
              </a:lnSpc>
              <a:spcBef>
                <a:spcPts val="479"/>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It </a:t>
            </a:r>
            <a:r>
              <a:rPr lang="en-US" sz="2000" b="0" strike="noStrike" spc="-15">
                <a:solidFill>
                  <a:srgbClr val="2D2D8A"/>
                </a:solidFill>
                <a:latin typeface="Times New Roman"/>
                <a:ea typeface="DejaVu Sans"/>
              </a:rPr>
              <a:t>may </a:t>
            </a:r>
            <a:r>
              <a:rPr lang="en-US" sz="2000" b="0" strike="noStrike" spc="-7">
                <a:solidFill>
                  <a:srgbClr val="2D2D8A"/>
                </a:solidFill>
                <a:latin typeface="Times New Roman"/>
                <a:ea typeface="DejaVu Sans"/>
              </a:rPr>
              <a:t>not find </a:t>
            </a:r>
            <a:r>
              <a:rPr lang="en-US" sz="2000" b="0" strike="noStrike" spc="-12">
                <a:solidFill>
                  <a:srgbClr val="2D2D8A"/>
                </a:solidFill>
                <a:latin typeface="Times New Roman"/>
                <a:ea typeface="DejaVu Sans"/>
              </a:rPr>
              <a:t>new</a:t>
            </a:r>
            <a:r>
              <a:rPr lang="en-US" sz="2000" b="0" strike="noStrike" spc="-21">
                <a:solidFill>
                  <a:srgbClr val="2D2D8A"/>
                </a:solidFill>
                <a:latin typeface="Times New Roman"/>
                <a:ea typeface="DejaVu Sans"/>
              </a:rPr>
              <a:t> </a:t>
            </a:r>
            <a:r>
              <a:rPr lang="en-US" sz="2000" b="0" strike="noStrike" spc="-7">
                <a:solidFill>
                  <a:srgbClr val="2D2D8A"/>
                </a:solidFill>
                <a:latin typeface="Times New Roman"/>
                <a:ea typeface="DejaVu Sans"/>
              </a:rPr>
              <a:t>files</a:t>
            </a:r>
            <a:endParaRPr lang="en-IN" sz="2000" b="0" strike="noStrike" spc="-1">
              <a:latin typeface="Arial"/>
            </a:endParaRPr>
          </a:p>
          <a:p>
            <a:pPr marL="538560" lvl="1" indent="-228240">
              <a:lnSpc>
                <a:spcPct val="100000"/>
              </a:lnSpc>
              <a:spcBef>
                <a:spcPts val="479"/>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It </a:t>
            </a:r>
            <a:r>
              <a:rPr lang="en-US" sz="2000" b="0" strike="noStrike" spc="-15">
                <a:solidFill>
                  <a:srgbClr val="2D2D8A"/>
                </a:solidFill>
                <a:latin typeface="Times New Roman"/>
                <a:ea typeface="DejaVu Sans"/>
              </a:rPr>
              <a:t>may </a:t>
            </a:r>
            <a:r>
              <a:rPr lang="en-US" sz="2000" b="0" strike="noStrike" spc="-12">
                <a:solidFill>
                  <a:srgbClr val="2D2D8A"/>
                </a:solidFill>
                <a:latin typeface="Times New Roman"/>
                <a:ea typeface="DejaVu Sans"/>
              </a:rPr>
              <a:t>result </a:t>
            </a:r>
            <a:r>
              <a:rPr lang="en-US" sz="2000" b="0" strike="noStrike" spc="-1">
                <a:solidFill>
                  <a:srgbClr val="2D2D8A"/>
                </a:solidFill>
                <a:latin typeface="Times New Roman"/>
                <a:ea typeface="DejaVu Sans"/>
              </a:rPr>
              <a:t>in </a:t>
            </a:r>
            <a:r>
              <a:rPr lang="en-US" sz="2000" b="0" strike="noStrike" spc="-12">
                <a:solidFill>
                  <a:srgbClr val="2D2D8A"/>
                </a:solidFill>
                <a:latin typeface="Times New Roman"/>
                <a:ea typeface="DejaVu Sans"/>
              </a:rPr>
              <a:t>wrong </a:t>
            </a:r>
            <a:r>
              <a:rPr lang="en-US" sz="2000" b="0" strike="noStrike" spc="-7">
                <a:solidFill>
                  <a:srgbClr val="2D2D8A"/>
                </a:solidFill>
                <a:latin typeface="Times New Roman"/>
                <a:ea typeface="DejaVu Sans"/>
              </a:rPr>
              <a:t>results since </a:t>
            </a:r>
            <a:r>
              <a:rPr lang="en-US" sz="2000" b="0" strike="noStrike" spc="-1">
                <a:solidFill>
                  <a:srgbClr val="2D2D8A"/>
                </a:solidFill>
                <a:latin typeface="Times New Roman"/>
                <a:ea typeface="DejaVu Sans"/>
              </a:rPr>
              <a:t>it </a:t>
            </a:r>
            <a:r>
              <a:rPr lang="en-US" sz="2000" b="0" strike="noStrike" spc="-7">
                <a:solidFill>
                  <a:srgbClr val="2D2D8A"/>
                </a:solidFill>
                <a:latin typeface="Times New Roman"/>
                <a:ea typeface="DejaVu Sans"/>
              </a:rPr>
              <a:t>does not use </a:t>
            </a:r>
            <a:r>
              <a:rPr lang="en-US" sz="2000" b="0" strike="noStrike" spc="-1">
                <a:solidFill>
                  <a:srgbClr val="2D2D8A"/>
                </a:solidFill>
                <a:latin typeface="Times New Roman"/>
                <a:ea typeface="DejaVu Sans"/>
              </a:rPr>
              <a:t>the </a:t>
            </a:r>
            <a:r>
              <a:rPr lang="en-US" sz="2000" b="0" strike="noStrike" spc="-12">
                <a:solidFill>
                  <a:srgbClr val="2D2D8A"/>
                </a:solidFill>
                <a:latin typeface="Times New Roman"/>
                <a:ea typeface="DejaVu Sans"/>
              </a:rPr>
              <a:t>current  tree </a:t>
            </a:r>
            <a:r>
              <a:rPr lang="en-US" sz="2000" b="0" strike="noStrike" spc="-1">
                <a:solidFill>
                  <a:srgbClr val="2D2D8A"/>
                </a:solidFill>
                <a:latin typeface="Times New Roman"/>
                <a:ea typeface="DejaVu Sans"/>
              </a:rPr>
              <a:t>in its </a:t>
            </a:r>
            <a:r>
              <a:rPr lang="en-US" sz="2000" b="0" strike="noStrike" spc="-12">
                <a:solidFill>
                  <a:srgbClr val="2D2D8A"/>
                </a:solidFill>
                <a:latin typeface="Times New Roman"/>
                <a:ea typeface="DejaVu Sans"/>
              </a:rPr>
              <a:t>search </a:t>
            </a:r>
            <a:r>
              <a:rPr lang="en-US" sz="2000" b="0" strike="noStrike" spc="-7">
                <a:solidFill>
                  <a:srgbClr val="2D2D8A"/>
                </a:solidFill>
                <a:latin typeface="Times New Roman"/>
                <a:ea typeface="DejaVu Sans"/>
              </a:rPr>
              <a:t>(instead </a:t>
            </a:r>
            <a:r>
              <a:rPr lang="en-US" sz="2000" b="0" strike="noStrike" spc="-1">
                <a:solidFill>
                  <a:srgbClr val="2D2D8A"/>
                </a:solidFill>
                <a:latin typeface="Times New Roman"/>
                <a:ea typeface="DejaVu Sans"/>
              </a:rPr>
              <a:t>it </a:t>
            </a:r>
            <a:r>
              <a:rPr lang="en-US" sz="2000" b="0" strike="noStrike" spc="-7">
                <a:solidFill>
                  <a:srgbClr val="2D2D8A"/>
                </a:solidFill>
                <a:latin typeface="Times New Roman"/>
                <a:ea typeface="DejaVu Sans"/>
              </a:rPr>
              <a:t>uses </a:t>
            </a:r>
            <a:r>
              <a:rPr lang="en-US" sz="2000" b="0" strike="noStrike" spc="-1">
                <a:solidFill>
                  <a:srgbClr val="2D2D8A"/>
                </a:solidFill>
                <a:latin typeface="Times New Roman"/>
                <a:ea typeface="DejaVu Sans"/>
              </a:rPr>
              <a:t>an </a:t>
            </a:r>
            <a:r>
              <a:rPr lang="en-US" sz="2000" b="0" strike="noStrike" spc="-7">
                <a:solidFill>
                  <a:srgbClr val="2D2D8A"/>
                </a:solidFill>
                <a:latin typeface="Times New Roman"/>
                <a:ea typeface="DejaVu Sans"/>
              </a:rPr>
              <a:t>old snapshot of </a:t>
            </a:r>
            <a:r>
              <a:rPr lang="en-US" sz="2000" b="0" strike="noStrike" spc="-1">
                <a:solidFill>
                  <a:srgbClr val="2D2D8A"/>
                </a:solidFill>
                <a:latin typeface="Times New Roman"/>
                <a:ea typeface="DejaVu Sans"/>
              </a:rPr>
              <a:t>the</a:t>
            </a:r>
            <a:r>
              <a:rPr lang="en-US" sz="2000" b="0" strike="noStrike" spc="32">
                <a:solidFill>
                  <a:srgbClr val="2D2D8A"/>
                </a:solidFill>
                <a:latin typeface="Times New Roman"/>
                <a:ea typeface="DejaVu Sans"/>
              </a:rPr>
              <a:t> </a:t>
            </a:r>
            <a:r>
              <a:rPr lang="en-US" sz="2000" b="0" strike="noStrike" spc="-7">
                <a:solidFill>
                  <a:srgbClr val="2D2D8A"/>
                </a:solidFill>
                <a:latin typeface="Times New Roman"/>
                <a:ea typeface="DejaVu Sans"/>
              </a:rPr>
              <a:t>tree)</a:t>
            </a:r>
            <a:endParaRPr lang="en-IN" sz="2000" b="0" strike="noStrike" spc="-1">
              <a:latin typeface="Arial"/>
            </a:endParaRPr>
          </a:p>
          <a:p>
            <a:pPr marL="241200" indent="-227520">
              <a:lnSpc>
                <a:spcPct val="100000"/>
              </a:lnSpc>
              <a:spcBef>
                <a:spcPts val="524"/>
              </a:spcBef>
              <a:buClr>
                <a:srgbClr val="A9A47B"/>
              </a:buClr>
              <a:buFont typeface="Arial"/>
              <a:buChar char="•"/>
              <a:tabLst>
                <a:tab pos="240840" algn="l"/>
                <a:tab pos="241200" algn="l"/>
              </a:tabLst>
            </a:pPr>
            <a:r>
              <a:rPr lang="en-US" sz="2000" b="0" strike="noStrike" spc="-12">
                <a:solidFill>
                  <a:srgbClr val="2D2D8A"/>
                </a:solidFill>
                <a:latin typeface="Times New Roman"/>
                <a:ea typeface="DejaVu Sans"/>
              </a:rPr>
              <a:t>The </a:t>
            </a:r>
            <a:r>
              <a:rPr lang="en-US" sz="2000" b="1" i="1" strike="noStrike" spc="-12">
                <a:solidFill>
                  <a:srgbClr val="FF0000"/>
                </a:solidFill>
                <a:latin typeface="Times New Roman"/>
                <a:ea typeface="DejaVu Sans"/>
              </a:rPr>
              <a:t>locate</a:t>
            </a:r>
            <a:r>
              <a:rPr lang="en-US" sz="2000" b="1" i="1" strike="noStrike" spc="-12">
                <a:solidFill>
                  <a:srgbClr val="2D2D8A"/>
                </a:solidFill>
                <a:latin typeface="Times New Roman"/>
                <a:ea typeface="DejaVu Sans"/>
              </a:rPr>
              <a:t> </a:t>
            </a:r>
            <a:r>
              <a:rPr lang="en-US" sz="2000" b="0" strike="noStrike" spc="-12">
                <a:solidFill>
                  <a:srgbClr val="2D2D8A"/>
                </a:solidFill>
                <a:latin typeface="Times New Roman"/>
                <a:ea typeface="DejaVu Sans"/>
              </a:rPr>
              <a:t>command </a:t>
            </a:r>
            <a:r>
              <a:rPr lang="en-US" sz="2000" b="0" strike="noStrike" spc="-7">
                <a:solidFill>
                  <a:srgbClr val="2D2D8A"/>
                </a:solidFill>
                <a:latin typeface="Times New Roman"/>
                <a:ea typeface="DejaVu Sans"/>
              </a:rPr>
              <a:t>is </a:t>
            </a:r>
            <a:r>
              <a:rPr lang="en-US" sz="2000" b="0" strike="noStrike" spc="-12">
                <a:solidFill>
                  <a:srgbClr val="2D2D8A"/>
                </a:solidFill>
                <a:latin typeface="Times New Roman"/>
                <a:ea typeface="DejaVu Sans"/>
              </a:rPr>
              <a:t>useful </a:t>
            </a:r>
            <a:r>
              <a:rPr lang="en-US" sz="2000" b="0" strike="noStrike" spc="-21">
                <a:solidFill>
                  <a:srgbClr val="2D2D8A"/>
                </a:solidFill>
                <a:latin typeface="Times New Roman"/>
                <a:ea typeface="DejaVu Sans"/>
              </a:rPr>
              <a:t>for </a:t>
            </a:r>
            <a:r>
              <a:rPr lang="en-US" sz="2000" b="0" strike="noStrike" spc="-12">
                <a:solidFill>
                  <a:srgbClr val="2D2D8A"/>
                </a:solidFill>
                <a:latin typeface="Times New Roman"/>
                <a:ea typeface="DejaVu Sans"/>
              </a:rPr>
              <a:t>searching </a:t>
            </a:r>
            <a:r>
              <a:rPr lang="en-US" sz="2000" b="0" strike="noStrike" spc="-21">
                <a:solidFill>
                  <a:srgbClr val="2D2D8A"/>
                </a:solidFill>
                <a:latin typeface="Times New Roman"/>
                <a:ea typeface="DejaVu Sans"/>
              </a:rPr>
              <a:t>for </a:t>
            </a:r>
            <a:r>
              <a:rPr lang="en-US" sz="2000" b="0" strike="noStrike" spc="-26">
                <a:solidFill>
                  <a:srgbClr val="2D2D8A"/>
                </a:solidFill>
                <a:latin typeface="Times New Roman"/>
                <a:ea typeface="DejaVu Sans"/>
              </a:rPr>
              <a:t>system </a:t>
            </a:r>
            <a:r>
              <a:rPr lang="en-US" sz="2000" b="0" strike="noStrike" spc="-12">
                <a:solidFill>
                  <a:srgbClr val="2D2D8A"/>
                </a:solidFill>
                <a:latin typeface="Times New Roman"/>
                <a:ea typeface="DejaVu Sans"/>
              </a:rPr>
              <a:t>files or  traditional Linux files but </a:t>
            </a:r>
            <a:r>
              <a:rPr lang="en-US" sz="2000" b="0" strike="noStrike" spc="-15">
                <a:solidFill>
                  <a:srgbClr val="2D2D8A"/>
                </a:solidFill>
                <a:latin typeface="Times New Roman"/>
                <a:ea typeface="DejaVu Sans"/>
              </a:rPr>
              <a:t>can </a:t>
            </a:r>
            <a:r>
              <a:rPr lang="en-US" sz="2000" b="0" strike="noStrike" spc="-12">
                <a:solidFill>
                  <a:srgbClr val="2D2D8A"/>
                </a:solidFill>
                <a:latin typeface="Times New Roman"/>
                <a:ea typeface="DejaVu Sans"/>
              </a:rPr>
              <a:t>not </a:t>
            </a:r>
            <a:r>
              <a:rPr lang="en-US" sz="2000" b="0" strike="noStrike" spc="-7">
                <a:solidFill>
                  <a:srgbClr val="2D2D8A"/>
                </a:solidFill>
                <a:latin typeface="Times New Roman"/>
                <a:ea typeface="DejaVu Sans"/>
              </a:rPr>
              <a:t>be used in a lot of other  scenarios</a:t>
            </a:r>
            <a:endParaRPr lang="en-IN" sz="2000" b="0" strike="noStrike" spc="-1">
              <a:latin typeface="Arial"/>
            </a:endParaRPr>
          </a:p>
          <a:p>
            <a:pPr>
              <a:lnSpc>
                <a:spcPct val="100000"/>
              </a:lnSpc>
              <a:spcBef>
                <a:spcPts val="479"/>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7">
                <a:solidFill>
                  <a:srgbClr val="2D2D8A"/>
                </a:solidFill>
                <a:latin typeface="Arial"/>
                <a:ea typeface="DejaVu Sans"/>
              </a:rPr>
              <a:t>A </a:t>
            </a:r>
            <a:r>
              <a:rPr lang="en-US" sz="4400" b="1" strike="noStrike" spc="-97">
                <a:solidFill>
                  <a:srgbClr val="2D2D8A"/>
                </a:solidFill>
                <a:latin typeface="Arial"/>
                <a:ea typeface="DejaVu Sans"/>
              </a:rPr>
              <a:t>Smarter</a:t>
            </a:r>
            <a:r>
              <a:rPr lang="en-US" sz="4400" b="1" strike="noStrike" spc="-460">
                <a:solidFill>
                  <a:srgbClr val="2D2D8A"/>
                </a:solidFill>
                <a:latin typeface="Arial"/>
                <a:ea typeface="DejaVu Sans"/>
              </a:rPr>
              <a:t> </a:t>
            </a:r>
            <a:r>
              <a:rPr lang="en-US" sz="4400" b="1" strike="noStrike" spc="-100">
                <a:solidFill>
                  <a:srgbClr val="2D2D8A"/>
                </a:solidFill>
                <a:latin typeface="Arial"/>
                <a:ea typeface="DejaVu Sans"/>
              </a:rPr>
              <a:t>Search  </a:t>
            </a:r>
            <a:r>
              <a:rPr lang="en-US" sz="4400" b="1" strike="noStrike" spc="-86">
                <a:solidFill>
                  <a:srgbClr val="2D2D8A"/>
                </a:solidFill>
                <a:latin typeface="Arial"/>
                <a:ea typeface="DejaVu Sans"/>
              </a:rPr>
              <a:t>(find</a:t>
            </a:r>
            <a:r>
              <a:rPr lang="en-US" sz="4400" b="1" strike="noStrike" spc="-245">
                <a:solidFill>
                  <a:srgbClr val="2D2D8A"/>
                </a:solidFill>
                <a:latin typeface="Arial"/>
                <a:ea typeface="DejaVu Sans"/>
              </a:rPr>
              <a:t> </a:t>
            </a:r>
            <a:r>
              <a:rPr lang="en-US" sz="4400" b="1" strike="noStrike" spc="-92">
                <a:solidFill>
                  <a:srgbClr val="2D2D8A"/>
                </a:solidFill>
                <a:latin typeface="Arial"/>
                <a:ea typeface="DejaVu Sans"/>
              </a:rPr>
              <a:t>Command)</a:t>
            </a:r>
            <a:endParaRPr lang="en-IN" sz="4400" b="0" strike="noStrike" spc="-1">
              <a:latin typeface="Arial"/>
            </a:endParaRPr>
          </a:p>
        </p:txBody>
      </p:sp>
      <p:sp>
        <p:nvSpPr>
          <p:cNvPr id="528" name="CustomShape 2"/>
          <p:cNvSpPr/>
          <p:nvPr/>
        </p:nvSpPr>
        <p:spPr>
          <a:xfrm>
            <a:off x="457200" y="21337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ts val="2381"/>
              </a:lnSpc>
              <a:spcBef>
                <a:spcPts val="391"/>
              </a:spcBef>
              <a:buClr>
                <a:srgbClr val="A9A47B"/>
              </a:buClr>
              <a:buFont typeface="Arial"/>
              <a:buChar char="•"/>
              <a:tabLst>
                <a:tab pos="240840" algn="l"/>
                <a:tab pos="241200" algn="l"/>
              </a:tabLst>
            </a:pPr>
            <a:r>
              <a:rPr lang="en-US" sz="2000" b="0" strike="noStrike" spc="-12">
                <a:solidFill>
                  <a:srgbClr val="2D2D8A"/>
                </a:solidFill>
                <a:latin typeface="Times New Roman"/>
                <a:ea typeface="DejaVu Sans"/>
              </a:rPr>
              <a:t>The </a:t>
            </a:r>
            <a:r>
              <a:rPr lang="en-US" sz="2000" b="1" i="1" strike="noStrike" spc="-7">
                <a:solidFill>
                  <a:srgbClr val="FF0000"/>
                </a:solidFill>
                <a:latin typeface="Times New Roman"/>
                <a:ea typeface="DejaVu Sans"/>
              </a:rPr>
              <a:t>find</a:t>
            </a:r>
            <a:r>
              <a:rPr lang="en-US" sz="2000" b="1" i="1" strike="noStrike" spc="-7">
                <a:solidFill>
                  <a:srgbClr val="2D2D8A"/>
                </a:solidFill>
                <a:latin typeface="Times New Roman"/>
                <a:ea typeface="DejaVu Sans"/>
              </a:rPr>
              <a:t> </a:t>
            </a:r>
            <a:r>
              <a:rPr lang="en-US" sz="2000" b="0" strike="noStrike" spc="-7">
                <a:solidFill>
                  <a:srgbClr val="2D2D8A"/>
                </a:solidFill>
                <a:latin typeface="Times New Roman"/>
                <a:ea typeface="DejaVu Sans"/>
              </a:rPr>
              <a:t>is a </a:t>
            </a:r>
            <a:r>
              <a:rPr lang="en-US" sz="2000" b="0" strike="noStrike" spc="-12">
                <a:solidFill>
                  <a:srgbClr val="2D2D8A"/>
                </a:solidFill>
                <a:latin typeface="Times New Roman"/>
                <a:ea typeface="DejaVu Sans"/>
              </a:rPr>
              <a:t>very </a:t>
            </a:r>
            <a:r>
              <a:rPr lang="en-US" sz="2000" b="0" strike="noStrike" spc="-7">
                <a:solidFill>
                  <a:srgbClr val="2D2D8A"/>
                </a:solidFill>
                <a:latin typeface="Times New Roman"/>
                <a:ea typeface="DejaVu Sans"/>
              </a:rPr>
              <a:t>rich </a:t>
            </a:r>
            <a:r>
              <a:rPr lang="en-US" sz="2000" b="0" strike="noStrike" spc="-12">
                <a:solidFill>
                  <a:srgbClr val="2D2D8A"/>
                </a:solidFill>
                <a:latin typeface="Times New Roman"/>
                <a:ea typeface="DejaVu Sans"/>
              </a:rPr>
              <a:t>command that </a:t>
            </a:r>
            <a:r>
              <a:rPr lang="en-US" sz="2000" b="0" strike="noStrike" spc="-15">
                <a:solidFill>
                  <a:srgbClr val="2D2D8A"/>
                </a:solidFill>
                <a:latin typeface="Times New Roman"/>
                <a:ea typeface="DejaVu Sans"/>
              </a:rPr>
              <a:t>can </a:t>
            </a:r>
            <a:r>
              <a:rPr lang="en-US" sz="2000" b="0" strike="noStrike" spc="-12">
                <a:solidFill>
                  <a:srgbClr val="2D2D8A"/>
                </a:solidFill>
                <a:latin typeface="Times New Roman"/>
                <a:ea typeface="DejaVu Sans"/>
              </a:rPr>
              <a:t>search </a:t>
            </a:r>
            <a:r>
              <a:rPr lang="en-US" sz="2000" b="0" strike="noStrike" spc="-7">
                <a:solidFill>
                  <a:srgbClr val="2D2D8A"/>
                </a:solidFill>
                <a:latin typeface="Times New Roman"/>
                <a:ea typeface="DejaVu Sans"/>
              </a:rPr>
              <a:t>on </a:t>
            </a:r>
            <a:r>
              <a:rPr lang="en-US" sz="2000" b="0" strike="noStrike" spc="-12">
                <a:solidFill>
                  <a:srgbClr val="2D2D8A"/>
                </a:solidFill>
                <a:latin typeface="Times New Roman"/>
                <a:ea typeface="DejaVu Sans"/>
              </a:rPr>
              <a:t>files using  </a:t>
            </a:r>
            <a:r>
              <a:rPr lang="en-US" sz="2000" b="0" strike="noStrike" spc="-21">
                <a:solidFill>
                  <a:srgbClr val="2D2D8A"/>
                </a:solidFill>
                <a:latin typeface="Times New Roman"/>
                <a:ea typeface="DejaVu Sans"/>
              </a:rPr>
              <a:t>different </a:t>
            </a: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filters, </a:t>
            </a:r>
            <a:r>
              <a:rPr lang="en-US" sz="2000" b="0" strike="noStrike" spc="-21">
                <a:solidFill>
                  <a:srgbClr val="2D2D8A"/>
                </a:solidFill>
                <a:latin typeface="Times New Roman"/>
                <a:ea typeface="DejaVu Sans"/>
              </a:rPr>
              <a:t>for</a:t>
            </a:r>
            <a:r>
              <a:rPr lang="en-US" sz="2000" b="0" strike="noStrike" spc="46">
                <a:solidFill>
                  <a:srgbClr val="2D2D8A"/>
                </a:solidFill>
                <a:latin typeface="Times New Roman"/>
                <a:ea typeface="DejaVu Sans"/>
              </a:rPr>
              <a:t> </a:t>
            </a:r>
            <a:r>
              <a:rPr lang="en-US" sz="2000" b="0" strike="noStrike" spc="-15">
                <a:solidFill>
                  <a:srgbClr val="2D2D8A"/>
                </a:solidFill>
                <a:latin typeface="Times New Roman"/>
                <a:ea typeface="DejaVu Sans"/>
              </a:rPr>
              <a:t>example,</a:t>
            </a:r>
            <a:endParaRPr lang="en-IN" sz="2000" b="0" strike="noStrike" spc="-1">
              <a:latin typeface="Arial"/>
            </a:endParaRPr>
          </a:p>
          <a:p>
            <a:pPr marL="538560" lvl="1" indent="-228960">
              <a:lnSpc>
                <a:spcPct val="100000"/>
              </a:lnSpc>
              <a:spcBef>
                <a:spcPts val="210"/>
              </a:spcBef>
              <a:buClr>
                <a:srgbClr val="9CBDBC"/>
              </a:buClr>
              <a:buFont typeface="Arial"/>
              <a:buChar char="•"/>
              <a:tabLst>
                <a:tab pos="538560" algn="l"/>
                <a:tab pos="539280" algn="l"/>
              </a:tabLst>
            </a:pP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a:t>
            </a:r>
            <a:r>
              <a:rPr lang="en-US" sz="2000" b="0" strike="noStrike" spc="-1">
                <a:solidFill>
                  <a:srgbClr val="2D2D8A"/>
                </a:solidFill>
                <a:latin typeface="Times New Roman"/>
                <a:ea typeface="DejaVu Sans"/>
              </a:rPr>
              <a:t>on its</a:t>
            </a:r>
            <a:r>
              <a:rPr lang="en-US" sz="2000" b="0" strike="noStrike" spc="12">
                <a:solidFill>
                  <a:srgbClr val="2D2D8A"/>
                </a:solidFill>
                <a:latin typeface="Times New Roman"/>
                <a:ea typeface="DejaVu Sans"/>
              </a:rPr>
              <a:t> </a:t>
            </a:r>
            <a:r>
              <a:rPr lang="en-US" sz="2000" b="0" u="heavy" strike="noStrike" spc="-7">
                <a:solidFill>
                  <a:srgbClr val="2D2D8A"/>
                </a:solidFill>
                <a:uFill>
                  <a:solidFill>
                    <a:srgbClr val="2E2B1F"/>
                  </a:solidFill>
                </a:uFill>
                <a:latin typeface="Times New Roman"/>
                <a:ea typeface="DejaVu Sans"/>
              </a:rPr>
              <a:t>name</a:t>
            </a:r>
            <a:endParaRPr lang="en-IN" sz="2000" b="0" strike="noStrike" spc="-1">
              <a:latin typeface="Arial"/>
            </a:endParaRPr>
          </a:p>
          <a:p>
            <a:pPr marL="538560" lvl="1" indent="-228960">
              <a:lnSpc>
                <a:spcPct val="100000"/>
              </a:lnSpc>
              <a:spcBef>
                <a:spcPts val="241"/>
              </a:spcBef>
              <a:buClr>
                <a:srgbClr val="9CBDBC"/>
              </a:buClr>
              <a:buFont typeface="Arial"/>
              <a:buChar char="•"/>
              <a:tabLst>
                <a:tab pos="538560" algn="l"/>
                <a:tab pos="539280" algn="l"/>
              </a:tabLst>
            </a:pP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on </a:t>
            </a:r>
            <a:r>
              <a:rPr lang="en-US" sz="2000" b="0" strike="noStrike" spc="-1">
                <a:solidFill>
                  <a:srgbClr val="2D2D8A"/>
                </a:solidFill>
                <a:latin typeface="Times New Roman"/>
                <a:ea typeface="DejaVu Sans"/>
              </a:rPr>
              <a:t>its</a:t>
            </a:r>
            <a:r>
              <a:rPr lang="en-US" sz="2000" b="0" strike="noStrike" spc="24">
                <a:solidFill>
                  <a:srgbClr val="2D2D8A"/>
                </a:solidFill>
                <a:latin typeface="Times New Roman"/>
                <a:ea typeface="DejaVu Sans"/>
              </a:rPr>
              <a:t> </a:t>
            </a:r>
            <a:r>
              <a:rPr lang="en-US" sz="2000" b="0" u="heavy" strike="noStrike" spc="-15">
                <a:solidFill>
                  <a:srgbClr val="2D2D8A"/>
                </a:solidFill>
                <a:uFill>
                  <a:solidFill>
                    <a:srgbClr val="2E2B1F"/>
                  </a:solidFill>
                </a:uFill>
                <a:latin typeface="Times New Roman"/>
                <a:ea typeface="DejaVu Sans"/>
              </a:rPr>
              <a:t>size</a:t>
            </a:r>
            <a:endParaRPr lang="en-IN" sz="2000" b="0" strike="noStrike" spc="-1">
              <a:latin typeface="Arial"/>
            </a:endParaRPr>
          </a:p>
          <a:p>
            <a:pPr marL="538560" lvl="1" indent="-228960">
              <a:lnSpc>
                <a:spcPct val="100000"/>
              </a:lnSpc>
              <a:spcBef>
                <a:spcPts val="241"/>
              </a:spcBef>
              <a:buClr>
                <a:srgbClr val="9CBDBC"/>
              </a:buClr>
              <a:buFont typeface="Arial"/>
              <a:buChar char="•"/>
              <a:tabLst>
                <a:tab pos="538560" algn="l"/>
                <a:tab pos="539280" algn="l"/>
              </a:tabLst>
            </a:pP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on </a:t>
            </a:r>
            <a:r>
              <a:rPr lang="en-US" sz="2000" b="0" strike="noStrike" spc="-1">
                <a:solidFill>
                  <a:srgbClr val="2D2D8A"/>
                </a:solidFill>
                <a:latin typeface="Times New Roman"/>
                <a:ea typeface="DejaVu Sans"/>
              </a:rPr>
              <a:t>its </a:t>
            </a:r>
            <a:r>
              <a:rPr lang="en-US" sz="2000" b="0" u="heavy" strike="noStrike" spc="-12">
                <a:solidFill>
                  <a:srgbClr val="2D2D8A"/>
                </a:solidFill>
                <a:uFill>
                  <a:solidFill>
                    <a:srgbClr val="2E2B1F"/>
                  </a:solidFill>
                </a:uFill>
                <a:latin typeface="Times New Roman"/>
                <a:ea typeface="DejaVu Sans"/>
              </a:rPr>
              <a:t>last </a:t>
            </a:r>
            <a:r>
              <a:rPr lang="en-US" sz="2000" b="0" u="heavy" strike="noStrike" spc="-7">
                <a:solidFill>
                  <a:srgbClr val="2D2D8A"/>
                </a:solidFill>
                <a:uFill>
                  <a:solidFill>
                    <a:srgbClr val="2E2B1F"/>
                  </a:solidFill>
                </a:uFill>
                <a:latin typeface="Times New Roman"/>
                <a:ea typeface="DejaVu Sans"/>
              </a:rPr>
              <a:t>modification</a:t>
            </a:r>
            <a:r>
              <a:rPr lang="en-US" sz="2000" b="0" u="heavy" strike="noStrike" spc="46">
                <a:solidFill>
                  <a:srgbClr val="2D2D8A"/>
                </a:solidFill>
                <a:uFill>
                  <a:solidFill>
                    <a:srgbClr val="2E2B1F"/>
                  </a:solidFill>
                </a:uFill>
                <a:latin typeface="Times New Roman"/>
                <a:ea typeface="DejaVu Sans"/>
              </a:rPr>
              <a:t> </a:t>
            </a:r>
            <a:r>
              <a:rPr lang="en-US" sz="2000" b="0" u="heavy" strike="noStrike" spc="-15">
                <a:solidFill>
                  <a:srgbClr val="2D2D8A"/>
                </a:solidFill>
                <a:uFill>
                  <a:solidFill>
                    <a:srgbClr val="2E2B1F"/>
                  </a:solidFill>
                </a:uFill>
                <a:latin typeface="Times New Roman"/>
                <a:ea typeface="DejaVu Sans"/>
              </a:rPr>
              <a:t>date</a:t>
            </a:r>
            <a:endParaRPr lang="en-IN" sz="2000" b="0" strike="noStrike" spc="-1">
              <a:latin typeface="Arial"/>
            </a:endParaRPr>
          </a:p>
          <a:p>
            <a:pPr marL="538560" lvl="1" indent="-228240">
              <a:lnSpc>
                <a:spcPts val="2160"/>
              </a:lnSpc>
              <a:spcBef>
                <a:spcPts val="516"/>
              </a:spcBef>
              <a:buClr>
                <a:srgbClr val="9CBDBC"/>
              </a:buClr>
              <a:buFont typeface="Arial"/>
              <a:buChar char="•"/>
              <a:tabLst>
                <a:tab pos="538560" algn="l"/>
                <a:tab pos="539280" algn="l"/>
              </a:tabLst>
            </a:pP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on </a:t>
            </a:r>
            <a:r>
              <a:rPr lang="en-US" sz="2000" b="0" strike="noStrike" spc="-1">
                <a:solidFill>
                  <a:srgbClr val="2D2D8A"/>
                </a:solidFill>
                <a:latin typeface="Times New Roman"/>
                <a:ea typeface="DejaVu Sans"/>
              </a:rPr>
              <a:t>its </a:t>
            </a:r>
            <a:r>
              <a:rPr lang="en-US" sz="2000" b="0" u="heavy" strike="noStrike" spc="-1">
                <a:solidFill>
                  <a:srgbClr val="2D2D8A"/>
                </a:solidFill>
                <a:uFill>
                  <a:solidFill>
                    <a:srgbClr val="2E2B1F"/>
                  </a:solidFill>
                </a:uFill>
                <a:latin typeface="Times New Roman"/>
                <a:ea typeface="DejaVu Sans"/>
              </a:rPr>
              <a:t>type</a:t>
            </a:r>
            <a:r>
              <a:rPr lang="en-US" sz="2000" b="0" strike="noStrike" spc="-1">
                <a:solidFill>
                  <a:srgbClr val="2D2D8A"/>
                </a:solidFill>
                <a:latin typeface="Times New Roman"/>
                <a:ea typeface="DejaVu Sans"/>
              </a:rPr>
              <a:t> </a:t>
            </a:r>
            <a:r>
              <a:rPr lang="en-US" sz="2000" b="0" strike="noStrike" spc="-7">
                <a:solidFill>
                  <a:srgbClr val="2D2D8A"/>
                </a:solidFill>
                <a:latin typeface="Times New Roman"/>
                <a:ea typeface="DejaVu Sans"/>
              </a:rPr>
              <a:t>(normal file, </a:t>
            </a:r>
            <a:r>
              <a:rPr lang="en-US" sz="2000" b="0" strike="noStrike" spc="-21">
                <a:solidFill>
                  <a:srgbClr val="2D2D8A"/>
                </a:solidFill>
                <a:latin typeface="Times New Roman"/>
                <a:ea typeface="DejaVu Sans"/>
              </a:rPr>
              <a:t>directory, </a:t>
            </a:r>
            <a:r>
              <a:rPr lang="en-US" sz="2000" b="0" strike="noStrike" spc="-12">
                <a:solidFill>
                  <a:srgbClr val="2D2D8A"/>
                </a:solidFill>
                <a:latin typeface="Times New Roman"/>
                <a:ea typeface="DejaVu Sans"/>
              </a:rPr>
              <a:t>symbolic  </a:t>
            </a:r>
            <a:r>
              <a:rPr lang="en-US" sz="2000" b="0" strike="noStrike" spc="-7">
                <a:solidFill>
                  <a:srgbClr val="2D2D8A"/>
                </a:solidFill>
                <a:latin typeface="Times New Roman"/>
                <a:ea typeface="DejaVu Sans"/>
              </a:rPr>
              <a:t>link,</a:t>
            </a:r>
            <a:r>
              <a:rPr lang="en-US" sz="2000" b="0" strike="noStrike" spc="-1">
                <a:solidFill>
                  <a:srgbClr val="2D2D8A"/>
                </a:solidFill>
                <a:latin typeface="Times New Roman"/>
                <a:ea typeface="DejaVu Sans"/>
              </a:rPr>
              <a:t> </a:t>
            </a:r>
            <a:r>
              <a:rPr lang="en-US" sz="2000" b="0" strike="noStrike" spc="-7">
                <a:solidFill>
                  <a:srgbClr val="2D2D8A"/>
                </a:solidFill>
                <a:latin typeface="Times New Roman"/>
                <a:ea typeface="DejaVu Sans"/>
              </a:rPr>
              <a:t>….)</a:t>
            </a:r>
            <a:endParaRPr lang="en-IN" sz="2000" b="0" strike="noStrike" spc="-1">
              <a:latin typeface="Arial"/>
            </a:endParaRPr>
          </a:p>
          <a:p>
            <a:pPr marL="538560" lvl="1" indent="-228960">
              <a:lnSpc>
                <a:spcPct val="100000"/>
              </a:lnSpc>
              <a:spcBef>
                <a:spcPts val="210"/>
              </a:spcBef>
              <a:buClr>
                <a:srgbClr val="9CBDBC"/>
              </a:buClr>
              <a:buFont typeface="Arial"/>
              <a:buChar char="•"/>
              <a:tabLst>
                <a:tab pos="538560" algn="l"/>
                <a:tab pos="539280" algn="l"/>
              </a:tabLst>
            </a:pPr>
            <a:r>
              <a:rPr lang="en-US" sz="2000" b="0" strike="noStrike" spc="-12">
                <a:solidFill>
                  <a:srgbClr val="2D2D8A"/>
                </a:solidFill>
                <a:latin typeface="Times New Roman"/>
                <a:ea typeface="DejaVu Sans"/>
              </a:rPr>
              <a:t>Search </a:t>
            </a:r>
            <a:r>
              <a:rPr lang="en-US" sz="2000" b="0" strike="noStrike" spc="-15">
                <a:solidFill>
                  <a:srgbClr val="2D2D8A"/>
                </a:solidFill>
                <a:latin typeface="Times New Roman"/>
                <a:ea typeface="DejaVu Sans"/>
              </a:rPr>
              <a:t>for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file based on </a:t>
            </a:r>
            <a:r>
              <a:rPr lang="en-US" sz="2000" b="0" u="heavy" strike="noStrike" spc="-7">
                <a:solidFill>
                  <a:srgbClr val="2D2D8A"/>
                </a:solidFill>
                <a:uFill>
                  <a:solidFill>
                    <a:srgbClr val="2E2B1F"/>
                  </a:solidFill>
                </a:uFill>
                <a:latin typeface="Times New Roman"/>
                <a:ea typeface="DejaVu Sans"/>
              </a:rPr>
              <a:t>other</a:t>
            </a:r>
            <a:r>
              <a:rPr lang="en-US" sz="2000" b="0" u="heavy" strike="noStrike" spc="4">
                <a:solidFill>
                  <a:srgbClr val="2D2D8A"/>
                </a:solidFill>
                <a:uFill>
                  <a:solidFill>
                    <a:srgbClr val="2E2B1F"/>
                  </a:solidFill>
                </a:uFill>
                <a:latin typeface="Times New Roman"/>
                <a:ea typeface="DejaVu Sans"/>
              </a:rPr>
              <a:t> </a:t>
            </a:r>
            <a:r>
              <a:rPr lang="en-US" sz="2000" b="0" u="heavy" strike="noStrike" spc="-7">
                <a:solidFill>
                  <a:srgbClr val="2D2D8A"/>
                </a:solidFill>
                <a:uFill>
                  <a:solidFill>
                    <a:srgbClr val="2E2B1F"/>
                  </a:solidFill>
                </a:uFill>
                <a:latin typeface="Times New Roman"/>
                <a:ea typeface="DejaVu Sans"/>
              </a:rPr>
              <a:t>criteria</a:t>
            </a:r>
            <a:endParaRPr lang="en-IN" sz="2000" b="0" strike="noStrike" spc="-1">
              <a:latin typeface="Arial"/>
            </a:endParaRPr>
          </a:p>
          <a:p>
            <a:pPr marL="538560" lvl="1" indent="-228960">
              <a:lnSpc>
                <a:spcPct val="100000"/>
              </a:lnSpc>
              <a:spcBef>
                <a:spcPts val="241"/>
              </a:spcBef>
              <a:buClr>
                <a:srgbClr val="9CBDBC"/>
              </a:buClr>
              <a:buFont typeface="Arial"/>
              <a:buChar char="•"/>
              <a:tabLst>
                <a:tab pos="538560" algn="l"/>
                <a:tab pos="539280" algn="l"/>
              </a:tabLst>
            </a:pPr>
            <a:r>
              <a:rPr lang="en-US" sz="2000" b="0" strike="noStrike" spc="-1">
                <a:solidFill>
                  <a:srgbClr val="2D2D8A"/>
                </a:solidFill>
                <a:latin typeface="Times New Roman"/>
                <a:ea typeface="DejaVu Sans"/>
              </a:rPr>
              <a:t>A </a:t>
            </a:r>
            <a:r>
              <a:rPr lang="en-US" sz="2000" b="0" u="heavy" strike="noStrike" spc="-7">
                <a:solidFill>
                  <a:srgbClr val="2D2D8A"/>
                </a:solidFill>
                <a:uFill>
                  <a:solidFill>
                    <a:srgbClr val="2E2B1F"/>
                  </a:solidFill>
                </a:uFill>
                <a:latin typeface="Times New Roman"/>
                <a:ea typeface="DejaVu Sans"/>
              </a:rPr>
              <a:t>combination</a:t>
            </a:r>
            <a:r>
              <a:rPr lang="en-US" sz="2000" b="0" strike="noStrike" spc="-7">
                <a:solidFill>
                  <a:srgbClr val="2D2D8A"/>
                </a:solidFill>
                <a:latin typeface="Times New Roman"/>
                <a:ea typeface="DejaVu Sans"/>
              </a:rPr>
              <a:t> of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of </a:t>
            </a:r>
            <a:r>
              <a:rPr lang="en-US" sz="2000" b="0" strike="noStrike" spc="-1">
                <a:solidFill>
                  <a:srgbClr val="2D2D8A"/>
                </a:solidFill>
                <a:latin typeface="Times New Roman"/>
                <a:ea typeface="DejaVu Sans"/>
              </a:rPr>
              <a:t>those </a:t>
            </a:r>
            <a:r>
              <a:rPr lang="en-US" sz="2000" b="0" strike="noStrike" spc="-12">
                <a:solidFill>
                  <a:srgbClr val="2D2D8A"/>
                </a:solidFill>
                <a:latin typeface="Times New Roman"/>
                <a:ea typeface="DejaVu Sans"/>
              </a:rPr>
              <a:t>search</a:t>
            </a:r>
            <a:r>
              <a:rPr lang="en-US" sz="2000" b="0" strike="noStrike" spc="-7">
                <a:solidFill>
                  <a:srgbClr val="2D2D8A"/>
                </a:solidFill>
                <a:latin typeface="Times New Roman"/>
                <a:ea typeface="DejaVu Sans"/>
              </a:rPr>
              <a:t> criteria</a:t>
            </a:r>
            <a:endParaRPr lang="en-IN" sz="2000" b="0" strike="noStrike" spc="-1">
              <a:latin typeface="Arial"/>
            </a:endParaRPr>
          </a:p>
          <a:p>
            <a:pPr marL="538560" lvl="1" indent="-228240">
              <a:lnSpc>
                <a:spcPts val="2160"/>
              </a:lnSpc>
              <a:spcBef>
                <a:spcPts val="510"/>
              </a:spcBef>
              <a:buClr>
                <a:srgbClr val="9CBDBC"/>
              </a:buClr>
              <a:buFont typeface="Arial"/>
              <a:buChar char="•"/>
              <a:tabLst>
                <a:tab pos="538560" algn="l"/>
                <a:tab pos="539280" algn="l"/>
              </a:tabLst>
            </a:pPr>
            <a:r>
              <a:rPr lang="en-US" sz="2000" b="0" strike="noStrike" spc="-7">
                <a:solidFill>
                  <a:srgbClr val="2D2D8A"/>
                </a:solidFill>
                <a:latin typeface="Times New Roman"/>
                <a:ea typeface="DejaVu Sans"/>
              </a:rPr>
              <a:t>Limit </a:t>
            </a:r>
            <a:r>
              <a:rPr lang="en-US" sz="2000" b="0" strike="noStrike" spc="-1">
                <a:solidFill>
                  <a:srgbClr val="2D2D8A"/>
                </a:solidFill>
                <a:latin typeface="Times New Roman"/>
                <a:ea typeface="DejaVu Sans"/>
              </a:rPr>
              <a:t>the </a:t>
            </a:r>
            <a:r>
              <a:rPr lang="en-US" sz="2000" b="0" strike="noStrike" spc="-12">
                <a:solidFill>
                  <a:srgbClr val="2D2D8A"/>
                </a:solidFill>
                <a:latin typeface="Times New Roman"/>
                <a:ea typeface="DejaVu Sans"/>
              </a:rPr>
              <a:t>search </a:t>
            </a:r>
            <a:r>
              <a:rPr lang="en-US" sz="2000" b="0" u="heavy" strike="noStrike" spc="-7">
                <a:solidFill>
                  <a:srgbClr val="2D2D8A"/>
                </a:solidFill>
                <a:uFill>
                  <a:solidFill>
                    <a:srgbClr val="2E2B1F"/>
                  </a:solidFill>
                </a:uFill>
                <a:latin typeface="Times New Roman"/>
                <a:ea typeface="DejaVu Sans"/>
              </a:rPr>
              <a:t>scope</a:t>
            </a:r>
            <a:r>
              <a:rPr lang="en-US" sz="2000" b="0" strike="noStrike" spc="-7">
                <a:solidFill>
                  <a:srgbClr val="2D2D8A"/>
                </a:solidFill>
                <a:latin typeface="Times New Roman"/>
                <a:ea typeface="DejaVu Sans"/>
              </a:rPr>
              <a:t> </a:t>
            </a:r>
            <a:r>
              <a:rPr lang="en-US" sz="2000" b="0" strike="noStrike" spc="-15">
                <a:solidFill>
                  <a:srgbClr val="2D2D8A"/>
                </a:solidFill>
                <a:latin typeface="Times New Roman"/>
                <a:ea typeface="DejaVu Sans"/>
              </a:rPr>
              <a:t>to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certain directory (and </a:t>
            </a:r>
            <a:r>
              <a:rPr lang="en-US" sz="2000" b="0" strike="noStrike" spc="-1">
                <a:solidFill>
                  <a:srgbClr val="2D2D8A"/>
                </a:solidFill>
                <a:latin typeface="Times New Roman"/>
                <a:ea typeface="DejaVu Sans"/>
              </a:rPr>
              <a:t>its  </a:t>
            </a:r>
            <a:r>
              <a:rPr lang="en-US" sz="2000" b="0" strike="noStrike" spc="-7">
                <a:solidFill>
                  <a:srgbClr val="2D2D8A"/>
                </a:solidFill>
                <a:latin typeface="Times New Roman"/>
                <a:ea typeface="DejaVu Sans"/>
              </a:rPr>
              <a:t>subdirectories)</a:t>
            </a:r>
            <a:endParaRPr lang="en-IN" sz="2000" b="0" strike="noStrike" spc="-1">
              <a:latin typeface="Arial"/>
            </a:endParaRPr>
          </a:p>
          <a:p>
            <a:pPr marL="538560" lvl="1" indent="-228960">
              <a:lnSpc>
                <a:spcPct val="100000"/>
              </a:lnSpc>
              <a:spcBef>
                <a:spcPts val="210"/>
              </a:spcBef>
              <a:buClr>
                <a:srgbClr val="9CBDBC"/>
              </a:buClr>
              <a:buFont typeface="Arial"/>
              <a:buChar char="•"/>
              <a:tabLst>
                <a:tab pos="538560" algn="l"/>
                <a:tab pos="539280" algn="l"/>
              </a:tabLst>
            </a:pPr>
            <a:r>
              <a:rPr lang="en-US" sz="2000" b="0" u="heavy" strike="noStrike" spc="-7">
                <a:solidFill>
                  <a:srgbClr val="2D2D8A"/>
                </a:solidFill>
                <a:uFill>
                  <a:solidFill>
                    <a:srgbClr val="2E2B1F"/>
                  </a:solidFill>
                </a:uFill>
                <a:latin typeface="Times New Roman"/>
                <a:ea typeface="DejaVu Sans"/>
              </a:rPr>
              <a:t>Skip</a:t>
            </a:r>
            <a:r>
              <a:rPr lang="en-US" sz="2000" b="0" strike="noStrike" spc="-7">
                <a:solidFill>
                  <a:srgbClr val="2D2D8A"/>
                </a:solidFill>
                <a:latin typeface="Times New Roman"/>
                <a:ea typeface="DejaVu Sans"/>
              </a:rPr>
              <a:t> Some subdirectories </a:t>
            </a:r>
            <a:r>
              <a:rPr lang="en-US" sz="2000" b="0" strike="noStrike" spc="-15">
                <a:solidFill>
                  <a:srgbClr val="2D2D8A"/>
                </a:solidFill>
                <a:latin typeface="Times New Roman"/>
                <a:ea typeface="DejaVu Sans"/>
              </a:rPr>
              <a:t>from </a:t>
            </a:r>
            <a:r>
              <a:rPr lang="en-US" sz="2000" b="0" strike="noStrike" spc="-1">
                <a:solidFill>
                  <a:srgbClr val="2D2D8A"/>
                </a:solidFill>
                <a:latin typeface="Times New Roman"/>
                <a:ea typeface="DejaVu Sans"/>
              </a:rPr>
              <a:t>the </a:t>
            </a:r>
            <a:r>
              <a:rPr lang="en-US" sz="2000" b="0" strike="noStrike" spc="-12">
                <a:solidFill>
                  <a:srgbClr val="2D2D8A"/>
                </a:solidFill>
                <a:latin typeface="Times New Roman"/>
                <a:ea typeface="DejaVu Sans"/>
              </a:rPr>
              <a:t>search</a:t>
            </a:r>
            <a:r>
              <a:rPr lang="en-US" sz="2000" b="0" strike="noStrike" spc="24">
                <a:solidFill>
                  <a:srgbClr val="2D2D8A"/>
                </a:solidFill>
                <a:latin typeface="Times New Roman"/>
                <a:ea typeface="DejaVu Sans"/>
              </a:rPr>
              <a:t> </a:t>
            </a:r>
            <a:r>
              <a:rPr lang="en-US" sz="2000" b="0" strike="noStrike" spc="-7">
                <a:solidFill>
                  <a:srgbClr val="2D2D8A"/>
                </a:solidFill>
                <a:latin typeface="Times New Roman"/>
                <a:ea typeface="DejaVu Sans"/>
              </a:rPr>
              <a:t>scope</a:t>
            </a:r>
            <a:endParaRPr lang="en-IN" sz="2000" b="0" strike="noStrike" spc="-1">
              <a:latin typeface="Arial"/>
            </a:endParaRPr>
          </a:p>
          <a:p>
            <a:pPr marL="241200" indent="-227520">
              <a:lnSpc>
                <a:spcPts val="2381"/>
              </a:lnSpc>
              <a:spcBef>
                <a:spcPts val="556"/>
              </a:spcBef>
              <a:buClr>
                <a:srgbClr val="A9A47B"/>
              </a:buClr>
              <a:buFont typeface="Arial"/>
              <a:buChar char="•"/>
              <a:tabLst>
                <a:tab pos="240840" algn="l"/>
                <a:tab pos="241200" algn="l"/>
              </a:tabLst>
            </a:pPr>
            <a:r>
              <a:rPr lang="en-US" sz="2000" b="0" strike="noStrike" spc="-12">
                <a:solidFill>
                  <a:srgbClr val="2D2D8A"/>
                </a:solidFill>
                <a:latin typeface="Times New Roman"/>
                <a:ea typeface="DejaVu Sans"/>
              </a:rPr>
              <a:t>This command </a:t>
            </a:r>
            <a:r>
              <a:rPr lang="en-US" sz="2000" b="0" strike="noStrike" spc="-7">
                <a:solidFill>
                  <a:srgbClr val="2D2D8A"/>
                </a:solidFill>
                <a:latin typeface="Times New Roman"/>
                <a:ea typeface="DejaVu Sans"/>
              </a:rPr>
              <a:t>also </a:t>
            </a:r>
            <a:r>
              <a:rPr lang="en-US" sz="2000" b="0" strike="noStrike" spc="-12">
                <a:solidFill>
                  <a:srgbClr val="2D2D8A"/>
                </a:solidFill>
                <a:latin typeface="Times New Roman"/>
                <a:ea typeface="DejaVu Sans"/>
              </a:rPr>
              <a:t>allows </a:t>
            </a:r>
            <a:r>
              <a:rPr lang="en-US" sz="2000" b="0" strike="noStrike" spc="-21">
                <a:solidFill>
                  <a:srgbClr val="2D2D8A"/>
                </a:solidFill>
                <a:latin typeface="Times New Roman"/>
                <a:ea typeface="DejaVu Sans"/>
              </a:rPr>
              <a:t>for </a:t>
            </a:r>
            <a:r>
              <a:rPr lang="en-US" sz="2000" b="0" strike="noStrike" spc="-12">
                <a:solidFill>
                  <a:srgbClr val="2D2D8A"/>
                </a:solidFill>
                <a:latin typeface="Times New Roman"/>
                <a:ea typeface="DejaVu Sans"/>
              </a:rPr>
              <a:t>performing </a:t>
            </a:r>
            <a:r>
              <a:rPr lang="en-US" sz="2000" b="0" strike="noStrike" spc="-7">
                <a:solidFill>
                  <a:srgbClr val="2D2D8A"/>
                </a:solidFill>
                <a:latin typeface="Times New Roman"/>
                <a:ea typeface="DejaVu Sans"/>
              </a:rPr>
              <a:t>an action on all the  </a:t>
            </a:r>
            <a:r>
              <a:rPr lang="en-US" sz="2000" b="0" strike="noStrike" spc="-12">
                <a:solidFill>
                  <a:srgbClr val="2D2D8A"/>
                </a:solidFill>
                <a:latin typeface="Times New Roman"/>
                <a:ea typeface="DejaVu Sans"/>
              </a:rPr>
              <a:t>files that </a:t>
            </a:r>
            <a:r>
              <a:rPr lang="en-US" sz="2000" b="0" strike="noStrike" spc="-15">
                <a:solidFill>
                  <a:srgbClr val="2D2D8A"/>
                </a:solidFill>
                <a:latin typeface="Times New Roman"/>
                <a:ea typeface="DejaVu Sans"/>
              </a:rPr>
              <a:t>match </a:t>
            </a:r>
            <a:r>
              <a:rPr lang="en-US" sz="2000" b="0" strike="noStrike" spc="-7">
                <a:solidFill>
                  <a:srgbClr val="2D2D8A"/>
                </a:solidFill>
                <a:latin typeface="Times New Roman"/>
                <a:ea typeface="DejaVu Sans"/>
              </a:rPr>
              <a:t>the </a:t>
            </a:r>
            <a:r>
              <a:rPr lang="en-US" sz="2000" b="0" strike="noStrike" spc="-12">
                <a:solidFill>
                  <a:srgbClr val="2D2D8A"/>
                </a:solidFill>
                <a:latin typeface="Times New Roman"/>
                <a:ea typeface="DejaVu Sans"/>
              </a:rPr>
              <a:t>search</a:t>
            </a:r>
            <a:r>
              <a:rPr lang="en-US" sz="2000" b="0" strike="noStrike" spc="26">
                <a:solidFill>
                  <a:srgbClr val="2D2D8A"/>
                </a:solidFill>
                <a:latin typeface="Times New Roman"/>
                <a:ea typeface="DejaVu Sans"/>
              </a:rPr>
              <a:t> </a:t>
            </a:r>
            <a:r>
              <a:rPr lang="en-US" sz="2000" b="0" strike="noStrike" spc="-12">
                <a:solidFill>
                  <a:srgbClr val="2D2D8A"/>
                </a:solidFill>
                <a:latin typeface="Times New Roman"/>
                <a:ea typeface="DejaVu Sans"/>
              </a:rPr>
              <a:t>criteria</a:t>
            </a:r>
            <a:endParaRPr lang="en-IN" sz="2000" b="0" strike="noStrike" spc="-1">
              <a:latin typeface="Arial"/>
            </a:endParaRPr>
          </a:p>
          <a:p>
            <a:pPr>
              <a:lnSpc>
                <a:spcPct val="100000"/>
              </a:lnSpc>
              <a:spcBef>
                <a:spcPts val="479"/>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92">
                <a:solidFill>
                  <a:srgbClr val="2D2D8A"/>
                </a:solidFill>
                <a:latin typeface="Arial"/>
                <a:ea typeface="DejaVu Sans"/>
              </a:rPr>
              <a:t>Selecting </a:t>
            </a:r>
            <a:r>
              <a:rPr lang="en-US" sz="4400" b="1" strike="noStrike" spc="-72">
                <a:solidFill>
                  <a:srgbClr val="2D2D8A"/>
                </a:solidFill>
                <a:latin typeface="Arial"/>
                <a:ea typeface="DejaVu Sans"/>
              </a:rPr>
              <a:t>the </a:t>
            </a:r>
            <a:r>
              <a:rPr lang="en-US" sz="4400" b="1" strike="noStrike" spc="-100">
                <a:solidFill>
                  <a:srgbClr val="2D2D8A"/>
                </a:solidFill>
                <a:latin typeface="Arial"/>
                <a:ea typeface="DejaVu Sans"/>
              </a:rPr>
              <a:t>Search</a:t>
            </a:r>
            <a:r>
              <a:rPr lang="en-US" sz="4400" b="1" strike="noStrike" spc="-491">
                <a:solidFill>
                  <a:srgbClr val="2D2D8A"/>
                </a:solidFill>
                <a:latin typeface="Arial"/>
                <a:ea typeface="DejaVu Sans"/>
              </a:rPr>
              <a:t> </a:t>
            </a:r>
            <a:r>
              <a:rPr lang="en-US" sz="4400" b="1" strike="noStrike" spc="-86">
                <a:solidFill>
                  <a:srgbClr val="2D2D8A"/>
                </a:solidFill>
                <a:latin typeface="Arial"/>
                <a:ea typeface="DejaVu Sans"/>
              </a:rPr>
              <a:t>Scope</a:t>
            </a:r>
            <a:endParaRPr lang="en-IN" sz="4400" b="0" strike="noStrike" spc="-1">
              <a:latin typeface="Arial"/>
            </a:endParaRPr>
          </a:p>
        </p:txBody>
      </p:sp>
      <p:sp>
        <p:nvSpPr>
          <p:cNvPr id="530" name="CustomShape 2"/>
          <p:cNvSpPr/>
          <p:nvPr/>
        </p:nvSpPr>
        <p:spPr>
          <a:xfrm>
            <a:off x="457200" y="16765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105"/>
              </a:spcBef>
              <a:buClr>
                <a:srgbClr val="A9A47B"/>
              </a:buClr>
              <a:buFont typeface="Arial"/>
              <a:buChar char="•"/>
              <a:tabLst>
                <a:tab pos="240840" algn="l"/>
                <a:tab pos="241200" algn="l"/>
              </a:tabLst>
            </a:pPr>
            <a:r>
              <a:rPr lang="en-US" sz="2000" b="0" strike="noStrike" spc="-7">
                <a:solidFill>
                  <a:srgbClr val="2D2D8A"/>
                </a:solidFill>
                <a:latin typeface="Times New Roman"/>
                <a:ea typeface="DejaVu Sans"/>
              </a:rPr>
              <a:t>The find command </a:t>
            </a:r>
            <a:r>
              <a:rPr lang="en-US" sz="2000" b="0" strike="noStrike" spc="-12">
                <a:solidFill>
                  <a:srgbClr val="2D2D8A"/>
                </a:solidFill>
                <a:latin typeface="Times New Roman"/>
                <a:ea typeface="DejaVu Sans"/>
              </a:rPr>
              <a:t>perform </a:t>
            </a:r>
            <a:r>
              <a:rPr lang="en-US" sz="2000" b="0" strike="noStrike" spc="-1">
                <a:solidFill>
                  <a:srgbClr val="2D2D8A"/>
                </a:solidFill>
                <a:latin typeface="Times New Roman"/>
                <a:ea typeface="DejaVu Sans"/>
              </a:rPr>
              <a:t>its </a:t>
            </a:r>
            <a:r>
              <a:rPr lang="en-US" sz="2000" b="0" strike="noStrike" spc="-12">
                <a:solidFill>
                  <a:srgbClr val="2D2D8A"/>
                </a:solidFill>
                <a:latin typeface="Times New Roman"/>
                <a:ea typeface="DejaVu Sans"/>
              </a:rPr>
              <a:t>search </a:t>
            </a:r>
            <a:r>
              <a:rPr lang="en-US" sz="2000" b="0" strike="noStrike" spc="-1">
                <a:solidFill>
                  <a:srgbClr val="2D2D8A"/>
                </a:solidFill>
                <a:latin typeface="Times New Roman"/>
                <a:ea typeface="DejaVu Sans"/>
              </a:rPr>
              <a:t>within the </a:t>
            </a:r>
            <a:r>
              <a:rPr lang="en-US" sz="2000" b="0" strike="noStrike" spc="-7">
                <a:solidFill>
                  <a:srgbClr val="2D2D8A"/>
                </a:solidFill>
                <a:latin typeface="Times New Roman"/>
                <a:ea typeface="DejaVu Sans"/>
              </a:rPr>
              <a:t>given</a:t>
            </a:r>
            <a:r>
              <a:rPr lang="en-US" sz="2000" b="0" strike="noStrike" spc="-12">
                <a:solidFill>
                  <a:srgbClr val="2D2D8A"/>
                </a:solidFill>
                <a:latin typeface="Times New Roman"/>
                <a:ea typeface="DejaVu Sans"/>
              </a:rPr>
              <a:t> </a:t>
            </a:r>
            <a:r>
              <a:rPr lang="en-US" sz="2000" b="0" strike="noStrike" spc="-7">
                <a:solidFill>
                  <a:srgbClr val="2D2D8A"/>
                </a:solidFill>
                <a:latin typeface="Times New Roman"/>
                <a:ea typeface="DejaVu Sans"/>
              </a:rPr>
              <a:t>scope</a:t>
            </a:r>
            <a:endParaRPr lang="en-IN" sz="2000" b="0" strike="noStrike" spc="-1">
              <a:latin typeface="Arial"/>
            </a:endParaRPr>
          </a:p>
          <a:p>
            <a:pPr marL="241200" indent="-227520">
              <a:lnSpc>
                <a:spcPct val="100000"/>
              </a:lnSpc>
              <a:spcBef>
                <a:spcPts val="400"/>
              </a:spcBef>
              <a:buClr>
                <a:srgbClr val="A9A47B"/>
              </a:buClr>
              <a:buFont typeface="Arial"/>
              <a:buChar char="•"/>
              <a:tabLst>
                <a:tab pos="240840" algn="l"/>
                <a:tab pos="241200" algn="l"/>
              </a:tabLst>
            </a:pPr>
            <a:r>
              <a:rPr lang="en-US" sz="2000" b="0" strike="noStrike" spc="-12">
                <a:solidFill>
                  <a:srgbClr val="2D2D8A"/>
                </a:solidFill>
                <a:latin typeface="Times New Roman"/>
                <a:ea typeface="DejaVu Sans"/>
              </a:rPr>
              <a:t>For</a:t>
            </a:r>
            <a:r>
              <a:rPr lang="en-US" sz="2000" b="0" strike="noStrike" spc="-21">
                <a:solidFill>
                  <a:srgbClr val="2D2D8A"/>
                </a:solidFill>
                <a:latin typeface="Times New Roman"/>
                <a:ea typeface="DejaVu Sans"/>
              </a:rPr>
              <a:t> </a:t>
            </a:r>
            <a:r>
              <a:rPr lang="en-US" sz="2000" b="0" strike="noStrike" spc="-12">
                <a:solidFill>
                  <a:srgbClr val="2D2D8A"/>
                </a:solidFill>
                <a:latin typeface="Times New Roman"/>
                <a:ea typeface="DejaVu Sans"/>
              </a:rPr>
              <a:t>example:</a:t>
            </a:r>
            <a:endParaRPr lang="en-IN" sz="2000" b="0" strike="noStrike" spc="-1">
              <a:latin typeface="Arial"/>
            </a:endParaRPr>
          </a:p>
          <a:p>
            <a:pPr marL="309240" indent="-342000">
              <a:lnSpc>
                <a:spcPct val="100000"/>
              </a:lnSpc>
              <a:spcBef>
                <a:spcPts val="6"/>
              </a:spcBef>
              <a:buClr>
                <a:srgbClr val="FF0000"/>
              </a:buClr>
              <a:buFont typeface="Arial"/>
              <a:buChar char="•"/>
              <a:tabLst>
                <a:tab pos="240840" algn="l"/>
                <a:tab pos="241200" algn="l"/>
              </a:tabLst>
            </a:pPr>
            <a:r>
              <a:rPr lang="en-US" sz="2000" b="1" i="1" strike="noStrike" spc="-7">
                <a:solidFill>
                  <a:srgbClr val="FF0000"/>
                </a:solidFill>
                <a:latin typeface="Times New Roman"/>
                <a:ea typeface="DejaVu Sans"/>
              </a:rPr>
              <a:t>$ find</a:t>
            </a:r>
            <a:r>
              <a:rPr lang="en-US" sz="2000" b="1" i="1" strike="noStrike" spc="-26">
                <a:solidFill>
                  <a:srgbClr val="FF0000"/>
                </a:solidFill>
                <a:latin typeface="Times New Roman"/>
                <a:ea typeface="DejaVu Sans"/>
              </a:rPr>
              <a:t> </a:t>
            </a:r>
            <a:r>
              <a:rPr lang="en-US" sz="2000" b="1" i="1" strike="noStrike" spc="-7">
                <a:solidFill>
                  <a:srgbClr val="FF0000"/>
                </a:solidFill>
                <a:latin typeface="Times New Roman"/>
                <a:ea typeface="DejaVu Sans"/>
              </a:rPr>
              <a:t>~</a:t>
            </a:r>
            <a:endParaRPr lang="en-IN" sz="2000" b="0" strike="noStrike" spc="-1">
              <a:latin typeface="Arial"/>
            </a:endParaRPr>
          </a:p>
          <a:p>
            <a:pPr marL="904320" lvl="1" indent="-228240">
              <a:lnSpc>
                <a:spcPts val="2035"/>
              </a:lnSpc>
              <a:spcBef>
                <a:spcPts val="11"/>
              </a:spcBef>
              <a:buClr>
                <a:srgbClr val="D2CA6C"/>
              </a:buClr>
              <a:buFont typeface="Arial"/>
              <a:buChar char="•"/>
              <a:tabLst>
                <a:tab pos="904320" algn="l"/>
                <a:tab pos="905040" algn="l"/>
              </a:tabLst>
            </a:pPr>
            <a:r>
              <a:rPr lang="en-US" sz="2000" b="0" strike="noStrike" spc="-7">
                <a:solidFill>
                  <a:srgbClr val="2D2D8A"/>
                </a:solidFill>
                <a:latin typeface="Times New Roman"/>
                <a:ea typeface="DejaVu Sans"/>
              </a:rPr>
              <a:t>This </a:t>
            </a:r>
            <a:r>
              <a:rPr lang="en-US" sz="2000" b="0" strike="noStrike" spc="-1">
                <a:solidFill>
                  <a:srgbClr val="2D2D8A"/>
                </a:solidFill>
                <a:latin typeface="Times New Roman"/>
                <a:ea typeface="DejaVu Sans"/>
              </a:rPr>
              <a:t>will </a:t>
            </a:r>
            <a:r>
              <a:rPr lang="en-US" sz="2000" b="0" strike="noStrike" spc="-7">
                <a:solidFill>
                  <a:srgbClr val="2D2D8A"/>
                </a:solidFill>
                <a:latin typeface="Times New Roman"/>
                <a:ea typeface="DejaVu Sans"/>
              </a:rPr>
              <a:t>list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files </a:t>
            </a:r>
            <a:r>
              <a:rPr lang="en-US" sz="2000" b="0" strike="noStrike" spc="-1">
                <a:solidFill>
                  <a:srgbClr val="2D2D8A"/>
                </a:solidFill>
                <a:latin typeface="Times New Roman"/>
                <a:ea typeface="DejaVu Sans"/>
              </a:rPr>
              <a:t>in the </a:t>
            </a:r>
            <a:r>
              <a:rPr lang="en-US" sz="2000" b="0" strike="noStrike" spc="-7">
                <a:solidFill>
                  <a:srgbClr val="2D2D8A"/>
                </a:solidFill>
                <a:latin typeface="Times New Roman"/>
                <a:ea typeface="DejaVu Sans"/>
              </a:rPr>
              <a:t>home directory </a:t>
            </a:r>
            <a:r>
              <a:rPr lang="en-US" sz="2000" b="0" strike="noStrike" spc="-1">
                <a:solidFill>
                  <a:srgbClr val="2D2D8A"/>
                </a:solidFill>
                <a:latin typeface="Times New Roman"/>
                <a:ea typeface="DejaVu Sans"/>
              </a:rPr>
              <a:t>and its</a:t>
            </a:r>
            <a:r>
              <a:rPr lang="en-US" sz="2000" b="0" strike="noStrike" spc="-157">
                <a:solidFill>
                  <a:srgbClr val="2D2D8A"/>
                </a:solidFill>
                <a:latin typeface="Times New Roman"/>
                <a:ea typeface="DejaVu Sans"/>
              </a:rPr>
              <a:t> </a:t>
            </a:r>
            <a:r>
              <a:rPr lang="en-US" sz="2000" b="0" strike="noStrike" spc="-7">
                <a:solidFill>
                  <a:srgbClr val="2D2D8A"/>
                </a:solidFill>
                <a:latin typeface="Times New Roman"/>
                <a:ea typeface="DejaVu Sans"/>
              </a:rPr>
              <a:t>subdirectories</a:t>
            </a:r>
            <a:endParaRPr lang="en-IN" sz="2000" b="0" strike="noStrike" spc="-1">
              <a:latin typeface="Arial"/>
            </a:endParaRPr>
          </a:p>
          <a:p>
            <a:pPr marL="309240" indent="-342000">
              <a:lnSpc>
                <a:spcPts val="2276"/>
              </a:lnSpc>
              <a:spcBef>
                <a:spcPts val="400"/>
              </a:spcBef>
              <a:buClr>
                <a:srgbClr val="FF0000"/>
              </a:buClr>
              <a:buFont typeface="Arial"/>
              <a:buChar char="•"/>
              <a:tabLst>
                <a:tab pos="904320" algn="l"/>
                <a:tab pos="905040" algn="l"/>
              </a:tabLst>
            </a:pPr>
            <a:r>
              <a:rPr lang="en-US" sz="2000" b="1" i="1" strike="noStrike" spc="-7">
                <a:solidFill>
                  <a:srgbClr val="FF0000"/>
                </a:solidFill>
                <a:latin typeface="Times New Roman"/>
                <a:ea typeface="DejaVu Sans"/>
              </a:rPr>
              <a:t>$ </a:t>
            </a:r>
            <a:r>
              <a:rPr lang="en-US" sz="2000" b="1" i="1" strike="noStrike" spc="-12">
                <a:solidFill>
                  <a:srgbClr val="FF0000"/>
                </a:solidFill>
                <a:latin typeface="Times New Roman"/>
                <a:ea typeface="DejaVu Sans"/>
              </a:rPr>
              <a:t>find </a:t>
            </a:r>
            <a:r>
              <a:rPr lang="en-US" sz="2000" b="1" i="1" strike="noStrike" spc="-7">
                <a:solidFill>
                  <a:srgbClr val="FF0000"/>
                </a:solidFill>
                <a:latin typeface="Times New Roman"/>
                <a:ea typeface="DejaVu Sans"/>
              </a:rPr>
              <a:t>~ | wc -l</a:t>
            </a:r>
            <a:endParaRPr lang="en-IN" sz="2000" b="0" strike="noStrike" spc="-1">
              <a:latin typeface="Arial"/>
            </a:endParaRPr>
          </a:p>
          <a:p>
            <a:pPr marL="904320" lvl="1" indent="-228240">
              <a:lnSpc>
                <a:spcPts val="2035"/>
              </a:lnSpc>
              <a:spcBef>
                <a:spcPts val="6"/>
              </a:spcBef>
              <a:buClr>
                <a:srgbClr val="D2CA6C"/>
              </a:buClr>
              <a:buFont typeface="Arial"/>
              <a:buChar char="•"/>
              <a:tabLst>
                <a:tab pos="904320" algn="l"/>
                <a:tab pos="905040" algn="l"/>
              </a:tabLst>
            </a:pPr>
            <a:r>
              <a:rPr lang="en-US" sz="2000" b="0" strike="noStrike" spc="-7">
                <a:solidFill>
                  <a:srgbClr val="2D2D8A"/>
                </a:solidFill>
                <a:latin typeface="Times New Roman"/>
                <a:ea typeface="DejaVu Sans"/>
              </a:rPr>
              <a:t>Count files </a:t>
            </a:r>
            <a:r>
              <a:rPr lang="en-US" sz="2000" b="0" strike="noStrike" spc="-1">
                <a:solidFill>
                  <a:srgbClr val="2D2D8A"/>
                </a:solidFill>
                <a:latin typeface="Times New Roman"/>
                <a:ea typeface="DejaVu Sans"/>
              </a:rPr>
              <a:t>under </a:t>
            </a:r>
            <a:r>
              <a:rPr lang="en-US" sz="2000" b="0" strike="noStrike" spc="-21">
                <a:solidFill>
                  <a:srgbClr val="2D2D8A"/>
                </a:solidFill>
                <a:latin typeface="Times New Roman"/>
                <a:ea typeface="DejaVu Sans"/>
              </a:rPr>
              <a:t>my </a:t>
            </a:r>
            <a:r>
              <a:rPr lang="en-US" sz="2000" b="0" strike="noStrike" spc="-7">
                <a:solidFill>
                  <a:srgbClr val="2D2D8A"/>
                </a:solidFill>
                <a:latin typeface="Times New Roman"/>
                <a:ea typeface="DejaVu Sans"/>
              </a:rPr>
              <a:t>home</a:t>
            </a:r>
            <a:r>
              <a:rPr lang="en-US" sz="2000" b="0" strike="noStrike" spc="-52">
                <a:solidFill>
                  <a:srgbClr val="2D2D8A"/>
                </a:solidFill>
                <a:latin typeface="Times New Roman"/>
                <a:ea typeface="DejaVu Sans"/>
              </a:rPr>
              <a:t> </a:t>
            </a:r>
            <a:r>
              <a:rPr lang="en-US" sz="2000" b="0" strike="noStrike" spc="-7">
                <a:solidFill>
                  <a:srgbClr val="2D2D8A"/>
                </a:solidFill>
                <a:latin typeface="Times New Roman"/>
                <a:ea typeface="DejaVu Sans"/>
              </a:rPr>
              <a:t>directory</a:t>
            </a:r>
            <a:endParaRPr lang="en-IN" sz="2000" b="0" strike="noStrike" spc="-1">
              <a:latin typeface="Arial"/>
            </a:endParaRPr>
          </a:p>
          <a:p>
            <a:pPr marL="309240" indent="-342000">
              <a:lnSpc>
                <a:spcPts val="2276"/>
              </a:lnSpc>
              <a:spcBef>
                <a:spcPts val="400"/>
              </a:spcBef>
              <a:buClr>
                <a:srgbClr val="FF0000"/>
              </a:buClr>
              <a:buFont typeface="Arial"/>
              <a:buChar char="•"/>
              <a:tabLst>
                <a:tab pos="904320" algn="l"/>
                <a:tab pos="905040" algn="l"/>
              </a:tabLst>
            </a:pPr>
            <a:r>
              <a:rPr lang="en-US" sz="2000" b="1" i="1" strike="noStrike" spc="-7">
                <a:solidFill>
                  <a:srgbClr val="FF0000"/>
                </a:solidFill>
                <a:latin typeface="Times New Roman"/>
                <a:ea typeface="DejaVu Sans"/>
              </a:rPr>
              <a:t>$ </a:t>
            </a:r>
            <a:r>
              <a:rPr lang="en-US" sz="2000" b="1" i="1" strike="noStrike" spc="-12">
                <a:solidFill>
                  <a:srgbClr val="FF0000"/>
                </a:solidFill>
                <a:latin typeface="Times New Roman"/>
                <a:ea typeface="DejaVu Sans"/>
              </a:rPr>
              <a:t>find </a:t>
            </a:r>
            <a:r>
              <a:rPr lang="en-US" sz="2000" b="1" i="1" strike="noStrike" spc="-7">
                <a:solidFill>
                  <a:srgbClr val="FF0000"/>
                </a:solidFill>
                <a:latin typeface="Times New Roman"/>
                <a:ea typeface="DejaVu Sans"/>
              </a:rPr>
              <a:t>/</a:t>
            </a:r>
            <a:endParaRPr lang="en-IN" sz="2000" b="0" strike="noStrike" spc="-1">
              <a:latin typeface="Arial"/>
            </a:endParaRPr>
          </a:p>
          <a:p>
            <a:pPr marL="904320" lvl="1" indent="-228240">
              <a:lnSpc>
                <a:spcPct val="100000"/>
              </a:lnSpc>
              <a:spcBef>
                <a:spcPts val="11"/>
              </a:spcBef>
              <a:buClr>
                <a:srgbClr val="D2CA6C"/>
              </a:buClr>
              <a:buFont typeface="Arial"/>
              <a:buChar char="•"/>
              <a:tabLst>
                <a:tab pos="904320" algn="l"/>
                <a:tab pos="905040" algn="l"/>
              </a:tabLst>
            </a:pPr>
            <a:r>
              <a:rPr lang="en-US" sz="2000" b="0" strike="noStrike" spc="-7">
                <a:solidFill>
                  <a:srgbClr val="2D2D8A"/>
                </a:solidFill>
                <a:latin typeface="Times New Roman"/>
                <a:ea typeface="DejaVu Sans"/>
              </a:rPr>
              <a:t>List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files </a:t>
            </a:r>
            <a:r>
              <a:rPr lang="en-US" sz="2000" b="0" strike="noStrike" spc="-1">
                <a:solidFill>
                  <a:srgbClr val="2D2D8A"/>
                </a:solidFill>
                <a:latin typeface="Times New Roman"/>
                <a:ea typeface="DejaVu Sans"/>
              </a:rPr>
              <a:t>in the </a:t>
            </a:r>
            <a:r>
              <a:rPr lang="en-US" sz="2000" b="0" strike="noStrike" spc="-15">
                <a:solidFill>
                  <a:srgbClr val="2D2D8A"/>
                </a:solidFill>
                <a:latin typeface="Times New Roman"/>
                <a:ea typeface="DejaVu Sans"/>
              </a:rPr>
              <a:t>system </a:t>
            </a:r>
            <a:r>
              <a:rPr lang="en-US" sz="2000" b="0" strike="noStrike" spc="-7">
                <a:solidFill>
                  <a:srgbClr val="2D2D8A"/>
                </a:solidFill>
                <a:latin typeface="Times New Roman"/>
                <a:ea typeface="DejaVu Sans"/>
              </a:rPr>
              <a:t>starting </a:t>
            </a:r>
            <a:r>
              <a:rPr lang="en-US" sz="2000" b="0" strike="noStrike" spc="-12">
                <a:solidFill>
                  <a:srgbClr val="2D2D8A"/>
                </a:solidFill>
                <a:latin typeface="Times New Roman"/>
                <a:ea typeface="DejaVu Sans"/>
              </a:rPr>
              <a:t>from </a:t>
            </a:r>
            <a:r>
              <a:rPr lang="en-US" sz="2000" b="0" strike="noStrike" spc="-1">
                <a:solidFill>
                  <a:srgbClr val="2D2D8A"/>
                </a:solidFill>
                <a:latin typeface="Times New Roman"/>
                <a:ea typeface="DejaVu Sans"/>
              </a:rPr>
              <a:t>the </a:t>
            </a:r>
            <a:r>
              <a:rPr lang="en-US" sz="2000" b="0" strike="noStrike" spc="-12">
                <a:solidFill>
                  <a:srgbClr val="2D2D8A"/>
                </a:solidFill>
                <a:latin typeface="Times New Roman"/>
                <a:ea typeface="DejaVu Sans"/>
              </a:rPr>
              <a:t>root</a:t>
            </a:r>
            <a:r>
              <a:rPr lang="en-US" sz="2000" b="0" strike="noStrike" spc="-97">
                <a:solidFill>
                  <a:srgbClr val="2D2D8A"/>
                </a:solidFill>
                <a:latin typeface="Times New Roman"/>
                <a:ea typeface="DejaVu Sans"/>
              </a:rPr>
              <a:t> </a:t>
            </a:r>
            <a:r>
              <a:rPr lang="en-US" sz="2000" b="0" strike="noStrike" spc="-7">
                <a:solidFill>
                  <a:srgbClr val="2D2D8A"/>
                </a:solidFill>
                <a:latin typeface="Times New Roman"/>
                <a:ea typeface="DejaVu Sans"/>
              </a:rPr>
              <a:t>directory</a:t>
            </a:r>
            <a:endParaRPr lang="en-IN" sz="2000" b="0" strike="noStrike" spc="-1">
              <a:latin typeface="Arial"/>
            </a:endParaRPr>
          </a:p>
          <a:p>
            <a:pPr marL="904320" lvl="1" indent="-227520">
              <a:lnSpc>
                <a:spcPts val="1630"/>
              </a:lnSpc>
              <a:spcBef>
                <a:spcPts val="394"/>
              </a:spcBef>
              <a:buClr>
                <a:srgbClr val="D2CA6C"/>
              </a:buClr>
              <a:buFont typeface="Arial"/>
              <a:buChar char="•"/>
              <a:tabLst>
                <a:tab pos="904320" algn="l"/>
                <a:tab pos="905040" algn="l"/>
              </a:tabLst>
            </a:pPr>
            <a:r>
              <a:rPr lang="en-US" sz="2000" b="0" strike="noStrike" spc="-52">
                <a:solidFill>
                  <a:srgbClr val="2D2D8A"/>
                </a:solidFill>
                <a:latin typeface="Times New Roman"/>
                <a:ea typeface="DejaVu Sans"/>
              </a:rPr>
              <a:t>You </a:t>
            </a:r>
            <a:r>
              <a:rPr lang="en-US" sz="2000" b="0" strike="noStrike" spc="-15">
                <a:solidFill>
                  <a:srgbClr val="2D2D8A"/>
                </a:solidFill>
                <a:latin typeface="Times New Roman"/>
                <a:ea typeface="DejaVu Sans"/>
              </a:rPr>
              <a:t>may </a:t>
            </a:r>
            <a:r>
              <a:rPr lang="en-US" sz="2000" b="0" strike="noStrike" spc="-1">
                <a:solidFill>
                  <a:srgbClr val="2D2D8A"/>
                </a:solidFill>
                <a:latin typeface="Times New Roman"/>
                <a:ea typeface="DejaVu Sans"/>
              </a:rPr>
              <a:t>need </a:t>
            </a:r>
            <a:r>
              <a:rPr lang="en-US" sz="2000" b="0" strike="noStrike" spc="-7">
                <a:solidFill>
                  <a:srgbClr val="2D2D8A"/>
                </a:solidFill>
                <a:latin typeface="Times New Roman"/>
                <a:ea typeface="DejaVu Sans"/>
              </a:rPr>
              <a:t>to </a:t>
            </a:r>
            <a:r>
              <a:rPr lang="en-US" sz="2000" b="0" strike="noStrike" spc="-1">
                <a:solidFill>
                  <a:srgbClr val="2D2D8A"/>
                </a:solidFill>
                <a:latin typeface="Times New Roman"/>
                <a:ea typeface="DejaVu Sans"/>
              </a:rPr>
              <a:t>run this </a:t>
            </a:r>
            <a:r>
              <a:rPr lang="en-US" sz="2000" b="0" strike="noStrike" spc="-7">
                <a:solidFill>
                  <a:srgbClr val="2D2D8A"/>
                </a:solidFill>
                <a:latin typeface="Times New Roman"/>
                <a:ea typeface="DejaVu Sans"/>
              </a:rPr>
              <a:t>command </a:t>
            </a:r>
            <a:r>
              <a:rPr lang="en-US" sz="2000" b="0" strike="noStrike" spc="-1">
                <a:solidFill>
                  <a:srgbClr val="2D2D8A"/>
                </a:solidFill>
                <a:latin typeface="Times New Roman"/>
                <a:ea typeface="DejaVu Sans"/>
              </a:rPr>
              <a:t>with </a:t>
            </a:r>
            <a:r>
              <a:rPr lang="en-US" sz="2000" b="1" i="1" strike="noStrike" spc="-7">
                <a:solidFill>
                  <a:srgbClr val="2D2D8A"/>
                </a:solidFill>
                <a:latin typeface="Times New Roman"/>
                <a:ea typeface="DejaVu Sans"/>
              </a:rPr>
              <a:t>sudo </a:t>
            </a:r>
            <a:r>
              <a:rPr lang="en-US" sz="2000" b="0" strike="noStrike" spc="-7">
                <a:solidFill>
                  <a:srgbClr val="2D2D8A"/>
                </a:solidFill>
                <a:latin typeface="Times New Roman"/>
                <a:ea typeface="DejaVu Sans"/>
              </a:rPr>
              <a:t>to </a:t>
            </a:r>
            <a:r>
              <a:rPr lang="en-US" sz="2000" b="0" strike="noStrike" spc="-1">
                <a:solidFill>
                  <a:srgbClr val="2D2D8A"/>
                </a:solidFill>
                <a:latin typeface="Times New Roman"/>
                <a:ea typeface="DejaVu Sans"/>
              </a:rPr>
              <a:t>be able </a:t>
            </a:r>
            <a:r>
              <a:rPr lang="en-US" sz="2000" b="0" strike="noStrike" spc="-7">
                <a:solidFill>
                  <a:srgbClr val="2D2D8A"/>
                </a:solidFill>
                <a:latin typeface="Times New Roman"/>
                <a:ea typeface="DejaVu Sans"/>
              </a:rPr>
              <a:t>to search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files</a:t>
            </a:r>
            <a:endParaRPr lang="en-IN" sz="2000" b="0" strike="noStrike" spc="-1">
              <a:latin typeface="Arial"/>
            </a:endParaRPr>
          </a:p>
          <a:p>
            <a:pPr marL="309240" indent="-342000">
              <a:lnSpc>
                <a:spcPct val="100000"/>
              </a:lnSpc>
              <a:spcBef>
                <a:spcPts val="11"/>
              </a:spcBef>
              <a:buClr>
                <a:srgbClr val="FF0000"/>
              </a:buClr>
              <a:buFont typeface="Arial"/>
              <a:buChar char="•"/>
              <a:tabLst>
                <a:tab pos="904320" algn="l"/>
                <a:tab pos="905040" algn="l"/>
              </a:tabLst>
            </a:pPr>
            <a:r>
              <a:rPr lang="en-US" sz="2000" b="1" i="1" strike="noStrike" spc="-7">
                <a:solidFill>
                  <a:srgbClr val="FF0000"/>
                </a:solidFill>
                <a:latin typeface="Times New Roman"/>
                <a:ea typeface="DejaVu Sans"/>
              </a:rPr>
              <a:t>$ </a:t>
            </a:r>
            <a:r>
              <a:rPr lang="en-US" sz="2000" b="1" i="1" strike="noStrike" spc="-12">
                <a:solidFill>
                  <a:srgbClr val="FF0000"/>
                </a:solidFill>
                <a:latin typeface="Times New Roman"/>
                <a:ea typeface="DejaVu Sans"/>
              </a:rPr>
              <a:t>find /bin </a:t>
            </a:r>
            <a:r>
              <a:rPr lang="en-US" sz="2000" b="1" i="1" strike="noStrike" spc="-15">
                <a:solidFill>
                  <a:srgbClr val="FF0000"/>
                </a:solidFill>
                <a:latin typeface="Times New Roman"/>
                <a:ea typeface="DejaVu Sans"/>
              </a:rPr>
              <a:t>/sbin</a:t>
            </a:r>
            <a:r>
              <a:rPr lang="en-US" sz="2000" b="1" i="1" strike="noStrike" spc="-7">
                <a:solidFill>
                  <a:srgbClr val="FF0000"/>
                </a:solidFill>
                <a:latin typeface="Times New Roman"/>
                <a:ea typeface="DejaVu Sans"/>
              </a:rPr>
              <a:t> /usr/bin</a:t>
            </a:r>
            <a:endParaRPr lang="en-IN" sz="2000" b="0" strike="noStrike" spc="-1">
              <a:latin typeface="Arial"/>
            </a:endParaRPr>
          </a:p>
          <a:p>
            <a:pPr marL="904320" lvl="1" indent="-228240">
              <a:lnSpc>
                <a:spcPts val="2035"/>
              </a:lnSpc>
              <a:spcBef>
                <a:spcPts val="11"/>
              </a:spcBef>
              <a:buClr>
                <a:srgbClr val="D2CA6C"/>
              </a:buClr>
              <a:buFont typeface="Arial"/>
              <a:buChar char="•"/>
              <a:tabLst>
                <a:tab pos="904320" algn="l"/>
                <a:tab pos="905040" algn="l"/>
              </a:tabLst>
            </a:pPr>
            <a:r>
              <a:rPr lang="en-US" sz="2000" b="0" strike="noStrike" spc="-7">
                <a:solidFill>
                  <a:srgbClr val="2D2D8A"/>
                </a:solidFill>
                <a:latin typeface="Times New Roman"/>
                <a:ea typeface="DejaVu Sans"/>
              </a:rPr>
              <a:t>List </a:t>
            </a:r>
            <a:r>
              <a:rPr lang="en-US" sz="2000" b="0" strike="noStrike" spc="-1">
                <a:solidFill>
                  <a:srgbClr val="2D2D8A"/>
                </a:solidFill>
                <a:latin typeface="Times New Roman"/>
                <a:ea typeface="DejaVu Sans"/>
              </a:rPr>
              <a:t>all </a:t>
            </a:r>
            <a:r>
              <a:rPr lang="en-US" sz="2000" b="0" strike="noStrike" spc="-7">
                <a:solidFill>
                  <a:srgbClr val="2D2D8A"/>
                </a:solidFill>
                <a:latin typeface="Times New Roman"/>
                <a:ea typeface="DejaVu Sans"/>
              </a:rPr>
              <a:t>files </a:t>
            </a:r>
            <a:r>
              <a:rPr lang="en-US" sz="2000" b="0" strike="noStrike" spc="-1">
                <a:solidFill>
                  <a:srgbClr val="2D2D8A"/>
                </a:solidFill>
                <a:latin typeface="Times New Roman"/>
                <a:ea typeface="DejaVu Sans"/>
              </a:rPr>
              <a:t>in those 3 </a:t>
            </a:r>
            <a:r>
              <a:rPr lang="en-US" sz="2000" b="0" strike="noStrike" spc="-7">
                <a:solidFill>
                  <a:srgbClr val="2D2D8A"/>
                </a:solidFill>
                <a:latin typeface="Times New Roman"/>
                <a:ea typeface="DejaVu Sans"/>
              </a:rPr>
              <a:t>directories (scope can </a:t>
            </a:r>
            <a:r>
              <a:rPr lang="en-US" sz="2000" b="0" strike="noStrike" spc="-12">
                <a:solidFill>
                  <a:srgbClr val="2D2D8A"/>
                </a:solidFill>
                <a:latin typeface="Times New Roman"/>
                <a:ea typeface="DejaVu Sans"/>
              </a:rPr>
              <a:t>contain </a:t>
            </a:r>
            <a:r>
              <a:rPr lang="en-US" sz="2000" b="0" strike="noStrike" spc="-1">
                <a:solidFill>
                  <a:srgbClr val="2D2D8A"/>
                </a:solidFill>
                <a:latin typeface="Times New Roman"/>
                <a:ea typeface="DejaVu Sans"/>
              </a:rPr>
              <a:t>multiple</a:t>
            </a:r>
            <a:r>
              <a:rPr lang="en-US" sz="2000" b="0" strike="noStrike" spc="-75">
                <a:solidFill>
                  <a:srgbClr val="2D2D8A"/>
                </a:solidFill>
                <a:latin typeface="Times New Roman"/>
                <a:ea typeface="DejaVu Sans"/>
              </a:rPr>
              <a:t> </a:t>
            </a:r>
            <a:r>
              <a:rPr lang="en-US" sz="2000" b="0" strike="noStrike" spc="-7">
                <a:solidFill>
                  <a:srgbClr val="2D2D8A"/>
                </a:solidFill>
                <a:latin typeface="Times New Roman"/>
                <a:ea typeface="DejaVu Sans"/>
              </a:rPr>
              <a:t>directories)</a:t>
            </a:r>
            <a:endParaRPr lang="en-IN" sz="2000" b="0" strike="noStrike" spc="-1">
              <a:latin typeface="Arial"/>
            </a:endParaRPr>
          </a:p>
          <a:p>
            <a:pPr marL="309240" indent="-342000">
              <a:lnSpc>
                <a:spcPts val="2276"/>
              </a:lnSpc>
              <a:spcBef>
                <a:spcPts val="400"/>
              </a:spcBef>
              <a:buClr>
                <a:srgbClr val="FF0000"/>
              </a:buClr>
              <a:buFont typeface="Arial"/>
              <a:buChar char="•"/>
              <a:tabLst>
                <a:tab pos="904320" algn="l"/>
                <a:tab pos="905040" algn="l"/>
              </a:tabLst>
            </a:pPr>
            <a:r>
              <a:rPr lang="en-US" sz="2000" b="1" i="1" strike="noStrike" spc="-7">
                <a:solidFill>
                  <a:srgbClr val="FF0000"/>
                </a:solidFill>
                <a:latin typeface="Times New Roman"/>
                <a:ea typeface="DejaVu Sans"/>
              </a:rPr>
              <a:t>$ </a:t>
            </a:r>
            <a:r>
              <a:rPr lang="en-US" sz="2000" b="1" i="1" strike="noStrike" spc="-12">
                <a:solidFill>
                  <a:srgbClr val="FF0000"/>
                </a:solidFill>
                <a:latin typeface="Times New Roman"/>
                <a:ea typeface="DejaVu Sans"/>
              </a:rPr>
              <a:t>find ~/Documents </a:t>
            </a:r>
            <a:r>
              <a:rPr lang="en-US" sz="2000" b="1" i="1" strike="noStrike" spc="-7">
                <a:solidFill>
                  <a:srgbClr val="FF0000"/>
                </a:solidFill>
                <a:latin typeface="Times New Roman"/>
                <a:ea typeface="DejaVu Sans"/>
              </a:rPr>
              <a:t>| grep</a:t>
            </a:r>
            <a:r>
              <a:rPr lang="en-US" sz="2000" b="1" i="1" strike="noStrike" spc="38">
                <a:solidFill>
                  <a:srgbClr val="FF0000"/>
                </a:solidFill>
                <a:latin typeface="Times New Roman"/>
                <a:ea typeface="DejaVu Sans"/>
              </a:rPr>
              <a:t> </a:t>
            </a:r>
            <a:r>
              <a:rPr lang="en-US" sz="2000" b="1" i="1" strike="noStrike" spc="-21">
                <a:solidFill>
                  <a:srgbClr val="FF0000"/>
                </a:solidFill>
                <a:latin typeface="Times New Roman"/>
                <a:ea typeface="DejaVu Sans"/>
              </a:rPr>
              <a:t>“.pdf”</a:t>
            </a:r>
            <a:endParaRPr lang="en-IN" sz="2000" b="0" strike="noStrike" spc="-1">
              <a:latin typeface="Arial"/>
            </a:endParaRPr>
          </a:p>
          <a:p>
            <a:pPr marL="904320" lvl="1" indent="-228240">
              <a:lnSpc>
                <a:spcPts val="2035"/>
              </a:lnSpc>
              <a:spcBef>
                <a:spcPts val="6"/>
              </a:spcBef>
              <a:buClr>
                <a:srgbClr val="D2CA6C"/>
              </a:buClr>
              <a:buFont typeface="Arial"/>
              <a:buChar char="•"/>
              <a:tabLst>
                <a:tab pos="904320" algn="l"/>
                <a:tab pos="905040" algn="l"/>
              </a:tabLst>
            </a:pPr>
            <a:r>
              <a:rPr lang="en-US" sz="2000" b="0" strike="noStrike" spc="-7">
                <a:solidFill>
                  <a:srgbClr val="2D2D8A"/>
                </a:solidFill>
                <a:latin typeface="Times New Roman"/>
                <a:ea typeface="DejaVu Sans"/>
              </a:rPr>
              <a:t>Find </a:t>
            </a:r>
            <a:r>
              <a:rPr lang="en-US" sz="2000" b="0" strike="noStrike" spc="-1">
                <a:solidFill>
                  <a:srgbClr val="2D2D8A"/>
                </a:solidFill>
                <a:latin typeface="Times New Roman"/>
                <a:ea typeface="DejaVu Sans"/>
              </a:rPr>
              <a:t>all pdf </a:t>
            </a:r>
            <a:r>
              <a:rPr lang="en-US" sz="2000" b="0" strike="noStrike" spc="-7">
                <a:solidFill>
                  <a:srgbClr val="2D2D8A"/>
                </a:solidFill>
                <a:latin typeface="Times New Roman"/>
                <a:ea typeface="DejaVu Sans"/>
              </a:rPr>
              <a:t>files </a:t>
            </a:r>
            <a:r>
              <a:rPr lang="en-US" sz="2000" b="0" strike="noStrike" spc="-1">
                <a:solidFill>
                  <a:srgbClr val="2D2D8A"/>
                </a:solidFill>
                <a:latin typeface="Times New Roman"/>
                <a:ea typeface="DejaVu Sans"/>
              </a:rPr>
              <a:t>under the </a:t>
            </a:r>
            <a:r>
              <a:rPr lang="en-US" sz="2000" b="0" strike="noStrike" spc="-7">
                <a:solidFill>
                  <a:srgbClr val="2D2D8A"/>
                </a:solidFill>
                <a:latin typeface="Times New Roman"/>
                <a:ea typeface="DejaVu Sans"/>
              </a:rPr>
              <a:t>Documents</a:t>
            </a:r>
            <a:r>
              <a:rPr lang="en-US" sz="2000" b="0" strike="noStrike" spc="-140">
                <a:solidFill>
                  <a:srgbClr val="2D2D8A"/>
                </a:solidFill>
                <a:latin typeface="Times New Roman"/>
                <a:ea typeface="DejaVu Sans"/>
              </a:rPr>
              <a:t> </a:t>
            </a:r>
            <a:r>
              <a:rPr lang="en-US" sz="2000" b="0" strike="noStrike" spc="-12">
                <a:solidFill>
                  <a:srgbClr val="2D2D8A"/>
                </a:solidFill>
                <a:latin typeface="Times New Roman"/>
                <a:ea typeface="DejaVu Sans"/>
              </a:rPr>
              <a:t>folder</a:t>
            </a:r>
            <a:endParaRPr lang="en-IN" sz="2000" b="0" strike="noStrike" spc="-1">
              <a:latin typeface="Arial"/>
            </a:endParaRPr>
          </a:p>
          <a:p>
            <a:pPr marL="309240" indent="-342000">
              <a:lnSpc>
                <a:spcPts val="2276"/>
              </a:lnSpc>
              <a:spcBef>
                <a:spcPts val="400"/>
              </a:spcBef>
              <a:buClr>
                <a:srgbClr val="FF0000"/>
              </a:buClr>
              <a:buFont typeface="Arial"/>
              <a:buChar char="•"/>
              <a:tabLst>
                <a:tab pos="904320" algn="l"/>
                <a:tab pos="905040" algn="l"/>
              </a:tabLst>
            </a:pPr>
            <a:r>
              <a:rPr lang="en-US" sz="2000" b="1" i="1" strike="noStrike" spc="-7">
                <a:solidFill>
                  <a:srgbClr val="FF0000"/>
                </a:solidFill>
                <a:latin typeface="Times New Roman"/>
                <a:ea typeface="DejaVu Sans"/>
              </a:rPr>
              <a:t>$ </a:t>
            </a:r>
            <a:r>
              <a:rPr lang="en-US" sz="2000" b="1" i="1" strike="noStrike" spc="-12">
                <a:solidFill>
                  <a:srgbClr val="FF0000"/>
                </a:solidFill>
                <a:latin typeface="Times New Roman"/>
                <a:ea typeface="DejaVu Sans"/>
              </a:rPr>
              <a:t>find </a:t>
            </a:r>
            <a:r>
              <a:rPr lang="en-US" sz="2000" b="1" i="1" strike="noStrike" spc="-7">
                <a:solidFill>
                  <a:srgbClr val="FF0000"/>
                </a:solidFill>
                <a:latin typeface="Times New Roman"/>
                <a:ea typeface="DejaVu Sans"/>
              </a:rPr>
              <a:t>. &gt; </a:t>
            </a:r>
            <a:r>
              <a:rPr lang="en-US" sz="2000" b="1" i="1" strike="noStrike" spc="-12">
                <a:solidFill>
                  <a:srgbClr val="FF0000"/>
                </a:solidFill>
                <a:latin typeface="Times New Roman"/>
                <a:ea typeface="DejaVu Sans"/>
              </a:rPr>
              <a:t>file-list.txt</a:t>
            </a:r>
            <a:endParaRPr lang="en-IN" sz="2000" b="0" strike="noStrike" spc="-1">
              <a:latin typeface="Arial"/>
            </a:endParaRPr>
          </a:p>
          <a:p>
            <a:pPr marL="904320" lvl="1" indent="-228240">
              <a:lnSpc>
                <a:spcPct val="100000"/>
              </a:lnSpc>
              <a:spcBef>
                <a:spcPts val="11"/>
              </a:spcBef>
              <a:buClr>
                <a:srgbClr val="D2CA6C"/>
              </a:buClr>
              <a:buFont typeface="Arial"/>
              <a:buChar char="•"/>
              <a:tabLst>
                <a:tab pos="904320" algn="l"/>
                <a:tab pos="905040" algn="l"/>
              </a:tabLst>
            </a:pPr>
            <a:r>
              <a:rPr lang="en-US" sz="2000" b="0" strike="noStrike" spc="-12">
                <a:solidFill>
                  <a:srgbClr val="2D2D8A"/>
                </a:solidFill>
                <a:latin typeface="Times New Roman"/>
                <a:ea typeface="DejaVu Sans"/>
              </a:rPr>
              <a:t>Store </a:t>
            </a:r>
            <a:r>
              <a:rPr lang="en-US" sz="2000" b="0" strike="noStrike" spc="-1">
                <a:solidFill>
                  <a:srgbClr val="2D2D8A"/>
                </a:solidFill>
                <a:latin typeface="Times New Roman"/>
                <a:ea typeface="DejaVu Sans"/>
              </a:rPr>
              <a:t>a </a:t>
            </a:r>
            <a:r>
              <a:rPr lang="en-US" sz="2000" b="0" strike="noStrike" spc="-7">
                <a:solidFill>
                  <a:srgbClr val="2D2D8A"/>
                </a:solidFill>
                <a:latin typeface="Times New Roman"/>
                <a:ea typeface="DejaVu Sans"/>
              </a:rPr>
              <a:t>list of files </a:t>
            </a:r>
            <a:r>
              <a:rPr lang="en-US" sz="2000" b="0" strike="noStrike" spc="-1">
                <a:solidFill>
                  <a:srgbClr val="2D2D8A"/>
                </a:solidFill>
                <a:latin typeface="Times New Roman"/>
                <a:ea typeface="DejaVu Sans"/>
              </a:rPr>
              <a:t>under the </a:t>
            </a:r>
            <a:r>
              <a:rPr lang="en-US" sz="2000" b="0" strike="noStrike" spc="-7">
                <a:solidFill>
                  <a:srgbClr val="2D2D8A"/>
                </a:solidFill>
                <a:latin typeface="Times New Roman"/>
                <a:ea typeface="DejaVu Sans"/>
              </a:rPr>
              <a:t>current directory </a:t>
            </a:r>
            <a:r>
              <a:rPr lang="en-US" sz="2000" b="0" strike="noStrike" spc="-1">
                <a:solidFill>
                  <a:srgbClr val="2D2D8A"/>
                </a:solidFill>
                <a:latin typeface="Times New Roman"/>
                <a:ea typeface="DejaVu Sans"/>
              </a:rPr>
              <a:t>in the specified</a:t>
            </a:r>
            <a:r>
              <a:rPr lang="en-US" sz="2000" b="0" strike="noStrike" spc="-120">
                <a:solidFill>
                  <a:srgbClr val="2D2D8A"/>
                </a:solidFill>
                <a:latin typeface="Times New Roman"/>
                <a:ea typeface="DejaVu Sans"/>
              </a:rPr>
              <a:t> </a:t>
            </a:r>
            <a:r>
              <a:rPr lang="en-US" sz="2000" b="0" strike="noStrike" spc="-1">
                <a:solidFill>
                  <a:srgbClr val="2D2D8A"/>
                </a:solidFill>
                <a:latin typeface="Times New Roman"/>
                <a:ea typeface="DejaVu Sans"/>
              </a:rPr>
              <a:t>file</a:t>
            </a:r>
            <a:endParaRPr lang="en-IN" sz="2000" b="0" strike="noStrike" spc="-1">
              <a:latin typeface="Arial"/>
            </a:endParaRPr>
          </a:p>
          <a:p>
            <a:pPr>
              <a:lnSpc>
                <a:spcPct val="100000"/>
              </a:lnSpc>
              <a:spcBef>
                <a:spcPts val="479"/>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97">
                <a:solidFill>
                  <a:srgbClr val="2D2D8A"/>
                </a:solidFill>
                <a:latin typeface="Arial"/>
                <a:ea typeface="DejaVu Sans"/>
              </a:rPr>
              <a:t>Adding Filters </a:t>
            </a:r>
            <a:r>
              <a:rPr lang="en-US" sz="4400" b="1" strike="noStrike" spc="-72">
                <a:solidFill>
                  <a:srgbClr val="2D2D8A"/>
                </a:solidFill>
                <a:latin typeface="Arial"/>
                <a:ea typeface="DejaVu Sans"/>
              </a:rPr>
              <a:t>to the</a:t>
            </a:r>
            <a:r>
              <a:rPr lang="en-US" sz="4400" b="1" strike="noStrike" spc="-602">
                <a:solidFill>
                  <a:srgbClr val="2D2D8A"/>
                </a:solidFill>
                <a:latin typeface="Arial"/>
                <a:ea typeface="DejaVu Sans"/>
              </a:rPr>
              <a:t> </a:t>
            </a:r>
            <a:r>
              <a:rPr lang="en-US" sz="4400" b="1" strike="noStrike" spc="-100">
                <a:solidFill>
                  <a:srgbClr val="2D2D8A"/>
                </a:solidFill>
                <a:latin typeface="Arial"/>
                <a:ea typeface="DejaVu Sans"/>
              </a:rPr>
              <a:t>Search</a:t>
            </a:r>
            <a:endParaRPr lang="en-IN" sz="4400" b="0" strike="noStrike" spc="-1">
              <a:latin typeface="Arial"/>
            </a:endParaRPr>
          </a:p>
        </p:txBody>
      </p:sp>
      <p:sp>
        <p:nvSpPr>
          <p:cNvPr id="532" name="CustomShape 2"/>
          <p:cNvSpPr/>
          <p:nvPr/>
        </p:nvSpPr>
        <p:spPr>
          <a:xfrm>
            <a:off x="38088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96"/>
              </a:spcBef>
              <a:buClr>
                <a:srgbClr val="A9A47B"/>
              </a:buClr>
              <a:buFont typeface="Arial"/>
              <a:buChar char="•"/>
              <a:tabLst>
                <a:tab pos="240840" algn="l"/>
                <a:tab pos="241200" algn="l"/>
              </a:tabLst>
            </a:pPr>
            <a:r>
              <a:rPr lang="en-US" sz="2400" b="0" strike="noStrike" spc="-7">
                <a:solidFill>
                  <a:srgbClr val="2D2D8A"/>
                </a:solidFill>
                <a:latin typeface="Times New Roman"/>
                <a:ea typeface="DejaVu Sans"/>
              </a:rPr>
              <a:t>So </a:t>
            </a:r>
            <a:r>
              <a:rPr lang="en-US" sz="2400" b="0" strike="noStrike" spc="-66">
                <a:solidFill>
                  <a:srgbClr val="2D2D8A"/>
                </a:solidFill>
                <a:latin typeface="Times New Roman"/>
                <a:ea typeface="DejaVu Sans"/>
              </a:rPr>
              <a:t>far, </a:t>
            </a:r>
            <a:r>
              <a:rPr lang="en-US" sz="2400" b="0" strike="noStrike" spc="-7">
                <a:solidFill>
                  <a:srgbClr val="2D2D8A"/>
                </a:solidFill>
                <a:latin typeface="Times New Roman"/>
                <a:ea typeface="DejaVu Sans"/>
              </a:rPr>
              <a:t>the </a:t>
            </a:r>
            <a:r>
              <a:rPr lang="en-US" sz="2400" b="1" i="1" strike="noStrike" spc="-7">
                <a:solidFill>
                  <a:srgbClr val="FF0000"/>
                </a:solidFill>
                <a:latin typeface="Times New Roman"/>
                <a:ea typeface="DejaVu Sans"/>
              </a:rPr>
              <a:t>find</a:t>
            </a:r>
            <a:r>
              <a:rPr lang="en-US" sz="2400" b="1" i="1" strike="noStrike" spc="-7">
                <a:solidFill>
                  <a:srgbClr val="2D2D8A"/>
                </a:solidFill>
                <a:latin typeface="Times New Roman"/>
                <a:ea typeface="DejaVu Sans"/>
              </a:rPr>
              <a:t> </a:t>
            </a:r>
            <a:r>
              <a:rPr lang="en-US" sz="2400" b="0" strike="noStrike" spc="-12">
                <a:solidFill>
                  <a:srgbClr val="2D2D8A"/>
                </a:solidFill>
                <a:latin typeface="Times New Roman"/>
                <a:ea typeface="DejaVu Sans"/>
              </a:rPr>
              <a:t>command finds </a:t>
            </a:r>
            <a:r>
              <a:rPr lang="en-US" sz="2400" b="0" strike="noStrike" spc="-7">
                <a:solidFill>
                  <a:srgbClr val="2D2D8A"/>
                </a:solidFill>
                <a:latin typeface="Times New Roman"/>
                <a:ea typeface="DejaVu Sans"/>
              </a:rPr>
              <a:t>all the </a:t>
            </a:r>
            <a:r>
              <a:rPr lang="en-US" sz="2400" b="0" strike="noStrike" spc="-12">
                <a:solidFill>
                  <a:srgbClr val="2D2D8A"/>
                </a:solidFill>
                <a:latin typeface="Times New Roman"/>
                <a:ea typeface="DejaVu Sans"/>
              </a:rPr>
              <a:t>files </a:t>
            </a:r>
            <a:r>
              <a:rPr lang="en-US" sz="2400" b="0" strike="noStrike" spc="-7">
                <a:solidFill>
                  <a:srgbClr val="2D2D8A"/>
                </a:solidFill>
                <a:latin typeface="Times New Roman"/>
                <a:ea typeface="DejaVu Sans"/>
              </a:rPr>
              <a:t>in </a:t>
            </a:r>
            <a:r>
              <a:rPr lang="en-US" sz="2400" b="0" strike="noStrike" spc="-12">
                <a:solidFill>
                  <a:srgbClr val="2D2D8A"/>
                </a:solidFill>
                <a:latin typeface="Times New Roman"/>
                <a:ea typeface="DejaVu Sans"/>
              </a:rPr>
              <a:t>the </a:t>
            </a:r>
            <a:r>
              <a:rPr lang="en-US" sz="2400" b="0" strike="noStrike" spc="-7">
                <a:solidFill>
                  <a:srgbClr val="2D2D8A"/>
                </a:solidFill>
                <a:latin typeface="Times New Roman"/>
                <a:ea typeface="DejaVu Sans"/>
              </a:rPr>
              <a:t>specified  </a:t>
            </a:r>
            <a:r>
              <a:rPr lang="en-US" sz="2400" b="0" strike="noStrike" spc="-12">
                <a:solidFill>
                  <a:srgbClr val="2D2D8A"/>
                </a:solidFill>
                <a:latin typeface="Times New Roman"/>
                <a:ea typeface="DejaVu Sans"/>
              </a:rPr>
              <a:t>path, </a:t>
            </a:r>
            <a:r>
              <a:rPr lang="en-US" sz="2400" b="0" strike="noStrike" spc="-7">
                <a:solidFill>
                  <a:srgbClr val="2D2D8A"/>
                </a:solidFill>
                <a:latin typeface="Times New Roman"/>
                <a:ea typeface="DejaVu Sans"/>
              </a:rPr>
              <a:t>and </a:t>
            </a:r>
            <a:r>
              <a:rPr lang="en-US" sz="2400" b="0" strike="noStrike" spc="-12">
                <a:solidFill>
                  <a:srgbClr val="2D2D8A"/>
                </a:solidFill>
                <a:latin typeface="Times New Roman"/>
                <a:ea typeface="DejaVu Sans"/>
              </a:rPr>
              <a:t>lists </a:t>
            </a:r>
            <a:r>
              <a:rPr lang="en-US" sz="2400" b="0" strike="noStrike" spc="-7">
                <a:solidFill>
                  <a:srgbClr val="2D2D8A"/>
                </a:solidFill>
                <a:latin typeface="Times New Roman"/>
                <a:ea typeface="DejaVu Sans"/>
              </a:rPr>
              <a:t>them</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7">
                <a:solidFill>
                  <a:srgbClr val="2D2D8A"/>
                </a:solidFill>
                <a:latin typeface="Times New Roman"/>
                <a:ea typeface="DejaVu Sans"/>
              </a:rPr>
              <a:t>limit the </a:t>
            </a:r>
            <a:r>
              <a:rPr lang="en-US" sz="2400" b="0" strike="noStrike" spc="-12">
                <a:solidFill>
                  <a:srgbClr val="2D2D8A"/>
                </a:solidFill>
                <a:latin typeface="Times New Roman"/>
                <a:ea typeface="DejaVu Sans"/>
              </a:rPr>
              <a:t>search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some </a:t>
            </a:r>
            <a:r>
              <a:rPr lang="en-US" sz="2400" b="0" strike="noStrike" spc="-12">
                <a:solidFill>
                  <a:srgbClr val="2D2D8A"/>
                </a:solidFill>
                <a:latin typeface="Times New Roman"/>
                <a:ea typeface="DejaVu Sans"/>
              </a:rPr>
              <a:t>files, </a:t>
            </a:r>
            <a:r>
              <a:rPr lang="en-US" sz="2400" b="0" strike="noStrike" spc="-15">
                <a:solidFill>
                  <a:srgbClr val="2D2D8A"/>
                </a:solidFill>
                <a:latin typeface="Times New Roman"/>
                <a:ea typeface="DejaVu Sans"/>
              </a:rPr>
              <a:t>we </a:t>
            </a:r>
            <a:r>
              <a:rPr lang="en-US" sz="2400" b="0" strike="noStrike" spc="-12">
                <a:solidFill>
                  <a:srgbClr val="2D2D8A"/>
                </a:solidFill>
                <a:latin typeface="Times New Roman"/>
                <a:ea typeface="DejaVu Sans"/>
              </a:rPr>
              <a:t>had </a:t>
            </a:r>
            <a:r>
              <a:rPr lang="en-US" sz="2400" b="0" strike="noStrike" spc="-21">
                <a:solidFill>
                  <a:srgbClr val="2D2D8A"/>
                </a:solidFill>
                <a:latin typeface="Times New Roman"/>
                <a:ea typeface="DejaVu Sans"/>
              </a:rPr>
              <a:t>to </a:t>
            </a:r>
            <a:r>
              <a:rPr lang="en-US" sz="2400" b="0" u="heavy" strike="noStrike" spc="-12">
                <a:solidFill>
                  <a:srgbClr val="2D2D8A"/>
                </a:solidFill>
                <a:uFill>
                  <a:solidFill>
                    <a:srgbClr val="2E2B1F"/>
                  </a:solidFill>
                </a:uFill>
                <a:latin typeface="Times New Roman"/>
                <a:ea typeface="DejaVu Sans"/>
              </a:rPr>
              <a:t>pipe</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result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the </a:t>
            </a:r>
            <a:r>
              <a:rPr lang="en-US" sz="2400" b="1" i="1" strike="noStrike" spc="-7">
                <a:solidFill>
                  <a:srgbClr val="FF0000"/>
                </a:solidFill>
                <a:latin typeface="Times New Roman"/>
                <a:ea typeface="DejaVu Sans"/>
              </a:rPr>
              <a:t>grep</a:t>
            </a:r>
            <a:r>
              <a:rPr lang="en-US" sz="2400" b="1" i="1" strike="noStrike" spc="-1">
                <a:solidFill>
                  <a:srgbClr val="2D2D8A"/>
                </a:solidFill>
                <a:latin typeface="Times New Roman"/>
                <a:ea typeface="DejaVu Sans"/>
              </a:rPr>
              <a:t> </a:t>
            </a:r>
            <a:r>
              <a:rPr lang="en-US" sz="2400" b="0" strike="noStrike" spc="-12">
                <a:solidFill>
                  <a:srgbClr val="2D2D8A"/>
                </a:solidFill>
                <a:latin typeface="Times New Roman"/>
                <a:ea typeface="DejaVu Sans"/>
              </a:rPr>
              <a:t>command</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This gives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similar </a:t>
            </a:r>
            <a:r>
              <a:rPr lang="en-US" sz="2400" b="0" strike="noStrike" spc="-26">
                <a:solidFill>
                  <a:srgbClr val="2D2D8A"/>
                </a:solidFill>
                <a:latin typeface="Times New Roman"/>
                <a:ea typeface="DejaVu Sans"/>
              </a:rPr>
              <a:t>effect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the </a:t>
            </a:r>
            <a:r>
              <a:rPr lang="en-US" sz="2400" b="1" i="1" strike="noStrike" spc="-12">
                <a:solidFill>
                  <a:srgbClr val="FF0000"/>
                </a:solidFill>
                <a:latin typeface="Times New Roman"/>
                <a:ea typeface="DejaVu Sans"/>
              </a:rPr>
              <a:t>locate</a:t>
            </a:r>
            <a:r>
              <a:rPr lang="en-US" sz="2400" b="1" i="1" strike="noStrike" spc="-12">
                <a:solidFill>
                  <a:srgbClr val="2D2D8A"/>
                </a:solidFill>
                <a:latin typeface="Times New Roman"/>
                <a:ea typeface="DejaVu Sans"/>
              </a:rPr>
              <a:t> </a:t>
            </a:r>
            <a:r>
              <a:rPr lang="en-US" sz="2400" b="0" strike="noStrike" spc="-12">
                <a:solidFill>
                  <a:srgbClr val="2D2D8A"/>
                </a:solidFill>
                <a:latin typeface="Times New Roman"/>
                <a:ea typeface="DejaVu Sans"/>
              </a:rPr>
              <a:t>command </a:t>
            </a:r>
            <a:r>
              <a:rPr lang="en-US" sz="2400" b="0" strike="noStrike" spc="-21">
                <a:solidFill>
                  <a:srgbClr val="2D2D8A"/>
                </a:solidFill>
                <a:latin typeface="Times New Roman"/>
                <a:ea typeface="DejaVu Sans"/>
              </a:rPr>
              <a:t>(except </a:t>
            </a:r>
            <a:r>
              <a:rPr lang="en-US" sz="2400" b="0" strike="noStrike" spc="-12">
                <a:solidFill>
                  <a:srgbClr val="2D2D8A"/>
                </a:solidFill>
                <a:latin typeface="Times New Roman"/>
                <a:ea typeface="DejaVu Sans"/>
              </a:rPr>
              <a:t>that  </a:t>
            </a:r>
            <a:r>
              <a:rPr lang="en-US" sz="2400" b="0" strike="noStrike" spc="-7">
                <a:solidFill>
                  <a:srgbClr val="2D2D8A"/>
                </a:solidFill>
                <a:latin typeface="Times New Roman"/>
                <a:ea typeface="DejaVu Sans"/>
              </a:rPr>
              <a:t>it is up </a:t>
            </a:r>
            <a:r>
              <a:rPr lang="en-US" sz="2400" b="0" strike="noStrike" spc="-21">
                <a:solidFill>
                  <a:srgbClr val="2D2D8A"/>
                </a:solidFill>
                <a:latin typeface="Times New Roman"/>
                <a:ea typeface="DejaVu Sans"/>
              </a:rPr>
              <a:t>to</a:t>
            </a:r>
            <a:r>
              <a:rPr lang="en-US" sz="2400" b="0" strike="noStrike" spc="7">
                <a:solidFill>
                  <a:srgbClr val="2D2D8A"/>
                </a:solidFill>
                <a:latin typeface="Times New Roman"/>
                <a:ea typeface="DejaVu Sans"/>
              </a:rPr>
              <a:t> </a:t>
            </a:r>
            <a:r>
              <a:rPr lang="en-US" sz="2400" b="0" strike="noStrike" spc="-15">
                <a:solidFill>
                  <a:srgbClr val="2D2D8A"/>
                </a:solidFill>
                <a:latin typeface="Times New Roman"/>
                <a:ea typeface="DejaVu Sans"/>
              </a:rPr>
              <a:t>date)</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7">
                <a:solidFill>
                  <a:srgbClr val="2D2D8A"/>
                </a:solidFill>
                <a:latin typeface="Times New Roman"/>
                <a:ea typeface="DejaVu Sans"/>
              </a:rPr>
              <a:t>But </a:t>
            </a:r>
            <a:r>
              <a:rPr lang="en-US" sz="2400" b="0" strike="noStrike" spc="-15">
                <a:solidFill>
                  <a:srgbClr val="2D2D8A"/>
                </a:solidFill>
                <a:latin typeface="Times New Roman"/>
                <a:ea typeface="DejaVu Sans"/>
              </a:rPr>
              <a:t>we </a:t>
            </a:r>
            <a:r>
              <a:rPr lang="en-US" sz="2400" b="0" strike="noStrike" spc="-12">
                <a:solidFill>
                  <a:srgbClr val="2D2D8A"/>
                </a:solidFill>
                <a:latin typeface="Times New Roman"/>
                <a:ea typeface="DejaVu Sans"/>
              </a:rPr>
              <a:t>need more search </a:t>
            </a:r>
            <a:r>
              <a:rPr lang="en-US" sz="2400" b="0" strike="noStrike" spc="-7">
                <a:solidFill>
                  <a:srgbClr val="2D2D8A"/>
                </a:solidFill>
                <a:latin typeface="Times New Roman"/>
                <a:ea typeface="DejaVu Sans"/>
              </a:rPr>
              <a:t>options than </a:t>
            </a:r>
            <a:r>
              <a:rPr lang="en-US" sz="2400" b="0" strike="noStrike" spc="-12">
                <a:solidFill>
                  <a:srgbClr val="2D2D8A"/>
                </a:solidFill>
                <a:latin typeface="Times New Roman"/>
                <a:ea typeface="DejaVu Sans"/>
              </a:rPr>
              <a:t>searching </a:t>
            </a:r>
            <a:r>
              <a:rPr lang="en-US" sz="2400" b="0" strike="noStrike" spc="-15">
                <a:solidFill>
                  <a:srgbClr val="2D2D8A"/>
                </a:solidFill>
                <a:latin typeface="Times New Roman"/>
                <a:ea typeface="DejaVu Sans"/>
              </a:rPr>
              <a:t>by</a:t>
            </a:r>
            <a:r>
              <a:rPr lang="en-US" sz="2400" b="0" strike="noStrike" spc="66">
                <a:solidFill>
                  <a:srgbClr val="2D2D8A"/>
                </a:solidFill>
                <a:latin typeface="Times New Roman"/>
                <a:ea typeface="DejaVu Sans"/>
              </a:rPr>
              <a:t>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filename </a:t>
            </a:r>
            <a:r>
              <a:rPr lang="en-US" sz="2400" b="0" strike="noStrike" spc="-7">
                <a:solidFill>
                  <a:srgbClr val="2D2D8A"/>
                </a:solidFill>
                <a:latin typeface="Times New Roman"/>
                <a:ea typeface="DejaVu Sans"/>
              </a:rPr>
              <a:t>or </a:t>
            </a:r>
            <a:r>
              <a:rPr lang="en-US" sz="2400" b="0" strike="noStrike" spc="-12">
                <a:solidFill>
                  <a:srgbClr val="2D2D8A"/>
                </a:solidFill>
                <a:latin typeface="Times New Roman"/>
                <a:ea typeface="DejaVu Sans"/>
              </a:rPr>
              <a:t>the</a:t>
            </a:r>
            <a:r>
              <a:rPr lang="en-US" sz="2400" b="0" strike="noStrike" spc="26">
                <a:solidFill>
                  <a:srgbClr val="2D2D8A"/>
                </a:solidFill>
                <a:latin typeface="Times New Roman"/>
                <a:ea typeface="DejaVu Sans"/>
              </a:rPr>
              <a:t> </a:t>
            </a:r>
            <a:r>
              <a:rPr lang="en-US" sz="2400" b="0" strike="noStrike" spc="-12">
                <a:solidFill>
                  <a:srgbClr val="2D2D8A"/>
                </a:solidFill>
                <a:latin typeface="Times New Roman"/>
                <a:ea typeface="DejaVu Sans"/>
              </a:rPr>
              <a:t>path</a:t>
            </a:r>
            <a:endParaRPr lang="en-IN" sz="2400" b="0" strike="noStrike" spc="-1">
              <a:latin typeface="Arial"/>
            </a:endParaRPr>
          </a:p>
          <a:p>
            <a:pPr marL="241200" indent="-227520">
              <a:lnSpc>
                <a:spcPct val="100000"/>
              </a:lnSpc>
              <a:spcBef>
                <a:spcPts val="524"/>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7">
                <a:solidFill>
                  <a:srgbClr val="2D2D8A"/>
                </a:solidFill>
                <a:latin typeface="Times New Roman"/>
                <a:ea typeface="DejaVu Sans"/>
              </a:rPr>
              <a:t>do </a:t>
            </a:r>
            <a:r>
              <a:rPr lang="en-US" sz="2400" b="0" strike="noStrike" spc="-12">
                <a:solidFill>
                  <a:srgbClr val="2D2D8A"/>
                </a:solidFill>
                <a:latin typeface="Times New Roman"/>
                <a:ea typeface="DejaVu Sans"/>
              </a:rPr>
              <a:t>that, </a:t>
            </a:r>
            <a:r>
              <a:rPr lang="en-US" sz="2400" b="0" strike="noStrike" spc="-15">
                <a:solidFill>
                  <a:srgbClr val="2D2D8A"/>
                </a:solidFill>
                <a:latin typeface="Times New Roman"/>
                <a:ea typeface="DejaVu Sans"/>
              </a:rPr>
              <a:t>we </a:t>
            </a:r>
            <a:r>
              <a:rPr lang="en-US" sz="2400" b="0" strike="noStrike" spc="-12">
                <a:solidFill>
                  <a:srgbClr val="2D2D8A"/>
                </a:solidFill>
                <a:latin typeface="Times New Roman"/>
                <a:ea typeface="DejaVu Sans"/>
              </a:rPr>
              <a:t>need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add </a:t>
            </a:r>
            <a:r>
              <a:rPr lang="en-US" sz="2400" b="0" u="heavy" strike="noStrike" spc="-15">
                <a:solidFill>
                  <a:srgbClr val="2D2D8A"/>
                </a:solidFill>
                <a:uFill>
                  <a:solidFill>
                    <a:srgbClr val="2E2B1F"/>
                  </a:solidFill>
                </a:uFill>
                <a:latin typeface="Times New Roman"/>
                <a:ea typeface="DejaVu Sans"/>
              </a:rPr>
              <a:t>Search Filters</a:t>
            </a:r>
            <a:r>
              <a:rPr lang="en-US" sz="2400" b="0" strike="noStrike" spc="-15">
                <a:solidFill>
                  <a:srgbClr val="2D2D8A"/>
                </a:solidFill>
                <a:latin typeface="Times New Roman"/>
                <a:ea typeface="DejaVu Sans"/>
              </a:rPr>
              <a:t>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the </a:t>
            </a:r>
            <a:r>
              <a:rPr lang="en-US" sz="2400" b="1" i="1" strike="noStrike" spc="-7">
                <a:solidFill>
                  <a:srgbClr val="FF0000"/>
                </a:solidFill>
                <a:latin typeface="Times New Roman"/>
                <a:ea typeface="DejaVu Sans"/>
              </a:rPr>
              <a:t>find</a:t>
            </a:r>
            <a:r>
              <a:rPr lang="en-US" sz="2400" b="1" i="1" strike="noStrike" spc="338">
                <a:solidFill>
                  <a:srgbClr val="2D2D8A"/>
                </a:solidFill>
                <a:latin typeface="Times New Roman"/>
                <a:ea typeface="DejaVu Sans"/>
              </a:rPr>
              <a:t> </a:t>
            </a:r>
            <a:r>
              <a:rPr lang="en-US" sz="2400" b="0" strike="noStrike" spc="-12">
                <a:solidFill>
                  <a:srgbClr val="2D2D8A"/>
                </a:solidFill>
                <a:latin typeface="Times New Roman"/>
                <a:ea typeface="DejaVu Sans"/>
              </a:rPr>
              <a:t>command</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00">
                <a:solidFill>
                  <a:srgbClr val="2D2D8A"/>
                </a:solidFill>
                <a:latin typeface="Arial"/>
                <a:ea typeface="DejaVu Sans"/>
              </a:rPr>
              <a:t>Searching </a:t>
            </a:r>
            <a:r>
              <a:rPr lang="en-US" sz="4400" b="1" strike="noStrike" spc="-92">
                <a:solidFill>
                  <a:srgbClr val="2D2D8A"/>
                </a:solidFill>
                <a:latin typeface="Arial"/>
                <a:ea typeface="DejaVu Sans"/>
              </a:rPr>
              <a:t>by </a:t>
            </a:r>
            <a:r>
              <a:rPr lang="en-US" sz="4400" b="1" strike="noStrike" spc="-75">
                <a:solidFill>
                  <a:srgbClr val="2D2D8A"/>
                </a:solidFill>
                <a:latin typeface="Arial"/>
                <a:ea typeface="DejaVu Sans"/>
              </a:rPr>
              <a:t>File</a:t>
            </a:r>
            <a:r>
              <a:rPr lang="en-US" sz="4400" b="1" strike="noStrike" spc="-505">
                <a:solidFill>
                  <a:srgbClr val="2D2D8A"/>
                </a:solidFill>
                <a:latin typeface="Arial"/>
                <a:ea typeface="DejaVu Sans"/>
              </a:rPr>
              <a:t> </a:t>
            </a:r>
            <a:r>
              <a:rPr lang="en-US" sz="4400" b="1" strike="noStrike" spc="-106">
                <a:solidFill>
                  <a:srgbClr val="2D2D8A"/>
                </a:solidFill>
                <a:latin typeface="Arial"/>
                <a:ea typeface="DejaVu Sans"/>
              </a:rPr>
              <a:t>Type</a:t>
            </a:r>
            <a:endParaRPr lang="en-IN" sz="4400" b="0" strike="noStrike" spc="-1">
              <a:latin typeface="Arial"/>
            </a:endParaRPr>
          </a:p>
        </p:txBody>
      </p:sp>
      <p:sp>
        <p:nvSpPr>
          <p:cNvPr id="534" name="CustomShape 2"/>
          <p:cNvSpPr/>
          <p:nvPr/>
        </p:nvSpPr>
        <p:spPr>
          <a:xfrm>
            <a:off x="45720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96"/>
              </a:spcBef>
              <a:buClr>
                <a:srgbClr val="FF0000"/>
              </a:buClr>
              <a:buFont typeface="Symbol"/>
              <a:buChar char=""/>
            </a:pPr>
            <a:r>
              <a:rPr lang="en-US" sz="2400" b="1" strike="noStrike" spc="-7">
                <a:solidFill>
                  <a:srgbClr val="FF0000"/>
                </a:solidFill>
                <a:latin typeface="Times New Roman"/>
                <a:ea typeface="DejaVu Sans"/>
              </a:rPr>
              <a:t>$ </a:t>
            </a:r>
            <a:r>
              <a:rPr lang="en-US" sz="2400" b="1" strike="noStrike" spc="-12">
                <a:solidFill>
                  <a:srgbClr val="FF0000"/>
                </a:solidFill>
                <a:latin typeface="Times New Roman"/>
                <a:ea typeface="DejaVu Sans"/>
              </a:rPr>
              <a:t>find &lt;scope&gt; </a:t>
            </a:r>
            <a:r>
              <a:rPr lang="en-US" sz="2400" b="1" strike="noStrike" spc="-7">
                <a:solidFill>
                  <a:srgbClr val="FF0000"/>
                </a:solidFill>
                <a:latin typeface="Times New Roman"/>
                <a:ea typeface="DejaVu Sans"/>
              </a:rPr>
              <a:t>-type</a:t>
            </a:r>
            <a:r>
              <a:rPr lang="en-US" sz="2400" b="1" strike="noStrike" spc="46">
                <a:solidFill>
                  <a:srgbClr val="FF0000"/>
                </a:solidFill>
                <a:latin typeface="Times New Roman"/>
                <a:ea typeface="DejaVu Sans"/>
              </a:rPr>
              <a:t> </a:t>
            </a:r>
            <a:r>
              <a:rPr lang="en-US" sz="2400" b="1" i="1" strike="noStrike" spc="-12">
                <a:solidFill>
                  <a:srgbClr val="FF0000"/>
                </a:solidFill>
                <a:latin typeface="Times New Roman"/>
                <a:ea typeface="DejaVu Sans"/>
              </a:rPr>
              <a:t>&lt;type&gt;</a:t>
            </a:r>
            <a:endParaRPr lang="en-IN" sz="2400" b="0" strike="noStrike" spc="-1">
              <a:latin typeface="Arial"/>
            </a:endParaRPr>
          </a:p>
          <a:p>
            <a:pPr marL="241200" indent="-227520">
              <a:lnSpc>
                <a:spcPct val="100000"/>
              </a:lnSpc>
              <a:spcBef>
                <a:spcPts val="479"/>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21">
                <a:solidFill>
                  <a:srgbClr val="2D2D8A"/>
                </a:solidFill>
                <a:latin typeface="Times New Roman"/>
                <a:ea typeface="DejaVu Sans"/>
              </a:rPr>
              <a:t>generate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list </a:t>
            </a:r>
            <a:r>
              <a:rPr lang="en-US" sz="2400" b="0" strike="noStrike" spc="-7">
                <a:solidFill>
                  <a:srgbClr val="2D2D8A"/>
                </a:solidFill>
                <a:latin typeface="Times New Roman"/>
                <a:ea typeface="DejaVu Sans"/>
              </a:rPr>
              <a:t>of </a:t>
            </a:r>
            <a:r>
              <a:rPr lang="en-US" sz="2400" b="0" strike="noStrike" spc="-12">
                <a:solidFill>
                  <a:srgbClr val="2D2D8A"/>
                </a:solidFill>
                <a:latin typeface="Times New Roman"/>
                <a:ea typeface="DejaVu Sans"/>
              </a:rPr>
              <a:t>directories </a:t>
            </a:r>
            <a:r>
              <a:rPr lang="en-US" sz="2400" b="0" strike="noStrike" spc="-7">
                <a:solidFill>
                  <a:srgbClr val="2D2D8A"/>
                </a:solidFill>
                <a:latin typeface="Times New Roman"/>
                <a:ea typeface="DejaVu Sans"/>
              </a:rPr>
              <a:t>in </a:t>
            </a:r>
            <a:r>
              <a:rPr lang="en-US" sz="2400" b="0" strike="noStrike" spc="-12">
                <a:solidFill>
                  <a:srgbClr val="2D2D8A"/>
                </a:solidFill>
                <a:latin typeface="Times New Roman"/>
                <a:ea typeface="DejaVu Sans"/>
              </a:rPr>
              <a:t>the user home</a:t>
            </a:r>
            <a:r>
              <a:rPr lang="en-US" sz="2400" b="0" strike="noStrike" spc="242">
                <a:solidFill>
                  <a:srgbClr val="2D2D8A"/>
                </a:solidFill>
                <a:latin typeface="Times New Roman"/>
                <a:ea typeface="DejaVu Sans"/>
              </a:rPr>
              <a:t> </a:t>
            </a:r>
            <a:r>
              <a:rPr lang="en-US" sz="2400" b="0" strike="noStrike" spc="-12">
                <a:solidFill>
                  <a:srgbClr val="2D2D8A"/>
                </a:solidFill>
                <a:latin typeface="Times New Roman"/>
                <a:ea typeface="DejaVu Sans"/>
              </a:rPr>
              <a:t>directory</a:t>
            </a:r>
            <a:endParaRPr lang="en-IN" sz="2400" b="0" strike="noStrike" spc="-1">
              <a:latin typeface="Arial"/>
            </a:endParaRPr>
          </a:p>
          <a:p>
            <a:pPr>
              <a:lnSpc>
                <a:spcPct val="100000"/>
              </a:lnSpc>
              <a:spcBef>
                <a:spcPts val="96"/>
              </a:spcBef>
              <a:tabLst>
                <a:tab pos="0" algn="l"/>
              </a:tabLst>
            </a:pPr>
            <a:r>
              <a:rPr lang="en-US" sz="2400" b="1" strike="noStrike" spc="-7">
                <a:solidFill>
                  <a:srgbClr val="FF0000"/>
                </a:solidFill>
                <a:latin typeface="Times New Roman"/>
                <a:ea typeface="DejaVu Sans"/>
              </a:rPr>
              <a:t>     $ find ~ -type d</a:t>
            </a:r>
            <a:endParaRPr lang="en-IN" sz="24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21">
                <a:solidFill>
                  <a:srgbClr val="2D2D8A"/>
                </a:solidFill>
                <a:latin typeface="Times New Roman"/>
                <a:ea typeface="DejaVu Sans"/>
              </a:rPr>
              <a:t>generate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list </a:t>
            </a:r>
            <a:r>
              <a:rPr lang="en-US" sz="2400" b="0" strike="noStrike" spc="-7">
                <a:solidFill>
                  <a:srgbClr val="2D2D8A"/>
                </a:solidFill>
                <a:latin typeface="Times New Roman"/>
                <a:ea typeface="DejaVu Sans"/>
              </a:rPr>
              <a:t>of </a:t>
            </a:r>
            <a:r>
              <a:rPr lang="en-US" sz="2400" b="0" strike="noStrike" spc="-12">
                <a:solidFill>
                  <a:srgbClr val="2D2D8A"/>
                </a:solidFill>
                <a:latin typeface="Times New Roman"/>
                <a:ea typeface="DejaVu Sans"/>
              </a:rPr>
              <a:t>files only </a:t>
            </a:r>
            <a:r>
              <a:rPr lang="en-US" sz="2400" b="0" strike="noStrike" spc="-7">
                <a:solidFill>
                  <a:srgbClr val="2D2D8A"/>
                </a:solidFill>
                <a:latin typeface="Times New Roman"/>
                <a:ea typeface="DejaVu Sans"/>
              </a:rPr>
              <a:t>in </a:t>
            </a:r>
            <a:r>
              <a:rPr lang="en-US" sz="2400" b="0" strike="noStrike" spc="-12">
                <a:solidFill>
                  <a:srgbClr val="2D2D8A"/>
                </a:solidFill>
                <a:latin typeface="Times New Roman"/>
                <a:ea typeface="DejaVu Sans"/>
              </a:rPr>
              <a:t>the user home</a:t>
            </a:r>
            <a:r>
              <a:rPr lang="en-US" sz="2400" b="0" strike="noStrike" spc="256">
                <a:solidFill>
                  <a:srgbClr val="2D2D8A"/>
                </a:solidFill>
                <a:latin typeface="Times New Roman"/>
                <a:ea typeface="DejaVu Sans"/>
              </a:rPr>
              <a:t> </a:t>
            </a:r>
            <a:r>
              <a:rPr lang="en-US" sz="2400" b="0" strike="noStrike" spc="-12">
                <a:solidFill>
                  <a:srgbClr val="2D2D8A"/>
                </a:solidFill>
                <a:latin typeface="Times New Roman"/>
                <a:ea typeface="DejaVu Sans"/>
              </a:rPr>
              <a:t>directory</a:t>
            </a:r>
            <a:endParaRPr lang="en-IN" sz="2400" b="0" strike="noStrike" spc="-1">
              <a:latin typeface="Arial"/>
            </a:endParaRPr>
          </a:p>
          <a:p>
            <a:pPr>
              <a:lnSpc>
                <a:spcPct val="100000"/>
              </a:lnSpc>
              <a:spcBef>
                <a:spcPts val="96"/>
              </a:spcBef>
              <a:tabLst>
                <a:tab pos="0" algn="l"/>
              </a:tabLst>
            </a:pPr>
            <a:r>
              <a:rPr lang="en-US" sz="2400" b="1" strike="noStrike" spc="-7">
                <a:solidFill>
                  <a:srgbClr val="FF0000"/>
                </a:solidFill>
                <a:latin typeface="Times New Roman"/>
                <a:ea typeface="DejaVu Sans"/>
              </a:rPr>
              <a:t>     $ find ~ -type f</a:t>
            </a:r>
            <a:endParaRPr lang="en-IN" sz="24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21">
                <a:solidFill>
                  <a:srgbClr val="2D2D8A"/>
                </a:solidFill>
                <a:latin typeface="Times New Roman"/>
                <a:ea typeface="DejaVu Sans"/>
              </a:rPr>
              <a:t>generate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list </a:t>
            </a:r>
            <a:r>
              <a:rPr lang="en-US" sz="2400" b="0" strike="noStrike" spc="-21">
                <a:solidFill>
                  <a:srgbClr val="2D2D8A"/>
                </a:solidFill>
                <a:latin typeface="Times New Roman"/>
                <a:ea typeface="DejaVu Sans"/>
              </a:rPr>
              <a:t>for </a:t>
            </a:r>
            <a:r>
              <a:rPr lang="en-US" sz="2400" b="0" strike="noStrike" spc="-7">
                <a:solidFill>
                  <a:srgbClr val="2D2D8A"/>
                </a:solidFill>
                <a:latin typeface="Times New Roman"/>
                <a:ea typeface="DejaVu Sans"/>
              </a:rPr>
              <a:t>all </a:t>
            </a:r>
            <a:r>
              <a:rPr lang="en-US" sz="2400" b="0" strike="noStrike" spc="-12">
                <a:solidFill>
                  <a:srgbClr val="2D2D8A"/>
                </a:solidFill>
                <a:latin typeface="Times New Roman"/>
                <a:ea typeface="DejaVu Sans"/>
              </a:rPr>
              <a:t>symbolic links </a:t>
            </a:r>
            <a:r>
              <a:rPr lang="en-US" sz="2400" b="0" strike="noStrike" spc="-7">
                <a:solidFill>
                  <a:srgbClr val="2D2D8A"/>
                </a:solidFill>
                <a:latin typeface="Times New Roman"/>
                <a:ea typeface="DejaVu Sans"/>
              </a:rPr>
              <a:t>in </a:t>
            </a:r>
            <a:r>
              <a:rPr lang="en-US" sz="2400" b="0" strike="noStrike" spc="-12">
                <a:solidFill>
                  <a:srgbClr val="2D2D8A"/>
                </a:solidFill>
                <a:latin typeface="Times New Roman"/>
                <a:ea typeface="DejaVu Sans"/>
              </a:rPr>
              <a:t>the</a:t>
            </a:r>
            <a:r>
              <a:rPr lang="en-US" sz="2400" b="0" strike="noStrike" spc="208">
                <a:solidFill>
                  <a:srgbClr val="2D2D8A"/>
                </a:solidFill>
                <a:latin typeface="Times New Roman"/>
                <a:ea typeface="DejaVu Sans"/>
              </a:rPr>
              <a:t> </a:t>
            </a:r>
            <a:r>
              <a:rPr lang="en-US" sz="2400" b="0" strike="noStrike" spc="-21">
                <a:solidFill>
                  <a:srgbClr val="2D2D8A"/>
                </a:solidFill>
                <a:latin typeface="Times New Roman"/>
                <a:ea typeface="DejaVu Sans"/>
              </a:rPr>
              <a:t>system,</a:t>
            </a:r>
            <a:endParaRPr lang="en-IN" sz="2400" b="0" strike="noStrike" spc="-1">
              <a:latin typeface="Arial"/>
            </a:endParaRPr>
          </a:p>
          <a:p>
            <a:pPr>
              <a:lnSpc>
                <a:spcPct val="100000"/>
              </a:lnSpc>
              <a:spcBef>
                <a:spcPts val="96"/>
              </a:spcBef>
              <a:tabLst>
                <a:tab pos="0" algn="l"/>
              </a:tabLst>
            </a:pPr>
            <a:r>
              <a:rPr lang="en-US" sz="2400" b="1" strike="noStrike" spc="-7">
                <a:solidFill>
                  <a:srgbClr val="FF0000"/>
                </a:solidFill>
                <a:latin typeface="Times New Roman"/>
                <a:ea typeface="DejaVu Sans"/>
              </a:rPr>
              <a:t>   $ find / -type l</a:t>
            </a:r>
            <a:endParaRPr lang="en-IN" sz="24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400" b="0" strike="noStrike" spc="-21">
                <a:solidFill>
                  <a:srgbClr val="2D2D8A"/>
                </a:solidFill>
                <a:latin typeface="Times New Roman"/>
                <a:ea typeface="DejaVu Sans"/>
              </a:rPr>
              <a:t>For Device files</a:t>
            </a:r>
            <a:endParaRPr lang="en-IN" sz="2400" b="0" strike="noStrike" spc="-1">
              <a:latin typeface="Arial"/>
            </a:endParaRPr>
          </a:p>
          <a:p>
            <a:pPr>
              <a:lnSpc>
                <a:spcPct val="100000"/>
              </a:lnSpc>
              <a:spcBef>
                <a:spcPts val="96"/>
              </a:spcBef>
              <a:tabLst>
                <a:tab pos="0" algn="l"/>
              </a:tabLst>
            </a:pPr>
            <a:r>
              <a:rPr lang="en-US" sz="2400" b="1" strike="noStrike" spc="-7">
                <a:solidFill>
                  <a:srgbClr val="FF0000"/>
                </a:solidFill>
                <a:latin typeface="Times New Roman"/>
                <a:ea typeface="DejaVu Sans"/>
              </a:rPr>
              <a:t>    $ find / -type c	(character devices)</a:t>
            </a:r>
            <a:endParaRPr lang="en-IN" sz="2400" b="0" strike="noStrike" spc="-1">
              <a:latin typeface="Arial"/>
            </a:endParaRPr>
          </a:p>
          <a:p>
            <a:pPr>
              <a:lnSpc>
                <a:spcPct val="100000"/>
              </a:lnSpc>
              <a:spcBef>
                <a:spcPts val="96"/>
              </a:spcBef>
              <a:tabLst>
                <a:tab pos="0" algn="l"/>
              </a:tabLst>
            </a:pPr>
            <a:r>
              <a:rPr lang="en-US" sz="2400" b="1" strike="noStrike" spc="-7">
                <a:solidFill>
                  <a:srgbClr val="FF0000"/>
                </a:solidFill>
                <a:latin typeface="Times New Roman"/>
                <a:ea typeface="DejaVu Sans"/>
              </a:rPr>
              <a:t>    $ find / -type b	(block device)</a:t>
            </a:r>
            <a:endParaRPr lang="en-IN" sz="2400" b="0" strike="noStrike" spc="-1">
              <a:latin typeface="Arial"/>
            </a:endParaRPr>
          </a:p>
          <a:p>
            <a:pPr>
              <a:lnSpc>
                <a:spcPct val="100000"/>
              </a:lnSpc>
              <a:spcBef>
                <a:spcPts val="519"/>
              </a:spcBef>
              <a:tabLst>
                <a:tab pos="240840" algn="l"/>
                <a:tab pos="241200" algn="l"/>
              </a:tabLst>
            </a:pPr>
            <a:endParaRPr lang="en-IN" sz="2400" b="0" strike="noStrike" spc="-1">
              <a:latin typeface="Arial"/>
            </a:endParaRPr>
          </a:p>
          <a:p>
            <a:pPr>
              <a:lnSpc>
                <a:spcPct val="100000"/>
              </a:lnSpc>
              <a:spcBef>
                <a:spcPts val="519"/>
              </a:spcBef>
              <a:tabLst>
                <a:tab pos="240840" algn="l"/>
                <a:tab pos="241200" algn="l"/>
              </a:tabLst>
            </a:pP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00">
                <a:solidFill>
                  <a:srgbClr val="2D2D8A"/>
                </a:solidFill>
                <a:latin typeface="Arial"/>
                <a:ea typeface="DejaVu Sans"/>
              </a:rPr>
              <a:t>Searching </a:t>
            </a:r>
            <a:r>
              <a:rPr lang="en-US" sz="4400" b="1" strike="noStrike" spc="-92">
                <a:solidFill>
                  <a:srgbClr val="2D2D8A"/>
                </a:solidFill>
                <a:latin typeface="Arial"/>
                <a:ea typeface="DejaVu Sans"/>
              </a:rPr>
              <a:t>by </a:t>
            </a:r>
            <a:r>
              <a:rPr lang="en-US" sz="4400" b="1" strike="noStrike" spc="-75">
                <a:solidFill>
                  <a:srgbClr val="2D2D8A"/>
                </a:solidFill>
                <a:latin typeface="Arial"/>
                <a:ea typeface="DejaVu Sans"/>
              </a:rPr>
              <a:t>File</a:t>
            </a:r>
            <a:r>
              <a:rPr lang="en-US" sz="4400" b="1" strike="noStrike" spc="-505">
                <a:solidFill>
                  <a:srgbClr val="2D2D8A"/>
                </a:solidFill>
                <a:latin typeface="Arial"/>
                <a:ea typeface="DejaVu Sans"/>
              </a:rPr>
              <a:t> </a:t>
            </a:r>
            <a:r>
              <a:rPr lang="en-US" sz="4400" b="1" strike="noStrike" spc="-75">
                <a:solidFill>
                  <a:srgbClr val="2D2D8A"/>
                </a:solidFill>
                <a:latin typeface="Arial"/>
                <a:ea typeface="DejaVu Sans"/>
              </a:rPr>
              <a:t>Name</a:t>
            </a:r>
            <a:endParaRPr lang="en-IN" sz="4400" b="0" strike="noStrike" spc="-1">
              <a:latin typeface="Arial"/>
            </a:endParaRPr>
          </a:p>
        </p:txBody>
      </p:sp>
      <p:sp>
        <p:nvSpPr>
          <p:cNvPr id="536"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624"/>
              </a:spcBef>
              <a:buClr>
                <a:srgbClr val="FF0000"/>
              </a:buClr>
              <a:buFont typeface="Symbol"/>
              <a:buChar char=""/>
            </a:pPr>
            <a:r>
              <a:rPr lang="en-US" sz="2400" b="1" strike="noStrike" spc="-7">
                <a:solidFill>
                  <a:srgbClr val="FF0000"/>
                </a:solidFill>
                <a:latin typeface="Times New Roman"/>
                <a:ea typeface="DejaVu Sans"/>
              </a:rPr>
              <a:t>$ </a:t>
            </a:r>
            <a:r>
              <a:rPr lang="en-US" sz="2400" b="1" strike="noStrike" spc="-12">
                <a:solidFill>
                  <a:srgbClr val="FF0000"/>
                </a:solidFill>
                <a:latin typeface="Times New Roman"/>
                <a:ea typeface="DejaVu Sans"/>
              </a:rPr>
              <a:t>find &lt;scope&gt; -name </a:t>
            </a:r>
            <a:r>
              <a:rPr lang="en-US" sz="2400" b="1" i="1" strike="noStrike" spc="-12">
                <a:solidFill>
                  <a:srgbClr val="FF0000"/>
                </a:solidFill>
                <a:latin typeface="Times New Roman"/>
                <a:ea typeface="DejaVu Sans"/>
              </a:rPr>
              <a:t>&lt;file </a:t>
            </a:r>
            <a:r>
              <a:rPr lang="en-US" sz="2400" b="1" i="1" strike="noStrike" spc="-7">
                <a:solidFill>
                  <a:srgbClr val="FF0000"/>
                </a:solidFill>
                <a:latin typeface="Times New Roman"/>
                <a:ea typeface="DejaVu Sans"/>
              </a:rPr>
              <a:t>name</a:t>
            </a:r>
            <a:r>
              <a:rPr lang="en-US" sz="2400" b="1" i="1" strike="noStrike" spc="92">
                <a:solidFill>
                  <a:srgbClr val="FF0000"/>
                </a:solidFill>
                <a:latin typeface="Times New Roman"/>
                <a:ea typeface="DejaVu Sans"/>
              </a:rPr>
              <a:t> </a:t>
            </a:r>
            <a:r>
              <a:rPr lang="en-US" sz="2400" b="1" i="1" strike="noStrike" spc="-12">
                <a:solidFill>
                  <a:srgbClr val="FF0000"/>
                </a:solidFill>
                <a:latin typeface="Times New Roman"/>
                <a:ea typeface="DejaVu Sans"/>
              </a:rPr>
              <a:t>pattern&gt;</a:t>
            </a:r>
            <a:endParaRPr lang="en-IN" sz="2400" b="0" strike="noStrike" spc="-1">
              <a:latin typeface="Arial"/>
            </a:endParaRPr>
          </a:p>
          <a:p>
            <a:pPr marL="12600" indent="-342000">
              <a:lnSpc>
                <a:spcPct val="100000"/>
              </a:lnSpc>
              <a:spcBef>
                <a:spcPts val="530"/>
              </a:spcBef>
              <a:buClr>
                <a:srgbClr val="FF0000"/>
              </a:buClr>
              <a:buFont typeface="Symbol"/>
              <a:buChar char=""/>
            </a:pPr>
            <a:r>
              <a:rPr lang="en-US" sz="2400" b="1" strike="noStrike" spc="-7">
                <a:solidFill>
                  <a:srgbClr val="FF0000"/>
                </a:solidFill>
                <a:latin typeface="Times New Roman"/>
                <a:ea typeface="DejaVu Sans"/>
              </a:rPr>
              <a:t>$ </a:t>
            </a:r>
            <a:r>
              <a:rPr lang="en-US" sz="2400" b="1" strike="noStrike" spc="-12">
                <a:solidFill>
                  <a:srgbClr val="FF0000"/>
                </a:solidFill>
                <a:latin typeface="Times New Roman"/>
                <a:ea typeface="DejaVu Sans"/>
              </a:rPr>
              <a:t>find &lt;scope&gt; -iname </a:t>
            </a:r>
            <a:r>
              <a:rPr lang="en-US" sz="2400" b="1" i="1" strike="noStrike" spc="-12">
                <a:solidFill>
                  <a:srgbClr val="FF0000"/>
                </a:solidFill>
                <a:latin typeface="Times New Roman"/>
                <a:ea typeface="DejaVu Sans"/>
              </a:rPr>
              <a:t>&lt;file </a:t>
            </a:r>
            <a:r>
              <a:rPr lang="en-US" sz="2400" b="1" i="1" strike="noStrike" spc="-7">
                <a:solidFill>
                  <a:srgbClr val="FF0000"/>
                </a:solidFill>
                <a:latin typeface="Times New Roman"/>
                <a:ea typeface="DejaVu Sans"/>
              </a:rPr>
              <a:t>name</a:t>
            </a:r>
            <a:r>
              <a:rPr lang="en-US" sz="2400" b="1" i="1" strike="noStrike" spc="92">
                <a:solidFill>
                  <a:srgbClr val="FF0000"/>
                </a:solidFill>
                <a:latin typeface="Times New Roman"/>
                <a:ea typeface="DejaVu Sans"/>
              </a:rPr>
              <a:t> </a:t>
            </a:r>
            <a:r>
              <a:rPr lang="en-US" sz="2400" b="1" i="1" strike="noStrike" spc="-12">
                <a:solidFill>
                  <a:srgbClr val="FF0000"/>
                </a:solidFill>
                <a:latin typeface="Times New Roman"/>
                <a:ea typeface="DejaVu Sans"/>
              </a:rPr>
              <a:t>pattern&gt;</a:t>
            </a:r>
            <a:endParaRPr lang="en-IN" sz="2400" b="0" strike="noStrike" spc="-1">
              <a:latin typeface="Arial"/>
            </a:endParaRPr>
          </a:p>
          <a:p>
            <a:pPr>
              <a:lnSpc>
                <a:spcPct val="100000"/>
              </a:lnSpc>
              <a:spcBef>
                <a:spcPts val="34"/>
              </a:spcBef>
            </a:pPr>
            <a:endParaRPr lang="en-IN" sz="2400" b="0" strike="noStrike" spc="-1">
              <a:latin typeface="Arial"/>
            </a:endParaRPr>
          </a:p>
          <a:p>
            <a:pPr marL="241200" indent="-227520">
              <a:lnSpc>
                <a:spcPct val="100000"/>
              </a:lnSpc>
              <a:spcBef>
                <a:spcPts val="479"/>
              </a:spcBef>
              <a:buClr>
                <a:srgbClr val="A9A47B"/>
              </a:buClr>
              <a:buFont typeface="Arial"/>
              <a:buChar char="•"/>
              <a:tabLst>
                <a:tab pos="240840" algn="l"/>
                <a:tab pos="241200" algn="l"/>
              </a:tabLst>
            </a:pPr>
            <a:r>
              <a:rPr lang="en-US" sz="2400" b="0" strike="noStrike" spc="-100">
                <a:solidFill>
                  <a:srgbClr val="2D2D8A"/>
                </a:solidFill>
                <a:latin typeface="Times New Roman"/>
                <a:ea typeface="DejaVu Sans"/>
              </a:rPr>
              <a:t>To </a:t>
            </a:r>
            <a:r>
              <a:rPr lang="en-US" sz="2400" b="0" strike="noStrike" spc="-12">
                <a:solidFill>
                  <a:srgbClr val="2D2D8A"/>
                </a:solidFill>
                <a:latin typeface="Times New Roman"/>
                <a:ea typeface="DejaVu Sans"/>
              </a:rPr>
              <a:t>search </a:t>
            </a:r>
            <a:r>
              <a:rPr lang="en-US" sz="2400" b="0" strike="noStrike" spc="-21">
                <a:solidFill>
                  <a:srgbClr val="2D2D8A"/>
                </a:solidFill>
                <a:latin typeface="Times New Roman"/>
                <a:ea typeface="DejaVu Sans"/>
              </a:rPr>
              <a:t>for </a:t>
            </a:r>
            <a:r>
              <a:rPr lang="en-US" sz="2400" b="0" strike="noStrike" spc="-7">
                <a:solidFill>
                  <a:srgbClr val="2D2D8A"/>
                </a:solidFill>
                <a:latin typeface="Times New Roman"/>
                <a:ea typeface="DejaVu Sans"/>
              </a:rPr>
              <a:t>a file </a:t>
            </a:r>
            <a:r>
              <a:rPr lang="en-US" sz="2400" b="0" strike="noStrike" spc="-12">
                <a:solidFill>
                  <a:srgbClr val="2D2D8A"/>
                </a:solidFill>
                <a:latin typeface="Times New Roman"/>
                <a:ea typeface="DejaVu Sans"/>
              </a:rPr>
              <a:t>by </a:t>
            </a:r>
            <a:r>
              <a:rPr lang="en-US" sz="2400" b="0" strike="noStrike" spc="-7">
                <a:solidFill>
                  <a:srgbClr val="2D2D8A"/>
                </a:solidFill>
                <a:latin typeface="Times New Roman"/>
                <a:ea typeface="DejaVu Sans"/>
              </a:rPr>
              <a:t>its</a:t>
            </a:r>
            <a:r>
              <a:rPr lang="en-US" sz="2400" b="0" strike="noStrike" spc="128">
                <a:solidFill>
                  <a:srgbClr val="2D2D8A"/>
                </a:solidFill>
                <a:latin typeface="Times New Roman"/>
                <a:ea typeface="DejaVu Sans"/>
              </a:rPr>
              <a:t> </a:t>
            </a:r>
            <a:r>
              <a:rPr lang="en-US" sz="2400" b="0" strike="noStrike" spc="-12">
                <a:solidFill>
                  <a:srgbClr val="2D2D8A"/>
                </a:solidFill>
                <a:latin typeface="Times New Roman"/>
                <a:ea typeface="DejaVu Sans"/>
              </a:rPr>
              <a:t>name</a:t>
            </a:r>
            <a:endParaRPr lang="en-IN" sz="2400" b="0" strike="noStrike" spc="-1">
              <a:latin typeface="Arial"/>
            </a:endParaRPr>
          </a:p>
          <a:p>
            <a:pPr marL="309240" indent="-342000">
              <a:lnSpc>
                <a:spcPct val="100000"/>
              </a:lnSpc>
              <a:spcBef>
                <a:spcPts val="490"/>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-name</a:t>
            </a:r>
            <a:r>
              <a:rPr lang="en-US" sz="2400" b="1" i="1" strike="noStrike" spc="-41">
                <a:solidFill>
                  <a:srgbClr val="FF0000"/>
                </a:solidFill>
                <a:latin typeface="Times New Roman"/>
                <a:ea typeface="DejaVu Sans"/>
              </a:rPr>
              <a:t> </a:t>
            </a:r>
            <a:r>
              <a:rPr lang="en-US" sz="2400" b="1" i="1" strike="noStrike" spc="-12">
                <a:solidFill>
                  <a:srgbClr val="FF0000"/>
                </a:solidFill>
                <a:latin typeface="Times New Roman"/>
                <a:ea typeface="DejaVu Sans"/>
              </a:rPr>
              <a:t>my-file.txt</a:t>
            </a:r>
            <a:endParaRPr lang="en-IN" sz="24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12">
                <a:solidFill>
                  <a:srgbClr val="2D2D8A"/>
                </a:solidFill>
                <a:latin typeface="Times New Roman"/>
                <a:ea typeface="DejaVu Sans"/>
              </a:rPr>
              <a:t>use </a:t>
            </a:r>
            <a:r>
              <a:rPr lang="en-US" sz="2400" b="0" strike="noStrike" spc="-7">
                <a:solidFill>
                  <a:srgbClr val="2D2D8A"/>
                </a:solidFill>
                <a:latin typeface="Times New Roman"/>
                <a:ea typeface="DejaVu Sans"/>
              </a:rPr>
              <a:t>a </a:t>
            </a:r>
            <a:r>
              <a:rPr lang="en-US" sz="2400" b="0" strike="noStrike" spc="-21">
                <a:solidFill>
                  <a:srgbClr val="2D2D8A"/>
                </a:solidFill>
                <a:latin typeface="Times New Roman"/>
                <a:ea typeface="DejaVu Sans"/>
              </a:rPr>
              <a:t>pattern for </a:t>
            </a:r>
            <a:r>
              <a:rPr lang="en-US" sz="2400" b="0" strike="noStrike" spc="-12">
                <a:solidFill>
                  <a:srgbClr val="2D2D8A"/>
                </a:solidFill>
                <a:latin typeface="Times New Roman"/>
                <a:ea typeface="DejaVu Sans"/>
              </a:rPr>
              <a:t>the </a:t>
            </a:r>
            <a:r>
              <a:rPr lang="en-US" sz="2400" b="0" strike="noStrike" spc="-7">
                <a:solidFill>
                  <a:srgbClr val="2D2D8A"/>
                </a:solidFill>
                <a:latin typeface="Times New Roman"/>
                <a:ea typeface="DejaVu Sans"/>
              </a:rPr>
              <a:t>file name (or </a:t>
            </a:r>
            <a:r>
              <a:rPr lang="en-US" sz="2400" b="0" strike="noStrike" spc="-15">
                <a:solidFill>
                  <a:srgbClr val="2D2D8A"/>
                </a:solidFill>
                <a:latin typeface="Times New Roman"/>
                <a:ea typeface="DejaVu Sans"/>
              </a:rPr>
              <a:t>even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regular  expression)</a:t>
            </a:r>
            <a:endParaRPr lang="en-IN" sz="2400" b="0" strike="noStrike" spc="-1">
              <a:latin typeface="Arial"/>
            </a:endParaRPr>
          </a:p>
          <a:p>
            <a:pPr marL="309240" indent="-342000">
              <a:lnSpc>
                <a:spcPct val="100000"/>
              </a:lnSpc>
              <a:spcBef>
                <a:spcPts val="490"/>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-name</a:t>
            </a:r>
            <a:r>
              <a:rPr lang="en-US" sz="2400" b="1" i="1" strike="noStrike" spc="-86">
                <a:solidFill>
                  <a:srgbClr val="FF0000"/>
                </a:solidFill>
                <a:latin typeface="Times New Roman"/>
                <a:ea typeface="DejaVu Sans"/>
              </a:rPr>
              <a:t> </a:t>
            </a:r>
            <a:r>
              <a:rPr lang="en-US" sz="2400" b="1" i="1" strike="noStrike" spc="-7">
                <a:solidFill>
                  <a:srgbClr val="FF0000"/>
                </a:solidFill>
                <a:latin typeface="Times New Roman"/>
                <a:ea typeface="DejaVu Sans"/>
              </a:rPr>
              <a:t>“*.xml”</a:t>
            </a:r>
            <a:endParaRPr lang="en-IN" sz="2400" b="0" strike="noStrike" spc="-1">
              <a:latin typeface="Arial"/>
            </a:endParaRPr>
          </a:p>
          <a:p>
            <a:pPr marL="309240" indent="-342000">
              <a:lnSpc>
                <a:spcPct val="100000"/>
              </a:lnSpc>
              <a:spcBef>
                <a:spcPts val="479"/>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-name</a:t>
            </a:r>
            <a:r>
              <a:rPr lang="en-US" sz="2400" b="1" i="1" strike="noStrike" spc="-97">
                <a:solidFill>
                  <a:srgbClr val="FF0000"/>
                </a:solidFill>
                <a:latin typeface="Times New Roman"/>
                <a:ea typeface="DejaVu Sans"/>
              </a:rPr>
              <a:t> </a:t>
            </a:r>
            <a:r>
              <a:rPr lang="en-US" sz="2400" b="1" i="1" strike="noStrike" spc="-1">
                <a:solidFill>
                  <a:srgbClr val="FF0000"/>
                </a:solidFill>
                <a:latin typeface="Times New Roman"/>
                <a:ea typeface="DejaVu Sans"/>
              </a:rPr>
              <a:t>\*\.xml</a:t>
            </a:r>
            <a:endParaRPr lang="en-IN" sz="2400" b="0" strike="noStrike" spc="-1">
              <a:latin typeface="Arial"/>
            </a:endParaRPr>
          </a:p>
          <a:p>
            <a:pPr marL="241200" indent="-227520">
              <a:lnSpc>
                <a:spcPct val="100000"/>
              </a:lnSpc>
              <a:spcBef>
                <a:spcPts val="519"/>
              </a:spcBef>
              <a:buClr>
                <a:srgbClr val="A9A47B"/>
              </a:buClr>
              <a:buFont typeface="Arial"/>
              <a:buChar char="•"/>
              <a:tabLst>
                <a:tab pos="240840" algn="l"/>
                <a:tab pos="241200" algn="l"/>
              </a:tabLst>
            </a:pPr>
            <a:r>
              <a:rPr lang="en-US" sz="2400" b="0" strike="noStrike" spc="-15">
                <a:solidFill>
                  <a:srgbClr val="2D2D8A"/>
                </a:solidFill>
                <a:latin typeface="Times New Roman"/>
                <a:ea typeface="DejaVu Sans"/>
              </a:rPr>
              <a:t>For </a:t>
            </a:r>
            <a:r>
              <a:rPr lang="en-US" sz="2400" b="0" strike="noStrike" spc="-12">
                <a:solidFill>
                  <a:srgbClr val="2D2D8A"/>
                </a:solidFill>
                <a:latin typeface="Times New Roman"/>
                <a:ea typeface="DejaVu Sans"/>
              </a:rPr>
              <a:t>case </a:t>
            </a:r>
            <a:r>
              <a:rPr lang="en-US" sz="2400" b="0" strike="noStrike" spc="-7">
                <a:solidFill>
                  <a:srgbClr val="2D2D8A"/>
                </a:solidFill>
                <a:latin typeface="Times New Roman"/>
                <a:ea typeface="DejaVu Sans"/>
              </a:rPr>
              <a:t>insensitive</a:t>
            </a:r>
            <a:r>
              <a:rPr lang="en-US" sz="2400" b="0" strike="noStrike" spc="12">
                <a:solidFill>
                  <a:srgbClr val="2D2D8A"/>
                </a:solidFill>
                <a:latin typeface="Times New Roman"/>
                <a:ea typeface="DejaVu Sans"/>
              </a:rPr>
              <a:t> </a:t>
            </a:r>
            <a:r>
              <a:rPr lang="en-US" sz="2400" b="0" strike="noStrike" spc="-12">
                <a:solidFill>
                  <a:srgbClr val="2D2D8A"/>
                </a:solidFill>
                <a:latin typeface="Times New Roman"/>
                <a:ea typeface="DejaVu Sans"/>
              </a:rPr>
              <a:t>search,</a:t>
            </a:r>
            <a:endParaRPr lang="en-IN" sz="2400" b="0" strike="noStrike" spc="-1">
              <a:latin typeface="Arial"/>
            </a:endParaRPr>
          </a:p>
          <a:p>
            <a:pPr marL="309240" indent="-342000">
              <a:lnSpc>
                <a:spcPct val="100000"/>
              </a:lnSpc>
              <a:spcBef>
                <a:spcPts val="490"/>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-iname</a:t>
            </a:r>
            <a:r>
              <a:rPr lang="en-US" sz="2400" b="1" i="1" strike="noStrike" spc="-86">
                <a:solidFill>
                  <a:srgbClr val="FF0000"/>
                </a:solidFill>
                <a:latin typeface="Times New Roman"/>
                <a:ea typeface="DejaVu Sans"/>
              </a:rPr>
              <a:t> </a:t>
            </a:r>
            <a:r>
              <a:rPr lang="en-US" sz="2400" b="1" i="1" strike="noStrike" spc="-7">
                <a:solidFill>
                  <a:srgbClr val="FF0000"/>
                </a:solidFill>
                <a:latin typeface="Times New Roman"/>
                <a:ea typeface="DejaVu Sans"/>
              </a:rPr>
              <a:t>“*.html”</a:t>
            </a:r>
            <a:endParaRPr lang="en-IN" sz="2400" b="0" strike="noStrike" spc="-1">
              <a:latin typeface="Arial"/>
            </a:endParaRPr>
          </a:p>
          <a:p>
            <a:pPr marL="309240" indent="-342000">
              <a:lnSpc>
                <a:spcPct val="100000"/>
              </a:lnSpc>
              <a:spcBef>
                <a:spcPts val="479"/>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-iname</a:t>
            </a:r>
            <a:r>
              <a:rPr lang="en-US" sz="2400" b="1" i="1" strike="noStrike" spc="-92">
                <a:solidFill>
                  <a:srgbClr val="FF0000"/>
                </a:solidFill>
                <a:latin typeface="Times New Roman"/>
                <a:ea typeface="DejaVu Sans"/>
              </a:rPr>
              <a:t> </a:t>
            </a:r>
            <a:r>
              <a:rPr lang="en-US" sz="2400" b="1" i="1" strike="noStrike" spc="-7">
                <a:solidFill>
                  <a:srgbClr val="FF0000"/>
                </a:solidFill>
                <a:latin typeface="Times New Roman"/>
                <a:ea typeface="DejaVu Sans"/>
              </a:rPr>
              <a:t>\*\.html</a:t>
            </a:r>
            <a:endParaRPr lang="en-IN" sz="2400" b="0" strike="noStrike" spc="-1">
              <a:latin typeface="Arial"/>
            </a:endParaRPr>
          </a:p>
          <a:p>
            <a:pPr>
              <a:lnSpc>
                <a:spcPct val="100000"/>
              </a:lnSpc>
              <a:spcBef>
                <a:spcPts val="519"/>
              </a:spcBef>
              <a:tabLst>
                <a:tab pos="240840" algn="l"/>
                <a:tab pos="241200" algn="l"/>
              </a:tabLst>
            </a:pP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00">
                <a:solidFill>
                  <a:srgbClr val="2D2D8A"/>
                </a:solidFill>
                <a:latin typeface="Arial"/>
                <a:ea typeface="DejaVu Sans"/>
              </a:rPr>
              <a:t>Searching </a:t>
            </a:r>
            <a:r>
              <a:rPr lang="en-US" sz="4400" b="1" strike="noStrike" spc="-92">
                <a:solidFill>
                  <a:srgbClr val="2D2D8A"/>
                </a:solidFill>
                <a:latin typeface="Arial"/>
                <a:ea typeface="DejaVu Sans"/>
              </a:rPr>
              <a:t>by </a:t>
            </a:r>
            <a:r>
              <a:rPr lang="en-US" sz="4400" b="1" strike="noStrike" spc="-75">
                <a:solidFill>
                  <a:srgbClr val="2D2D8A"/>
                </a:solidFill>
                <a:latin typeface="Arial"/>
                <a:ea typeface="DejaVu Sans"/>
              </a:rPr>
              <a:t>File</a:t>
            </a:r>
            <a:r>
              <a:rPr lang="en-US" sz="4400" b="1" strike="noStrike" spc="-505">
                <a:solidFill>
                  <a:srgbClr val="2D2D8A"/>
                </a:solidFill>
                <a:latin typeface="Arial"/>
                <a:ea typeface="DejaVu Sans"/>
              </a:rPr>
              <a:t> Size</a:t>
            </a:r>
            <a:endParaRPr lang="en-IN" sz="4400" b="0" strike="noStrike" spc="-1">
              <a:latin typeface="Arial"/>
            </a:endParaRPr>
          </a:p>
        </p:txBody>
      </p:sp>
      <p:sp>
        <p:nvSpPr>
          <p:cNvPr id="538" name="CustomShape 2"/>
          <p:cNvSpPr/>
          <p:nvPr/>
        </p:nvSpPr>
        <p:spPr>
          <a:xfrm>
            <a:off x="45720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96"/>
              </a:spcBef>
              <a:buClr>
                <a:srgbClr val="FF0000"/>
              </a:buClr>
              <a:buFont typeface="Symbol"/>
              <a:buChar char=""/>
            </a:pPr>
            <a:r>
              <a:rPr lang="en-US" sz="2400" b="1" strike="noStrike" spc="-7">
                <a:solidFill>
                  <a:srgbClr val="FF0000"/>
                </a:solidFill>
                <a:latin typeface="Times New Roman"/>
                <a:ea typeface="DejaVu Sans"/>
              </a:rPr>
              <a:t>$ </a:t>
            </a:r>
            <a:r>
              <a:rPr lang="en-US" sz="2400" b="1" strike="noStrike" spc="-12">
                <a:solidFill>
                  <a:srgbClr val="FF0000"/>
                </a:solidFill>
                <a:latin typeface="Times New Roman"/>
                <a:ea typeface="DejaVu Sans"/>
              </a:rPr>
              <a:t>find &lt;scope&gt; -size &lt;file Size</a:t>
            </a:r>
            <a:r>
              <a:rPr lang="en-US" sz="2400" b="1" strike="noStrike" spc="77">
                <a:solidFill>
                  <a:srgbClr val="FF0000"/>
                </a:solidFill>
                <a:latin typeface="Times New Roman"/>
                <a:ea typeface="DejaVu Sans"/>
              </a:rPr>
              <a:t> </a:t>
            </a:r>
            <a:r>
              <a:rPr lang="en-US" sz="2400" b="1" strike="noStrike" spc="-15">
                <a:solidFill>
                  <a:srgbClr val="FF0000"/>
                </a:solidFill>
                <a:latin typeface="Times New Roman"/>
                <a:ea typeface="DejaVu Sans"/>
              </a:rPr>
              <a:t>filter&gt;</a:t>
            </a:r>
            <a:endParaRPr lang="en-IN" sz="2400" b="0" strike="noStrike" spc="-1">
              <a:latin typeface="Arial"/>
            </a:endParaRPr>
          </a:p>
          <a:p>
            <a:pPr marL="12600" indent="-342000">
              <a:lnSpc>
                <a:spcPct val="100000"/>
              </a:lnSpc>
              <a:spcBef>
                <a:spcPts val="96"/>
              </a:spcBef>
              <a:buClr>
                <a:srgbClr val="2D2D8A"/>
              </a:buClr>
              <a:buFont typeface="Symbol"/>
              <a:buChar char=""/>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12">
                <a:solidFill>
                  <a:srgbClr val="2D2D8A"/>
                </a:solidFill>
                <a:latin typeface="Times New Roman"/>
                <a:ea typeface="DejaVu Sans"/>
              </a:rPr>
              <a:t>search by </a:t>
            </a:r>
            <a:r>
              <a:rPr lang="en-US" sz="2400" b="0" strike="noStrike" spc="-7">
                <a:solidFill>
                  <a:srgbClr val="2D2D8A"/>
                </a:solidFill>
                <a:latin typeface="Times New Roman"/>
                <a:ea typeface="DejaVu Sans"/>
              </a:rPr>
              <a:t>file</a:t>
            </a:r>
            <a:r>
              <a:rPr lang="en-US" sz="2400" b="0" strike="noStrike" spc="66">
                <a:solidFill>
                  <a:srgbClr val="2D2D8A"/>
                </a:solidFill>
                <a:latin typeface="Times New Roman"/>
                <a:ea typeface="DejaVu Sans"/>
              </a:rPr>
              <a:t> </a:t>
            </a:r>
            <a:r>
              <a:rPr lang="en-US" sz="2400" b="0" strike="noStrike" spc="-15">
                <a:solidFill>
                  <a:srgbClr val="2D2D8A"/>
                </a:solidFill>
                <a:latin typeface="Times New Roman"/>
                <a:ea typeface="DejaVu Sans"/>
              </a:rPr>
              <a:t>size</a:t>
            </a:r>
            <a:endParaRPr lang="en-IN" sz="2400" b="0" strike="noStrike" spc="-1">
              <a:latin typeface="Arial"/>
            </a:endParaRPr>
          </a:p>
          <a:p>
            <a:pPr marL="309240" indent="-342000">
              <a:lnSpc>
                <a:spcPct val="100000"/>
              </a:lnSpc>
              <a:spcBef>
                <a:spcPts val="244"/>
              </a:spcBef>
              <a:buClr>
                <a:srgbClr val="FF0000"/>
              </a:buClr>
              <a:buFont typeface="Symbol"/>
              <a:buChar char=""/>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12">
                <a:solidFill>
                  <a:srgbClr val="FF0000"/>
                </a:solidFill>
                <a:latin typeface="Times New Roman"/>
                <a:ea typeface="DejaVu Sans"/>
              </a:rPr>
              <a:t>-size</a:t>
            </a:r>
            <a:r>
              <a:rPr lang="en-US" sz="2400" b="1" i="1" strike="noStrike" spc="-26">
                <a:solidFill>
                  <a:srgbClr val="FF0000"/>
                </a:solidFill>
                <a:latin typeface="Times New Roman"/>
                <a:ea typeface="DejaVu Sans"/>
              </a:rPr>
              <a:t> </a:t>
            </a:r>
            <a:r>
              <a:rPr lang="en-US" sz="2400" b="1" i="1" strike="noStrike" spc="-1">
                <a:solidFill>
                  <a:srgbClr val="FF0000"/>
                </a:solidFill>
                <a:latin typeface="Times New Roman"/>
                <a:ea typeface="DejaVu Sans"/>
              </a:rPr>
              <a:t>+1M</a:t>
            </a:r>
            <a:endParaRPr lang="en-IN" sz="2400" b="0" strike="noStrike" spc="-1">
              <a:latin typeface="Arial"/>
            </a:endParaRPr>
          </a:p>
          <a:p>
            <a:pPr marL="675720" indent="-342000">
              <a:lnSpc>
                <a:spcPct val="100000"/>
              </a:lnSpc>
              <a:spcBef>
                <a:spcPts val="224"/>
              </a:spcBef>
              <a:buClr>
                <a:srgbClr val="D2CA6C"/>
              </a:buClr>
              <a:buFont typeface="Symbol"/>
              <a:buChar char=""/>
              <a:tabLst>
                <a:tab pos="904320" algn="l"/>
              </a:tabLst>
            </a:pPr>
            <a:r>
              <a:rPr lang="en-US" sz="2400" b="0" strike="noStrike" spc="-1">
                <a:solidFill>
                  <a:srgbClr val="D2CA6C"/>
                </a:solidFill>
                <a:latin typeface="Times New Roman"/>
                <a:ea typeface="DejaVu Sans"/>
              </a:rPr>
              <a:t>•</a:t>
            </a:r>
            <a:r>
              <a:rPr lang="en-US" sz="2400" b="0" strike="noStrike" spc="-1">
                <a:solidFill>
                  <a:srgbClr val="2D2D8A"/>
                </a:solidFill>
                <a:latin typeface="Times New Roman"/>
                <a:ea typeface="DejaVu Sans"/>
              </a:rPr>
              <a:t>	+ means </a:t>
            </a:r>
            <a:r>
              <a:rPr lang="en-US" sz="2400" b="0" strike="noStrike" spc="-7">
                <a:solidFill>
                  <a:srgbClr val="2D2D8A"/>
                </a:solidFill>
                <a:latin typeface="Times New Roman"/>
                <a:ea typeface="DejaVu Sans"/>
              </a:rPr>
              <a:t>bigger</a:t>
            </a:r>
            <a:r>
              <a:rPr lang="en-US" sz="2400" b="0" strike="noStrike" spc="7">
                <a:solidFill>
                  <a:srgbClr val="2D2D8A"/>
                </a:solidFill>
                <a:latin typeface="Times New Roman"/>
                <a:ea typeface="DejaVu Sans"/>
              </a:rPr>
              <a:t> </a:t>
            </a:r>
            <a:r>
              <a:rPr lang="en-US" sz="2400" b="0" strike="noStrike" spc="-1">
                <a:solidFill>
                  <a:srgbClr val="2D2D8A"/>
                </a:solidFill>
                <a:latin typeface="Times New Roman"/>
                <a:ea typeface="DejaVu Sans"/>
              </a:rPr>
              <a:t>than</a:t>
            </a:r>
            <a:endParaRPr lang="en-IN" sz="2400" b="0" strike="noStrike" spc="-1">
              <a:latin typeface="Arial"/>
            </a:endParaRPr>
          </a:p>
          <a:p>
            <a:pPr marL="904320" lvl="1" indent="-228240">
              <a:lnSpc>
                <a:spcPct val="100000"/>
              </a:lnSpc>
              <a:spcBef>
                <a:spcPts val="215"/>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 means </a:t>
            </a:r>
            <a:r>
              <a:rPr lang="en-US" sz="2400" b="0" strike="noStrike" spc="-7">
                <a:solidFill>
                  <a:srgbClr val="2D2D8A"/>
                </a:solidFill>
                <a:latin typeface="Times New Roman"/>
                <a:ea typeface="DejaVu Sans"/>
              </a:rPr>
              <a:t>smaller</a:t>
            </a:r>
            <a:r>
              <a:rPr lang="en-US" sz="2400" b="0" strike="noStrike" spc="4">
                <a:solidFill>
                  <a:srgbClr val="2D2D8A"/>
                </a:solidFill>
                <a:latin typeface="Times New Roman"/>
                <a:ea typeface="DejaVu Sans"/>
              </a:rPr>
              <a:t> </a:t>
            </a:r>
            <a:r>
              <a:rPr lang="en-US" sz="2400" b="0" strike="noStrike" spc="-1">
                <a:solidFill>
                  <a:srgbClr val="2D2D8A"/>
                </a:solidFill>
                <a:latin typeface="Times New Roman"/>
                <a:ea typeface="DejaVu Sans"/>
              </a:rPr>
              <a:t>than</a:t>
            </a:r>
            <a:endParaRPr lang="en-IN" sz="2400" b="0" strike="noStrike" spc="-1">
              <a:latin typeface="Arial"/>
            </a:endParaRPr>
          </a:p>
          <a:p>
            <a:pPr marL="904320" lvl="1" indent="-228240">
              <a:lnSpc>
                <a:spcPct val="100000"/>
              </a:lnSpc>
              <a:spcBef>
                <a:spcPts val="215"/>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Neither means, </a:t>
            </a:r>
            <a:r>
              <a:rPr lang="en-US" sz="2400" b="0" strike="noStrike" spc="-15">
                <a:solidFill>
                  <a:srgbClr val="2D2D8A"/>
                </a:solidFill>
                <a:latin typeface="Times New Roman"/>
                <a:ea typeface="DejaVu Sans"/>
              </a:rPr>
              <a:t>exactly </a:t>
            </a:r>
            <a:r>
              <a:rPr lang="en-US" sz="2400" b="0" strike="noStrike" spc="-1">
                <a:solidFill>
                  <a:srgbClr val="2D2D8A"/>
                </a:solidFill>
                <a:latin typeface="Times New Roman"/>
                <a:ea typeface="DejaVu Sans"/>
              </a:rPr>
              <a:t>this</a:t>
            </a:r>
            <a:r>
              <a:rPr lang="en-US" sz="2400" b="0" strike="noStrike" spc="18">
                <a:solidFill>
                  <a:srgbClr val="2D2D8A"/>
                </a:solidFill>
                <a:latin typeface="Times New Roman"/>
                <a:ea typeface="DejaVu Sans"/>
              </a:rPr>
              <a:t> </a:t>
            </a:r>
            <a:r>
              <a:rPr lang="en-US" sz="2400" b="0" strike="noStrike" spc="-15">
                <a:solidFill>
                  <a:srgbClr val="2D2D8A"/>
                </a:solidFill>
                <a:latin typeface="Times New Roman"/>
                <a:ea typeface="DejaVu Sans"/>
              </a:rPr>
              <a:t>size</a:t>
            </a:r>
            <a:endParaRPr lang="en-IN" sz="2400" b="0" strike="noStrike" spc="-1">
              <a:latin typeface="Arial"/>
            </a:endParaRPr>
          </a:p>
          <a:p>
            <a:pPr marL="904320" lvl="1" indent="-228240">
              <a:lnSpc>
                <a:spcPct val="100000"/>
              </a:lnSpc>
              <a:spcBef>
                <a:spcPts val="479"/>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M means</a:t>
            </a:r>
            <a:r>
              <a:rPr lang="en-US" sz="2400" b="0" strike="noStrike" spc="-7">
                <a:solidFill>
                  <a:srgbClr val="2D2D8A"/>
                </a:solidFill>
                <a:latin typeface="Times New Roman"/>
                <a:ea typeface="DejaVu Sans"/>
              </a:rPr>
              <a:t> </a:t>
            </a:r>
            <a:r>
              <a:rPr lang="en-US" sz="2400" b="0" strike="noStrike" spc="-12">
                <a:solidFill>
                  <a:srgbClr val="2D2D8A"/>
                </a:solidFill>
                <a:latin typeface="Times New Roman"/>
                <a:ea typeface="DejaVu Sans"/>
              </a:rPr>
              <a:t>Megabyte</a:t>
            </a:r>
            <a:endParaRPr lang="en-IN" sz="2400" b="0" strike="noStrike" spc="-1">
              <a:latin typeface="Arial"/>
            </a:endParaRPr>
          </a:p>
          <a:p>
            <a:pPr marL="904320" lvl="1" indent="-228240">
              <a:lnSpc>
                <a:spcPct val="100000"/>
              </a:lnSpc>
              <a:spcBef>
                <a:spcPts val="218"/>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G means</a:t>
            </a:r>
            <a:r>
              <a:rPr lang="en-US" sz="2400" b="0" strike="noStrike" spc="4">
                <a:solidFill>
                  <a:srgbClr val="2D2D8A"/>
                </a:solidFill>
                <a:latin typeface="Times New Roman"/>
                <a:ea typeface="DejaVu Sans"/>
              </a:rPr>
              <a:t> </a:t>
            </a:r>
            <a:r>
              <a:rPr lang="en-US" sz="2400" b="0" strike="noStrike" spc="-12">
                <a:solidFill>
                  <a:srgbClr val="2D2D8A"/>
                </a:solidFill>
                <a:latin typeface="Times New Roman"/>
                <a:ea typeface="DejaVu Sans"/>
              </a:rPr>
              <a:t>Gigabyte</a:t>
            </a:r>
            <a:endParaRPr lang="en-IN" sz="2400" b="0" strike="noStrike" spc="-1">
              <a:latin typeface="Arial"/>
            </a:endParaRPr>
          </a:p>
          <a:p>
            <a:pPr marL="904320" lvl="1" indent="-228240">
              <a:lnSpc>
                <a:spcPct val="100000"/>
              </a:lnSpc>
              <a:spcBef>
                <a:spcPts val="215"/>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K means </a:t>
            </a:r>
            <a:r>
              <a:rPr lang="en-US" sz="2400" b="0" strike="noStrike" spc="-12">
                <a:solidFill>
                  <a:srgbClr val="2D2D8A"/>
                </a:solidFill>
                <a:latin typeface="Times New Roman"/>
                <a:ea typeface="DejaVu Sans"/>
              </a:rPr>
              <a:t>Kilobyte</a:t>
            </a:r>
            <a:endParaRPr lang="en-IN" sz="2400" b="0" strike="noStrike" spc="-1">
              <a:latin typeface="Arial"/>
            </a:endParaRPr>
          </a:p>
          <a:p>
            <a:pPr marL="904320" lvl="1" indent="-228240">
              <a:lnSpc>
                <a:spcPct val="100000"/>
              </a:lnSpc>
              <a:spcBef>
                <a:spcPts val="215"/>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w means </a:t>
            </a:r>
            <a:r>
              <a:rPr lang="en-US" sz="2400" b="0" strike="noStrike" spc="-15">
                <a:solidFill>
                  <a:srgbClr val="2D2D8A"/>
                </a:solidFill>
                <a:latin typeface="Times New Roman"/>
                <a:ea typeface="DejaVu Sans"/>
              </a:rPr>
              <a:t>words </a:t>
            </a:r>
            <a:r>
              <a:rPr lang="en-US" sz="2400" b="0" strike="noStrike" spc="-7">
                <a:solidFill>
                  <a:srgbClr val="2D2D8A"/>
                </a:solidFill>
                <a:latin typeface="Times New Roman"/>
                <a:ea typeface="DejaVu Sans"/>
              </a:rPr>
              <a:t>(2</a:t>
            </a:r>
            <a:r>
              <a:rPr lang="en-US" sz="2400" b="0" strike="noStrike" spc="18">
                <a:solidFill>
                  <a:srgbClr val="2D2D8A"/>
                </a:solidFill>
                <a:latin typeface="Times New Roman"/>
                <a:ea typeface="DejaVu Sans"/>
              </a:rPr>
              <a:t> </a:t>
            </a:r>
            <a:r>
              <a:rPr lang="en-US" sz="2400" b="0" strike="noStrike" spc="-7">
                <a:solidFill>
                  <a:srgbClr val="2D2D8A"/>
                </a:solidFill>
                <a:latin typeface="Times New Roman"/>
                <a:ea typeface="DejaVu Sans"/>
              </a:rPr>
              <a:t>bytes)</a:t>
            </a:r>
            <a:endParaRPr lang="en-IN" sz="2400" b="0" strike="noStrike" spc="-1">
              <a:latin typeface="Arial"/>
            </a:endParaRPr>
          </a:p>
          <a:p>
            <a:pPr marL="904320" lvl="1" indent="-228240">
              <a:lnSpc>
                <a:spcPct val="100000"/>
              </a:lnSpc>
              <a:spcBef>
                <a:spcPts val="221"/>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c means </a:t>
            </a:r>
            <a:r>
              <a:rPr lang="en-US" sz="2400" b="0" strike="noStrike" spc="-15">
                <a:solidFill>
                  <a:srgbClr val="2D2D8A"/>
                </a:solidFill>
                <a:latin typeface="Times New Roman"/>
                <a:ea typeface="DejaVu Sans"/>
              </a:rPr>
              <a:t>characters </a:t>
            </a:r>
            <a:r>
              <a:rPr lang="en-US" sz="2400" b="0" strike="noStrike" spc="-7">
                <a:solidFill>
                  <a:srgbClr val="2D2D8A"/>
                </a:solidFill>
                <a:latin typeface="Times New Roman"/>
                <a:ea typeface="DejaVu Sans"/>
              </a:rPr>
              <a:t>(1</a:t>
            </a:r>
            <a:r>
              <a:rPr lang="en-US" sz="2400" b="0" strike="noStrike" spc="38">
                <a:solidFill>
                  <a:srgbClr val="2D2D8A"/>
                </a:solidFill>
                <a:latin typeface="Times New Roman"/>
                <a:ea typeface="DejaVu Sans"/>
              </a:rPr>
              <a:t> </a:t>
            </a:r>
            <a:r>
              <a:rPr lang="en-US" sz="2400" b="0" strike="noStrike" spc="-12">
                <a:solidFill>
                  <a:srgbClr val="2D2D8A"/>
                </a:solidFill>
                <a:latin typeface="Times New Roman"/>
                <a:ea typeface="DejaVu Sans"/>
              </a:rPr>
              <a:t>byte)</a:t>
            </a:r>
            <a:endParaRPr lang="en-IN" sz="2400" b="0" strike="noStrike" spc="-1">
              <a:latin typeface="Arial"/>
            </a:endParaRPr>
          </a:p>
          <a:p>
            <a:pPr marL="904320" lvl="1" indent="-228240">
              <a:lnSpc>
                <a:spcPct val="100000"/>
              </a:lnSpc>
              <a:spcBef>
                <a:spcPts val="215"/>
              </a:spcBef>
              <a:buClr>
                <a:srgbClr val="D2CA6C"/>
              </a:buClr>
              <a:buFont typeface="Arial"/>
              <a:buChar char="•"/>
              <a:tabLst>
                <a:tab pos="904320" algn="l"/>
                <a:tab pos="905040" algn="l"/>
              </a:tabLst>
            </a:pPr>
            <a:r>
              <a:rPr lang="en-US" sz="2400" b="0" strike="noStrike" spc="-1">
                <a:solidFill>
                  <a:srgbClr val="2D2D8A"/>
                </a:solidFill>
                <a:latin typeface="Times New Roman"/>
                <a:ea typeface="DejaVu Sans"/>
              </a:rPr>
              <a:t>b means </a:t>
            </a:r>
            <a:r>
              <a:rPr lang="en-US" sz="2400" b="0" strike="noStrike" spc="-12">
                <a:solidFill>
                  <a:srgbClr val="2D2D8A"/>
                </a:solidFill>
                <a:latin typeface="Times New Roman"/>
                <a:ea typeface="DejaVu Sans"/>
              </a:rPr>
              <a:t>blocks </a:t>
            </a:r>
            <a:r>
              <a:rPr lang="en-US" sz="2400" b="0" strike="noStrike" spc="-7">
                <a:solidFill>
                  <a:srgbClr val="2D2D8A"/>
                </a:solidFill>
                <a:latin typeface="Times New Roman"/>
                <a:ea typeface="DejaVu Sans"/>
              </a:rPr>
              <a:t>(512 byte), this is </a:t>
            </a:r>
            <a:r>
              <a:rPr lang="en-US" sz="2400" b="0" strike="noStrike" spc="-1">
                <a:solidFill>
                  <a:srgbClr val="2D2D8A"/>
                </a:solidFill>
                <a:latin typeface="Times New Roman"/>
                <a:ea typeface="DejaVu Sans"/>
              </a:rPr>
              <a:t>the </a:t>
            </a:r>
            <a:r>
              <a:rPr lang="en-US" sz="2400" b="0" strike="noStrike" spc="-12">
                <a:solidFill>
                  <a:srgbClr val="2D2D8A"/>
                </a:solidFill>
                <a:latin typeface="Times New Roman"/>
                <a:ea typeface="DejaVu Sans"/>
              </a:rPr>
              <a:t>default, </a:t>
            </a:r>
            <a:r>
              <a:rPr lang="en-US" sz="2400" b="0" strike="noStrike" spc="-7">
                <a:solidFill>
                  <a:srgbClr val="2D2D8A"/>
                </a:solidFill>
                <a:latin typeface="Times New Roman"/>
                <a:ea typeface="DejaVu Sans"/>
              </a:rPr>
              <a:t>if no unit is</a:t>
            </a:r>
            <a:r>
              <a:rPr lang="en-US" sz="2400" b="0" strike="noStrike" spc="117">
                <a:solidFill>
                  <a:srgbClr val="2D2D8A"/>
                </a:solidFill>
                <a:latin typeface="Times New Roman"/>
                <a:ea typeface="DejaVu Sans"/>
              </a:rPr>
              <a:t> </a:t>
            </a:r>
            <a:r>
              <a:rPr lang="en-US" sz="2400" b="0" strike="noStrike" spc="-7">
                <a:solidFill>
                  <a:srgbClr val="2D2D8A"/>
                </a:solidFill>
                <a:latin typeface="Times New Roman"/>
                <a:ea typeface="DejaVu Sans"/>
              </a:rPr>
              <a:t>passed</a:t>
            </a:r>
            <a:endParaRPr lang="en-IN" sz="2400" b="0" strike="noStrike" spc="-1">
              <a:latin typeface="Arial"/>
            </a:endParaRPr>
          </a:p>
          <a:p>
            <a:pPr>
              <a:lnSpc>
                <a:spcPct val="100000"/>
              </a:lnSpc>
              <a:spcBef>
                <a:spcPts val="519"/>
              </a:spcBef>
              <a:tabLst>
                <a:tab pos="240840" algn="l"/>
                <a:tab pos="241200" algn="l"/>
              </a:tabLst>
            </a:pP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a:t>
            </a:r>
            <a:br/>
            <a:endParaRPr lang="en-IN" sz="4400" b="0" strike="noStrike" spc="-1">
              <a:latin typeface="Arial"/>
            </a:endParaRPr>
          </a:p>
        </p:txBody>
      </p:sp>
      <p:sp>
        <p:nvSpPr>
          <p:cNvPr id="37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8440" indent="-284760">
              <a:lnSpc>
                <a:spcPct val="100000"/>
              </a:lnSpc>
              <a:spcBef>
                <a:spcPts val="9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Created by Linus Torvalds in 1991 </a:t>
            </a:r>
            <a:endParaRPr lang="en-IN" sz="2400" b="0" strike="noStrike" spc="-1">
              <a:latin typeface="Arial"/>
            </a:endParaRPr>
          </a:p>
          <a:p>
            <a:pPr marL="298440" indent="-284760">
              <a:lnSpc>
                <a:spcPct val="100000"/>
              </a:lnSpc>
              <a:spcBef>
                <a:spcPts val="9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Includes system utilities &amp; libraries from the GNU Project </a:t>
            </a:r>
            <a:endParaRPr lang="en-IN" sz="2400" b="0" strike="noStrike" spc="-1">
              <a:latin typeface="Arial"/>
            </a:endParaRPr>
          </a:p>
          <a:p>
            <a:pPr marL="298440" indent="-284760">
              <a:lnSpc>
                <a:spcPct val="100000"/>
              </a:lnSpc>
              <a:spcBef>
                <a:spcPts val="99"/>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Open Source Hardware</a:t>
            </a:r>
            <a:r>
              <a:rPr lang="en-US" sz="2400" b="0" strike="noStrike" spc="-1">
                <a:solidFill>
                  <a:srgbClr val="000000"/>
                </a:solidFill>
                <a:latin typeface="Arial"/>
                <a:ea typeface="DejaVu Sans"/>
              </a:rPr>
              <a:t>: </a:t>
            </a:r>
            <a:endParaRPr lang="en-IN" sz="24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Free</a:t>
            </a:r>
            <a:endParaRPr lang="en-IN" sz="20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Stable</a:t>
            </a:r>
            <a:endParaRPr lang="en-IN" sz="20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Easily fixed if bugs appear</a:t>
            </a:r>
            <a:endParaRPr lang="en-IN" sz="2000" b="0" strike="noStrike" spc="-1">
              <a:latin typeface="Arial"/>
            </a:endParaRPr>
          </a:p>
          <a:p>
            <a:pPr>
              <a:lnSpc>
                <a:spcPct val="100000"/>
              </a:lnSpc>
              <a:spcBef>
                <a:spcPts val="99"/>
              </a:spcBef>
              <a:tabLst>
                <a:tab pos="297720" algn="l"/>
                <a:tab pos="298440" algn="l"/>
              </a:tabLst>
            </a:pPr>
            <a:endParaRPr lang="en-IN" sz="2000" b="0" strike="noStrike" spc="-1">
              <a:latin typeface="Arial"/>
            </a:endParaRPr>
          </a:p>
          <a:p>
            <a:pPr marL="298440" indent="-284760">
              <a:lnSpc>
                <a:spcPct val="100000"/>
              </a:lnSpc>
              <a:spcBef>
                <a:spcPts val="99"/>
              </a:spcBef>
              <a:buClr>
                <a:srgbClr val="FF0000"/>
              </a:buClr>
              <a:buSzPct val="75000"/>
              <a:buFont typeface="Symbol"/>
              <a:buChar char=""/>
              <a:tabLst>
                <a:tab pos="297720" algn="l"/>
                <a:tab pos="298440" algn="l"/>
              </a:tabLst>
            </a:pPr>
            <a:r>
              <a:rPr lang="en-US" sz="2400" b="0" strike="noStrike" spc="-1">
                <a:solidFill>
                  <a:srgbClr val="FF0000"/>
                </a:solidFill>
                <a:latin typeface="Times New Roman"/>
                <a:ea typeface="DejaVu Sans"/>
              </a:rPr>
              <a:t>Why did Linux become popular??</a:t>
            </a:r>
            <a:endParaRPr lang="en-IN" sz="24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Low-cost alternative in sagging economy</a:t>
            </a:r>
            <a:endParaRPr lang="en-IN" sz="20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Fear of Microsoft gaining a stranglehold on corporate</a:t>
            </a:r>
            <a:endParaRPr lang="en-IN" sz="20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Intel loosened its relationship with Microsoft</a:t>
            </a:r>
            <a:endParaRPr lang="en-IN" sz="2000" b="0" strike="noStrike" spc="-1">
              <a:latin typeface="Arial"/>
            </a:endParaRPr>
          </a:p>
          <a:p>
            <a:pPr marL="698400" lvl="1" indent="-284760">
              <a:lnSpc>
                <a:spcPct val="100000"/>
              </a:lnSpc>
              <a:spcBef>
                <a:spcPts val="99"/>
              </a:spcBef>
              <a:buClr>
                <a:srgbClr val="003365"/>
              </a:buClr>
              <a:buSzPct val="75000"/>
              <a:buFont typeface="Symbol"/>
              <a:buChar char=""/>
              <a:tabLst>
                <a:tab pos="297720" algn="l"/>
                <a:tab pos="298440" algn="l"/>
              </a:tabLst>
            </a:pPr>
            <a:r>
              <a:rPr lang="en-US" sz="2000" b="0" strike="noStrike" spc="-1">
                <a:solidFill>
                  <a:srgbClr val="003365"/>
                </a:solidFill>
                <a:latin typeface="Times New Roman"/>
                <a:ea typeface="DejaVu Sans"/>
              </a:rPr>
              <a:t>IBM made an effort to be Linux-compatible</a:t>
            </a:r>
            <a:endParaRPr lang="en-IN" sz="2000" b="0" strike="noStrike" spc="-1">
              <a:latin typeface="Arial"/>
            </a:endParaRPr>
          </a:p>
          <a:p>
            <a:pPr>
              <a:lnSpc>
                <a:spcPct val="100000"/>
              </a:lnSpc>
              <a:spcBef>
                <a:spcPts val="99"/>
              </a:spcBef>
              <a:tabLst>
                <a:tab pos="297720" algn="l"/>
                <a:tab pos="298440" algn="l"/>
              </a:tabLst>
            </a:pPr>
            <a:endParaRPr lang="en-IN" sz="2000" b="0" strike="noStrike" spc="-1">
              <a:latin typeface="Arial"/>
            </a:endParaRPr>
          </a:p>
          <a:p>
            <a:pPr>
              <a:lnSpc>
                <a:spcPct val="100000"/>
              </a:lnSpc>
              <a:spcBef>
                <a:spcPts val="99"/>
              </a:spcBef>
              <a:tabLst>
                <a:tab pos="297720" algn="l"/>
                <a:tab pos="298440" algn="l"/>
              </a:tabLst>
            </a:pPr>
            <a:endParaRPr lang="en-IN" sz="2000" b="0" strike="noStrike" spc="-1">
              <a:latin typeface="Arial"/>
            </a:endParaRPr>
          </a:p>
          <a:p>
            <a:pPr>
              <a:lnSpc>
                <a:spcPct val="100000"/>
              </a:lnSpc>
              <a:spcBef>
                <a:spcPts val="641"/>
              </a:spcBef>
              <a:tabLst>
                <a:tab pos="0" algn="l"/>
              </a:tabLst>
            </a:pPr>
            <a:endParaRPr lang="en-IN" sz="2000" b="0" strike="noStrike" spc="-1">
              <a:latin typeface="Arial"/>
            </a:endParaRPr>
          </a:p>
        </p:txBody>
      </p:sp>
      <p:pic>
        <p:nvPicPr>
          <p:cNvPr id="374" name="Picture 8" descr="Linus_Torvalds"/>
          <p:cNvPicPr/>
          <p:nvPr/>
        </p:nvPicPr>
        <p:blipFill>
          <a:blip r:embed="rId2"/>
          <a:stretch/>
        </p:blipFill>
        <p:spPr>
          <a:xfrm>
            <a:off x="6874560" y="3809880"/>
            <a:ext cx="1980000" cy="20469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55" presetClass="entr"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anim calcmode="lin" valueType="num">
                                      <p:cBhvr additive="repl">
                                        <p:cTn id="7" dur="500" fill="hold"/>
                                        <p:tgtEl>
                                          <p:spTgt spid="374"/>
                                        </p:tgtEl>
                                        <p:attrNameLst>
                                          <p:attrName>ppt_w</p:attrName>
                                        </p:attrNameLst>
                                      </p:cBhvr>
                                      <p:tavLst>
                                        <p:tav tm="0">
                                          <p:val>
                                            <p:strVal val="#ppt_w*0.70"/>
                                          </p:val>
                                        </p:tav>
                                        <p:tav tm="100000">
                                          <p:val>
                                            <p:strVal val="#ppt_w"/>
                                          </p:val>
                                        </p:tav>
                                      </p:tavLst>
                                    </p:anim>
                                    <p:anim calcmode="lin" valueType="num">
                                      <p:cBhvr additive="repl">
                                        <p:cTn id="8" dur="500" fill="hold"/>
                                        <p:tgtEl>
                                          <p:spTgt spid="374"/>
                                        </p:tgtEl>
                                        <p:attrNameLst>
                                          <p:attrName>ppt_h</p:attrName>
                                        </p:attrNameLst>
                                      </p:cBhvr>
                                      <p:tavLst>
                                        <p:tav tm="0">
                                          <p:val>
                                            <p:strVal val="#ppt_h"/>
                                          </p:val>
                                        </p:tav>
                                        <p:tav tm="100000">
                                          <p:val>
                                            <p:strVal val="#ppt_h"/>
                                          </p:val>
                                        </p:tav>
                                      </p:tavLst>
                                    </p:anim>
                                    <p:animEffect transition="in" filter="fade">
                                      <p:cBhvr additive="repl">
                                        <p:cTn id="9"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66">
                <a:solidFill>
                  <a:srgbClr val="2D2D8A"/>
                </a:solidFill>
                <a:latin typeface="Times New Roman"/>
                <a:ea typeface="DejaVu Sans"/>
              </a:rPr>
              <a:t>And </a:t>
            </a:r>
            <a:r>
              <a:rPr lang="en-US" sz="4400" b="1" strike="noStrike" spc="-80">
                <a:solidFill>
                  <a:srgbClr val="2D2D8A"/>
                </a:solidFill>
                <a:latin typeface="Times New Roman"/>
                <a:ea typeface="DejaVu Sans"/>
              </a:rPr>
              <a:t>Much</a:t>
            </a:r>
            <a:r>
              <a:rPr lang="en-US" sz="4400" b="1" strike="noStrike" spc="-435">
                <a:solidFill>
                  <a:srgbClr val="2D2D8A"/>
                </a:solidFill>
                <a:latin typeface="Times New Roman"/>
                <a:ea typeface="DejaVu Sans"/>
              </a:rPr>
              <a:t> </a:t>
            </a:r>
            <a:r>
              <a:rPr lang="en-US" sz="4400" b="1" strike="noStrike" spc="-100">
                <a:solidFill>
                  <a:srgbClr val="2D2D8A"/>
                </a:solidFill>
                <a:latin typeface="Times New Roman"/>
                <a:ea typeface="DejaVu Sans"/>
              </a:rPr>
              <a:t>More</a:t>
            </a:r>
            <a:endParaRPr lang="en-IN" sz="4400" b="0" strike="noStrike" spc="-1">
              <a:latin typeface="Arial"/>
            </a:endParaRPr>
          </a:p>
        </p:txBody>
      </p:sp>
      <p:sp>
        <p:nvSpPr>
          <p:cNvPr id="540" name="CustomShape 2"/>
          <p:cNvSpPr/>
          <p:nvPr/>
        </p:nvSpPr>
        <p:spPr>
          <a:xfrm>
            <a:off x="45720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96"/>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The find command </a:t>
            </a:r>
            <a:r>
              <a:rPr lang="en-US" sz="2400" b="0" strike="noStrike" spc="-7">
                <a:solidFill>
                  <a:srgbClr val="2D2D8A"/>
                </a:solidFill>
                <a:latin typeface="Times New Roman"/>
                <a:ea typeface="DejaVu Sans"/>
              </a:rPr>
              <a:t>is a </a:t>
            </a:r>
            <a:r>
              <a:rPr lang="en-US" sz="2400" b="0" strike="noStrike" spc="-12">
                <a:solidFill>
                  <a:srgbClr val="2D2D8A"/>
                </a:solidFill>
                <a:latin typeface="Times New Roman"/>
                <a:ea typeface="DejaVu Sans"/>
              </a:rPr>
              <a:t>very </a:t>
            </a:r>
            <a:r>
              <a:rPr lang="en-US" sz="2400" b="0" strike="noStrike" spc="-7">
                <a:solidFill>
                  <a:srgbClr val="2D2D8A"/>
                </a:solidFill>
                <a:latin typeface="Times New Roman"/>
                <a:ea typeface="DejaVu Sans"/>
              </a:rPr>
              <a:t>rich </a:t>
            </a:r>
            <a:r>
              <a:rPr lang="en-US" sz="2400" b="0" strike="noStrike" spc="-12">
                <a:solidFill>
                  <a:srgbClr val="2D2D8A"/>
                </a:solidFill>
                <a:latin typeface="Times New Roman"/>
                <a:ea typeface="DejaVu Sans"/>
              </a:rPr>
              <a:t>command, </a:t>
            </a:r>
            <a:r>
              <a:rPr lang="en-US" sz="2400" b="0" strike="noStrike" spc="-7">
                <a:solidFill>
                  <a:srgbClr val="2D2D8A"/>
                </a:solidFill>
                <a:latin typeface="Times New Roman"/>
                <a:ea typeface="DejaVu Sans"/>
              </a:rPr>
              <a:t>and its </a:t>
            </a:r>
            <a:r>
              <a:rPr lang="en-US" sz="2400" b="0" strike="noStrike" spc="-12">
                <a:solidFill>
                  <a:srgbClr val="2D2D8A"/>
                </a:solidFill>
                <a:latin typeface="Times New Roman"/>
                <a:ea typeface="DejaVu Sans"/>
              </a:rPr>
              <a:t>use </a:t>
            </a:r>
            <a:r>
              <a:rPr lang="en-US" sz="2400" b="0" strike="noStrike" spc="-7">
                <a:solidFill>
                  <a:srgbClr val="2D2D8A"/>
                </a:solidFill>
                <a:latin typeface="Times New Roman"/>
                <a:ea typeface="DejaVu Sans"/>
              </a:rPr>
              <a:t>is </a:t>
            </a:r>
            <a:r>
              <a:rPr lang="en-US" sz="2400" b="0" strike="noStrike" spc="-12">
                <a:solidFill>
                  <a:srgbClr val="2D2D8A"/>
                </a:solidFill>
                <a:latin typeface="Times New Roman"/>
                <a:ea typeface="DejaVu Sans"/>
              </a:rPr>
              <a:t>not  limited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described</a:t>
            </a:r>
            <a:r>
              <a:rPr lang="en-US" sz="2400" b="0" strike="noStrike" spc="38">
                <a:solidFill>
                  <a:srgbClr val="2D2D8A"/>
                </a:solidFill>
                <a:latin typeface="Times New Roman"/>
                <a:ea typeface="DejaVu Sans"/>
              </a:rPr>
              <a:t> </a:t>
            </a:r>
            <a:r>
              <a:rPr lang="en-US" sz="2400" b="0" strike="noStrike" spc="-7">
                <a:solidFill>
                  <a:srgbClr val="2D2D8A"/>
                </a:solidFill>
                <a:latin typeface="Times New Roman"/>
                <a:ea typeface="DejaVu Sans"/>
              </a:rPr>
              <a:t>scenarios</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 pos="1802160" algn="l"/>
                <a:tab pos="5051520" algn="l"/>
              </a:tabLst>
            </a:pPr>
            <a:r>
              <a:rPr lang="en-US" sz="2400" b="0" strike="noStrike" spc="-15">
                <a:solidFill>
                  <a:srgbClr val="2D2D8A"/>
                </a:solidFill>
                <a:latin typeface="Times New Roman"/>
                <a:ea typeface="DejaVu Sans"/>
              </a:rPr>
              <a:t>Filters can </a:t>
            </a:r>
            <a:r>
              <a:rPr lang="en-US" sz="2400" b="0" strike="noStrike" spc="-7">
                <a:solidFill>
                  <a:srgbClr val="2D2D8A"/>
                </a:solidFill>
                <a:latin typeface="Times New Roman"/>
                <a:ea typeface="DejaVu Sans"/>
              </a:rPr>
              <a:t>be also </a:t>
            </a:r>
            <a:r>
              <a:rPr lang="en-US" sz="2400" b="0" strike="noStrike" spc="-12">
                <a:solidFill>
                  <a:srgbClr val="2D2D8A"/>
                </a:solidFill>
                <a:latin typeface="Times New Roman"/>
                <a:ea typeface="DejaVu Sans"/>
              </a:rPr>
              <a:t>using </a:t>
            </a:r>
            <a:r>
              <a:rPr lang="en-US" sz="2400" b="0" strike="noStrike" spc="-21">
                <a:solidFill>
                  <a:srgbClr val="2D2D8A"/>
                </a:solidFill>
                <a:latin typeface="Times New Roman"/>
                <a:ea typeface="DejaVu Sans"/>
              </a:rPr>
              <a:t>date </a:t>
            </a:r>
            <a:r>
              <a:rPr lang="en-US" sz="2400" b="0" strike="noStrike" spc="-7">
                <a:solidFill>
                  <a:srgbClr val="2D2D8A"/>
                </a:solidFill>
                <a:latin typeface="Times New Roman"/>
                <a:ea typeface="DejaVu Sans"/>
              </a:rPr>
              <a:t>of </a:t>
            </a:r>
            <a:r>
              <a:rPr lang="en-US" sz="2400" b="0" strike="noStrike" spc="-12">
                <a:solidFill>
                  <a:srgbClr val="2D2D8A"/>
                </a:solidFill>
                <a:latin typeface="Times New Roman"/>
                <a:ea typeface="DejaVu Sans"/>
              </a:rPr>
              <a:t>creation, </a:t>
            </a:r>
            <a:r>
              <a:rPr lang="en-US" sz="2400" b="0" strike="noStrike" spc="-21">
                <a:solidFill>
                  <a:srgbClr val="2D2D8A"/>
                </a:solidFill>
                <a:latin typeface="Times New Roman"/>
                <a:ea typeface="DejaVu Sans"/>
              </a:rPr>
              <a:t>date </a:t>
            </a:r>
            <a:r>
              <a:rPr lang="en-US" sz="2400" b="0" strike="noStrike" spc="-1">
                <a:solidFill>
                  <a:srgbClr val="2D2D8A"/>
                </a:solidFill>
                <a:latin typeface="Times New Roman"/>
                <a:ea typeface="DejaVu Sans"/>
              </a:rPr>
              <a:t>of </a:t>
            </a:r>
            <a:r>
              <a:rPr lang="en-US" sz="2400" b="0" strike="noStrike" spc="-12">
                <a:solidFill>
                  <a:srgbClr val="2D2D8A"/>
                </a:solidFill>
                <a:latin typeface="Times New Roman"/>
                <a:ea typeface="DejaVu Sans"/>
              </a:rPr>
              <a:t>modification,  owning</a:t>
            </a:r>
            <a:r>
              <a:rPr lang="en-US" sz="2400" b="0" strike="noStrike" spc="-1">
                <a:solidFill>
                  <a:srgbClr val="2D2D8A"/>
                </a:solidFill>
                <a:latin typeface="Times New Roman"/>
                <a:ea typeface="DejaVu Sans"/>
              </a:rPr>
              <a:t> </a:t>
            </a:r>
            <a:r>
              <a:rPr lang="en-US" sz="2400" b="0" strike="noStrike" spc="-46">
                <a:solidFill>
                  <a:srgbClr val="2D2D8A"/>
                </a:solidFill>
                <a:latin typeface="Times New Roman"/>
                <a:ea typeface="DejaVu Sans"/>
              </a:rPr>
              <a:t>user,	</a:t>
            </a:r>
            <a:r>
              <a:rPr lang="en-US" sz="2400" b="0" strike="noStrike" spc="-7">
                <a:solidFill>
                  <a:srgbClr val="2D2D8A"/>
                </a:solidFill>
                <a:latin typeface="Times New Roman"/>
                <a:ea typeface="DejaVu Sans"/>
              </a:rPr>
              <a:t>owning</a:t>
            </a:r>
            <a:r>
              <a:rPr lang="en-US" sz="2400" b="0" strike="noStrike" spc="-1">
                <a:solidFill>
                  <a:srgbClr val="2D2D8A"/>
                </a:solidFill>
                <a:latin typeface="Times New Roman"/>
                <a:ea typeface="DejaVu Sans"/>
              </a:rPr>
              <a:t> </a:t>
            </a:r>
            <a:r>
              <a:rPr lang="en-US" sz="2400" b="0" strike="noStrike" spc="-12">
                <a:solidFill>
                  <a:srgbClr val="2D2D8A"/>
                </a:solidFill>
                <a:latin typeface="Times New Roman"/>
                <a:ea typeface="DejaVu Sans"/>
              </a:rPr>
              <a:t>group,</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permissions,	</a:t>
            </a:r>
            <a:r>
              <a:rPr lang="en-US" sz="2400" b="0" strike="noStrike" spc="-21">
                <a:solidFill>
                  <a:srgbClr val="2D2D8A"/>
                </a:solidFill>
                <a:latin typeface="Times New Roman"/>
                <a:ea typeface="DejaVu Sans"/>
              </a:rPr>
              <a:t>etc</a:t>
            </a:r>
            <a:r>
              <a:rPr lang="en-US" sz="2400" b="0" strike="noStrike" spc="4">
                <a:solidFill>
                  <a:srgbClr val="2D2D8A"/>
                </a:solidFill>
                <a:latin typeface="Times New Roman"/>
                <a:ea typeface="DejaVu Sans"/>
              </a:rPr>
              <a:t> </a:t>
            </a:r>
            <a:r>
              <a:rPr lang="en-US" sz="2400" b="0" strike="noStrike" spc="-7">
                <a:solidFill>
                  <a:srgbClr val="2D2D8A"/>
                </a:solidFill>
                <a:latin typeface="Times New Roman"/>
                <a:ea typeface="DejaVu Sans"/>
              </a:rPr>
              <a:t>…</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Examples</a:t>
            </a:r>
            <a:r>
              <a:rPr lang="en-US" sz="2400" b="0" strike="noStrike" spc="-7">
                <a:solidFill>
                  <a:srgbClr val="2E2B1F"/>
                </a:solidFill>
                <a:latin typeface="Times New Roman"/>
                <a:ea typeface="DejaVu Sans"/>
              </a:rPr>
              <a:t>:</a:t>
            </a:r>
            <a:endParaRPr lang="en-IN" sz="2400" b="0" strike="noStrike" spc="-1">
              <a:latin typeface="Arial"/>
            </a:endParaRPr>
          </a:p>
          <a:p>
            <a:pPr marL="675720" indent="-342000">
              <a:lnSpc>
                <a:spcPct val="100000"/>
              </a:lnSpc>
              <a:spcBef>
                <a:spcPts val="439"/>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-perm</a:t>
            </a:r>
            <a:r>
              <a:rPr lang="en-US" sz="2400" b="1" i="1" strike="noStrike" spc="-66">
                <a:solidFill>
                  <a:srgbClr val="FF0000"/>
                </a:solidFill>
                <a:latin typeface="Times New Roman"/>
                <a:ea typeface="DejaVu Sans"/>
              </a:rPr>
              <a:t> </a:t>
            </a:r>
            <a:r>
              <a:rPr lang="en-US" sz="2400" b="1" i="1" strike="noStrike" spc="-1">
                <a:solidFill>
                  <a:srgbClr val="FF0000"/>
                </a:solidFill>
                <a:latin typeface="Times New Roman"/>
                <a:ea typeface="DejaVu Sans"/>
              </a:rPr>
              <a:t>777</a:t>
            </a:r>
            <a:endParaRPr lang="en-IN" sz="2400" b="0" strike="noStrike" spc="-1">
              <a:latin typeface="Arial"/>
            </a:endParaRPr>
          </a:p>
          <a:p>
            <a:pPr marL="675720" indent="-342000">
              <a:lnSpc>
                <a:spcPct val="100000"/>
              </a:lnSpc>
              <a:spcBef>
                <a:spcPts val="431"/>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-user</a:t>
            </a:r>
            <a:r>
              <a:rPr lang="en-US" sz="2400" b="1" i="1" strike="noStrike" spc="-35">
                <a:solidFill>
                  <a:srgbClr val="FF0000"/>
                </a:solidFill>
                <a:latin typeface="Times New Roman"/>
                <a:ea typeface="DejaVu Sans"/>
              </a:rPr>
              <a:t> </a:t>
            </a:r>
            <a:r>
              <a:rPr lang="en-US" sz="2400" b="1" i="1" strike="noStrike" spc="-7">
                <a:solidFill>
                  <a:srgbClr val="FF0000"/>
                </a:solidFill>
                <a:latin typeface="Times New Roman"/>
                <a:ea typeface="DejaVu Sans"/>
              </a:rPr>
              <a:t>root</a:t>
            </a:r>
            <a:endParaRPr lang="en-IN" sz="2400" b="0" strike="noStrike" spc="-1">
              <a:latin typeface="Arial"/>
            </a:endParaRPr>
          </a:p>
          <a:p>
            <a:pPr marL="675720" indent="-342000">
              <a:lnSpc>
                <a:spcPct val="100000"/>
              </a:lnSpc>
              <a:spcBef>
                <a:spcPts val="434"/>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sudo 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-mtime</a:t>
            </a:r>
            <a:r>
              <a:rPr lang="en-US" sz="2400" b="1" i="1" strike="noStrike" spc="-32">
                <a:solidFill>
                  <a:srgbClr val="FF0000"/>
                </a:solidFill>
                <a:latin typeface="Times New Roman"/>
                <a:ea typeface="DejaVu Sans"/>
              </a:rPr>
              <a:t> </a:t>
            </a:r>
            <a:r>
              <a:rPr lang="en-US" sz="2400" b="1" i="1" strike="noStrike" spc="-7">
                <a:solidFill>
                  <a:srgbClr val="FF0000"/>
                </a:solidFill>
                <a:latin typeface="Times New Roman"/>
                <a:ea typeface="DejaVu Sans"/>
              </a:rPr>
              <a:t>-50</a:t>
            </a:r>
            <a:endParaRPr lang="en-IN" sz="2400" b="0" strike="noStrike" spc="-1">
              <a:latin typeface="Arial"/>
            </a:endParaRPr>
          </a:p>
          <a:p>
            <a:pPr marL="675720" indent="-342000">
              <a:lnSpc>
                <a:spcPct val="100000"/>
              </a:lnSpc>
              <a:spcBef>
                <a:spcPts val="431"/>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sudo find </a:t>
            </a:r>
            <a:r>
              <a:rPr lang="en-US" sz="2400" b="1" i="1" strike="noStrike" spc="-1">
                <a:solidFill>
                  <a:srgbClr val="FF0000"/>
                </a:solidFill>
                <a:latin typeface="Times New Roman"/>
                <a:ea typeface="DejaVu Sans"/>
              </a:rPr>
              <a:t>/ -atime</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92">
                <a:solidFill>
                  <a:srgbClr val="2D2D8A"/>
                </a:solidFill>
                <a:latin typeface="Arial"/>
                <a:ea typeface="DejaVu Sans"/>
              </a:rPr>
              <a:t>Mixing </a:t>
            </a:r>
            <a:r>
              <a:rPr lang="en-US" sz="4400" b="1" strike="noStrike" spc="-100">
                <a:solidFill>
                  <a:srgbClr val="2D2D8A"/>
                </a:solidFill>
                <a:latin typeface="Arial"/>
                <a:ea typeface="DejaVu Sans"/>
              </a:rPr>
              <a:t>Search</a:t>
            </a:r>
            <a:r>
              <a:rPr lang="en-US" sz="4400" b="1" strike="noStrike" spc="-335">
                <a:solidFill>
                  <a:srgbClr val="2D2D8A"/>
                </a:solidFill>
                <a:latin typeface="Arial"/>
                <a:ea typeface="DejaVu Sans"/>
              </a:rPr>
              <a:t> </a:t>
            </a:r>
            <a:r>
              <a:rPr lang="en-US" sz="4400" b="1" strike="noStrike" spc="-100">
                <a:solidFill>
                  <a:srgbClr val="2D2D8A"/>
                </a:solidFill>
                <a:latin typeface="Arial"/>
                <a:ea typeface="DejaVu Sans"/>
              </a:rPr>
              <a:t>Criteria</a:t>
            </a:r>
            <a:endParaRPr lang="en-IN" sz="4400" b="0" strike="noStrike" spc="-1">
              <a:latin typeface="Arial"/>
            </a:endParaRPr>
          </a:p>
        </p:txBody>
      </p:sp>
      <p:sp>
        <p:nvSpPr>
          <p:cNvPr id="542" name="CustomShape 2"/>
          <p:cNvSpPr/>
          <p:nvPr/>
        </p:nvSpPr>
        <p:spPr>
          <a:xfrm>
            <a:off x="457200" y="16765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96"/>
              </a:spcBef>
              <a:buClr>
                <a:srgbClr val="A9A47B"/>
              </a:buClr>
              <a:buFont typeface="Aria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12">
                <a:solidFill>
                  <a:srgbClr val="2D2D8A"/>
                </a:solidFill>
                <a:latin typeface="Times New Roman"/>
                <a:ea typeface="DejaVu Sans"/>
              </a:rPr>
              <a:t>use </a:t>
            </a:r>
            <a:r>
              <a:rPr lang="en-US" sz="2400" b="0" strike="noStrike" spc="-7">
                <a:solidFill>
                  <a:srgbClr val="2D2D8A"/>
                </a:solidFill>
                <a:latin typeface="Times New Roman"/>
                <a:ea typeface="DejaVu Sans"/>
              </a:rPr>
              <a:t>multiple </a:t>
            </a:r>
            <a:r>
              <a:rPr lang="en-US" sz="2400" b="0" strike="noStrike" spc="-12">
                <a:solidFill>
                  <a:srgbClr val="2D2D8A"/>
                </a:solidFill>
                <a:latin typeface="Times New Roman"/>
                <a:ea typeface="DejaVu Sans"/>
              </a:rPr>
              <a:t>search </a:t>
            </a:r>
            <a:r>
              <a:rPr lang="en-US" sz="2400" b="0" strike="noStrike" spc="-15">
                <a:solidFill>
                  <a:srgbClr val="2D2D8A"/>
                </a:solidFill>
                <a:latin typeface="Times New Roman"/>
                <a:ea typeface="DejaVu Sans"/>
              </a:rPr>
              <a:t>filters </a:t>
            </a:r>
            <a:r>
              <a:rPr lang="en-US" sz="2400" b="0" strike="noStrike" spc="-21">
                <a:solidFill>
                  <a:srgbClr val="2D2D8A"/>
                </a:solidFill>
                <a:latin typeface="Times New Roman"/>
                <a:ea typeface="DejaVu Sans"/>
              </a:rPr>
              <a:t>to get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more </a:t>
            </a:r>
            <a:r>
              <a:rPr lang="en-US" sz="2400" b="0" strike="noStrike" spc="-15">
                <a:solidFill>
                  <a:srgbClr val="2D2D8A"/>
                </a:solidFill>
                <a:latin typeface="Times New Roman"/>
                <a:ea typeface="DejaVu Sans"/>
              </a:rPr>
              <a:t>sophisticated  </a:t>
            </a:r>
            <a:r>
              <a:rPr lang="en-US" sz="2400" b="0" strike="noStrike" spc="-12">
                <a:solidFill>
                  <a:srgbClr val="2D2D8A"/>
                </a:solidFill>
                <a:latin typeface="Times New Roman"/>
                <a:ea typeface="DejaVu Sans"/>
              </a:rPr>
              <a:t>search criteria </a:t>
            </a:r>
            <a:r>
              <a:rPr lang="en-US" sz="2400" b="0" strike="noStrike" spc="-7">
                <a:solidFill>
                  <a:srgbClr val="2D2D8A"/>
                </a:solidFill>
                <a:latin typeface="Times New Roman"/>
                <a:ea typeface="DejaVu Sans"/>
              </a:rPr>
              <a:t>as</a:t>
            </a:r>
            <a:r>
              <a:rPr lang="en-US" sz="2400" b="0" strike="noStrike" spc="-1">
                <a:solidFill>
                  <a:srgbClr val="2D2D8A"/>
                </a:solidFill>
                <a:latin typeface="Times New Roman"/>
                <a:ea typeface="DejaVu Sans"/>
              </a:rPr>
              <a:t> </a:t>
            </a:r>
            <a:r>
              <a:rPr lang="en-US" sz="2400" b="0" strike="noStrike" spc="-15">
                <a:solidFill>
                  <a:srgbClr val="2D2D8A"/>
                </a:solidFill>
                <a:latin typeface="Times New Roman"/>
                <a:ea typeface="DejaVu Sans"/>
              </a:rPr>
              <a:t>follows,</a:t>
            </a:r>
            <a:endParaRPr lang="en-IN" sz="2400" b="0" strike="noStrike" spc="-1">
              <a:latin typeface="Arial"/>
            </a:endParaRPr>
          </a:p>
          <a:p>
            <a:pPr marL="538560" lvl="1" indent="-228240">
              <a:lnSpc>
                <a:spcPct val="100000"/>
              </a:lnSpc>
              <a:spcBef>
                <a:spcPts val="490"/>
              </a:spcBef>
              <a:buClr>
                <a:srgbClr val="9CBDBC"/>
              </a:buClr>
              <a:buFont typeface="Arial"/>
              <a:buChar char="•"/>
              <a:tabLst>
                <a:tab pos="538560" algn="l"/>
                <a:tab pos="539280" algn="l"/>
              </a:tabLst>
            </a:pPr>
            <a:r>
              <a:rPr lang="en-US" sz="2400" b="0" strike="noStrike" spc="-97">
                <a:solidFill>
                  <a:srgbClr val="2D2D8A"/>
                </a:solidFill>
                <a:latin typeface="Times New Roman"/>
                <a:ea typeface="DejaVu Sans"/>
              </a:rPr>
              <a:t>To </a:t>
            </a:r>
            <a:r>
              <a:rPr lang="en-US" sz="2400" b="0" strike="noStrike" spc="-21">
                <a:solidFill>
                  <a:srgbClr val="2D2D8A"/>
                </a:solidFill>
                <a:latin typeface="Times New Roman"/>
                <a:ea typeface="DejaVu Sans"/>
              </a:rPr>
              <a:t>have </a:t>
            </a:r>
            <a:r>
              <a:rPr lang="en-US" sz="2400" b="0" strike="noStrike" spc="-1">
                <a:solidFill>
                  <a:srgbClr val="2D2D8A"/>
                </a:solidFill>
                <a:latin typeface="Times New Roman"/>
                <a:ea typeface="DejaVu Sans"/>
              </a:rPr>
              <a:t>multiple </a:t>
            </a:r>
            <a:r>
              <a:rPr lang="en-US" sz="2400" b="0" strike="noStrike" spc="-7">
                <a:solidFill>
                  <a:srgbClr val="2D2D8A"/>
                </a:solidFill>
                <a:latin typeface="Times New Roman"/>
                <a:ea typeface="DejaVu Sans"/>
              </a:rPr>
              <a:t>conditions </a:t>
            </a:r>
            <a:r>
              <a:rPr lang="en-US" sz="2400" b="0" strike="noStrike" spc="-1">
                <a:solidFill>
                  <a:srgbClr val="2D2D8A"/>
                </a:solidFill>
                <a:latin typeface="Times New Roman"/>
                <a:ea typeface="DejaVu Sans"/>
              </a:rPr>
              <a:t>“</a:t>
            </a:r>
            <a:r>
              <a:rPr lang="en-US" sz="2400" b="1" strike="noStrike" spc="-1">
                <a:solidFill>
                  <a:srgbClr val="2D2D8A"/>
                </a:solidFill>
                <a:latin typeface="Times New Roman"/>
                <a:ea typeface="DejaVu Sans"/>
              </a:rPr>
              <a:t>ANDed</a:t>
            </a:r>
            <a:r>
              <a:rPr lang="en-US" sz="2400" b="0" strike="noStrike" spc="-1">
                <a:solidFill>
                  <a:srgbClr val="2D2D8A"/>
                </a:solidFill>
                <a:latin typeface="Times New Roman"/>
                <a:ea typeface="DejaVu Sans"/>
              </a:rPr>
              <a:t>” </a:t>
            </a:r>
            <a:r>
              <a:rPr lang="en-US" sz="2400" b="0" strike="noStrike" spc="-26">
                <a:solidFill>
                  <a:srgbClr val="2D2D8A"/>
                </a:solidFill>
                <a:latin typeface="Times New Roman"/>
                <a:ea typeface="DejaVu Sans"/>
              </a:rPr>
              <a:t>together, </a:t>
            </a:r>
            <a:r>
              <a:rPr lang="en-US" sz="2400" b="0" strike="noStrike" spc="-1">
                <a:solidFill>
                  <a:srgbClr val="2D2D8A"/>
                </a:solidFill>
                <a:latin typeface="Times New Roman"/>
                <a:ea typeface="DejaVu Sans"/>
              </a:rPr>
              <a:t>which means a  </a:t>
            </a:r>
            <a:r>
              <a:rPr lang="en-US" sz="2400" b="0" strike="noStrike" spc="-12">
                <a:solidFill>
                  <a:srgbClr val="2D2D8A"/>
                </a:solidFill>
                <a:latin typeface="Times New Roman"/>
                <a:ea typeface="DejaVu Sans"/>
              </a:rPr>
              <a:t>match </a:t>
            </a:r>
            <a:r>
              <a:rPr lang="en-US" sz="2400" b="0" strike="noStrike" spc="-1">
                <a:solidFill>
                  <a:srgbClr val="2D2D8A"/>
                </a:solidFill>
                <a:latin typeface="Times New Roman"/>
                <a:ea typeface="DejaVu Sans"/>
              </a:rPr>
              <a:t>happens </a:t>
            </a:r>
            <a:r>
              <a:rPr lang="en-US" sz="2400" b="0" strike="noStrike" spc="-7">
                <a:solidFill>
                  <a:srgbClr val="2D2D8A"/>
                </a:solidFill>
                <a:latin typeface="Times New Roman"/>
                <a:ea typeface="DejaVu Sans"/>
              </a:rPr>
              <a:t>only </a:t>
            </a:r>
            <a:r>
              <a:rPr lang="en-US" sz="2400" b="0" strike="noStrike" spc="-1">
                <a:solidFill>
                  <a:srgbClr val="2D2D8A"/>
                </a:solidFill>
                <a:latin typeface="Times New Roman"/>
                <a:ea typeface="DejaVu Sans"/>
              </a:rPr>
              <a:t>if all the </a:t>
            </a:r>
            <a:r>
              <a:rPr lang="en-US" sz="2400" b="0" strike="noStrike" spc="-7">
                <a:solidFill>
                  <a:srgbClr val="2D2D8A"/>
                </a:solidFill>
                <a:latin typeface="Times New Roman"/>
                <a:ea typeface="DejaVu Sans"/>
              </a:rPr>
              <a:t>conditions </a:t>
            </a:r>
            <a:r>
              <a:rPr lang="en-US" sz="2400" b="0" strike="noStrike" spc="-12">
                <a:solidFill>
                  <a:srgbClr val="2D2D8A"/>
                </a:solidFill>
                <a:latin typeface="Times New Roman"/>
                <a:ea typeface="DejaVu Sans"/>
              </a:rPr>
              <a:t>are</a:t>
            </a:r>
            <a:r>
              <a:rPr lang="en-US" sz="2400" b="0" strike="noStrike" spc="-32">
                <a:solidFill>
                  <a:srgbClr val="2D2D8A"/>
                </a:solidFill>
                <a:latin typeface="Times New Roman"/>
                <a:ea typeface="DejaVu Sans"/>
              </a:rPr>
              <a:t> </a:t>
            </a:r>
            <a:r>
              <a:rPr lang="en-US" sz="2400" b="0" strike="noStrike" spc="-12">
                <a:solidFill>
                  <a:srgbClr val="2D2D8A"/>
                </a:solidFill>
                <a:latin typeface="Times New Roman"/>
                <a:ea typeface="DejaVu Sans"/>
              </a:rPr>
              <a:t>satisfied</a:t>
            </a:r>
            <a:endParaRPr lang="en-IN" sz="2400" b="0" strike="noStrike" spc="-1">
              <a:latin typeface="Arial"/>
            </a:endParaRPr>
          </a:p>
          <a:p>
            <a:pPr>
              <a:lnSpc>
                <a:spcPct val="100000"/>
              </a:lnSpc>
              <a:tabLst>
                <a:tab pos="538560" algn="l"/>
                <a:tab pos="539280" algn="l"/>
              </a:tabLst>
            </a:pPr>
            <a:endParaRPr lang="en-IN" sz="2400" b="0" strike="noStrike" spc="-1">
              <a:latin typeface="Arial"/>
            </a:endParaRPr>
          </a:p>
          <a:p>
            <a:pPr marL="538560" lvl="1" indent="-228960">
              <a:lnSpc>
                <a:spcPct val="100000"/>
              </a:lnSpc>
              <a:spcBef>
                <a:spcPts val="6"/>
              </a:spcBef>
              <a:buClr>
                <a:srgbClr val="9CBDBC"/>
              </a:buClr>
              <a:buFont typeface="Arial"/>
              <a:buChar char="•"/>
              <a:tabLst>
                <a:tab pos="538560" algn="l"/>
                <a:tab pos="539280" algn="l"/>
              </a:tabLst>
            </a:pPr>
            <a:r>
              <a:rPr lang="en-US" sz="2400" b="0" strike="noStrike" spc="-97">
                <a:solidFill>
                  <a:srgbClr val="2D2D8A"/>
                </a:solidFill>
                <a:latin typeface="Times New Roman"/>
                <a:ea typeface="DejaVu Sans"/>
              </a:rPr>
              <a:t>To </a:t>
            </a:r>
            <a:r>
              <a:rPr lang="en-US" sz="2400" b="0" strike="noStrike" spc="-21">
                <a:solidFill>
                  <a:srgbClr val="2D2D8A"/>
                </a:solidFill>
                <a:latin typeface="Times New Roman"/>
                <a:ea typeface="DejaVu Sans"/>
              </a:rPr>
              <a:t>have </a:t>
            </a:r>
            <a:r>
              <a:rPr lang="en-US" sz="2400" b="0" strike="noStrike" spc="-1">
                <a:solidFill>
                  <a:srgbClr val="2D2D8A"/>
                </a:solidFill>
                <a:latin typeface="Times New Roman"/>
                <a:ea typeface="DejaVu Sans"/>
              </a:rPr>
              <a:t>multiple </a:t>
            </a:r>
            <a:r>
              <a:rPr lang="en-US" sz="2400" b="0" strike="noStrike" spc="-7">
                <a:solidFill>
                  <a:srgbClr val="2D2D8A"/>
                </a:solidFill>
                <a:latin typeface="Times New Roman"/>
                <a:ea typeface="DejaVu Sans"/>
              </a:rPr>
              <a:t>conditions “</a:t>
            </a:r>
            <a:r>
              <a:rPr lang="en-US" sz="2400" b="1" strike="noStrike" spc="-7">
                <a:solidFill>
                  <a:srgbClr val="2D2D8A"/>
                </a:solidFill>
                <a:latin typeface="Times New Roman"/>
                <a:ea typeface="DejaVu Sans"/>
              </a:rPr>
              <a:t>ORed</a:t>
            </a:r>
            <a:r>
              <a:rPr lang="en-US" sz="2400" b="0" strike="noStrike" spc="-7">
                <a:solidFill>
                  <a:srgbClr val="2D2D8A"/>
                </a:solidFill>
                <a:latin typeface="Times New Roman"/>
                <a:ea typeface="DejaVu Sans"/>
              </a:rPr>
              <a:t>” </a:t>
            </a:r>
            <a:r>
              <a:rPr lang="en-US" sz="2400" b="0" strike="noStrike" spc="-26">
                <a:solidFill>
                  <a:srgbClr val="2D2D8A"/>
                </a:solidFill>
                <a:latin typeface="Times New Roman"/>
                <a:ea typeface="DejaVu Sans"/>
              </a:rPr>
              <a:t>together, </a:t>
            </a:r>
            <a:r>
              <a:rPr lang="en-US" sz="2400" b="0" strike="noStrike" spc="-7">
                <a:solidFill>
                  <a:srgbClr val="2D2D8A"/>
                </a:solidFill>
                <a:latin typeface="Times New Roman"/>
                <a:ea typeface="DejaVu Sans"/>
              </a:rPr>
              <a:t>which </a:t>
            </a:r>
            <a:r>
              <a:rPr lang="en-US" sz="2400" b="0" strike="noStrike" spc="-1">
                <a:solidFill>
                  <a:srgbClr val="2D2D8A"/>
                </a:solidFill>
                <a:latin typeface="Times New Roman"/>
                <a:ea typeface="DejaVu Sans"/>
              </a:rPr>
              <a:t>means</a:t>
            </a:r>
            <a:r>
              <a:rPr lang="en-US" sz="2400" b="0" strike="noStrike" spc="103">
                <a:solidFill>
                  <a:srgbClr val="2D2D8A"/>
                </a:solidFill>
                <a:latin typeface="Times New Roman"/>
                <a:ea typeface="DejaVu Sans"/>
              </a:rPr>
              <a:t> </a:t>
            </a:r>
            <a:r>
              <a:rPr lang="en-US" sz="2400" b="0" strike="noStrike" spc="-1">
                <a:solidFill>
                  <a:srgbClr val="2D2D8A"/>
                </a:solidFill>
                <a:latin typeface="Times New Roman"/>
                <a:ea typeface="DejaVu Sans"/>
              </a:rPr>
              <a:t>a</a:t>
            </a:r>
            <a:endParaRPr lang="en-IN" sz="2400" b="0" strike="noStrike" spc="-1">
              <a:latin typeface="Arial"/>
            </a:endParaRPr>
          </a:p>
          <a:p>
            <a:pPr marL="195480">
              <a:lnSpc>
                <a:spcPct val="100000"/>
              </a:lnSpc>
              <a:spcBef>
                <a:spcPts val="479"/>
              </a:spcBef>
              <a:tabLst>
                <a:tab pos="0" algn="l"/>
              </a:tabLst>
            </a:pPr>
            <a:r>
              <a:rPr lang="en-US" sz="2400" b="0" strike="noStrike" spc="-12">
                <a:solidFill>
                  <a:srgbClr val="2D2D8A"/>
                </a:solidFill>
                <a:latin typeface="Times New Roman"/>
                <a:ea typeface="DejaVu Sans"/>
              </a:rPr>
              <a:t>     match </a:t>
            </a:r>
            <a:r>
              <a:rPr lang="en-US" sz="2400" b="0" strike="noStrike" spc="-1">
                <a:solidFill>
                  <a:srgbClr val="2D2D8A"/>
                </a:solidFill>
                <a:latin typeface="Times New Roman"/>
                <a:ea typeface="DejaVu Sans"/>
              </a:rPr>
              <a:t>happens if </a:t>
            </a:r>
            <a:r>
              <a:rPr lang="en-US" sz="2400" b="0" strike="noStrike" spc="-15">
                <a:solidFill>
                  <a:srgbClr val="2D2D8A"/>
                </a:solidFill>
                <a:latin typeface="Times New Roman"/>
                <a:ea typeface="DejaVu Sans"/>
              </a:rPr>
              <a:t>any </a:t>
            </a:r>
            <a:r>
              <a:rPr lang="en-US" sz="2400" b="0" strike="noStrike" spc="-1">
                <a:solidFill>
                  <a:srgbClr val="2D2D8A"/>
                </a:solidFill>
                <a:latin typeface="Times New Roman"/>
                <a:ea typeface="DejaVu Sans"/>
              </a:rPr>
              <a:t>of the </a:t>
            </a:r>
            <a:r>
              <a:rPr lang="en-US" sz="2400" b="0" strike="noStrike" spc="-7">
                <a:solidFill>
                  <a:srgbClr val="2D2D8A"/>
                </a:solidFill>
                <a:latin typeface="Times New Roman"/>
                <a:ea typeface="DejaVu Sans"/>
              </a:rPr>
              <a:t>conditions </a:t>
            </a:r>
            <a:r>
              <a:rPr lang="en-US" sz="2400" b="0" strike="noStrike" spc="-1">
                <a:solidFill>
                  <a:srgbClr val="2D2D8A"/>
                </a:solidFill>
                <a:latin typeface="Times New Roman"/>
                <a:ea typeface="DejaVu Sans"/>
              </a:rPr>
              <a:t>is</a:t>
            </a:r>
            <a:r>
              <a:rPr lang="en-US" sz="2400" b="0" strike="noStrike" spc="-46">
                <a:solidFill>
                  <a:srgbClr val="2D2D8A"/>
                </a:solidFill>
                <a:latin typeface="Times New Roman"/>
                <a:ea typeface="DejaVu Sans"/>
              </a:rPr>
              <a:t> </a:t>
            </a:r>
            <a:r>
              <a:rPr lang="en-US" sz="2400" b="0" strike="noStrike" spc="-12">
                <a:solidFill>
                  <a:srgbClr val="2D2D8A"/>
                </a:solidFill>
                <a:latin typeface="Times New Roman"/>
                <a:ea typeface="DejaVu Sans"/>
              </a:rPr>
              <a:t>satisfied</a:t>
            </a:r>
            <a:endParaRPr lang="en-IN" sz="2400" b="0" strike="noStrike" spc="-1">
              <a:latin typeface="Arial"/>
            </a:endParaRPr>
          </a:p>
          <a:p>
            <a:pPr marL="538560" lvl="1" indent="-228960">
              <a:lnSpc>
                <a:spcPct val="100000"/>
              </a:lnSpc>
              <a:spcBef>
                <a:spcPts val="479"/>
              </a:spcBef>
              <a:buClr>
                <a:srgbClr val="9CBDBC"/>
              </a:buClr>
              <a:buFont typeface="Arial"/>
              <a:buChar char="•"/>
              <a:tabLst>
                <a:tab pos="538560" algn="l"/>
                <a:tab pos="539280" algn="l"/>
              </a:tabLst>
            </a:pPr>
            <a:r>
              <a:rPr lang="en-US" sz="2400" b="0" strike="noStrike" spc="-52">
                <a:solidFill>
                  <a:srgbClr val="2D2D8A"/>
                </a:solidFill>
                <a:latin typeface="Times New Roman"/>
                <a:ea typeface="DejaVu Sans"/>
              </a:rPr>
              <a:t>You </a:t>
            </a:r>
            <a:r>
              <a:rPr lang="en-US" sz="2400" b="0" strike="noStrike" spc="-7">
                <a:solidFill>
                  <a:srgbClr val="2D2D8A"/>
                </a:solidFill>
                <a:latin typeface="Times New Roman"/>
                <a:ea typeface="DejaVu Sans"/>
              </a:rPr>
              <a:t>can </a:t>
            </a:r>
            <a:r>
              <a:rPr lang="en-US" sz="2400" b="0" strike="noStrike" spc="-21">
                <a:solidFill>
                  <a:srgbClr val="2D2D8A"/>
                </a:solidFill>
                <a:latin typeface="Times New Roman"/>
                <a:ea typeface="DejaVu Sans"/>
              </a:rPr>
              <a:t>have </a:t>
            </a:r>
            <a:r>
              <a:rPr lang="en-US" sz="2400" b="0" strike="noStrike" spc="-12">
                <a:solidFill>
                  <a:srgbClr val="2D2D8A"/>
                </a:solidFill>
                <a:latin typeface="Times New Roman"/>
                <a:ea typeface="DejaVu Sans"/>
              </a:rPr>
              <a:t>any </a:t>
            </a:r>
            <a:r>
              <a:rPr lang="en-US" sz="2400" b="0" strike="noStrike" spc="-7">
                <a:solidFill>
                  <a:srgbClr val="2D2D8A"/>
                </a:solidFill>
                <a:latin typeface="Times New Roman"/>
                <a:ea typeface="DejaVu Sans"/>
              </a:rPr>
              <a:t>of </a:t>
            </a:r>
            <a:r>
              <a:rPr lang="en-US" sz="2400" b="0" strike="noStrike" spc="-1">
                <a:solidFill>
                  <a:srgbClr val="2D2D8A"/>
                </a:solidFill>
                <a:latin typeface="Times New Roman"/>
                <a:ea typeface="DejaVu Sans"/>
              </a:rPr>
              <a:t>the conditions</a:t>
            </a:r>
            <a:r>
              <a:rPr lang="en-US" sz="2400" b="0" strike="noStrike" spc="4">
                <a:solidFill>
                  <a:srgbClr val="2D2D8A"/>
                </a:solidFill>
                <a:latin typeface="Times New Roman"/>
                <a:ea typeface="DejaVu Sans"/>
              </a:rPr>
              <a:t> </a:t>
            </a:r>
            <a:r>
              <a:rPr lang="en-US" sz="2400" b="1" strike="noStrike" spc="-15">
                <a:solidFill>
                  <a:srgbClr val="2D2D8A"/>
                </a:solidFill>
                <a:latin typeface="Times New Roman"/>
                <a:ea typeface="DejaVu Sans"/>
              </a:rPr>
              <a:t>reversed</a:t>
            </a:r>
            <a:endParaRPr lang="en-IN" sz="2400" b="0" strike="noStrike" spc="-1">
              <a:latin typeface="Arial"/>
            </a:endParaRPr>
          </a:p>
          <a:p>
            <a:pPr marL="538560" lvl="1" indent="-228960">
              <a:lnSpc>
                <a:spcPct val="100000"/>
              </a:lnSpc>
              <a:spcBef>
                <a:spcPts val="479"/>
              </a:spcBef>
              <a:buClr>
                <a:srgbClr val="9CBDBC"/>
              </a:buClr>
              <a:buFont typeface="Arial"/>
              <a:buChar char="•"/>
              <a:tabLst>
                <a:tab pos="538560" algn="l"/>
                <a:tab pos="539280" algn="l"/>
              </a:tabLst>
            </a:pPr>
            <a:r>
              <a:rPr lang="en-US" sz="2400" b="0" strike="noStrike" spc="-52">
                <a:solidFill>
                  <a:srgbClr val="2D2D8A"/>
                </a:solidFill>
                <a:latin typeface="Times New Roman"/>
                <a:ea typeface="DejaVu Sans"/>
              </a:rPr>
              <a:t>You </a:t>
            </a:r>
            <a:r>
              <a:rPr lang="en-US" sz="2400" b="0" strike="noStrike" spc="-7">
                <a:solidFill>
                  <a:srgbClr val="2D2D8A"/>
                </a:solidFill>
                <a:latin typeface="Times New Roman"/>
                <a:ea typeface="DejaVu Sans"/>
              </a:rPr>
              <a:t>can </a:t>
            </a:r>
            <a:r>
              <a:rPr lang="en-US" sz="2400" b="0" strike="noStrike" spc="-21">
                <a:solidFill>
                  <a:srgbClr val="2D2D8A"/>
                </a:solidFill>
                <a:latin typeface="Times New Roman"/>
                <a:ea typeface="DejaVu Sans"/>
              </a:rPr>
              <a:t>have </a:t>
            </a:r>
            <a:r>
              <a:rPr lang="en-US" sz="2400" b="0" strike="noStrike" spc="-1">
                <a:solidFill>
                  <a:srgbClr val="2D2D8A"/>
                </a:solidFill>
                <a:latin typeface="Times New Roman"/>
                <a:ea typeface="DejaVu Sans"/>
              </a:rPr>
              <a:t>a </a:t>
            </a:r>
            <a:r>
              <a:rPr lang="en-US" sz="2400" b="0" strike="noStrike" spc="-12">
                <a:solidFill>
                  <a:srgbClr val="2D2D8A"/>
                </a:solidFill>
                <a:latin typeface="Times New Roman"/>
                <a:ea typeface="DejaVu Sans"/>
              </a:rPr>
              <a:t>more complicated search expressions</a:t>
            </a:r>
            <a:r>
              <a:rPr lang="en-US" sz="2400" b="0" strike="noStrike" spc="111">
                <a:solidFill>
                  <a:srgbClr val="2D2D8A"/>
                </a:solidFill>
                <a:latin typeface="Times New Roman"/>
                <a:ea typeface="DejaVu Sans"/>
              </a:rPr>
              <a:t> </a:t>
            </a:r>
            <a:r>
              <a:rPr lang="en-US" sz="2400" b="0" strike="noStrike" spc="-7">
                <a:solidFill>
                  <a:srgbClr val="2D2D8A"/>
                </a:solidFill>
                <a:latin typeface="Times New Roman"/>
                <a:ea typeface="DejaVu Sans"/>
              </a:rPr>
              <a:t>using</a:t>
            </a:r>
            <a:endParaRPr lang="en-IN" sz="2400" b="0" strike="noStrike" spc="-1">
              <a:latin typeface="Arial"/>
            </a:endParaRPr>
          </a:p>
          <a:p>
            <a:pPr marL="195480">
              <a:lnSpc>
                <a:spcPct val="100000"/>
              </a:lnSpc>
              <a:spcBef>
                <a:spcPts val="479"/>
              </a:spcBef>
              <a:tabLst>
                <a:tab pos="0" algn="l"/>
              </a:tabLst>
            </a:pPr>
            <a:r>
              <a:rPr lang="en-US" sz="2400" b="1" strike="noStrike" spc="-7">
                <a:solidFill>
                  <a:srgbClr val="2D2D8A"/>
                </a:solidFill>
                <a:latin typeface="Times New Roman"/>
                <a:ea typeface="DejaVu Sans"/>
              </a:rPr>
              <a:t>     parentheses</a:t>
            </a:r>
            <a:endParaRPr lang="en-IN" sz="2400" b="0" strike="noStrike" spc="-1">
              <a:latin typeface="Arial"/>
            </a:endParaRPr>
          </a:p>
          <a:p>
            <a:pPr marL="195480">
              <a:lnSpc>
                <a:spcPct val="100000"/>
              </a:lnSpc>
              <a:spcBef>
                <a:spcPts val="479"/>
              </a:spcBef>
              <a:tabLst>
                <a:tab pos="0" algn="l"/>
              </a:tabLst>
            </a:pPr>
            <a:endParaRPr lang="en-IN" sz="2400" b="0" strike="noStrike" spc="-1">
              <a:latin typeface="Arial"/>
            </a:endParaRPr>
          </a:p>
          <a:p>
            <a:pPr marL="195480">
              <a:lnSpc>
                <a:spcPct val="100000"/>
              </a:lnSpc>
              <a:spcBef>
                <a:spcPts val="561"/>
              </a:spcBef>
              <a:tabLst>
                <a:tab pos="0" algn="l"/>
              </a:tabLst>
            </a:pPr>
            <a:endParaRPr lang="en-IN" sz="2400" b="0" strike="noStrike" spc="-1">
              <a:latin typeface="Arial"/>
            </a:endParaRPr>
          </a:p>
          <a:p>
            <a:pPr marL="195480">
              <a:lnSpc>
                <a:spcPct val="100000"/>
              </a:lnSpc>
              <a:tabLst>
                <a:tab pos="0" algn="l"/>
              </a:tabLst>
            </a:pPr>
            <a:endParaRPr lang="en-IN" sz="24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80">
                <a:solidFill>
                  <a:srgbClr val="2D2D8A"/>
                </a:solidFill>
                <a:latin typeface="Arial"/>
                <a:ea typeface="DejaVu Sans"/>
              </a:rPr>
              <a:t>Using </a:t>
            </a:r>
            <a:r>
              <a:rPr lang="en-US" sz="4400" b="1" strike="noStrike" spc="-92">
                <a:solidFill>
                  <a:srgbClr val="2D2D8A"/>
                </a:solidFill>
                <a:latin typeface="Arial"/>
                <a:ea typeface="DejaVu Sans"/>
              </a:rPr>
              <a:t>Multiple </a:t>
            </a:r>
            <a:r>
              <a:rPr lang="en-US" sz="4400" b="1" strike="noStrike" spc="-157">
                <a:solidFill>
                  <a:srgbClr val="2D2D8A"/>
                </a:solidFill>
                <a:latin typeface="Arial"/>
                <a:ea typeface="DejaVu Sans"/>
              </a:rPr>
              <a:t>“ANDed”</a:t>
            </a:r>
            <a:r>
              <a:rPr lang="en-US" sz="4400" b="1" strike="noStrike" spc="-525">
                <a:solidFill>
                  <a:srgbClr val="2D2D8A"/>
                </a:solidFill>
                <a:latin typeface="Arial"/>
                <a:ea typeface="DejaVu Sans"/>
              </a:rPr>
              <a:t> </a:t>
            </a:r>
            <a:r>
              <a:rPr lang="en-US" sz="4400" b="1" strike="noStrike" spc="-97">
                <a:solidFill>
                  <a:srgbClr val="2D2D8A"/>
                </a:solidFill>
                <a:latin typeface="Arial"/>
                <a:ea typeface="DejaVu Sans"/>
              </a:rPr>
              <a:t>Filters</a:t>
            </a:r>
            <a:endParaRPr lang="en-IN" sz="4400" b="0" strike="noStrike" spc="-1">
              <a:latin typeface="Arial"/>
            </a:endParaRPr>
          </a:p>
        </p:txBody>
      </p:sp>
      <p:sp>
        <p:nvSpPr>
          <p:cNvPr id="544" name="CustomShape 2"/>
          <p:cNvSpPr/>
          <p:nvPr/>
        </p:nvSpPr>
        <p:spPr>
          <a:xfrm>
            <a:off x="45720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96"/>
              </a:spcBef>
              <a:buClr>
                <a:srgbClr val="A9A47B"/>
              </a:buClr>
              <a:buFont typeface="Aria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21">
                <a:solidFill>
                  <a:srgbClr val="2D2D8A"/>
                </a:solidFill>
                <a:latin typeface="Times New Roman"/>
                <a:ea typeface="DejaVu Sans"/>
              </a:rPr>
              <a:t>have </a:t>
            </a:r>
            <a:r>
              <a:rPr lang="en-US" sz="2400" b="0" strike="noStrike" spc="-32">
                <a:solidFill>
                  <a:srgbClr val="2D2D8A"/>
                </a:solidFill>
                <a:latin typeface="Times New Roman"/>
                <a:ea typeface="DejaVu Sans"/>
              </a:rPr>
              <a:t>“ANDed” </a:t>
            </a:r>
            <a:r>
              <a:rPr lang="en-US" sz="2400" b="0" strike="noStrike" spc="-15">
                <a:solidFill>
                  <a:srgbClr val="2D2D8A"/>
                </a:solidFill>
                <a:latin typeface="Times New Roman"/>
                <a:ea typeface="DejaVu Sans"/>
              </a:rPr>
              <a:t>filters, </a:t>
            </a:r>
            <a:r>
              <a:rPr lang="en-US" sz="2400" b="0" strike="noStrike" spc="-7">
                <a:solidFill>
                  <a:srgbClr val="2D2D8A"/>
                </a:solidFill>
                <a:latin typeface="Times New Roman"/>
                <a:ea typeface="DejaVu Sans"/>
              </a:rPr>
              <a:t>in which a file </a:t>
            </a:r>
            <a:r>
              <a:rPr lang="en-US" sz="2400" b="0" strike="noStrike" spc="-15">
                <a:solidFill>
                  <a:srgbClr val="2D2D8A"/>
                </a:solidFill>
                <a:latin typeface="Times New Roman"/>
                <a:ea typeface="DejaVu Sans"/>
              </a:rPr>
              <a:t>match </a:t>
            </a:r>
            <a:r>
              <a:rPr lang="en-US" sz="2400" b="0" strike="noStrike" spc="-12">
                <a:solidFill>
                  <a:srgbClr val="2D2D8A"/>
                </a:solidFill>
                <a:latin typeface="Times New Roman"/>
                <a:ea typeface="DejaVu Sans"/>
              </a:rPr>
              <a:t>has </a:t>
            </a:r>
            <a:r>
              <a:rPr lang="en-US" sz="2400" b="0" strike="noStrike" spc="-21">
                <a:solidFill>
                  <a:srgbClr val="2D2D8A"/>
                </a:solidFill>
                <a:latin typeface="Times New Roman"/>
                <a:ea typeface="DejaVu Sans"/>
              </a:rPr>
              <a:t>to  </a:t>
            </a:r>
            <a:r>
              <a:rPr lang="en-US" sz="2400" b="0" strike="noStrike" spc="-12">
                <a:solidFill>
                  <a:srgbClr val="2D2D8A"/>
                </a:solidFill>
                <a:latin typeface="Times New Roman"/>
                <a:ea typeface="DejaVu Sans"/>
              </a:rPr>
              <a:t>satisfy </a:t>
            </a:r>
            <a:r>
              <a:rPr lang="en-US" sz="2400" b="0" strike="noStrike" spc="-7">
                <a:solidFill>
                  <a:srgbClr val="2D2D8A"/>
                </a:solidFill>
                <a:latin typeface="Times New Roman"/>
                <a:ea typeface="DejaVu Sans"/>
              </a:rPr>
              <a:t>all </a:t>
            </a:r>
            <a:r>
              <a:rPr lang="en-US" sz="2400" b="0" strike="noStrike" spc="-12">
                <a:solidFill>
                  <a:srgbClr val="2D2D8A"/>
                </a:solidFill>
                <a:latin typeface="Times New Roman"/>
                <a:ea typeface="DejaVu Sans"/>
              </a:rPr>
              <a:t>the</a:t>
            </a:r>
            <a:r>
              <a:rPr lang="en-US" sz="2400" b="0" strike="noStrike" spc="4">
                <a:solidFill>
                  <a:srgbClr val="2D2D8A"/>
                </a:solidFill>
                <a:latin typeface="Times New Roman"/>
                <a:ea typeface="DejaVu Sans"/>
              </a:rPr>
              <a:t> </a:t>
            </a:r>
            <a:r>
              <a:rPr lang="en-US" sz="2400" b="0" strike="noStrike" spc="-12">
                <a:solidFill>
                  <a:srgbClr val="2D2D8A"/>
                </a:solidFill>
                <a:latin typeface="Times New Roman"/>
                <a:ea typeface="DejaVu Sans"/>
              </a:rPr>
              <a:t>criteria</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400" b="0" strike="noStrike" spc="-12">
                <a:solidFill>
                  <a:srgbClr val="2D2D8A"/>
                </a:solidFill>
                <a:latin typeface="Times New Roman"/>
                <a:ea typeface="DejaVu Sans"/>
              </a:rPr>
              <a:t>Just </a:t>
            </a:r>
            <a:r>
              <a:rPr lang="en-US" sz="2400" b="0" strike="noStrike" spc="-1">
                <a:solidFill>
                  <a:srgbClr val="2D2D8A"/>
                </a:solidFill>
                <a:latin typeface="Times New Roman"/>
                <a:ea typeface="DejaVu Sans"/>
              </a:rPr>
              <a:t>put the </a:t>
            </a:r>
            <a:r>
              <a:rPr lang="en-US" sz="2400" b="0" strike="noStrike" spc="-15">
                <a:solidFill>
                  <a:srgbClr val="2D2D8A"/>
                </a:solidFill>
                <a:latin typeface="Times New Roman"/>
                <a:ea typeface="DejaVu Sans"/>
              </a:rPr>
              <a:t>filters </a:t>
            </a:r>
            <a:r>
              <a:rPr lang="en-US" sz="2400" b="0" strike="noStrike" spc="-1">
                <a:solidFill>
                  <a:srgbClr val="2D2D8A"/>
                </a:solidFill>
                <a:latin typeface="Times New Roman"/>
                <a:ea typeface="DejaVu Sans"/>
              </a:rPr>
              <a:t>back </a:t>
            </a:r>
            <a:r>
              <a:rPr lang="en-US" sz="2400" b="0" strike="noStrike" spc="-15">
                <a:solidFill>
                  <a:srgbClr val="2D2D8A"/>
                </a:solidFill>
                <a:latin typeface="Times New Roman"/>
                <a:ea typeface="DejaVu Sans"/>
              </a:rPr>
              <a:t>to</a:t>
            </a:r>
            <a:r>
              <a:rPr lang="en-US" sz="2400" b="0" strike="noStrike" spc="26">
                <a:solidFill>
                  <a:srgbClr val="2D2D8A"/>
                </a:solidFill>
                <a:latin typeface="Times New Roman"/>
                <a:ea typeface="DejaVu Sans"/>
              </a:rPr>
              <a:t> </a:t>
            </a:r>
            <a:r>
              <a:rPr lang="en-US" sz="2400" b="0" strike="noStrike" spc="-1">
                <a:solidFill>
                  <a:srgbClr val="2D2D8A"/>
                </a:solidFill>
                <a:latin typeface="Times New Roman"/>
                <a:ea typeface="DejaVu Sans"/>
              </a:rPr>
              <a:t>back</a:t>
            </a:r>
            <a:endParaRPr lang="en-IN" sz="2400" b="0" strike="noStrike" spc="-1">
              <a:latin typeface="Arial"/>
            </a:endParaRPr>
          </a:p>
          <a:p>
            <a:pPr marL="675720" indent="-342000">
              <a:lnSpc>
                <a:spcPct val="100000"/>
              </a:lnSpc>
              <a:spcBef>
                <a:spcPts val="439"/>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-type f </a:t>
            </a:r>
            <a:r>
              <a:rPr lang="en-US" sz="2400" b="1" i="1" strike="noStrike" spc="-7">
                <a:solidFill>
                  <a:srgbClr val="FF0000"/>
                </a:solidFill>
                <a:latin typeface="Times New Roman"/>
                <a:ea typeface="DejaVu Sans"/>
              </a:rPr>
              <a:t>-name “*.jpg” </a:t>
            </a:r>
            <a:r>
              <a:rPr lang="en-US" sz="2400" b="1" i="1" strike="noStrike" spc="-12">
                <a:solidFill>
                  <a:srgbClr val="FF0000"/>
                </a:solidFill>
                <a:latin typeface="Times New Roman"/>
                <a:ea typeface="DejaVu Sans"/>
              </a:rPr>
              <a:t>-size</a:t>
            </a:r>
            <a:r>
              <a:rPr lang="en-US" sz="2400" b="1" i="1" strike="noStrike" spc="63">
                <a:solidFill>
                  <a:srgbClr val="FF0000"/>
                </a:solidFill>
                <a:latin typeface="Times New Roman"/>
                <a:ea typeface="DejaVu Sans"/>
              </a:rPr>
              <a:t> </a:t>
            </a:r>
            <a:r>
              <a:rPr lang="en-US" sz="2400" b="1" i="1" strike="noStrike" spc="-7">
                <a:solidFill>
                  <a:srgbClr val="FF0000"/>
                </a:solidFill>
                <a:latin typeface="Times New Roman"/>
                <a:ea typeface="DejaVu Sans"/>
              </a:rPr>
              <a:t>+10M</a:t>
            </a:r>
            <a:endParaRPr lang="en-IN" sz="2400" b="0" strike="noStrike" spc="-1">
              <a:latin typeface="Arial"/>
            </a:endParaRPr>
          </a:p>
          <a:p>
            <a:pPr marL="538560" lvl="1" indent="-228960">
              <a:lnSpc>
                <a:spcPct val="100000"/>
              </a:lnSpc>
              <a:spcBef>
                <a:spcPts val="471"/>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Use</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a:t>
            </a:r>
            <a:r>
              <a:rPr lang="en-US" sz="2400" b="1" strike="noStrike" spc="-7">
                <a:solidFill>
                  <a:srgbClr val="2D2D8A"/>
                </a:solidFill>
                <a:latin typeface="Times New Roman"/>
                <a:ea typeface="DejaVu Sans"/>
              </a:rPr>
              <a:t>-a</a:t>
            </a:r>
            <a:r>
              <a:rPr lang="en-US" sz="2400" b="0" strike="noStrike" spc="-7">
                <a:solidFill>
                  <a:srgbClr val="2D2D8A"/>
                </a:solidFill>
                <a:latin typeface="Times New Roman"/>
                <a:ea typeface="DejaVu Sans"/>
              </a:rPr>
              <a:t>’</a:t>
            </a:r>
            <a:endParaRPr lang="en-IN" sz="2400" b="0" strike="noStrike" spc="-1">
              <a:latin typeface="Arial"/>
            </a:endParaRPr>
          </a:p>
          <a:p>
            <a:pPr marL="675720" indent="-342000">
              <a:lnSpc>
                <a:spcPct val="100000"/>
              </a:lnSpc>
              <a:spcBef>
                <a:spcPts val="439"/>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-name ‘*.jpg’ </a:t>
            </a:r>
            <a:r>
              <a:rPr lang="en-US" sz="2400" b="1" i="1" strike="noStrike" spc="-1">
                <a:solidFill>
                  <a:srgbClr val="FF0000"/>
                </a:solidFill>
                <a:latin typeface="Times New Roman"/>
                <a:ea typeface="DejaVu Sans"/>
              </a:rPr>
              <a:t>-a </a:t>
            </a:r>
            <a:r>
              <a:rPr lang="en-US" sz="2400" b="1" i="1" strike="noStrike" spc="-12">
                <a:solidFill>
                  <a:srgbClr val="FF0000"/>
                </a:solidFill>
                <a:latin typeface="Times New Roman"/>
                <a:ea typeface="DejaVu Sans"/>
              </a:rPr>
              <a:t>-size</a:t>
            </a:r>
            <a:r>
              <a:rPr lang="en-US" sz="2400" b="1" i="1" strike="noStrike" spc="43">
                <a:solidFill>
                  <a:srgbClr val="FF0000"/>
                </a:solidFill>
                <a:latin typeface="Times New Roman"/>
                <a:ea typeface="DejaVu Sans"/>
              </a:rPr>
              <a:t> </a:t>
            </a:r>
            <a:r>
              <a:rPr lang="en-US" sz="2400" b="1" i="1" strike="noStrike" spc="-7">
                <a:solidFill>
                  <a:srgbClr val="FF0000"/>
                </a:solidFill>
                <a:latin typeface="Times New Roman"/>
                <a:ea typeface="DejaVu Sans"/>
              </a:rPr>
              <a:t>+10M</a:t>
            </a:r>
            <a:endParaRPr lang="en-IN" sz="2400" b="0" strike="noStrike" spc="-1">
              <a:latin typeface="Arial"/>
            </a:endParaRPr>
          </a:p>
          <a:p>
            <a:pPr marL="538560" lvl="1" indent="-228960">
              <a:lnSpc>
                <a:spcPct val="100000"/>
              </a:lnSpc>
              <a:spcBef>
                <a:spcPts val="476"/>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Use</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-and</a:t>
            </a:r>
            <a:r>
              <a:rPr lang="en-US" sz="2400" b="0" strike="noStrike" spc="-1">
                <a:solidFill>
                  <a:srgbClr val="2D2D8A"/>
                </a:solidFill>
                <a:latin typeface="Times New Roman"/>
                <a:ea typeface="DejaVu Sans"/>
              </a:rPr>
              <a:t>’</a:t>
            </a:r>
            <a:endParaRPr lang="en-IN" sz="2400" b="0" strike="noStrike" spc="-1">
              <a:latin typeface="Arial"/>
            </a:endParaRPr>
          </a:p>
          <a:p>
            <a:pPr marL="675720" indent="-342000">
              <a:lnSpc>
                <a:spcPct val="100000"/>
              </a:lnSpc>
              <a:spcBef>
                <a:spcPts val="439"/>
              </a:spcBef>
              <a:buClr>
                <a:srgbClr val="FF0000"/>
              </a:buClr>
              <a:buFont typeface="Arial"/>
              <a:buChar char="•"/>
              <a:tabLst>
                <a:tab pos="538560" algn="l"/>
                <a:tab pos="53928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-name ‘*.jpg’ </a:t>
            </a:r>
            <a:r>
              <a:rPr lang="en-US" sz="2400" b="1" i="1" strike="noStrike" spc="-1">
                <a:solidFill>
                  <a:srgbClr val="FF0000"/>
                </a:solidFill>
                <a:latin typeface="Times New Roman"/>
                <a:ea typeface="DejaVu Sans"/>
              </a:rPr>
              <a:t>-and </a:t>
            </a:r>
            <a:r>
              <a:rPr lang="en-US" sz="2400" b="1" i="1" strike="noStrike" spc="-12">
                <a:solidFill>
                  <a:srgbClr val="FF0000"/>
                </a:solidFill>
                <a:latin typeface="Times New Roman"/>
                <a:ea typeface="DejaVu Sans"/>
              </a:rPr>
              <a:t>-size</a:t>
            </a:r>
            <a:r>
              <a:rPr lang="en-US" sz="2400" b="1" i="1" strike="noStrike" spc="38">
                <a:solidFill>
                  <a:srgbClr val="FF0000"/>
                </a:solidFill>
                <a:latin typeface="Times New Roman"/>
                <a:ea typeface="DejaVu Sans"/>
              </a:rPr>
              <a:t> </a:t>
            </a:r>
            <a:r>
              <a:rPr lang="en-US" sz="2400" b="1" i="1" strike="noStrike" spc="-7">
                <a:solidFill>
                  <a:srgbClr val="FF0000"/>
                </a:solidFill>
                <a:latin typeface="Times New Roman"/>
                <a:ea typeface="DejaVu Sans"/>
              </a:rPr>
              <a:t>+10M</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80">
                <a:solidFill>
                  <a:srgbClr val="2D2D8A"/>
                </a:solidFill>
                <a:latin typeface="Arial"/>
                <a:ea typeface="DejaVu Sans"/>
              </a:rPr>
              <a:t>Using </a:t>
            </a:r>
            <a:r>
              <a:rPr lang="en-US" sz="4400" b="1" strike="noStrike" spc="-92">
                <a:solidFill>
                  <a:srgbClr val="2D2D8A"/>
                </a:solidFill>
                <a:latin typeface="Arial"/>
                <a:ea typeface="DejaVu Sans"/>
              </a:rPr>
              <a:t>Multiple </a:t>
            </a:r>
            <a:r>
              <a:rPr lang="en-US" sz="4400" b="1" strike="noStrike" spc="-97">
                <a:solidFill>
                  <a:srgbClr val="2D2D8A"/>
                </a:solidFill>
                <a:latin typeface="Arial"/>
                <a:ea typeface="DejaVu Sans"/>
              </a:rPr>
              <a:t>“ORed”</a:t>
            </a:r>
            <a:r>
              <a:rPr lang="en-US" sz="4400" b="1" strike="noStrike" spc="-537">
                <a:solidFill>
                  <a:srgbClr val="2D2D8A"/>
                </a:solidFill>
                <a:latin typeface="Arial"/>
                <a:ea typeface="DejaVu Sans"/>
              </a:rPr>
              <a:t> </a:t>
            </a:r>
            <a:r>
              <a:rPr lang="en-US" sz="4400" b="1" strike="noStrike" spc="-92">
                <a:solidFill>
                  <a:srgbClr val="2D2D8A"/>
                </a:solidFill>
                <a:latin typeface="Arial"/>
                <a:ea typeface="DejaVu Sans"/>
              </a:rPr>
              <a:t>Conditions</a:t>
            </a:r>
            <a:endParaRPr lang="en-IN" sz="4400" b="0" strike="noStrike" spc="-1">
              <a:latin typeface="Arial"/>
            </a:endParaRPr>
          </a:p>
        </p:txBody>
      </p:sp>
      <p:sp>
        <p:nvSpPr>
          <p:cNvPr id="546" name="CustomShape 2"/>
          <p:cNvSpPr/>
          <p:nvPr/>
        </p:nvSpPr>
        <p:spPr>
          <a:xfrm>
            <a:off x="380880" y="21337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6"/>
              </a:spcBef>
              <a:tabLst>
                <a:tab pos="240840" algn="l"/>
                <a:tab pos="241200" algn="l"/>
              </a:tabLst>
            </a:pPr>
            <a:endParaRPr lang="en-IN" sz="1800" b="0" strike="noStrike" spc="-1">
              <a:latin typeface="Arial"/>
            </a:endParaRPr>
          </a:p>
          <a:p>
            <a:pPr marL="241200" indent="-227520">
              <a:lnSpc>
                <a:spcPct val="100000"/>
              </a:lnSpc>
              <a:spcBef>
                <a:spcPts val="96"/>
              </a:spcBef>
              <a:buClr>
                <a:srgbClr val="A9A47B"/>
              </a:buClr>
              <a:buFont typeface="Aria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21">
                <a:solidFill>
                  <a:srgbClr val="2D2D8A"/>
                </a:solidFill>
                <a:latin typeface="Times New Roman"/>
                <a:ea typeface="DejaVu Sans"/>
              </a:rPr>
              <a:t>have </a:t>
            </a:r>
            <a:r>
              <a:rPr lang="en-US" sz="2400" b="0" strike="noStrike" spc="-15">
                <a:solidFill>
                  <a:srgbClr val="2D2D8A"/>
                </a:solidFill>
                <a:latin typeface="Times New Roman"/>
                <a:ea typeface="DejaVu Sans"/>
              </a:rPr>
              <a:t>“ORed” filters, </a:t>
            </a:r>
            <a:r>
              <a:rPr lang="en-US" sz="2400" b="0" strike="noStrike" spc="-7">
                <a:solidFill>
                  <a:srgbClr val="2D2D8A"/>
                </a:solidFill>
                <a:latin typeface="Times New Roman"/>
                <a:ea typeface="DejaVu Sans"/>
              </a:rPr>
              <a:t>in which a file </a:t>
            </a:r>
            <a:r>
              <a:rPr lang="en-US" sz="2400" b="0" strike="noStrike" spc="-15">
                <a:solidFill>
                  <a:srgbClr val="2D2D8A"/>
                </a:solidFill>
                <a:latin typeface="Times New Roman"/>
                <a:ea typeface="DejaVu Sans"/>
              </a:rPr>
              <a:t>match </a:t>
            </a:r>
            <a:r>
              <a:rPr lang="en-US" sz="2400" b="0" strike="noStrike" spc="-12">
                <a:solidFill>
                  <a:srgbClr val="2D2D8A"/>
                </a:solidFill>
                <a:latin typeface="Times New Roman"/>
                <a:ea typeface="DejaVu Sans"/>
              </a:rPr>
              <a:t>needs </a:t>
            </a:r>
            <a:r>
              <a:rPr lang="en-US" sz="2400" b="0" strike="noStrike" spc="-21">
                <a:solidFill>
                  <a:srgbClr val="2D2D8A"/>
                </a:solidFill>
                <a:latin typeface="Times New Roman"/>
                <a:ea typeface="DejaVu Sans"/>
              </a:rPr>
              <a:t>to  </a:t>
            </a:r>
            <a:r>
              <a:rPr lang="en-US" sz="2400" b="0" strike="noStrike" spc="-12">
                <a:solidFill>
                  <a:srgbClr val="2D2D8A"/>
                </a:solidFill>
                <a:latin typeface="Times New Roman"/>
                <a:ea typeface="DejaVu Sans"/>
              </a:rPr>
              <a:t>satisfy </a:t>
            </a:r>
            <a:r>
              <a:rPr lang="en-US" sz="2400" b="0" strike="noStrike" spc="-15">
                <a:solidFill>
                  <a:srgbClr val="2D2D8A"/>
                </a:solidFill>
                <a:latin typeface="Times New Roman"/>
                <a:ea typeface="DejaVu Sans"/>
              </a:rPr>
              <a:t>any </a:t>
            </a:r>
            <a:r>
              <a:rPr lang="en-US" sz="2400" b="0" strike="noStrike" spc="-12">
                <a:solidFill>
                  <a:srgbClr val="2D2D8A"/>
                </a:solidFill>
                <a:latin typeface="Times New Roman"/>
                <a:ea typeface="DejaVu Sans"/>
              </a:rPr>
              <a:t>one </a:t>
            </a:r>
            <a:r>
              <a:rPr lang="en-US" sz="2400" b="0" strike="noStrike" spc="-7">
                <a:solidFill>
                  <a:srgbClr val="2D2D8A"/>
                </a:solidFill>
                <a:latin typeface="Times New Roman"/>
                <a:ea typeface="DejaVu Sans"/>
              </a:rPr>
              <a:t>of the</a:t>
            </a:r>
            <a:r>
              <a:rPr lang="en-US" sz="2400" b="0" strike="noStrike" spc="32">
                <a:solidFill>
                  <a:srgbClr val="2D2D8A"/>
                </a:solidFill>
                <a:latin typeface="Times New Roman"/>
                <a:ea typeface="DejaVu Sans"/>
              </a:rPr>
              <a:t> </a:t>
            </a:r>
            <a:r>
              <a:rPr lang="en-US" sz="2400" b="0" strike="noStrike" spc="-15">
                <a:solidFill>
                  <a:srgbClr val="2D2D8A"/>
                </a:solidFill>
                <a:latin typeface="Times New Roman"/>
                <a:ea typeface="DejaVu Sans"/>
              </a:rPr>
              <a:t>filters</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Use</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-o</a:t>
            </a:r>
            <a:r>
              <a:rPr lang="en-US" sz="2400" b="0" strike="noStrike" spc="-1">
                <a:solidFill>
                  <a:srgbClr val="2D2D8A"/>
                </a:solidFill>
                <a:latin typeface="Times New Roman"/>
                <a:ea typeface="DejaVu Sans"/>
              </a:rPr>
              <a:t>’</a:t>
            </a:r>
            <a:endParaRPr lang="en-IN" sz="24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find </a:t>
            </a: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-name ‘*.jpg’ </a:t>
            </a:r>
            <a:r>
              <a:rPr lang="en-US" sz="2000" b="1" i="1" strike="noStrike" spc="-1">
                <a:solidFill>
                  <a:srgbClr val="FF0000"/>
                </a:solidFill>
                <a:latin typeface="Times New Roman"/>
                <a:ea typeface="DejaVu Sans"/>
              </a:rPr>
              <a:t>-o </a:t>
            </a:r>
            <a:r>
              <a:rPr lang="en-US" sz="2000" b="1" i="1" strike="noStrike" spc="-12">
                <a:solidFill>
                  <a:srgbClr val="FF0000"/>
                </a:solidFill>
                <a:latin typeface="Times New Roman"/>
                <a:ea typeface="DejaVu Sans"/>
              </a:rPr>
              <a:t>-size</a:t>
            </a:r>
            <a:r>
              <a:rPr lang="en-US" sz="2000" b="1" i="1" strike="noStrike" spc="43">
                <a:solidFill>
                  <a:srgbClr val="FF0000"/>
                </a:solidFill>
                <a:latin typeface="Times New Roman"/>
                <a:ea typeface="DejaVu Sans"/>
              </a:rPr>
              <a:t> </a:t>
            </a:r>
            <a:r>
              <a:rPr lang="en-US" sz="2000" b="1" i="1" strike="noStrike" spc="-7">
                <a:solidFill>
                  <a:srgbClr val="FF0000"/>
                </a:solidFill>
                <a:latin typeface="Times New Roman"/>
                <a:ea typeface="DejaVu Sans"/>
              </a:rPr>
              <a:t>+10M</a:t>
            </a:r>
            <a:endParaRPr lang="en-IN" sz="2000" b="0" strike="noStrike" spc="-1">
              <a:latin typeface="Arial"/>
            </a:endParaRPr>
          </a:p>
          <a:p>
            <a:pPr marL="538560" lvl="1" indent="-228960">
              <a:lnSpc>
                <a:spcPct val="100000"/>
              </a:lnSpc>
              <a:spcBef>
                <a:spcPts val="471"/>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Use</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a:t>
            </a:r>
            <a:r>
              <a:rPr lang="en-US" sz="2400" b="1" strike="noStrike" spc="-7">
                <a:solidFill>
                  <a:srgbClr val="2D2D8A"/>
                </a:solidFill>
                <a:latin typeface="Times New Roman"/>
                <a:ea typeface="DejaVu Sans"/>
              </a:rPr>
              <a:t>-or</a:t>
            </a:r>
            <a:r>
              <a:rPr lang="en-US" sz="2400" b="0" strike="noStrike" spc="-7">
                <a:solidFill>
                  <a:srgbClr val="2D2D8A"/>
                </a:solidFill>
                <a:latin typeface="Times New Roman"/>
                <a:ea typeface="DejaVu Sans"/>
              </a:rPr>
              <a:t>’</a:t>
            </a:r>
            <a:endParaRPr lang="en-IN" sz="24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find </a:t>
            </a: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-name ‘*.jpg’ -or </a:t>
            </a:r>
            <a:r>
              <a:rPr lang="en-US" sz="2000" b="1" i="1" strike="noStrike" spc="-12">
                <a:solidFill>
                  <a:srgbClr val="FF0000"/>
                </a:solidFill>
                <a:latin typeface="Times New Roman"/>
                <a:ea typeface="DejaVu Sans"/>
              </a:rPr>
              <a:t>-size</a:t>
            </a:r>
            <a:r>
              <a:rPr lang="en-US" sz="2000" b="1" i="1" strike="noStrike" spc="52">
                <a:solidFill>
                  <a:srgbClr val="FF0000"/>
                </a:solidFill>
                <a:latin typeface="Times New Roman"/>
                <a:ea typeface="DejaVu Sans"/>
              </a:rPr>
              <a:t> </a:t>
            </a:r>
            <a:r>
              <a:rPr lang="en-US" sz="2000" b="1" i="1" strike="noStrike" spc="-7">
                <a:solidFill>
                  <a:srgbClr val="FF0000"/>
                </a:solidFill>
                <a:latin typeface="Times New Roman"/>
                <a:ea typeface="DejaVu Sans"/>
              </a:rPr>
              <a:t>+10M</a:t>
            </a:r>
            <a:endParaRPr lang="en-IN" sz="2000" b="0" strike="noStrike" spc="-1">
              <a:latin typeface="Arial"/>
            </a:endParaRPr>
          </a:p>
          <a:p>
            <a:pPr>
              <a:lnSpc>
                <a:spcPct val="100000"/>
              </a:lnSpc>
              <a:spcBef>
                <a:spcPts val="479"/>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11">
                <a:solidFill>
                  <a:srgbClr val="2D2D8A"/>
                </a:solidFill>
                <a:latin typeface="Arial"/>
                <a:ea typeface="DejaVu Sans"/>
              </a:rPr>
              <a:t>Inverting</a:t>
            </a:r>
            <a:r>
              <a:rPr lang="en-US" sz="4400" b="1" strike="noStrike" spc="-287">
                <a:solidFill>
                  <a:srgbClr val="2D2D8A"/>
                </a:solidFill>
                <a:latin typeface="Arial"/>
                <a:ea typeface="DejaVu Sans"/>
              </a:rPr>
              <a:t> </a:t>
            </a:r>
            <a:r>
              <a:rPr lang="en-US" sz="4400" b="1" strike="noStrike" spc="-97">
                <a:solidFill>
                  <a:srgbClr val="2D2D8A"/>
                </a:solidFill>
                <a:latin typeface="Arial"/>
                <a:ea typeface="DejaVu Sans"/>
              </a:rPr>
              <a:t>Conditions</a:t>
            </a:r>
            <a:endParaRPr lang="en-IN" sz="4400" b="0" strike="noStrike" spc="-1">
              <a:latin typeface="Arial"/>
            </a:endParaRPr>
          </a:p>
        </p:txBody>
      </p:sp>
      <p:sp>
        <p:nvSpPr>
          <p:cNvPr id="548" name="CustomShape 2"/>
          <p:cNvSpPr/>
          <p:nvPr/>
        </p:nvSpPr>
        <p:spPr>
          <a:xfrm>
            <a:off x="457200" y="19051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624"/>
              </a:spcBef>
              <a:buClr>
                <a:srgbClr val="A9A47B"/>
              </a:buClr>
              <a:buFont typeface="Symbo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21">
                <a:solidFill>
                  <a:srgbClr val="2D2D8A"/>
                </a:solidFill>
                <a:latin typeface="Times New Roman"/>
                <a:ea typeface="DejaVu Sans"/>
              </a:rPr>
              <a:t>have </a:t>
            </a:r>
            <a:r>
              <a:rPr lang="en-US" sz="2400" b="0" strike="noStrike" spc="-12">
                <a:solidFill>
                  <a:srgbClr val="2D2D8A"/>
                </a:solidFill>
                <a:latin typeface="Times New Roman"/>
                <a:ea typeface="DejaVu Sans"/>
              </a:rPr>
              <a:t>one </a:t>
            </a:r>
            <a:r>
              <a:rPr lang="en-US" sz="2400" b="0" strike="noStrike" spc="-1">
                <a:solidFill>
                  <a:srgbClr val="2D2D8A"/>
                </a:solidFill>
                <a:latin typeface="Times New Roman"/>
                <a:ea typeface="DejaVu Sans"/>
              </a:rPr>
              <a:t>of </a:t>
            </a:r>
            <a:r>
              <a:rPr lang="en-US" sz="2400" b="0" strike="noStrike" spc="-7">
                <a:solidFill>
                  <a:srgbClr val="2D2D8A"/>
                </a:solidFill>
                <a:latin typeface="Times New Roman"/>
                <a:ea typeface="DejaVu Sans"/>
              </a:rPr>
              <a:t>the </a:t>
            </a:r>
            <a:r>
              <a:rPr lang="en-US" sz="2400" b="0" strike="noStrike" spc="-15">
                <a:solidFill>
                  <a:srgbClr val="2D2D8A"/>
                </a:solidFill>
                <a:latin typeface="Times New Roman"/>
                <a:ea typeface="DejaVu Sans"/>
              </a:rPr>
              <a:t>filters inverted </a:t>
            </a:r>
            <a:r>
              <a:rPr lang="en-US" sz="2400" b="0" strike="noStrike" spc="-7">
                <a:solidFill>
                  <a:srgbClr val="2D2D8A"/>
                </a:solidFill>
                <a:latin typeface="Times New Roman"/>
                <a:ea typeface="DejaVu Sans"/>
              </a:rPr>
              <a:t>in the </a:t>
            </a:r>
            <a:r>
              <a:rPr lang="en-US" sz="2400" b="0" strike="noStrike" spc="-12">
                <a:solidFill>
                  <a:srgbClr val="2D2D8A"/>
                </a:solidFill>
                <a:latin typeface="Times New Roman"/>
                <a:ea typeface="DejaVu Sans"/>
              </a:rPr>
              <a:t>search</a:t>
            </a:r>
            <a:r>
              <a:rPr lang="en-US" sz="2400" b="0" strike="noStrike" spc="188">
                <a:solidFill>
                  <a:srgbClr val="2D2D8A"/>
                </a:solidFill>
                <a:latin typeface="Times New Roman"/>
                <a:ea typeface="DejaVu Sans"/>
              </a:rPr>
              <a:t> </a:t>
            </a:r>
            <a:r>
              <a:rPr lang="en-US" sz="2400" b="0" strike="noStrike" spc="-12">
                <a:solidFill>
                  <a:srgbClr val="2D2D8A"/>
                </a:solidFill>
                <a:latin typeface="Times New Roman"/>
                <a:ea typeface="DejaVu Sans"/>
              </a:rPr>
              <a:t>criteria</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Using</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a:t>
            </a:r>
            <a:r>
              <a:rPr lang="en-US" sz="2400" b="1" strike="noStrike" spc="-7">
                <a:solidFill>
                  <a:srgbClr val="2D2D8A"/>
                </a:solidFill>
                <a:latin typeface="Times New Roman"/>
                <a:ea typeface="DejaVu Sans"/>
              </a:rPr>
              <a:t>!</a:t>
            </a:r>
            <a:r>
              <a:rPr lang="en-US" sz="2400" b="0" strike="noStrike" spc="-7">
                <a:solidFill>
                  <a:srgbClr val="2D2D8A"/>
                </a:solidFill>
                <a:latin typeface="Times New Roman"/>
                <a:ea typeface="DejaVu Sans"/>
              </a:rPr>
              <a:t>”</a:t>
            </a:r>
            <a:endParaRPr lang="en-IN" sz="24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find </a:t>
            </a:r>
            <a:r>
              <a:rPr lang="en-US" sz="2000" b="1" i="1" strike="noStrike" spc="-1">
                <a:solidFill>
                  <a:srgbClr val="FF0000"/>
                </a:solidFill>
                <a:latin typeface="Times New Roman"/>
                <a:ea typeface="DejaVu Sans"/>
              </a:rPr>
              <a:t>~ \! </a:t>
            </a:r>
            <a:r>
              <a:rPr lang="en-US" sz="2000" b="1" i="1" strike="noStrike" spc="-7">
                <a:solidFill>
                  <a:srgbClr val="FF0000"/>
                </a:solidFill>
                <a:latin typeface="Times New Roman"/>
                <a:ea typeface="DejaVu Sans"/>
              </a:rPr>
              <a:t>-name</a:t>
            </a:r>
            <a:r>
              <a:rPr lang="en-US" sz="2000" b="1" i="1" strike="noStrike" spc="18">
                <a:solidFill>
                  <a:srgbClr val="FF0000"/>
                </a:solidFill>
                <a:latin typeface="Times New Roman"/>
                <a:ea typeface="DejaVu Sans"/>
              </a:rPr>
              <a:t> </a:t>
            </a:r>
            <a:r>
              <a:rPr lang="en-US" sz="2000" b="1" i="1" strike="noStrike" spc="-1">
                <a:solidFill>
                  <a:srgbClr val="FF0000"/>
                </a:solidFill>
                <a:latin typeface="Times New Roman"/>
                <a:ea typeface="DejaVu Sans"/>
              </a:rPr>
              <a:t>“*.pdf”</a:t>
            </a:r>
            <a:endParaRPr lang="en-IN" sz="2000" b="0" strike="noStrike" spc="-1">
              <a:latin typeface="Arial"/>
            </a:endParaRPr>
          </a:p>
          <a:p>
            <a:pPr marL="538560" lvl="1" indent="-228960">
              <a:lnSpc>
                <a:spcPct val="100000"/>
              </a:lnSpc>
              <a:spcBef>
                <a:spcPts val="476"/>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Using</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-not</a:t>
            </a:r>
            <a:r>
              <a:rPr lang="en-US" sz="2400" b="0" strike="noStrike" spc="-1">
                <a:solidFill>
                  <a:srgbClr val="2D2D8A"/>
                </a:solidFill>
                <a:latin typeface="Times New Roman"/>
                <a:ea typeface="DejaVu Sans"/>
              </a:rPr>
              <a:t>”</a:t>
            </a:r>
            <a:endParaRPr lang="en-IN" sz="24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find </a:t>
            </a:r>
            <a:r>
              <a:rPr lang="en-US" sz="2000" b="1" i="1" strike="noStrike" spc="-1">
                <a:solidFill>
                  <a:srgbClr val="FF0000"/>
                </a:solidFill>
                <a:latin typeface="Times New Roman"/>
                <a:ea typeface="DejaVu Sans"/>
              </a:rPr>
              <a:t>~ </a:t>
            </a:r>
            <a:r>
              <a:rPr lang="en-US" sz="2000" b="1" i="1" strike="noStrike" spc="-7">
                <a:solidFill>
                  <a:srgbClr val="FF0000"/>
                </a:solidFill>
                <a:latin typeface="Times New Roman"/>
                <a:ea typeface="DejaVu Sans"/>
              </a:rPr>
              <a:t>-not -name</a:t>
            </a:r>
            <a:r>
              <a:rPr lang="en-US" sz="2000" b="1" i="1" strike="noStrike" spc="38">
                <a:solidFill>
                  <a:srgbClr val="FF0000"/>
                </a:solidFill>
                <a:latin typeface="Times New Roman"/>
                <a:ea typeface="DejaVu Sans"/>
              </a:rPr>
              <a:t> </a:t>
            </a:r>
            <a:r>
              <a:rPr lang="en-US" sz="2000" b="1" i="1" strike="noStrike" spc="-1">
                <a:solidFill>
                  <a:srgbClr val="FF0000"/>
                </a:solidFill>
                <a:latin typeface="Times New Roman"/>
                <a:ea typeface="DejaVu Sans"/>
              </a:rPr>
              <a:t>“*.pdf”</a:t>
            </a:r>
            <a:endParaRPr lang="en-IN" sz="2000" b="0" strike="noStrike" spc="-1">
              <a:latin typeface="Arial"/>
            </a:endParaRPr>
          </a:p>
          <a:p>
            <a:pPr>
              <a:lnSpc>
                <a:spcPct val="100000"/>
              </a:lnSpc>
              <a:spcBef>
                <a:spcPts val="479"/>
              </a:spcBef>
              <a:tabLst>
                <a:tab pos="0" algn="l"/>
              </a:tabLst>
            </a:pPr>
            <a:endParaRPr lang="en-IN" sz="2000" b="0" strike="noStrike" spc="-1">
              <a:latin typeface="Arial"/>
            </a:endParaRPr>
          </a:p>
          <a:p>
            <a:pPr>
              <a:lnSpc>
                <a:spcPct val="100000"/>
              </a:lnSpc>
              <a:spcBef>
                <a:spcPts val="561"/>
              </a:spcBef>
              <a:tabLst>
                <a:tab pos="0" algn="l"/>
              </a:tabLst>
            </a:pPr>
            <a:endParaRPr lang="en-IN" sz="2000" b="0" strike="noStrike" spc="-1">
              <a:latin typeface="Arial"/>
            </a:endParaRPr>
          </a:p>
          <a:p>
            <a:pPr>
              <a:lnSpc>
                <a:spcPct val="100000"/>
              </a:lnSpc>
              <a:tabLst>
                <a:tab pos="0" algn="l"/>
              </a:tabLst>
            </a:pPr>
            <a:endParaRPr lang="en-IN" sz="20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66">
                <a:solidFill>
                  <a:srgbClr val="2D2D8A"/>
                </a:solidFill>
                <a:latin typeface="Arial"/>
                <a:ea typeface="DejaVu Sans"/>
              </a:rPr>
              <a:t>Mix </a:t>
            </a:r>
            <a:r>
              <a:rPr lang="en-US" sz="4400" b="1" strike="noStrike" spc="-1">
                <a:solidFill>
                  <a:srgbClr val="2D2D8A"/>
                </a:solidFill>
                <a:latin typeface="Arial"/>
                <a:ea typeface="DejaVu Sans"/>
              </a:rPr>
              <a:t>&amp;</a:t>
            </a:r>
            <a:r>
              <a:rPr lang="en-US" sz="4400" b="1" strike="noStrike" spc="-426">
                <a:solidFill>
                  <a:srgbClr val="2D2D8A"/>
                </a:solidFill>
                <a:latin typeface="Arial"/>
                <a:ea typeface="DejaVu Sans"/>
              </a:rPr>
              <a:t> </a:t>
            </a:r>
            <a:r>
              <a:rPr lang="en-US" sz="4400" b="1" strike="noStrike" spc="-86">
                <a:solidFill>
                  <a:srgbClr val="2D2D8A"/>
                </a:solidFill>
                <a:latin typeface="Arial"/>
                <a:ea typeface="DejaVu Sans"/>
              </a:rPr>
              <a:t>Match</a:t>
            </a:r>
            <a:endParaRPr lang="en-IN" sz="4400" b="0" strike="noStrike" spc="-1">
              <a:latin typeface="Arial"/>
            </a:endParaRPr>
          </a:p>
        </p:txBody>
      </p:sp>
      <p:sp>
        <p:nvSpPr>
          <p:cNvPr id="550" name="CustomShape 2"/>
          <p:cNvSpPr/>
          <p:nvPr/>
        </p:nvSpPr>
        <p:spPr>
          <a:xfrm>
            <a:off x="380880" y="21337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6"/>
              </a:spcBef>
              <a:buClr>
                <a:srgbClr val="A9A47B"/>
              </a:buClr>
              <a:buFont typeface="Symbol"/>
              <a:buChar char=""/>
              <a:tabLst>
                <a:tab pos="240840" algn="l"/>
                <a:tab pos="241200" algn="l"/>
              </a:tabLst>
            </a:pPr>
            <a:r>
              <a:rPr lang="en-US" sz="2400" b="0" strike="noStrike" spc="-60">
                <a:solidFill>
                  <a:srgbClr val="2D2D8A"/>
                </a:solidFill>
                <a:latin typeface="Times New Roman"/>
                <a:ea typeface="DejaVu Sans"/>
              </a:rPr>
              <a:t>You </a:t>
            </a:r>
            <a:r>
              <a:rPr lang="en-US" sz="2400" b="0" strike="noStrike" spc="-15">
                <a:solidFill>
                  <a:srgbClr val="2D2D8A"/>
                </a:solidFill>
                <a:latin typeface="Times New Roman"/>
                <a:ea typeface="DejaVu Sans"/>
              </a:rPr>
              <a:t>can </a:t>
            </a:r>
            <a:r>
              <a:rPr lang="en-US" sz="2400" b="0" strike="noStrike" spc="-7">
                <a:solidFill>
                  <a:srgbClr val="2D2D8A"/>
                </a:solidFill>
                <a:latin typeface="Times New Roman"/>
                <a:ea typeface="DejaVu Sans"/>
              </a:rPr>
              <a:t>mix and </a:t>
            </a:r>
            <a:r>
              <a:rPr lang="en-US" sz="2400" b="0" strike="noStrike" spc="-15">
                <a:solidFill>
                  <a:srgbClr val="2D2D8A"/>
                </a:solidFill>
                <a:latin typeface="Times New Roman"/>
                <a:ea typeface="DejaVu Sans"/>
              </a:rPr>
              <a:t>match any </a:t>
            </a:r>
            <a:r>
              <a:rPr lang="en-US" sz="2400" b="0" strike="noStrike" spc="-7">
                <a:solidFill>
                  <a:srgbClr val="2D2D8A"/>
                </a:solidFill>
                <a:latin typeface="Times New Roman"/>
                <a:ea typeface="DejaVu Sans"/>
              </a:rPr>
              <a:t>of the </a:t>
            </a:r>
            <a:r>
              <a:rPr lang="en-US" sz="2400" b="0" strike="noStrike" spc="-15">
                <a:solidFill>
                  <a:srgbClr val="2D2D8A"/>
                </a:solidFill>
                <a:latin typeface="Times New Roman"/>
                <a:ea typeface="DejaVu Sans"/>
              </a:rPr>
              <a:t>filters </a:t>
            </a:r>
            <a:r>
              <a:rPr lang="en-US" sz="2400" b="0" strike="noStrike" spc="-12">
                <a:solidFill>
                  <a:srgbClr val="2D2D8A"/>
                </a:solidFill>
                <a:latin typeface="Times New Roman"/>
                <a:ea typeface="DejaVu Sans"/>
              </a:rPr>
              <a:t>described </a:t>
            </a:r>
            <a:r>
              <a:rPr lang="en-US" sz="2400" b="0" strike="noStrike" spc="-7">
                <a:solidFill>
                  <a:srgbClr val="2D2D8A"/>
                </a:solidFill>
                <a:latin typeface="Times New Roman"/>
                <a:ea typeface="DejaVu Sans"/>
              </a:rPr>
              <a:t>so </a:t>
            </a:r>
            <a:r>
              <a:rPr lang="en-US" sz="2400" b="0" strike="noStrike" spc="-21">
                <a:solidFill>
                  <a:srgbClr val="2D2D8A"/>
                </a:solidFill>
                <a:latin typeface="Times New Roman"/>
                <a:ea typeface="DejaVu Sans"/>
              </a:rPr>
              <a:t>far to  get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more </a:t>
            </a:r>
            <a:r>
              <a:rPr lang="en-US" sz="2400" b="0" strike="noStrike" spc="-15">
                <a:solidFill>
                  <a:srgbClr val="2D2D8A"/>
                </a:solidFill>
                <a:latin typeface="Times New Roman"/>
                <a:ea typeface="DejaVu Sans"/>
              </a:rPr>
              <a:t>sophisticated </a:t>
            </a:r>
            <a:r>
              <a:rPr lang="en-US" sz="2400" b="0" strike="noStrike" spc="-12">
                <a:solidFill>
                  <a:srgbClr val="2D2D8A"/>
                </a:solidFill>
                <a:latin typeface="Times New Roman"/>
                <a:ea typeface="DejaVu Sans"/>
              </a:rPr>
              <a:t>filter</a:t>
            </a:r>
            <a:r>
              <a:rPr lang="en-US" sz="2400" b="0" strike="noStrike" spc="77">
                <a:solidFill>
                  <a:srgbClr val="2D2D8A"/>
                </a:solidFill>
                <a:latin typeface="Times New Roman"/>
                <a:ea typeface="DejaVu Sans"/>
              </a:rPr>
              <a:t> </a:t>
            </a:r>
            <a:r>
              <a:rPr lang="en-US" sz="2400" b="0" u="heavy" strike="noStrike" spc="-12">
                <a:solidFill>
                  <a:srgbClr val="2D2D8A"/>
                </a:solidFill>
                <a:uFill>
                  <a:solidFill>
                    <a:srgbClr val="2E2B1F"/>
                  </a:solidFill>
                </a:uFill>
                <a:latin typeface="Times New Roman"/>
                <a:ea typeface="DejaVu Sans"/>
              </a:rPr>
              <a:t>expression</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The use </a:t>
            </a:r>
            <a:r>
              <a:rPr lang="en-US" sz="2400" b="0" strike="noStrike" spc="-7">
                <a:solidFill>
                  <a:srgbClr val="2D2D8A"/>
                </a:solidFill>
                <a:latin typeface="Times New Roman"/>
                <a:ea typeface="DejaVu Sans"/>
              </a:rPr>
              <a:t>of </a:t>
            </a:r>
            <a:r>
              <a:rPr lang="en-US" sz="2400" b="0" strike="noStrike" spc="-12">
                <a:solidFill>
                  <a:srgbClr val="2D2D8A"/>
                </a:solidFill>
                <a:latin typeface="Times New Roman"/>
                <a:ea typeface="DejaVu Sans"/>
              </a:rPr>
              <a:t>parentheses </a:t>
            </a:r>
            <a:r>
              <a:rPr lang="en-US" sz="2400" b="0" strike="noStrike" spc="4">
                <a:solidFill>
                  <a:srgbClr val="2D2D8A"/>
                </a:solidFill>
                <a:latin typeface="Times New Roman"/>
                <a:ea typeface="DejaVu Sans"/>
              </a:rPr>
              <a:t>“</a:t>
            </a:r>
            <a:r>
              <a:rPr lang="en-US" sz="2400" b="1" strike="noStrike" spc="4">
                <a:solidFill>
                  <a:srgbClr val="2D2D8A"/>
                </a:solidFill>
                <a:latin typeface="Times New Roman"/>
                <a:ea typeface="DejaVu Sans"/>
              </a:rPr>
              <a:t>( </a:t>
            </a:r>
            <a:r>
              <a:rPr lang="en-US" sz="2400" b="1" strike="noStrike" spc="-1">
                <a:solidFill>
                  <a:srgbClr val="2D2D8A"/>
                </a:solidFill>
                <a:latin typeface="Times New Roman"/>
                <a:ea typeface="DejaVu Sans"/>
              </a:rPr>
              <a:t>)</a:t>
            </a:r>
            <a:r>
              <a:rPr lang="en-US" sz="2400" b="0" strike="noStrike" spc="-1">
                <a:solidFill>
                  <a:srgbClr val="2D2D8A"/>
                </a:solidFill>
                <a:latin typeface="Times New Roman"/>
                <a:ea typeface="DejaVu Sans"/>
              </a:rPr>
              <a:t>” </a:t>
            </a:r>
            <a:r>
              <a:rPr lang="en-US" sz="2400" b="0" strike="noStrike" spc="-12">
                <a:solidFill>
                  <a:srgbClr val="2D2D8A"/>
                </a:solidFill>
                <a:latin typeface="Times New Roman"/>
                <a:ea typeface="DejaVu Sans"/>
              </a:rPr>
              <a:t>becomes </a:t>
            </a:r>
            <a:r>
              <a:rPr lang="en-US" sz="2400" b="0" strike="noStrike" spc="-7">
                <a:solidFill>
                  <a:srgbClr val="2D2D8A"/>
                </a:solidFill>
                <a:latin typeface="Times New Roman"/>
                <a:ea typeface="DejaVu Sans"/>
              </a:rPr>
              <a:t>necessary as </a:t>
            </a:r>
            <a:r>
              <a:rPr lang="en-US" sz="2400" b="0" strike="noStrike" spc="-12">
                <a:solidFill>
                  <a:srgbClr val="2D2D8A"/>
                </a:solidFill>
                <a:latin typeface="Times New Roman"/>
                <a:ea typeface="DejaVu Sans"/>
              </a:rPr>
              <a:t>the  expression </a:t>
            </a:r>
            <a:r>
              <a:rPr lang="en-US" sz="2400" b="0" strike="noStrike" spc="-15">
                <a:solidFill>
                  <a:srgbClr val="2D2D8A"/>
                </a:solidFill>
                <a:latin typeface="Times New Roman"/>
                <a:ea typeface="DejaVu Sans"/>
              </a:rPr>
              <a:t>gets </a:t>
            </a:r>
            <a:r>
              <a:rPr lang="en-US" sz="2400" b="0" strike="noStrike" spc="-12">
                <a:solidFill>
                  <a:srgbClr val="2D2D8A"/>
                </a:solidFill>
                <a:latin typeface="Times New Roman"/>
                <a:ea typeface="DejaVu Sans"/>
              </a:rPr>
              <a:t>more</a:t>
            </a:r>
            <a:r>
              <a:rPr lang="en-US" sz="2400" b="0" strike="noStrike" spc="38">
                <a:solidFill>
                  <a:srgbClr val="2D2D8A"/>
                </a:solidFill>
                <a:latin typeface="Times New Roman"/>
                <a:ea typeface="DejaVu Sans"/>
              </a:rPr>
              <a:t> </a:t>
            </a:r>
            <a:r>
              <a:rPr lang="en-US" sz="2400" b="0" strike="noStrike" spc="-15">
                <a:solidFill>
                  <a:srgbClr val="2D2D8A"/>
                </a:solidFill>
                <a:latin typeface="Times New Roman"/>
                <a:ea typeface="DejaVu Sans"/>
              </a:rPr>
              <a:t>complicated</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15">
                <a:solidFill>
                  <a:srgbClr val="2D2D8A"/>
                </a:solidFill>
                <a:latin typeface="Times New Roman"/>
                <a:ea typeface="DejaVu Sans"/>
              </a:rPr>
              <a:t>Keep </a:t>
            </a:r>
            <a:r>
              <a:rPr lang="en-US" sz="2400" b="0" strike="noStrike" spc="-7">
                <a:solidFill>
                  <a:srgbClr val="2D2D8A"/>
                </a:solidFill>
                <a:latin typeface="Times New Roman"/>
                <a:ea typeface="DejaVu Sans"/>
              </a:rPr>
              <a:t>in mind </a:t>
            </a:r>
            <a:r>
              <a:rPr lang="en-US" sz="2400" b="0" strike="noStrike" spc="-12">
                <a:solidFill>
                  <a:srgbClr val="2D2D8A"/>
                </a:solidFill>
                <a:latin typeface="Times New Roman"/>
                <a:ea typeface="DejaVu Sans"/>
              </a:rPr>
              <a:t>that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parentheses need </a:t>
            </a:r>
            <a:r>
              <a:rPr lang="en-US" sz="2400" b="0" strike="noStrike" spc="-15">
                <a:solidFill>
                  <a:srgbClr val="2D2D8A"/>
                </a:solidFill>
                <a:latin typeface="Times New Roman"/>
                <a:ea typeface="DejaVu Sans"/>
              </a:rPr>
              <a:t>to </a:t>
            </a:r>
            <a:r>
              <a:rPr lang="en-US" sz="2400" b="0" strike="noStrike" spc="-7">
                <a:solidFill>
                  <a:srgbClr val="2D2D8A"/>
                </a:solidFill>
                <a:latin typeface="Times New Roman"/>
                <a:ea typeface="DejaVu Sans"/>
              </a:rPr>
              <a:t>be</a:t>
            </a:r>
            <a:r>
              <a:rPr lang="en-US" sz="2400" b="0" strike="noStrike" spc="128">
                <a:solidFill>
                  <a:srgbClr val="2D2D8A"/>
                </a:solidFill>
                <a:latin typeface="Times New Roman"/>
                <a:ea typeface="DejaVu Sans"/>
              </a:rPr>
              <a:t> </a:t>
            </a:r>
            <a:r>
              <a:rPr lang="en-US" sz="2400" b="0" u="heavy" strike="noStrike" spc="-12">
                <a:solidFill>
                  <a:srgbClr val="2D2D8A"/>
                </a:solidFill>
                <a:uFill>
                  <a:solidFill>
                    <a:srgbClr val="2E2B1F"/>
                  </a:solidFill>
                </a:uFill>
                <a:latin typeface="Times New Roman"/>
                <a:ea typeface="DejaVu Sans"/>
              </a:rPr>
              <a:t>escaped</a:t>
            </a:r>
            <a:endParaRPr lang="en-IN" sz="2400" b="0" strike="noStrike" spc="-1">
              <a:latin typeface="Arial"/>
            </a:endParaRPr>
          </a:p>
          <a:p>
            <a:pPr marL="538560" lvl="1" indent="-228960">
              <a:lnSpc>
                <a:spcPct val="100000"/>
              </a:lnSpc>
              <a:spcBef>
                <a:spcPts val="485"/>
              </a:spcBef>
              <a:buClr>
                <a:srgbClr val="9CBDBC"/>
              </a:buClr>
              <a:buFont typeface="Arial"/>
              <a:buChar char="•"/>
              <a:tabLst>
                <a:tab pos="538560" algn="l"/>
                <a:tab pos="539280" algn="l"/>
              </a:tabLst>
            </a:pPr>
            <a:r>
              <a:rPr lang="en-US" sz="2400" b="0" strike="noStrike" spc="-7">
                <a:solidFill>
                  <a:srgbClr val="2D2D8A"/>
                </a:solidFill>
                <a:latin typeface="Times New Roman"/>
                <a:ea typeface="DejaVu Sans"/>
              </a:rPr>
              <a:t>Use</a:t>
            </a:r>
            <a:r>
              <a:rPr lang="en-US" sz="2400" b="0" strike="noStrike" spc="-7">
                <a:solidFill>
                  <a:srgbClr val="2E2B1F"/>
                </a:solidFill>
                <a:latin typeface="Times New Roman"/>
                <a:ea typeface="DejaVu Sans"/>
              </a:rPr>
              <a:t> </a:t>
            </a:r>
            <a:r>
              <a:rPr lang="en-US" sz="2400" b="1" strike="noStrike" spc="-1">
                <a:solidFill>
                  <a:srgbClr val="FF0000"/>
                </a:solidFill>
                <a:latin typeface="Times New Roman"/>
                <a:ea typeface="DejaVu Sans"/>
              </a:rPr>
              <a:t>\( </a:t>
            </a:r>
            <a:r>
              <a:rPr lang="en-US" sz="2400" b="1" strike="noStrike" spc="-12">
                <a:solidFill>
                  <a:srgbClr val="FF0000"/>
                </a:solidFill>
                <a:latin typeface="Times New Roman"/>
                <a:ea typeface="DejaVu Sans"/>
              </a:rPr>
              <a:t>expression</a:t>
            </a:r>
            <a:r>
              <a:rPr lang="en-US" sz="2400" b="1" strike="noStrike" spc="-1">
                <a:solidFill>
                  <a:srgbClr val="FF0000"/>
                </a:solidFill>
                <a:latin typeface="Times New Roman"/>
                <a:ea typeface="DejaVu Sans"/>
              </a:rPr>
              <a:t> \)</a:t>
            </a:r>
            <a:endParaRPr lang="en-IN" sz="2400" b="0" strike="noStrike" spc="-1">
              <a:latin typeface="Arial"/>
            </a:endParaRPr>
          </a:p>
          <a:p>
            <a:pPr marL="241200" indent="-227520">
              <a:lnSpc>
                <a:spcPct val="100000"/>
              </a:lnSpc>
              <a:spcBef>
                <a:spcPts val="524"/>
              </a:spcBef>
              <a:buClr>
                <a:srgbClr val="A9A47B"/>
              </a:buClr>
              <a:buFont typeface="Arial"/>
              <a:buChar char="•"/>
              <a:tabLst>
                <a:tab pos="240840" algn="l"/>
                <a:tab pos="241200" algn="l"/>
              </a:tabLst>
            </a:pPr>
            <a:r>
              <a:rPr lang="en-US" sz="2400" b="0" i="1" strike="noStrike" spc="-15">
                <a:solidFill>
                  <a:srgbClr val="2D2D8A"/>
                </a:solidFill>
                <a:latin typeface="Times New Roman"/>
                <a:ea typeface="DejaVu Sans"/>
              </a:rPr>
              <a:t>Example:</a:t>
            </a:r>
            <a:endParaRPr lang="en-IN" sz="2400" b="0" strike="noStrike" spc="-1">
              <a:latin typeface="Arial"/>
            </a:endParaRPr>
          </a:p>
          <a:p>
            <a:pPr marL="309240" indent="-342000">
              <a:lnSpc>
                <a:spcPct val="100000"/>
              </a:lnSpc>
              <a:spcBef>
                <a:spcPts val="485"/>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 </a:t>
            </a:r>
            <a:r>
              <a:rPr lang="en-US" sz="2400" b="1" i="1" strike="noStrike" spc="-7">
                <a:solidFill>
                  <a:srgbClr val="FF0000"/>
                </a:solidFill>
                <a:latin typeface="Times New Roman"/>
                <a:ea typeface="DejaVu Sans"/>
              </a:rPr>
              <a:t>-name </a:t>
            </a:r>
            <a:r>
              <a:rPr lang="en-US" sz="2400" b="1" i="1" strike="noStrike" spc="-1">
                <a:solidFill>
                  <a:srgbClr val="FF0000"/>
                </a:solidFill>
                <a:latin typeface="Times New Roman"/>
                <a:ea typeface="DejaVu Sans"/>
              </a:rPr>
              <a:t>tmp </a:t>
            </a:r>
            <a:r>
              <a:rPr lang="en-US" sz="2400" b="1" i="1" strike="noStrike" spc="-7">
                <a:solidFill>
                  <a:srgbClr val="FF0000"/>
                </a:solidFill>
                <a:latin typeface="Times New Roman"/>
                <a:ea typeface="DejaVu Sans"/>
              </a:rPr>
              <a:t>-o -name </a:t>
            </a:r>
            <a:r>
              <a:rPr lang="en-US" sz="2400" b="1" i="1" strike="noStrike" spc="-12">
                <a:solidFill>
                  <a:srgbClr val="FF0000"/>
                </a:solidFill>
                <a:latin typeface="Times New Roman"/>
                <a:ea typeface="DejaVu Sans"/>
              </a:rPr>
              <a:t>\*.txt</a:t>
            </a:r>
            <a:r>
              <a:rPr lang="en-US" sz="2400" b="1" i="1" strike="noStrike" spc="-75">
                <a:solidFill>
                  <a:srgbClr val="FF0000"/>
                </a:solidFill>
                <a:latin typeface="Times New Roman"/>
                <a:ea typeface="DejaVu Sans"/>
              </a:rPr>
              <a:t> </a:t>
            </a:r>
            <a:r>
              <a:rPr lang="en-US" sz="2400" b="1" i="1" strike="noStrike" spc="-1">
                <a:solidFill>
                  <a:srgbClr val="FF0000"/>
                </a:solidFill>
                <a:latin typeface="Times New Roman"/>
                <a:ea typeface="DejaVu Sans"/>
              </a:rPr>
              <a:t>\)</a:t>
            </a:r>
            <a:endParaRPr lang="en-IN" sz="2400" b="0" strike="noStrike" spc="-1">
              <a:latin typeface="Arial"/>
            </a:endParaRPr>
          </a:p>
          <a:p>
            <a:pPr marL="309240" indent="-342000">
              <a:lnSpc>
                <a:spcPct val="100000"/>
              </a:lnSpc>
              <a:spcBef>
                <a:spcPts val="479"/>
              </a:spcBef>
              <a:buClr>
                <a:srgbClr val="FF0000"/>
              </a:buClr>
              <a:buFont typeface="Arial"/>
              <a:buChar char="•"/>
              <a:tabLst>
                <a:tab pos="240840" algn="l"/>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 </a:t>
            </a:r>
            <a:r>
              <a:rPr lang="en-US" sz="2400" b="1" i="1" strike="noStrike" spc="-7">
                <a:solidFill>
                  <a:srgbClr val="FF0000"/>
                </a:solidFill>
                <a:latin typeface="Times New Roman"/>
                <a:ea typeface="DejaVu Sans"/>
              </a:rPr>
              <a:t>-name </a:t>
            </a:r>
            <a:r>
              <a:rPr lang="en-US" sz="2400" b="1" i="1" strike="noStrike" spc="-1">
                <a:solidFill>
                  <a:srgbClr val="FF0000"/>
                </a:solidFill>
                <a:latin typeface="Times New Roman"/>
                <a:ea typeface="DejaVu Sans"/>
              </a:rPr>
              <a:t>tmp </a:t>
            </a:r>
            <a:r>
              <a:rPr lang="en-US" sz="2400" b="1" i="1" strike="noStrike" spc="-7">
                <a:solidFill>
                  <a:srgbClr val="FF0000"/>
                </a:solidFill>
                <a:latin typeface="Times New Roman"/>
                <a:ea typeface="DejaVu Sans"/>
              </a:rPr>
              <a:t>-o </a:t>
            </a: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-not -user </a:t>
            </a:r>
            <a:r>
              <a:rPr lang="en-US" sz="2400" b="1" i="1" strike="noStrike" spc="-1">
                <a:solidFill>
                  <a:srgbClr val="FF0000"/>
                </a:solidFill>
                <a:latin typeface="Times New Roman"/>
                <a:ea typeface="DejaVu Sans"/>
              </a:rPr>
              <a:t>root\)</a:t>
            </a:r>
            <a:r>
              <a:rPr lang="en-US" sz="2400" b="1" i="1" strike="noStrike" spc="321">
                <a:solidFill>
                  <a:srgbClr val="FF0000"/>
                </a:solidFill>
                <a:latin typeface="Times New Roman"/>
                <a:ea typeface="DejaVu Sans"/>
              </a:rPr>
              <a:t> </a:t>
            </a:r>
            <a:r>
              <a:rPr lang="en-US" sz="2400" b="1" i="1" strike="noStrike" spc="-1">
                <a:solidFill>
                  <a:srgbClr val="FF0000"/>
                </a:solidFill>
                <a:latin typeface="Times New Roman"/>
                <a:ea typeface="DejaVu Sans"/>
              </a:rPr>
              <a:t>\)</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a:p>
            <a:pPr>
              <a:lnSpc>
                <a:spcPct val="100000"/>
              </a:lnSpc>
              <a:tabLst>
                <a:tab pos="0" algn="l"/>
              </a:tabLst>
            </a:pPr>
            <a:endParaRPr lang="en-IN" sz="24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80">
                <a:solidFill>
                  <a:srgbClr val="2D2D8A"/>
                </a:solidFill>
                <a:latin typeface="Arial"/>
                <a:ea typeface="DejaVu Sans"/>
              </a:rPr>
              <a:t>Find </a:t>
            </a:r>
            <a:r>
              <a:rPr lang="en-US" sz="4400" b="1" strike="noStrike" spc="-1">
                <a:solidFill>
                  <a:srgbClr val="2D2D8A"/>
                </a:solidFill>
                <a:latin typeface="Arial"/>
                <a:ea typeface="DejaVu Sans"/>
              </a:rPr>
              <a:t>&amp; </a:t>
            </a:r>
            <a:r>
              <a:rPr lang="en-US" sz="4400" b="1" strike="noStrike" spc="-111">
                <a:solidFill>
                  <a:srgbClr val="2D2D8A"/>
                </a:solidFill>
                <a:latin typeface="Arial"/>
                <a:ea typeface="DejaVu Sans"/>
              </a:rPr>
              <a:t>Perform</a:t>
            </a:r>
            <a:r>
              <a:rPr lang="en-US" sz="4400" b="1" strike="noStrike" spc="-630">
                <a:solidFill>
                  <a:srgbClr val="2D2D8A"/>
                </a:solidFill>
                <a:latin typeface="Arial"/>
                <a:ea typeface="DejaVu Sans"/>
              </a:rPr>
              <a:t> </a:t>
            </a:r>
            <a:r>
              <a:rPr lang="en-US" sz="4400" b="1" strike="noStrike" spc="-92">
                <a:solidFill>
                  <a:srgbClr val="2D2D8A"/>
                </a:solidFill>
                <a:latin typeface="Arial"/>
                <a:ea typeface="DejaVu Sans"/>
              </a:rPr>
              <a:t>Action</a:t>
            </a:r>
            <a:endParaRPr lang="en-IN" sz="4400" b="0" strike="noStrike" spc="-1">
              <a:latin typeface="Arial"/>
            </a:endParaRPr>
          </a:p>
        </p:txBody>
      </p:sp>
      <p:sp>
        <p:nvSpPr>
          <p:cNvPr id="552" name="CustomShape 2"/>
          <p:cNvSpPr/>
          <p:nvPr/>
        </p:nvSpPr>
        <p:spPr>
          <a:xfrm>
            <a:off x="380880" y="16765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nSpc>
                <a:spcPct val="100000"/>
              </a:lnSpc>
              <a:spcBef>
                <a:spcPts val="96"/>
              </a:spcBef>
              <a:buClr>
                <a:srgbClr val="A9A47B"/>
              </a:buClr>
              <a:buFont typeface="Arial"/>
              <a:buChar char="•"/>
              <a:tabLst>
                <a:tab pos="240840" algn="l"/>
                <a:tab pos="241200" algn="l"/>
              </a:tabLst>
            </a:pPr>
            <a:r>
              <a:rPr lang="en-US" sz="2400" b="0" strike="noStrike" spc="-12">
                <a:solidFill>
                  <a:srgbClr val="2D2D8A"/>
                </a:solidFill>
                <a:latin typeface="Times New Roman"/>
                <a:ea typeface="DejaVu Sans"/>
              </a:rPr>
              <a:t>The </a:t>
            </a:r>
            <a:r>
              <a:rPr lang="en-US" sz="2400" b="0" strike="noStrike" spc="-15">
                <a:solidFill>
                  <a:srgbClr val="2D2D8A"/>
                </a:solidFill>
                <a:latin typeface="Times New Roman"/>
                <a:ea typeface="DejaVu Sans"/>
              </a:rPr>
              <a:t>default </a:t>
            </a:r>
            <a:r>
              <a:rPr lang="en-US" sz="2400" b="0" strike="noStrike" spc="-7">
                <a:solidFill>
                  <a:srgbClr val="2D2D8A"/>
                </a:solidFill>
                <a:latin typeface="Times New Roman"/>
                <a:ea typeface="DejaVu Sans"/>
              </a:rPr>
              <a:t>action </a:t>
            </a:r>
            <a:r>
              <a:rPr lang="en-US" sz="2400" b="0" strike="noStrike" spc="-21">
                <a:solidFill>
                  <a:srgbClr val="2D2D8A"/>
                </a:solidFill>
                <a:latin typeface="Times New Roman"/>
                <a:ea typeface="DejaVu Sans"/>
              </a:rPr>
              <a:t>for </a:t>
            </a:r>
            <a:r>
              <a:rPr lang="en-US" sz="2400" b="0" strike="noStrike" spc="-12">
                <a:solidFill>
                  <a:srgbClr val="2D2D8A"/>
                </a:solidFill>
                <a:latin typeface="Times New Roman"/>
                <a:ea typeface="DejaVu Sans"/>
              </a:rPr>
              <a:t>the </a:t>
            </a:r>
            <a:r>
              <a:rPr lang="en-US" sz="2400" b="1" strike="noStrike" spc="-12">
                <a:solidFill>
                  <a:srgbClr val="2D2D8A"/>
                </a:solidFill>
                <a:latin typeface="Times New Roman"/>
                <a:ea typeface="DejaVu Sans"/>
              </a:rPr>
              <a:t>find </a:t>
            </a:r>
            <a:r>
              <a:rPr lang="en-US" sz="2400" b="0" strike="noStrike" spc="-12">
                <a:solidFill>
                  <a:srgbClr val="2D2D8A"/>
                </a:solidFill>
                <a:latin typeface="Times New Roman"/>
                <a:ea typeface="DejaVu Sans"/>
              </a:rPr>
              <a:t>command </a:t>
            </a:r>
            <a:r>
              <a:rPr lang="en-US" sz="2400" b="0" strike="noStrike" spc="-7">
                <a:solidFill>
                  <a:srgbClr val="2D2D8A"/>
                </a:solidFill>
                <a:latin typeface="Times New Roman"/>
                <a:ea typeface="DejaVu Sans"/>
              </a:rPr>
              <a:t>is </a:t>
            </a:r>
            <a:r>
              <a:rPr lang="en-US" sz="2400" b="0" strike="noStrike" spc="-21">
                <a:solidFill>
                  <a:srgbClr val="2D2D8A"/>
                </a:solidFill>
                <a:latin typeface="Times New Roman"/>
                <a:ea typeface="DejaVu Sans"/>
              </a:rPr>
              <a:t>to </a:t>
            </a:r>
            <a:r>
              <a:rPr lang="en-US" sz="2400" b="0" u="heavy" strike="noStrike" spc="-15">
                <a:solidFill>
                  <a:srgbClr val="2D2D8A"/>
                </a:solidFill>
                <a:uFill>
                  <a:solidFill>
                    <a:srgbClr val="2E2B1F"/>
                  </a:solidFill>
                </a:uFill>
                <a:latin typeface="Times New Roman"/>
                <a:ea typeface="DejaVu Sans"/>
              </a:rPr>
              <a:t>print</a:t>
            </a:r>
            <a:r>
              <a:rPr lang="en-US" sz="2400" b="0" strike="noStrike" spc="-15">
                <a:solidFill>
                  <a:srgbClr val="2D2D8A"/>
                </a:solidFill>
                <a:latin typeface="Times New Roman"/>
                <a:ea typeface="DejaVu Sans"/>
              </a:rPr>
              <a:t>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list </a:t>
            </a:r>
            <a:r>
              <a:rPr lang="en-US" sz="2400" b="0" strike="noStrike" spc="-7">
                <a:solidFill>
                  <a:srgbClr val="2D2D8A"/>
                </a:solidFill>
                <a:latin typeface="Times New Roman"/>
                <a:ea typeface="DejaVu Sans"/>
              </a:rPr>
              <a:t>of  </a:t>
            </a:r>
            <a:r>
              <a:rPr lang="en-US" sz="2400" b="0" strike="noStrike" spc="-12">
                <a:solidFill>
                  <a:srgbClr val="2D2D8A"/>
                </a:solidFill>
                <a:latin typeface="Times New Roman"/>
                <a:ea typeface="DejaVu Sans"/>
              </a:rPr>
              <a:t>files </a:t>
            </a:r>
            <a:r>
              <a:rPr lang="en-US" sz="2400" b="0" strike="noStrike" spc="-15">
                <a:solidFill>
                  <a:srgbClr val="2D2D8A"/>
                </a:solidFill>
                <a:latin typeface="Times New Roman"/>
                <a:ea typeface="DejaVu Sans"/>
              </a:rPr>
              <a:t>matching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search criteria (file </a:t>
            </a:r>
            <a:r>
              <a:rPr lang="en-US" sz="2400" b="0" strike="noStrike" spc="-7">
                <a:solidFill>
                  <a:srgbClr val="2D2D8A"/>
                </a:solidFill>
                <a:latin typeface="Times New Roman"/>
                <a:ea typeface="DejaVu Sans"/>
              </a:rPr>
              <a:t>name with full</a:t>
            </a:r>
            <a:r>
              <a:rPr lang="en-US" sz="2400" b="0" strike="noStrike" spc="89">
                <a:solidFill>
                  <a:srgbClr val="2D2D8A"/>
                </a:solidFill>
                <a:latin typeface="Times New Roman"/>
                <a:ea typeface="DejaVu Sans"/>
              </a:rPr>
              <a:t> </a:t>
            </a:r>
            <a:r>
              <a:rPr lang="en-US" sz="2400" b="0" strike="noStrike" spc="-12">
                <a:solidFill>
                  <a:srgbClr val="2D2D8A"/>
                </a:solidFill>
                <a:latin typeface="Times New Roman"/>
                <a:ea typeface="DejaVu Sans"/>
              </a:rPr>
              <a:t>path)</a:t>
            </a:r>
            <a:endParaRPr lang="en-IN" sz="2400" b="0" strike="noStrike" spc="-1">
              <a:latin typeface="Arial"/>
            </a:endParaRPr>
          </a:p>
          <a:p>
            <a:pPr marL="241200" indent="-227520">
              <a:lnSpc>
                <a:spcPct val="100000"/>
              </a:lnSpc>
              <a:spcBef>
                <a:spcPts val="530"/>
              </a:spcBef>
              <a:buClr>
                <a:srgbClr val="A9A47B"/>
              </a:buClr>
              <a:buFont typeface="Arial"/>
              <a:buChar char="•"/>
              <a:tabLst>
                <a:tab pos="240840" algn="l"/>
                <a:tab pos="241200" algn="l"/>
              </a:tabLst>
            </a:pPr>
            <a:r>
              <a:rPr lang="en-US" sz="2400" b="0" strike="noStrike" spc="-41">
                <a:solidFill>
                  <a:srgbClr val="2D2D8A"/>
                </a:solidFill>
                <a:latin typeface="Times New Roman"/>
                <a:ea typeface="DejaVu Sans"/>
              </a:rPr>
              <a:t>However, </a:t>
            </a:r>
            <a:r>
              <a:rPr lang="en-US" sz="2400" b="0" strike="noStrike" spc="-15">
                <a:solidFill>
                  <a:srgbClr val="2D2D8A"/>
                </a:solidFill>
                <a:latin typeface="Times New Roman"/>
                <a:ea typeface="DejaVu Sans"/>
              </a:rPr>
              <a:t>you can </a:t>
            </a:r>
            <a:r>
              <a:rPr lang="en-US" sz="2400" b="0" strike="noStrike" spc="-12">
                <a:solidFill>
                  <a:srgbClr val="2D2D8A"/>
                </a:solidFill>
                <a:latin typeface="Times New Roman"/>
                <a:ea typeface="DejaVu Sans"/>
              </a:rPr>
              <a:t>set </a:t>
            </a:r>
            <a:r>
              <a:rPr lang="en-US" sz="2400" b="0" strike="noStrike" spc="-7">
                <a:solidFill>
                  <a:srgbClr val="2D2D8A"/>
                </a:solidFill>
                <a:latin typeface="Times New Roman"/>
                <a:ea typeface="DejaVu Sans"/>
              </a:rPr>
              <a:t>another action </a:t>
            </a:r>
            <a:r>
              <a:rPr lang="en-US" sz="2400" b="0" strike="noStrike" spc="-21">
                <a:solidFill>
                  <a:srgbClr val="2D2D8A"/>
                </a:solidFill>
                <a:latin typeface="Times New Roman"/>
                <a:ea typeface="DejaVu Sans"/>
              </a:rPr>
              <a:t>to </a:t>
            </a:r>
            <a:r>
              <a:rPr lang="en-US" sz="2400" b="0" strike="noStrike" spc="-7">
                <a:solidFill>
                  <a:srgbClr val="2D2D8A"/>
                </a:solidFill>
                <a:latin typeface="Times New Roman"/>
                <a:ea typeface="DejaVu Sans"/>
              </a:rPr>
              <a:t>apply on those </a:t>
            </a:r>
            <a:r>
              <a:rPr lang="en-US" sz="2400" b="0" strike="noStrike" spc="-12">
                <a:solidFill>
                  <a:srgbClr val="2D2D8A"/>
                </a:solidFill>
                <a:latin typeface="Times New Roman"/>
                <a:ea typeface="DejaVu Sans"/>
              </a:rPr>
              <a:t>files  that meet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search</a:t>
            </a:r>
            <a:r>
              <a:rPr lang="en-US" sz="2400" b="0" strike="noStrike" spc="32">
                <a:solidFill>
                  <a:srgbClr val="2D2D8A"/>
                </a:solidFill>
                <a:latin typeface="Times New Roman"/>
                <a:ea typeface="DejaVu Sans"/>
              </a:rPr>
              <a:t> </a:t>
            </a:r>
            <a:r>
              <a:rPr lang="en-US" sz="2400" b="0" strike="noStrike" spc="-12">
                <a:solidFill>
                  <a:srgbClr val="2D2D8A"/>
                </a:solidFill>
                <a:latin typeface="Times New Roman"/>
                <a:ea typeface="DejaVu Sans"/>
              </a:rPr>
              <a:t>criteria</a:t>
            </a:r>
            <a:endParaRPr lang="en-IN" sz="2400" b="0" strike="noStrike" spc="-1">
              <a:latin typeface="Arial"/>
            </a:endParaRPr>
          </a:p>
          <a:p>
            <a:pPr marL="538560" lvl="1" indent="-228960">
              <a:lnSpc>
                <a:spcPct val="100000"/>
              </a:lnSpc>
              <a:spcBef>
                <a:spcPts val="490"/>
              </a:spcBef>
              <a:buClr>
                <a:srgbClr val="9CBDBC"/>
              </a:buClr>
              <a:buFont typeface="Arial"/>
              <a:buChar char="•"/>
              <a:tabLst>
                <a:tab pos="538560" algn="l"/>
                <a:tab pos="539280" algn="l"/>
              </a:tabLst>
            </a:pPr>
            <a:r>
              <a:rPr lang="en-US" sz="1800" b="0" strike="noStrike" spc="-12">
                <a:solidFill>
                  <a:srgbClr val="2D2D8A"/>
                </a:solidFill>
                <a:latin typeface="Times New Roman"/>
                <a:ea typeface="DejaVu Sans"/>
              </a:rPr>
              <a:t>Print </a:t>
            </a:r>
            <a:r>
              <a:rPr lang="en-US" sz="1800" b="0" strike="noStrike" spc="-1">
                <a:solidFill>
                  <a:srgbClr val="2D2D8A"/>
                </a:solidFill>
                <a:latin typeface="Times New Roman"/>
                <a:ea typeface="DejaVu Sans"/>
              </a:rPr>
              <a:t>the names </a:t>
            </a:r>
            <a:r>
              <a:rPr lang="en-US" sz="1800" b="0" strike="noStrike" spc="-7">
                <a:solidFill>
                  <a:srgbClr val="2D2D8A"/>
                </a:solidFill>
                <a:latin typeface="Times New Roman"/>
                <a:ea typeface="DejaVu Sans"/>
              </a:rPr>
              <a:t>with </a:t>
            </a:r>
            <a:r>
              <a:rPr lang="en-US" sz="1800" b="0" strike="noStrike" spc="-12">
                <a:solidFill>
                  <a:srgbClr val="2D2D8A"/>
                </a:solidFill>
                <a:latin typeface="Times New Roman"/>
                <a:ea typeface="DejaVu Sans"/>
              </a:rPr>
              <a:t>path (Default</a:t>
            </a:r>
            <a:r>
              <a:rPr lang="en-US" sz="1800" b="0" strike="noStrike" spc="24">
                <a:solidFill>
                  <a:srgbClr val="2D2D8A"/>
                </a:solidFill>
                <a:latin typeface="Times New Roman"/>
                <a:ea typeface="DejaVu Sans"/>
              </a:rPr>
              <a:t> </a:t>
            </a:r>
            <a:r>
              <a:rPr lang="en-US" sz="1800" b="0" strike="noStrike" spc="-1">
                <a:solidFill>
                  <a:srgbClr val="2D2D8A"/>
                </a:solidFill>
                <a:latin typeface="Times New Roman"/>
                <a:ea typeface="DejaVu Sans"/>
              </a:rPr>
              <a:t>action)</a:t>
            </a:r>
            <a:endParaRPr lang="en-IN" sz="18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1800" b="1" strike="noStrike" spc="-1">
                <a:solidFill>
                  <a:srgbClr val="FF0000"/>
                </a:solidFill>
                <a:latin typeface="Times New Roman"/>
                <a:ea typeface="DejaVu Sans"/>
              </a:rPr>
              <a:t>$ </a:t>
            </a:r>
            <a:r>
              <a:rPr lang="en-US" sz="1800" b="1" strike="noStrike" spc="-7">
                <a:solidFill>
                  <a:srgbClr val="FF0000"/>
                </a:solidFill>
                <a:latin typeface="Times New Roman"/>
                <a:ea typeface="DejaVu Sans"/>
              </a:rPr>
              <a:t>find </a:t>
            </a:r>
            <a:r>
              <a:rPr lang="en-US" sz="1800" b="1" strike="noStrike" spc="-1">
                <a:solidFill>
                  <a:srgbClr val="FF0000"/>
                </a:solidFill>
                <a:latin typeface="Times New Roman"/>
                <a:ea typeface="DejaVu Sans"/>
              </a:rPr>
              <a:t>~ -type d </a:t>
            </a:r>
            <a:r>
              <a:rPr lang="en-US" sz="1800" b="1" strike="noStrike" spc="-7">
                <a:solidFill>
                  <a:srgbClr val="FF0000"/>
                </a:solidFill>
                <a:latin typeface="Times New Roman"/>
                <a:ea typeface="DejaVu Sans"/>
              </a:rPr>
              <a:t>-print</a:t>
            </a:r>
            <a:endParaRPr lang="en-IN" sz="1800" b="0" strike="noStrike" spc="-1">
              <a:latin typeface="Arial"/>
            </a:endParaRPr>
          </a:p>
          <a:p>
            <a:pPr marL="538560" lvl="1" indent="-228960">
              <a:lnSpc>
                <a:spcPct val="100000"/>
              </a:lnSpc>
              <a:spcBef>
                <a:spcPts val="471"/>
              </a:spcBef>
              <a:buClr>
                <a:srgbClr val="9CBDBC"/>
              </a:buClr>
              <a:buFont typeface="Arial"/>
              <a:buChar char="•"/>
              <a:tabLst>
                <a:tab pos="538560" algn="l"/>
                <a:tab pos="539280" algn="l"/>
              </a:tabLst>
            </a:pPr>
            <a:r>
              <a:rPr lang="en-US" sz="1800" b="1" strike="noStrike" spc="-12">
                <a:solidFill>
                  <a:srgbClr val="2D2D8A"/>
                </a:solidFill>
                <a:latin typeface="Times New Roman"/>
                <a:ea typeface="DejaVu Sans"/>
              </a:rPr>
              <a:t>Delete </a:t>
            </a:r>
            <a:r>
              <a:rPr lang="en-US" sz="1800" b="1" strike="noStrike" spc="-1">
                <a:solidFill>
                  <a:srgbClr val="2D2D8A"/>
                </a:solidFill>
                <a:latin typeface="Times New Roman"/>
                <a:ea typeface="DejaVu Sans"/>
              </a:rPr>
              <a:t>the </a:t>
            </a:r>
            <a:r>
              <a:rPr lang="en-US" sz="1800" b="1" strike="noStrike" spc="-7">
                <a:solidFill>
                  <a:srgbClr val="2D2D8A"/>
                </a:solidFill>
                <a:latin typeface="Times New Roman"/>
                <a:ea typeface="DejaVu Sans"/>
              </a:rPr>
              <a:t>files</a:t>
            </a:r>
            <a:endParaRPr lang="en-IN" sz="18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1800" b="1" strike="noStrike" spc="-1">
                <a:solidFill>
                  <a:srgbClr val="FF0000"/>
                </a:solidFill>
                <a:latin typeface="Times New Roman"/>
                <a:ea typeface="DejaVu Sans"/>
              </a:rPr>
              <a:t>$ </a:t>
            </a:r>
            <a:r>
              <a:rPr lang="en-US" sz="1800" b="1" strike="noStrike" spc="-7">
                <a:solidFill>
                  <a:srgbClr val="FF0000"/>
                </a:solidFill>
                <a:latin typeface="Times New Roman"/>
                <a:ea typeface="DejaVu Sans"/>
              </a:rPr>
              <a:t>find </a:t>
            </a:r>
            <a:r>
              <a:rPr lang="en-US" sz="1800" b="1" strike="noStrike" spc="-1">
                <a:solidFill>
                  <a:srgbClr val="FF0000"/>
                </a:solidFill>
                <a:latin typeface="Times New Roman"/>
                <a:ea typeface="DejaVu Sans"/>
              </a:rPr>
              <a:t>~ -name “*.pdf”</a:t>
            </a:r>
            <a:r>
              <a:rPr lang="en-US" sz="1800" b="1" strike="noStrike" spc="-7">
                <a:solidFill>
                  <a:srgbClr val="FF0000"/>
                </a:solidFill>
                <a:latin typeface="Times New Roman"/>
                <a:ea typeface="DejaVu Sans"/>
              </a:rPr>
              <a:t> -delete</a:t>
            </a:r>
            <a:endParaRPr lang="en-IN" sz="1800" b="0" strike="noStrike" spc="-1">
              <a:latin typeface="Arial"/>
            </a:endParaRPr>
          </a:p>
          <a:p>
            <a:pPr marL="538560" lvl="1" indent="-228960">
              <a:lnSpc>
                <a:spcPct val="100000"/>
              </a:lnSpc>
              <a:spcBef>
                <a:spcPts val="476"/>
              </a:spcBef>
              <a:buClr>
                <a:srgbClr val="9CBDBC"/>
              </a:buClr>
              <a:buFont typeface="Arial"/>
              <a:buChar char="•"/>
              <a:tabLst>
                <a:tab pos="538560" algn="l"/>
                <a:tab pos="539280" algn="l"/>
              </a:tabLst>
            </a:pPr>
            <a:r>
              <a:rPr lang="en-US" sz="1800" b="0" strike="noStrike" spc="-15">
                <a:solidFill>
                  <a:srgbClr val="2D2D8A"/>
                </a:solidFill>
                <a:latin typeface="Times New Roman"/>
                <a:ea typeface="DejaVu Sans"/>
              </a:rPr>
              <a:t>Perform </a:t>
            </a:r>
            <a:r>
              <a:rPr lang="en-US" sz="1800" b="0" strike="noStrike" spc="-1">
                <a:solidFill>
                  <a:srgbClr val="2D2D8A"/>
                </a:solidFill>
                <a:latin typeface="Times New Roman"/>
                <a:ea typeface="DejaVu Sans"/>
              </a:rPr>
              <a:t>a </a:t>
            </a:r>
            <a:r>
              <a:rPr lang="en-US" sz="1800" b="0" strike="noStrike" spc="-12">
                <a:solidFill>
                  <a:srgbClr val="2D2D8A"/>
                </a:solidFill>
                <a:latin typeface="Times New Roman"/>
                <a:ea typeface="DejaVu Sans"/>
              </a:rPr>
              <a:t>detailed list </a:t>
            </a:r>
            <a:r>
              <a:rPr lang="en-US" sz="1800" b="0" strike="noStrike" spc="-7">
                <a:solidFill>
                  <a:srgbClr val="2D2D8A"/>
                </a:solidFill>
                <a:latin typeface="Times New Roman"/>
                <a:ea typeface="DejaVu Sans"/>
              </a:rPr>
              <a:t>of </a:t>
            </a:r>
            <a:r>
              <a:rPr lang="en-US" sz="1800" b="0" strike="noStrike" spc="-1">
                <a:solidFill>
                  <a:srgbClr val="2D2D8A"/>
                </a:solidFill>
                <a:latin typeface="Times New Roman"/>
                <a:ea typeface="DejaVu Sans"/>
              </a:rPr>
              <a:t>the</a:t>
            </a:r>
            <a:r>
              <a:rPr lang="en-US" sz="1800" b="0" strike="noStrike" spc="38">
                <a:solidFill>
                  <a:srgbClr val="2D2D8A"/>
                </a:solidFill>
                <a:latin typeface="Times New Roman"/>
                <a:ea typeface="DejaVu Sans"/>
              </a:rPr>
              <a:t> </a:t>
            </a:r>
            <a:r>
              <a:rPr lang="en-US" sz="1800" b="0" strike="noStrike" spc="-7">
                <a:solidFill>
                  <a:srgbClr val="2D2D8A"/>
                </a:solidFill>
                <a:latin typeface="Times New Roman"/>
                <a:ea typeface="DejaVu Sans"/>
              </a:rPr>
              <a:t>files</a:t>
            </a:r>
            <a:endParaRPr lang="en-IN" sz="18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1800" b="1" strike="noStrike" spc="-1">
                <a:solidFill>
                  <a:srgbClr val="FF0000"/>
                </a:solidFill>
                <a:latin typeface="Times New Roman"/>
                <a:ea typeface="DejaVu Sans"/>
              </a:rPr>
              <a:t>$ </a:t>
            </a:r>
            <a:r>
              <a:rPr lang="en-US" sz="1800" b="1" strike="noStrike" spc="-7">
                <a:solidFill>
                  <a:srgbClr val="FF0000"/>
                </a:solidFill>
                <a:latin typeface="Times New Roman"/>
                <a:ea typeface="DejaVu Sans"/>
              </a:rPr>
              <a:t>find </a:t>
            </a:r>
            <a:r>
              <a:rPr lang="en-US" sz="1800" b="1" strike="noStrike" spc="-1">
                <a:solidFill>
                  <a:srgbClr val="FF0000"/>
                </a:solidFill>
                <a:latin typeface="Times New Roman"/>
                <a:ea typeface="DejaVu Sans"/>
              </a:rPr>
              <a:t>~ </a:t>
            </a:r>
            <a:r>
              <a:rPr lang="en-US" sz="1800" b="1" strike="noStrike" spc="-12">
                <a:solidFill>
                  <a:srgbClr val="FF0000"/>
                </a:solidFill>
                <a:latin typeface="Times New Roman"/>
                <a:ea typeface="DejaVu Sans"/>
              </a:rPr>
              <a:t>-size </a:t>
            </a:r>
            <a:r>
              <a:rPr lang="en-US" sz="1800" b="1" strike="noStrike" spc="-7">
                <a:solidFill>
                  <a:srgbClr val="FF0000"/>
                </a:solidFill>
                <a:latin typeface="Times New Roman"/>
                <a:ea typeface="DejaVu Sans"/>
              </a:rPr>
              <a:t>+10M</a:t>
            </a:r>
            <a:r>
              <a:rPr lang="en-US" sz="1800" b="1" strike="noStrike" spc="-1">
                <a:solidFill>
                  <a:srgbClr val="FF0000"/>
                </a:solidFill>
                <a:latin typeface="Times New Roman"/>
                <a:ea typeface="DejaVu Sans"/>
              </a:rPr>
              <a:t> -ls</a:t>
            </a:r>
            <a:endParaRPr lang="en-IN" sz="1800" b="0" strike="noStrike" spc="-1">
              <a:latin typeface="Arial"/>
            </a:endParaRPr>
          </a:p>
          <a:p>
            <a:pPr marL="538560" lvl="1" indent="-228240">
              <a:lnSpc>
                <a:spcPct val="100000"/>
              </a:lnSpc>
              <a:spcBef>
                <a:spcPts val="476"/>
              </a:spcBef>
              <a:buClr>
                <a:srgbClr val="9CBDBC"/>
              </a:buClr>
              <a:buFont typeface="Arial"/>
              <a:buChar char="•"/>
              <a:tabLst>
                <a:tab pos="538560" algn="l"/>
                <a:tab pos="539280" algn="l"/>
              </a:tabLst>
            </a:pPr>
            <a:r>
              <a:rPr lang="en-US" sz="1800" b="0" strike="noStrike" spc="-1">
                <a:solidFill>
                  <a:srgbClr val="2D2D8A"/>
                </a:solidFill>
                <a:latin typeface="Times New Roman"/>
                <a:ea typeface="DejaVu Sans"/>
              </a:rPr>
              <a:t>Quit the </a:t>
            </a:r>
            <a:r>
              <a:rPr lang="en-US" sz="1800" b="0" strike="noStrike" spc="-12">
                <a:solidFill>
                  <a:srgbClr val="2D2D8A"/>
                </a:solidFill>
                <a:latin typeface="Times New Roman"/>
                <a:ea typeface="DejaVu Sans"/>
              </a:rPr>
              <a:t>search </a:t>
            </a:r>
            <a:r>
              <a:rPr lang="en-US" sz="1800" b="0" strike="noStrike" spc="-7">
                <a:solidFill>
                  <a:srgbClr val="2D2D8A"/>
                </a:solidFill>
                <a:latin typeface="Times New Roman"/>
                <a:ea typeface="DejaVu Sans"/>
              </a:rPr>
              <a:t>on </a:t>
            </a:r>
            <a:r>
              <a:rPr lang="en-US" sz="1800" b="0" strike="noStrike" spc="-1">
                <a:solidFill>
                  <a:srgbClr val="2D2D8A"/>
                </a:solidFill>
                <a:latin typeface="Times New Roman"/>
                <a:ea typeface="DejaVu Sans"/>
              </a:rPr>
              <a:t>the </a:t>
            </a:r>
            <a:r>
              <a:rPr lang="en-US" sz="1800" b="0" strike="noStrike" spc="-15">
                <a:solidFill>
                  <a:srgbClr val="2D2D8A"/>
                </a:solidFill>
                <a:latin typeface="Times New Roman"/>
                <a:ea typeface="DejaVu Sans"/>
              </a:rPr>
              <a:t>first </a:t>
            </a:r>
            <a:r>
              <a:rPr lang="en-US" sz="1800" b="0" strike="noStrike" spc="-12">
                <a:solidFill>
                  <a:srgbClr val="2D2D8A"/>
                </a:solidFill>
                <a:latin typeface="Times New Roman"/>
                <a:ea typeface="DejaVu Sans"/>
              </a:rPr>
              <a:t>match. </a:t>
            </a:r>
            <a:r>
              <a:rPr lang="en-US" sz="1800" b="0" strike="noStrike" spc="-7">
                <a:solidFill>
                  <a:srgbClr val="2D2D8A"/>
                </a:solidFill>
                <a:latin typeface="Times New Roman"/>
                <a:ea typeface="DejaVu Sans"/>
              </a:rPr>
              <a:t>This can be </a:t>
            </a:r>
            <a:r>
              <a:rPr lang="en-US" sz="1800" b="0" strike="noStrike" spc="-1">
                <a:solidFill>
                  <a:srgbClr val="2D2D8A"/>
                </a:solidFill>
                <a:latin typeface="Times New Roman"/>
                <a:ea typeface="DejaVu Sans"/>
              </a:rPr>
              <a:t>used if the  purpose </a:t>
            </a:r>
            <a:r>
              <a:rPr lang="en-US" sz="1800" b="0" strike="noStrike" spc="-7">
                <a:solidFill>
                  <a:srgbClr val="2D2D8A"/>
                </a:solidFill>
                <a:latin typeface="Times New Roman"/>
                <a:ea typeface="DejaVu Sans"/>
              </a:rPr>
              <a:t>of </a:t>
            </a:r>
            <a:r>
              <a:rPr lang="en-US" sz="1800" b="0" strike="noStrike" spc="-1">
                <a:solidFill>
                  <a:srgbClr val="2D2D8A"/>
                </a:solidFill>
                <a:latin typeface="Times New Roman"/>
                <a:ea typeface="DejaVu Sans"/>
              </a:rPr>
              <a:t>the </a:t>
            </a:r>
            <a:r>
              <a:rPr lang="en-US" sz="1800" b="0" strike="noStrike" spc="-12">
                <a:solidFill>
                  <a:srgbClr val="2D2D8A"/>
                </a:solidFill>
                <a:latin typeface="Times New Roman"/>
                <a:ea typeface="DejaVu Sans"/>
              </a:rPr>
              <a:t>search </a:t>
            </a:r>
            <a:r>
              <a:rPr lang="en-US" sz="1800" b="0" strike="noStrike" spc="-1">
                <a:solidFill>
                  <a:srgbClr val="2D2D8A"/>
                </a:solidFill>
                <a:latin typeface="Times New Roman"/>
                <a:ea typeface="DejaVu Sans"/>
              </a:rPr>
              <a:t>is </a:t>
            </a:r>
            <a:r>
              <a:rPr lang="en-US" sz="1800" b="0" strike="noStrike" spc="-7">
                <a:solidFill>
                  <a:srgbClr val="2D2D8A"/>
                </a:solidFill>
                <a:latin typeface="Times New Roman"/>
                <a:ea typeface="DejaVu Sans"/>
              </a:rPr>
              <a:t> </a:t>
            </a:r>
            <a:r>
              <a:rPr lang="en-US" sz="1800" b="0" strike="noStrike" spc="-15">
                <a:solidFill>
                  <a:srgbClr val="2D2D8A"/>
                </a:solidFill>
                <a:latin typeface="Times New Roman"/>
                <a:ea typeface="DejaVu Sans"/>
              </a:rPr>
              <a:t>to just </a:t>
            </a:r>
            <a:r>
              <a:rPr lang="en-US" sz="1800" b="0" strike="noStrike" spc="-7">
                <a:solidFill>
                  <a:srgbClr val="2D2D8A"/>
                </a:solidFill>
                <a:latin typeface="Times New Roman"/>
                <a:ea typeface="DejaVu Sans"/>
              </a:rPr>
              <a:t>find </a:t>
            </a:r>
            <a:r>
              <a:rPr lang="en-US" sz="1800" b="0" strike="noStrike" spc="-1">
                <a:solidFill>
                  <a:srgbClr val="2D2D8A"/>
                </a:solidFill>
                <a:latin typeface="Times New Roman"/>
                <a:ea typeface="DejaVu Sans"/>
              </a:rPr>
              <a:t>if </a:t>
            </a:r>
            <a:r>
              <a:rPr lang="en-US" sz="1800" b="0" strike="noStrike" spc="-12">
                <a:solidFill>
                  <a:srgbClr val="2D2D8A"/>
                </a:solidFill>
                <a:latin typeface="Times New Roman"/>
                <a:ea typeface="DejaVu Sans"/>
              </a:rPr>
              <a:t>any </a:t>
            </a:r>
            <a:r>
              <a:rPr lang="en-US" sz="1800" b="0" strike="noStrike" spc="-7">
                <a:solidFill>
                  <a:srgbClr val="2D2D8A"/>
                </a:solidFill>
                <a:latin typeface="Times New Roman"/>
                <a:ea typeface="DejaVu Sans"/>
              </a:rPr>
              <a:t>file meets </a:t>
            </a:r>
            <a:r>
              <a:rPr lang="en-US" sz="1800" b="0" strike="noStrike" spc="-1">
                <a:solidFill>
                  <a:srgbClr val="2D2D8A"/>
                </a:solidFill>
                <a:latin typeface="Times New Roman"/>
                <a:ea typeface="DejaVu Sans"/>
              </a:rPr>
              <a:t>this</a:t>
            </a:r>
            <a:r>
              <a:rPr lang="en-US" sz="1800" b="0" strike="noStrike" spc="32">
                <a:solidFill>
                  <a:srgbClr val="2D2D8A"/>
                </a:solidFill>
                <a:latin typeface="Times New Roman"/>
                <a:ea typeface="DejaVu Sans"/>
              </a:rPr>
              <a:t> </a:t>
            </a:r>
            <a:r>
              <a:rPr lang="en-US" sz="1800" b="0" strike="noStrike" spc="-7">
                <a:solidFill>
                  <a:srgbClr val="2D2D8A"/>
                </a:solidFill>
                <a:latin typeface="Times New Roman"/>
                <a:ea typeface="DejaVu Sans"/>
              </a:rPr>
              <a:t>criteria</a:t>
            </a:r>
            <a:endParaRPr lang="en-IN" sz="1800" b="0" strike="noStrike" spc="-1">
              <a:latin typeface="Arial"/>
            </a:endParaRPr>
          </a:p>
          <a:p>
            <a:pPr marL="743040" lvl="1" indent="-284760">
              <a:lnSpc>
                <a:spcPct val="100000"/>
              </a:lnSpc>
              <a:spcBef>
                <a:spcPts val="439"/>
              </a:spcBef>
              <a:buClr>
                <a:srgbClr val="FF0000"/>
              </a:buClr>
              <a:buFont typeface="Arial"/>
              <a:buChar char="–"/>
              <a:tabLst>
                <a:tab pos="538560" algn="l"/>
                <a:tab pos="539280" algn="l"/>
              </a:tabLst>
            </a:pPr>
            <a:r>
              <a:rPr lang="en-US" sz="1800" b="1" strike="noStrike" spc="-1">
                <a:solidFill>
                  <a:srgbClr val="FF0000"/>
                </a:solidFill>
                <a:latin typeface="Times New Roman"/>
                <a:ea typeface="DejaVu Sans"/>
              </a:rPr>
              <a:t>$ </a:t>
            </a:r>
            <a:r>
              <a:rPr lang="en-US" sz="1800" b="1" strike="noStrike" spc="-7">
                <a:solidFill>
                  <a:srgbClr val="FF0000"/>
                </a:solidFill>
                <a:latin typeface="Times New Roman"/>
                <a:ea typeface="DejaVu Sans"/>
              </a:rPr>
              <a:t>find </a:t>
            </a:r>
            <a:r>
              <a:rPr lang="en-US" sz="1800" b="1" strike="noStrike" spc="-1">
                <a:solidFill>
                  <a:srgbClr val="FF0000"/>
                </a:solidFill>
                <a:latin typeface="Times New Roman"/>
                <a:ea typeface="DejaVu Sans"/>
              </a:rPr>
              <a:t>~ </a:t>
            </a:r>
            <a:r>
              <a:rPr lang="en-US" sz="1800" b="1" strike="noStrike" spc="-12">
                <a:solidFill>
                  <a:srgbClr val="FF0000"/>
                </a:solidFill>
                <a:latin typeface="Times New Roman"/>
                <a:ea typeface="DejaVu Sans"/>
              </a:rPr>
              <a:t>-size </a:t>
            </a:r>
            <a:r>
              <a:rPr lang="en-US" sz="1800" b="1" strike="noStrike" spc="-7">
                <a:solidFill>
                  <a:srgbClr val="FF0000"/>
                </a:solidFill>
                <a:latin typeface="Times New Roman"/>
                <a:ea typeface="DejaVu Sans"/>
              </a:rPr>
              <a:t>+100M</a:t>
            </a:r>
            <a:r>
              <a:rPr lang="en-US" sz="1800" b="1" strike="noStrike" spc="24">
                <a:solidFill>
                  <a:srgbClr val="FF0000"/>
                </a:solidFill>
                <a:latin typeface="Times New Roman"/>
                <a:ea typeface="DejaVu Sans"/>
              </a:rPr>
              <a:t> </a:t>
            </a:r>
            <a:r>
              <a:rPr lang="en-US" sz="1800" b="1" strike="noStrike" spc="-1">
                <a:solidFill>
                  <a:srgbClr val="FF0000"/>
                </a:solidFill>
                <a:latin typeface="Times New Roman"/>
                <a:ea typeface="DejaVu Sans"/>
              </a:rPr>
              <a:t>-quit</a:t>
            </a:r>
            <a:endParaRPr lang="en-IN" sz="1800" b="0" strike="noStrike" spc="-1">
              <a:latin typeface="Arial"/>
            </a:endParaRPr>
          </a:p>
          <a:p>
            <a:pPr>
              <a:lnSpc>
                <a:spcPct val="100000"/>
              </a:lnSpc>
              <a:spcBef>
                <a:spcPts val="479"/>
              </a:spcBef>
              <a:tabLst>
                <a:tab pos="0" algn="l"/>
              </a:tabLst>
            </a:pPr>
            <a:endParaRPr lang="en-IN" sz="1800" b="0" strike="noStrike" spc="-1">
              <a:latin typeface="Arial"/>
            </a:endParaRPr>
          </a:p>
          <a:p>
            <a:pPr>
              <a:lnSpc>
                <a:spcPct val="100000"/>
              </a:lnSpc>
              <a:spcBef>
                <a:spcPts val="561"/>
              </a:spcBef>
              <a:tabLst>
                <a:tab pos="0" algn="l"/>
              </a:tabLst>
            </a:pPr>
            <a:endParaRPr lang="en-IN" sz="1800" b="0" strike="noStrike" spc="-1">
              <a:latin typeface="Arial"/>
            </a:endParaRPr>
          </a:p>
          <a:p>
            <a:pPr>
              <a:lnSpc>
                <a:spcPct val="100000"/>
              </a:lnSpc>
              <a:tabLst>
                <a:tab pos="0" algn="l"/>
              </a:tabLst>
            </a:pP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92">
                <a:solidFill>
                  <a:srgbClr val="2D2D8A"/>
                </a:solidFill>
                <a:latin typeface="Arial"/>
                <a:ea typeface="DejaVu Sans"/>
              </a:rPr>
              <a:t>Skipping</a:t>
            </a:r>
            <a:r>
              <a:rPr lang="en-US" sz="4400" b="1" strike="noStrike" spc="-211">
                <a:solidFill>
                  <a:srgbClr val="2D2D8A"/>
                </a:solidFill>
                <a:latin typeface="Arial"/>
                <a:ea typeface="DejaVu Sans"/>
              </a:rPr>
              <a:t> </a:t>
            </a:r>
            <a:r>
              <a:rPr lang="en-US" sz="4400" b="1" strike="noStrike" spc="-86">
                <a:solidFill>
                  <a:srgbClr val="2D2D8A"/>
                </a:solidFill>
                <a:latin typeface="Arial"/>
                <a:ea typeface="DejaVu Sans"/>
              </a:rPr>
              <a:t>Files</a:t>
            </a:r>
            <a:br/>
            <a:r>
              <a:rPr lang="en-US" sz="4400" b="1" strike="noStrike" spc="-80">
                <a:solidFill>
                  <a:srgbClr val="2D2D8A"/>
                </a:solidFill>
                <a:latin typeface="Arial"/>
                <a:ea typeface="DejaVu Sans"/>
              </a:rPr>
              <a:t>(The </a:t>
            </a:r>
            <a:r>
              <a:rPr lang="en-US" sz="4400" b="1" strike="noStrike" spc="-86">
                <a:solidFill>
                  <a:srgbClr val="2D2D8A"/>
                </a:solidFill>
                <a:latin typeface="Arial"/>
                <a:ea typeface="DejaVu Sans"/>
              </a:rPr>
              <a:t>-prune</a:t>
            </a:r>
            <a:r>
              <a:rPr lang="en-US" sz="4400" b="1" strike="noStrike" spc="-375">
                <a:solidFill>
                  <a:srgbClr val="2D2D8A"/>
                </a:solidFill>
                <a:latin typeface="Arial"/>
                <a:ea typeface="DejaVu Sans"/>
              </a:rPr>
              <a:t> </a:t>
            </a:r>
            <a:r>
              <a:rPr lang="en-US" sz="4400" b="1" strike="noStrike" spc="-97">
                <a:solidFill>
                  <a:srgbClr val="2D2D8A"/>
                </a:solidFill>
                <a:latin typeface="Arial"/>
                <a:ea typeface="DejaVu Sans"/>
              </a:rPr>
              <a:t>Action)</a:t>
            </a:r>
            <a:endParaRPr lang="en-IN" sz="4400" b="0" strike="noStrike" spc="-1">
              <a:latin typeface="Arial"/>
            </a:endParaRPr>
          </a:p>
        </p:txBody>
      </p:sp>
      <p:sp>
        <p:nvSpPr>
          <p:cNvPr id="554" name="CustomShape 2"/>
          <p:cNvSpPr/>
          <p:nvPr/>
        </p:nvSpPr>
        <p:spPr>
          <a:xfrm>
            <a:off x="380880" y="23626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41200" indent="-227520" algn="just">
              <a:lnSpc>
                <a:spcPct val="100000"/>
              </a:lnSpc>
              <a:spcBef>
                <a:spcPts val="96"/>
              </a:spcBef>
              <a:buClr>
                <a:srgbClr val="A9A47B"/>
              </a:buClr>
              <a:buFont typeface="Arial"/>
              <a:buChar char="•"/>
              <a:tabLst>
                <a:tab pos="241200" algn="l"/>
              </a:tabLst>
            </a:pPr>
            <a:r>
              <a:rPr lang="en-US" sz="2400" b="0" strike="noStrike" spc="-12">
                <a:solidFill>
                  <a:srgbClr val="2D2D8A"/>
                </a:solidFill>
                <a:latin typeface="Times New Roman"/>
                <a:ea typeface="DejaVu Sans"/>
              </a:rPr>
              <a:t>The </a:t>
            </a:r>
            <a:r>
              <a:rPr lang="en-US" sz="2400" b="1" strike="noStrike" spc="-12">
                <a:solidFill>
                  <a:srgbClr val="2D2D8A"/>
                </a:solidFill>
                <a:latin typeface="Times New Roman"/>
                <a:ea typeface="DejaVu Sans"/>
              </a:rPr>
              <a:t>find </a:t>
            </a:r>
            <a:r>
              <a:rPr lang="en-US" sz="2400" b="0" strike="noStrike" spc="-12">
                <a:solidFill>
                  <a:srgbClr val="2D2D8A"/>
                </a:solidFill>
                <a:latin typeface="Times New Roman"/>
                <a:ea typeface="DejaVu Sans"/>
              </a:rPr>
              <a:t>command performs </a:t>
            </a:r>
            <a:r>
              <a:rPr lang="en-US" sz="2400" b="0" strike="noStrike" spc="-7">
                <a:solidFill>
                  <a:srgbClr val="2D2D8A"/>
                </a:solidFill>
                <a:latin typeface="Times New Roman"/>
                <a:ea typeface="DejaVu Sans"/>
              </a:rPr>
              <a:t>its </a:t>
            </a:r>
            <a:r>
              <a:rPr lang="en-US" sz="2400" b="0" strike="noStrike" spc="-15">
                <a:solidFill>
                  <a:srgbClr val="2D2D8A"/>
                </a:solidFill>
                <a:latin typeface="Times New Roman"/>
                <a:ea typeface="DejaVu Sans"/>
              </a:rPr>
              <a:t>search recursively </a:t>
            </a:r>
            <a:r>
              <a:rPr lang="en-US" sz="2400" b="0" strike="noStrike" spc="-7">
                <a:solidFill>
                  <a:srgbClr val="2D2D8A"/>
                </a:solidFill>
                <a:latin typeface="Times New Roman"/>
                <a:ea typeface="DejaVu Sans"/>
              </a:rPr>
              <a:t>in </a:t>
            </a:r>
            <a:r>
              <a:rPr lang="en-US" sz="2400" b="0" strike="noStrike" spc="-1">
                <a:solidFill>
                  <a:srgbClr val="2D2D8A"/>
                </a:solidFill>
                <a:latin typeface="Times New Roman"/>
                <a:ea typeface="DejaVu Sans"/>
              </a:rPr>
              <a:t>all </a:t>
            </a:r>
            <a:r>
              <a:rPr lang="en-US" sz="2400" b="0" strike="noStrike" spc="-12">
                <a:solidFill>
                  <a:srgbClr val="2D2D8A"/>
                </a:solidFill>
                <a:latin typeface="Times New Roman"/>
                <a:ea typeface="DejaVu Sans"/>
              </a:rPr>
              <a:t>sub-  directories</a:t>
            </a:r>
            <a:endParaRPr lang="en-IN" sz="2400" b="0" strike="noStrike" spc="-1">
              <a:latin typeface="Arial"/>
            </a:endParaRPr>
          </a:p>
          <a:p>
            <a:pPr marL="241200" indent="-227520" algn="just">
              <a:lnSpc>
                <a:spcPct val="100000"/>
              </a:lnSpc>
              <a:spcBef>
                <a:spcPts val="530"/>
              </a:spcBef>
              <a:buClr>
                <a:srgbClr val="A9A47B"/>
              </a:buClr>
              <a:buFont typeface="Arial"/>
              <a:buChar char="•"/>
              <a:tabLst>
                <a:tab pos="241200" algn="l"/>
              </a:tabLst>
            </a:pPr>
            <a:r>
              <a:rPr lang="en-US" sz="2400" b="0" strike="noStrike" spc="-7">
                <a:solidFill>
                  <a:srgbClr val="2D2D8A"/>
                </a:solidFill>
                <a:latin typeface="Times New Roman"/>
                <a:ea typeface="DejaVu Sans"/>
              </a:rPr>
              <a:t>In </a:t>
            </a:r>
            <a:r>
              <a:rPr lang="en-US" sz="2400" b="0" strike="noStrike" spc="-12">
                <a:solidFill>
                  <a:srgbClr val="2D2D8A"/>
                </a:solidFill>
                <a:latin typeface="Times New Roman"/>
                <a:ea typeface="DejaVu Sans"/>
              </a:rPr>
              <a:t>case </a:t>
            </a:r>
            <a:r>
              <a:rPr lang="en-US" sz="2400" b="0" strike="noStrike" spc="-15">
                <a:solidFill>
                  <a:srgbClr val="2D2D8A"/>
                </a:solidFill>
                <a:latin typeface="Times New Roman"/>
                <a:ea typeface="DejaVu Sans"/>
              </a:rPr>
              <a:t>we </a:t>
            </a:r>
            <a:r>
              <a:rPr lang="en-US" sz="2400" b="0" strike="noStrike" spc="-12">
                <a:solidFill>
                  <a:srgbClr val="2D2D8A"/>
                </a:solidFill>
                <a:latin typeface="Times New Roman"/>
                <a:ea typeface="DejaVu Sans"/>
              </a:rPr>
              <a:t>need </a:t>
            </a:r>
            <a:r>
              <a:rPr lang="en-US" sz="2400" b="0" strike="noStrike" spc="-15">
                <a:solidFill>
                  <a:srgbClr val="2D2D8A"/>
                </a:solidFill>
                <a:latin typeface="Times New Roman"/>
                <a:ea typeface="DejaVu Sans"/>
              </a:rPr>
              <a:t>to </a:t>
            </a:r>
            <a:r>
              <a:rPr lang="en-US" sz="2400" b="0" strike="noStrike" spc="-12">
                <a:solidFill>
                  <a:srgbClr val="2D2D8A"/>
                </a:solidFill>
                <a:latin typeface="Times New Roman"/>
                <a:ea typeface="DejaVu Sans"/>
              </a:rPr>
              <a:t>skip </a:t>
            </a:r>
            <a:r>
              <a:rPr lang="en-US" sz="2400" b="0" strike="noStrike" spc="-7">
                <a:solidFill>
                  <a:srgbClr val="2D2D8A"/>
                </a:solidFill>
                <a:latin typeface="Times New Roman"/>
                <a:ea typeface="DejaVu Sans"/>
              </a:rPr>
              <a:t>some </a:t>
            </a:r>
            <a:r>
              <a:rPr lang="en-US" sz="2400" b="0" strike="noStrike" spc="-12">
                <a:solidFill>
                  <a:srgbClr val="2D2D8A"/>
                </a:solidFill>
                <a:latin typeface="Times New Roman"/>
                <a:ea typeface="DejaVu Sans"/>
              </a:rPr>
              <a:t>search </a:t>
            </a:r>
            <a:r>
              <a:rPr lang="en-US" sz="2400" b="0" strike="noStrike" spc="-7">
                <a:solidFill>
                  <a:srgbClr val="2D2D8A"/>
                </a:solidFill>
                <a:latin typeface="Times New Roman"/>
                <a:ea typeface="DejaVu Sans"/>
              </a:rPr>
              <a:t>results, </a:t>
            </a:r>
            <a:r>
              <a:rPr lang="en-US" sz="2400" b="0" strike="noStrike" spc="-15">
                <a:solidFill>
                  <a:srgbClr val="2D2D8A"/>
                </a:solidFill>
                <a:latin typeface="Times New Roman"/>
                <a:ea typeface="DejaVu Sans"/>
              </a:rPr>
              <a:t>we can </a:t>
            </a:r>
            <a:r>
              <a:rPr lang="en-US" sz="2400" b="0" strike="noStrike" spc="-12">
                <a:solidFill>
                  <a:srgbClr val="2D2D8A"/>
                </a:solidFill>
                <a:latin typeface="Times New Roman"/>
                <a:ea typeface="DejaVu Sans"/>
              </a:rPr>
              <a:t>use </a:t>
            </a:r>
            <a:r>
              <a:rPr lang="en-US" sz="2400" b="0" strike="noStrike" spc="-7">
                <a:solidFill>
                  <a:srgbClr val="2D2D8A"/>
                </a:solidFill>
                <a:latin typeface="Times New Roman"/>
                <a:ea typeface="DejaVu Sans"/>
              </a:rPr>
              <a:t>a  </a:t>
            </a:r>
            <a:r>
              <a:rPr lang="en-US" sz="2400" b="0" strike="noStrike" spc="-12">
                <a:solidFill>
                  <a:srgbClr val="2D2D8A"/>
                </a:solidFill>
                <a:latin typeface="Times New Roman"/>
                <a:ea typeface="DejaVu Sans"/>
              </a:rPr>
              <a:t>search filter </a:t>
            </a:r>
            <a:r>
              <a:rPr lang="en-US" sz="2400" b="0" strike="noStrike" spc="-7">
                <a:solidFill>
                  <a:srgbClr val="2D2D8A"/>
                </a:solidFill>
                <a:latin typeface="Times New Roman"/>
                <a:ea typeface="DejaVu Sans"/>
              </a:rPr>
              <a:t>with </a:t>
            </a:r>
            <a:r>
              <a:rPr lang="en-US" sz="2400" b="0" strike="noStrike" spc="-7">
                <a:solidFill>
                  <a:srgbClr val="FF0000"/>
                </a:solidFill>
                <a:latin typeface="Times New Roman"/>
                <a:ea typeface="DejaVu Sans"/>
              </a:rPr>
              <a:t>the </a:t>
            </a:r>
            <a:r>
              <a:rPr lang="en-US" sz="2400" b="1" strike="noStrike" spc="-7">
                <a:solidFill>
                  <a:srgbClr val="FF0000"/>
                </a:solidFill>
                <a:latin typeface="Times New Roman"/>
                <a:ea typeface="DejaVu Sans"/>
              </a:rPr>
              <a:t>-prune </a:t>
            </a:r>
            <a:r>
              <a:rPr lang="en-US" sz="2400" b="0" strike="noStrike" spc="-7">
                <a:solidFill>
                  <a:srgbClr val="2D2D8A"/>
                </a:solidFill>
                <a:latin typeface="Times New Roman"/>
                <a:ea typeface="DejaVu Sans"/>
              </a:rPr>
              <a:t>action with the other </a:t>
            </a:r>
            <a:r>
              <a:rPr lang="en-US" sz="2400" b="0" strike="noStrike" spc="-12">
                <a:solidFill>
                  <a:srgbClr val="2D2D8A"/>
                </a:solidFill>
                <a:latin typeface="Times New Roman"/>
                <a:ea typeface="DejaVu Sans"/>
              </a:rPr>
              <a:t>search  </a:t>
            </a:r>
            <a:r>
              <a:rPr lang="en-US" sz="2400" b="0" strike="noStrike" spc="-15">
                <a:solidFill>
                  <a:srgbClr val="2D2D8A"/>
                </a:solidFill>
                <a:latin typeface="Times New Roman"/>
                <a:ea typeface="DejaVu Sans"/>
              </a:rPr>
              <a:t>filters</a:t>
            </a:r>
            <a:endParaRPr lang="en-IN" sz="2400" b="0" strike="noStrike" spc="-1">
              <a:latin typeface="Arial"/>
            </a:endParaRPr>
          </a:p>
          <a:p>
            <a:pPr marL="241200" indent="-227520" algn="just">
              <a:lnSpc>
                <a:spcPct val="100000"/>
              </a:lnSpc>
              <a:spcBef>
                <a:spcPts val="530"/>
              </a:spcBef>
              <a:buClr>
                <a:srgbClr val="A9A47B"/>
              </a:buClr>
              <a:buFont typeface="Arial"/>
              <a:buChar char="•"/>
              <a:tabLst>
                <a:tab pos="241200" algn="l"/>
              </a:tabLst>
            </a:pPr>
            <a:r>
              <a:rPr lang="en-US" sz="2400" b="0" strike="noStrike" spc="-12">
                <a:solidFill>
                  <a:srgbClr val="2D2D8A"/>
                </a:solidFill>
                <a:latin typeface="Times New Roman"/>
                <a:ea typeface="DejaVu Sans"/>
              </a:rPr>
              <a:t>Example:</a:t>
            </a:r>
            <a:endParaRPr lang="en-IN" sz="2400" b="0" strike="noStrike" spc="-1">
              <a:latin typeface="Arial"/>
            </a:endParaRPr>
          </a:p>
          <a:p>
            <a:pPr marL="309240" indent="-342000">
              <a:lnSpc>
                <a:spcPct val="100000"/>
              </a:lnSpc>
              <a:spcBef>
                <a:spcPts val="490"/>
              </a:spcBef>
              <a:buClr>
                <a:srgbClr val="FF0000"/>
              </a:buClr>
              <a:buFont typeface="Arial"/>
              <a:buChar char="•"/>
              <a:tabLst>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-type l -prune -o </a:t>
            </a:r>
            <a:r>
              <a:rPr lang="en-US" sz="2400" b="1" i="1" strike="noStrike" spc="-7">
                <a:solidFill>
                  <a:srgbClr val="FF0000"/>
                </a:solidFill>
                <a:latin typeface="Times New Roman"/>
                <a:ea typeface="DejaVu Sans"/>
              </a:rPr>
              <a:t>-name </a:t>
            </a:r>
            <a:r>
              <a:rPr lang="en-US" sz="2400" b="1" i="1" strike="noStrike" spc="-12">
                <a:solidFill>
                  <a:srgbClr val="FF0000"/>
                </a:solidFill>
                <a:latin typeface="Times New Roman"/>
                <a:ea typeface="DejaVu Sans"/>
              </a:rPr>
              <a:t>"*.txt"</a:t>
            </a:r>
            <a:r>
              <a:rPr lang="en-US" sz="2400" b="1" i="1" strike="noStrike" spc="-151">
                <a:solidFill>
                  <a:srgbClr val="FF0000"/>
                </a:solidFill>
                <a:latin typeface="Times New Roman"/>
                <a:ea typeface="DejaVu Sans"/>
              </a:rPr>
              <a:t> </a:t>
            </a:r>
            <a:r>
              <a:rPr lang="en-US" sz="2400" b="1" i="1" strike="noStrike" spc="-7">
                <a:solidFill>
                  <a:srgbClr val="FF0000"/>
                </a:solidFill>
                <a:latin typeface="Times New Roman"/>
                <a:ea typeface="DejaVu Sans"/>
              </a:rPr>
              <a:t>-print</a:t>
            </a:r>
            <a:endParaRPr lang="en-IN" sz="2400" b="0" strike="noStrike" spc="-1">
              <a:latin typeface="Arial"/>
            </a:endParaRPr>
          </a:p>
          <a:p>
            <a:pPr marL="309240" indent="-342000">
              <a:lnSpc>
                <a:spcPct val="100000"/>
              </a:lnSpc>
              <a:spcBef>
                <a:spcPts val="479"/>
              </a:spcBef>
              <a:buClr>
                <a:srgbClr val="FF0000"/>
              </a:buClr>
              <a:buFont typeface="Arial"/>
              <a:buChar char="•"/>
              <a:tabLst>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-path ./misc -prune </a:t>
            </a:r>
            <a:r>
              <a:rPr lang="en-US" sz="2400" b="1" i="1" strike="noStrike" spc="-7">
                <a:solidFill>
                  <a:srgbClr val="FF0000"/>
                </a:solidFill>
                <a:latin typeface="Times New Roman"/>
                <a:ea typeface="DejaVu Sans"/>
              </a:rPr>
              <a:t>-o -name </a:t>
            </a:r>
            <a:r>
              <a:rPr lang="en-US" sz="2400" b="1" i="1" strike="noStrike" spc="-12">
                <a:solidFill>
                  <a:srgbClr val="FF0000"/>
                </a:solidFill>
                <a:latin typeface="Times New Roman"/>
                <a:ea typeface="DejaVu Sans"/>
              </a:rPr>
              <a:t>'*.txt'</a:t>
            </a:r>
            <a:r>
              <a:rPr lang="en-US" sz="2400" b="1" i="1" strike="noStrike" spc="-131">
                <a:solidFill>
                  <a:srgbClr val="FF0000"/>
                </a:solidFill>
                <a:latin typeface="Times New Roman"/>
                <a:ea typeface="DejaVu Sans"/>
              </a:rPr>
              <a:t> </a:t>
            </a:r>
            <a:r>
              <a:rPr lang="en-US" sz="2400" b="1" i="1" strike="noStrike" spc="-7">
                <a:solidFill>
                  <a:srgbClr val="FF0000"/>
                </a:solidFill>
                <a:latin typeface="Times New Roman"/>
                <a:ea typeface="DejaVu Sans"/>
              </a:rPr>
              <a:t>-print</a:t>
            </a:r>
            <a:endParaRPr lang="en-IN" sz="2400" b="0" strike="noStrike" spc="-1">
              <a:latin typeface="Arial"/>
            </a:endParaRPr>
          </a:p>
          <a:p>
            <a:pPr marL="309240" indent="-342000">
              <a:lnSpc>
                <a:spcPct val="100000"/>
              </a:lnSpc>
              <a:spcBef>
                <a:spcPts val="439"/>
              </a:spcBef>
              <a:buClr>
                <a:srgbClr val="FF0000"/>
              </a:buClr>
              <a:buFont typeface="Arial"/>
              <a:buChar char="•"/>
              <a:tabLst>
                <a:tab pos="241200" algn="l"/>
              </a:tabLst>
            </a:pPr>
            <a:r>
              <a:rPr lang="en-US" sz="2400" b="1" i="1" strike="noStrike" spc="-1">
                <a:solidFill>
                  <a:srgbClr val="FF0000"/>
                </a:solidFill>
                <a:latin typeface="Times New Roman"/>
                <a:ea typeface="DejaVu Sans"/>
              </a:rPr>
              <a:t>$ </a:t>
            </a:r>
            <a:r>
              <a:rPr lang="en-US" sz="2400" b="1" i="1" strike="noStrike" spc="-7">
                <a:solidFill>
                  <a:srgbClr val="FF0000"/>
                </a:solidFill>
                <a:latin typeface="Times New Roman"/>
                <a:ea typeface="DejaVu Sans"/>
              </a:rPr>
              <a:t>find </a:t>
            </a:r>
            <a:r>
              <a:rPr lang="en-US" sz="2400" b="1" i="1" strike="noStrike" spc="-1">
                <a:solidFill>
                  <a:srgbClr val="FF0000"/>
                </a:solidFill>
                <a:latin typeface="Times New Roman"/>
                <a:ea typeface="DejaVu Sans"/>
              </a:rPr>
              <a:t>. -type d \( </a:t>
            </a:r>
            <a:r>
              <a:rPr lang="en-US" sz="2400" b="1" i="1" strike="noStrike" spc="-7">
                <a:solidFill>
                  <a:srgbClr val="FF0000"/>
                </a:solidFill>
                <a:latin typeface="Times New Roman"/>
                <a:ea typeface="DejaVu Sans"/>
              </a:rPr>
              <a:t>-path </a:t>
            </a:r>
            <a:r>
              <a:rPr lang="en-US" sz="2400" b="1" i="1" strike="noStrike" spc="-1">
                <a:solidFill>
                  <a:srgbClr val="FF0000"/>
                </a:solidFill>
                <a:latin typeface="Times New Roman"/>
                <a:ea typeface="DejaVu Sans"/>
              </a:rPr>
              <a:t>dir1 -o </a:t>
            </a:r>
            <a:r>
              <a:rPr lang="en-US" sz="2400" b="1" i="1" strike="noStrike" spc="-7">
                <a:solidFill>
                  <a:srgbClr val="FF0000"/>
                </a:solidFill>
                <a:latin typeface="Times New Roman"/>
                <a:ea typeface="DejaVu Sans"/>
              </a:rPr>
              <a:t>-path </a:t>
            </a:r>
            <a:r>
              <a:rPr lang="en-US" sz="2400" b="1" i="1" strike="noStrike" spc="-1">
                <a:solidFill>
                  <a:srgbClr val="FF0000"/>
                </a:solidFill>
                <a:latin typeface="Times New Roman"/>
                <a:ea typeface="DejaVu Sans"/>
              </a:rPr>
              <a:t>dir2 -o </a:t>
            </a:r>
            <a:r>
              <a:rPr lang="en-US" sz="2400" b="1" i="1" strike="noStrike" spc="-7">
                <a:solidFill>
                  <a:srgbClr val="FF0000"/>
                </a:solidFill>
                <a:latin typeface="Times New Roman"/>
                <a:ea typeface="DejaVu Sans"/>
              </a:rPr>
              <a:t>-path </a:t>
            </a:r>
            <a:r>
              <a:rPr lang="en-US" sz="2400" b="1" i="1" strike="noStrike" spc="-1">
                <a:solidFill>
                  <a:srgbClr val="FF0000"/>
                </a:solidFill>
                <a:latin typeface="Times New Roman"/>
                <a:ea typeface="DejaVu Sans"/>
              </a:rPr>
              <a:t>dir3 \) -prune -o</a:t>
            </a:r>
            <a:r>
              <a:rPr lang="en-US" sz="2400" b="1" i="1" strike="noStrike" spc="38">
                <a:solidFill>
                  <a:srgbClr val="FF0000"/>
                </a:solidFill>
                <a:latin typeface="Times New Roman"/>
                <a:ea typeface="DejaVu Sans"/>
              </a:rPr>
              <a:t> </a:t>
            </a:r>
            <a:r>
              <a:rPr lang="en-US" sz="2400" b="1" i="1" strike="noStrike" spc="-7">
                <a:solidFill>
                  <a:srgbClr val="FF0000"/>
                </a:solidFill>
                <a:latin typeface="Times New Roman"/>
                <a:ea typeface="DejaVu Sans"/>
              </a:rPr>
              <a:t>-print</a:t>
            </a:r>
            <a:endParaRPr lang="en-IN" sz="2400" b="0" strike="noStrike" spc="-1">
              <a:latin typeface="Arial"/>
            </a:endParaRPr>
          </a:p>
          <a:p>
            <a:pPr marL="457200">
              <a:lnSpc>
                <a:spcPct val="100000"/>
              </a:lnSpc>
              <a:spcBef>
                <a:spcPts val="561"/>
              </a:spcBef>
              <a:tabLst>
                <a:tab pos="0" algn="l"/>
              </a:tabLst>
            </a:pPr>
            <a:endParaRPr lang="en-IN" sz="24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Topics</a:t>
            </a:r>
            <a:endParaRPr lang="en-IN" sz="4400" b="0" strike="noStrike" spc="-1">
              <a:latin typeface="Arial"/>
            </a:endParaRPr>
          </a:p>
        </p:txBody>
      </p:sp>
      <p:sp>
        <p:nvSpPr>
          <p:cNvPr id="556"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6">
                                            <p:txEl>
                                              <p:pRg st="0" end="0"/>
                                            </p:txEl>
                                          </p:spTgt>
                                        </p:tgtEl>
                                        <p:attrNameLst>
                                          <p:attrName>style.visibility</p:attrName>
                                        </p:attrNameLst>
                                      </p:cBhvr>
                                      <p:to>
                                        <p:strVal val="visible"/>
                                      </p:to>
                                    </p:set>
                                    <p:anim calcmode="lin" valueType="num">
                                      <p:cBhvr additive="repl">
                                        <p:cTn id="7" dur="500" fill="hold"/>
                                        <p:tgtEl>
                                          <p:spTgt spid="55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6">
                                            <p:txEl>
                                              <p:pRg st="1" end="1"/>
                                            </p:txEl>
                                          </p:spTgt>
                                        </p:tgtEl>
                                        <p:attrNameLst>
                                          <p:attrName>style.visibility</p:attrName>
                                        </p:attrNameLst>
                                      </p:cBhvr>
                                      <p:to>
                                        <p:strVal val="visible"/>
                                      </p:to>
                                    </p:set>
                                    <p:anim calcmode="lin" valueType="num">
                                      <p:cBhvr additive="repl">
                                        <p:cTn id="13" dur="500" fill="hold"/>
                                        <p:tgtEl>
                                          <p:spTgt spid="556">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6">
                                            <p:txEl>
                                              <p:pRg st="2" end="2"/>
                                            </p:txEl>
                                          </p:spTgt>
                                        </p:tgtEl>
                                        <p:attrNameLst>
                                          <p:attrName>style.visibility</p:attrName>
                                        </p:attrNameLst>
                                      </p:cBhvr>
                                      <p:to>
                                        <p:strVal val="visible"/>
                                      </p:to>
                                    </p:set>
                                    <p:anim calcmode="lin" valueType="num">
                                      <p:cBhvr additive="repl">
                                        <p:cTn id="19" dur="500" fill="hold"/>
                                        <p:tgtEl>
                                          <p:spTgt spid="556">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6">
                                            <p:txEl>
                                              <p:pRg st="3" end="3"/>
                                            </p:txEl>
                                          </p:spTgt>
                                        </p:tgtEl>
                                        <p:attrNameLst>
                                          <p:attrName>style.visibility</p:attrName>
                                        </p:attrNameLst>
                                      </p:cBhvr>
                                      <p:to>
                                        <p:strVal val="visible"/>
                                      </p:to>
                                    </p:set>
                                    <p:anim calcmode="lin" valueType="num">
                                      <p:cBhvr additive="repl">
                                        <p:cTn id="25" dur="500" fill="hold"/>
                                        <p:tgtEl>
                                          <p:spTgt spid="556">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6">
                                            <p:txEl>
                                              <p:pRg st="4" end="4"/>
                                            </p:txEl>
                                          </p:spTgt>
                                        </p:tgtEl>
                                        <p:attrNameLst>
                                          <p:attrName>style.visibility</p:attrName>
                                        </p:attrNameLst>
                                      </p:cBhvr>
                                      <p:to>
                                        <p:strVal val="visible"/>
                                      </p:to>
                                    </p:set>
                                    <p:anim calcmode="lin" valueType="num">
                                      <p:cBhvr additive="repl">
                                        <p:cTn id="31" dur="500" fill="hold"/>
                                        <p:tgtEl>
                                          <p:spTgt spid="556">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5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6">
                                            <p:txEl>
                                              <p:pRg st="5" end="5"/>
                                            </p:txEl>
                                          </p:spTgt>
                                        </p:tgtEl>
                                        <p:attrNameLst>
                                          <p:attrName>style.visibility</p:attrName>
                                        </p:attrNameLst>
                                      </p:cBhvr>
                                      <p:to>
                                        <p:strVal val="visible"/>
                                      </p:to>
                                    </p:set>
                                    <p:anim calcmode="lin" valueType="num">
                                      <p:cBhvr additive="repl">
                                        <p:cTn id="37" dur="500" fill="hold"/>
                                        <p:tgtEl>
                                          <p:spTgt spid="556">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55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56">
                                            <p:txEl>
                                              <p:pRg st="6" end="6"/>
                                            </p:txEl>
                                          </p:spTgt>
                                        </p:tgtEl>
                                        <p:attrNameLst>
                                          <p:attrName>style.visibility</p:attrName>
                                        </p:attrNameLst>
                                      </p:cBhvr>
                                      <p:to>
                                        <p:strVal val="visible"/>
                                      </p:to>
                                    </p:set>
                                    <p:anim calcmode="lin" valueType="num">
                                      <p:cBhvr additive="repl">
                                        <p:cTn id="43" dur="500" fill="hold"/>
                                        <p:tgtEl>
                                          <p:spTgt spid="556">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5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56">
                                            <p:txEl>
                                              <p:pRg st="7" end="7"/>
                                            </p:txEl>
                                          </p:spTgt>
                                        </p:tgtEl>
                                        <p:attrNameLst>
                                          <p:attrName>style.visibility</p:attrName>
                                        </p:attrNameLst>
                                      </p:cBhvr>
                                      <p:to>
                                        <p:strVal val="visible"/>
                                      </p:to>
                                    </p:set>
                                    <p:anim calcmode="lin" valueType="num">
                                      <p:cBhvr additive="repl">
                                        <p:cTn id="49" dur="500" fill="hold"/>
                                        <p:tgtEl>
                                          <p:spTgt spid="556">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55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6">
                                            <p:txEl>
                                              <p:pRg st="8" end="8"/>
                                            </p:txEl>
                                          </p:spTgt>
                                        </p:tgtEl>
                                        <p:attrNameLst>
                                          <p:attrName>style.visibility</p:attrName>
                                        </p:attrNameLst>
                                      </p:cBhvr>
                                      <p:to>
                                        <p:strVal val="visible"/>
                                      </p:to>
                                    </p:set>
                                    <p:anim calcmode="lin" valueType="num">
                                      <p:cBhvr additive="repl">
                                        <p:cTn id="55" dur="500" fill="hold"/>
                                        <p:tgtEl>
                                          <p:spTgt spid="556">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55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56">
                                            <p:txEl>
                                              <p:pRg st="9" end="9"/>
                                            </p:txEl>
                                          </p:spTgt>
                                        </p:tgtEl>
                                        <p:attrNameLst>
                                          <p:attrName>style.visibility</p:attrName>
                                        </p:attrNameLst>
                                      </p:cBhvr>
                                      <p:to>
                                        <p:strVal val="visible"/>
                                      </p:to>
                                    </p:set>
                                    <p:anim calcmode="lin" valueType="num">
                                      <p:cBhvr additive="repl">
                                        <p:cTn id="61" dur="500" fill="hold"/>
                                        <p:tgtEl>
                                          <p:spTgt spid="556">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55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56">
                                            <p:txEl>
                                              <p:pRg st="10" end="10"/>
                                            </p:txEl>
                                          </p:spTgt>
                                        </p:tgtEl>
                                        <p:attrNameLst>
                                          <p:attrName>style.visibility</p:attrName>
                                        </p:attrNameLst>
                                      </p:cBhvr>
                                      <p:to>
                                        <p:strVal val="visible"/>
                                      </p:to>
                                    </p:set>
                                    <p:anim calcmode="lin" valueType="num">
                                      <p:cBhvr additive="repl">
                                        <p:cTn id="67" dur="500" fill="hold"/>
                                        <p:tgtEl>
                                          <p:spTgt spid="556">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55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8704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000000"/>
                </a:solidFill>
                <a:latin typeface="Arial"/>
                <a:ea typeface="DejaVu Sans"/>
              </a:rPr>
              <a:t>ZIP command</a:t>
            </a:r>
            <a:endParaRPr lang="en-IN" sz="4400" b="0" strike="noStrike" spc="-1">
              <a:latin typeface="Arial"/>
            </a:endParaRPr>
          </a:p>
        </p:txBody>
      </p:sp>
      <p:sp>
        <p:nvSpPr>
          <p:cNvPr id="558" name="CustomShape 2"/>
          <p:cNvSpPr/>
          <p:nvPr/>
        </p:nvSpPr>
        <p:spPr>
          <a:xfrm>
            <a:off x="-2880" y="1600200"/>
            <a:ext cx="914868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000000"/>
              </a:buClr>
              <a:buFont typeface="Symbol"/>
              <a:buChar char=""/>
            </a:pPr>
            <a:r>
              <a:rPr lang="en-US" sz="2400" b="0" strike="noStrike" spc="-1">
                <a:solidFill>
                  <a:srgbClr val="000000"/>
                </a:solidFill>
                <a:latin typeface="Arial"/>
                <a:ea typeface="Arial"/>
              </a:rPr>
              <a:t>ZIP is a compression and file packaging utility for Unix. </a:t>
            </a:r>
            <a:endParaRPr lang="en-IN" sz="2400" b="0" strike="noStrike" spc="-1">
              <a:latin typeface="Arial"/>
            </a:endParaRPr>
          </a:p>
          <a:p>
            <a:pPr marL="343080" indent="-342000">
              <a:lnSpc>
                <a:spcPct val="100000"/>
              </a:lnSpc>
              <a:spcBef>
                <a:spcPts val="479"/>
              </a:spcBef>
              <a:buClr>
                <a:srgbClr val="000000"/>
              </a:buClr>
              <a:buFont typeface="Symbol"/>
              <a:buChar char=""/>
            </a:pPr>
            <a:r>
              <a:rPr lang="en-US" sz="2400" b="0" strike="noStrike" spc="-1">
                <a:solidFill>
                  <a:srgbClr val="000000"/>
                </a:solidFill>
                <a:latin typeface="Arial"/>
                <a:ea typeface="Arial"/>
              </a:rPr>
              <a:t>Each file is stored in single .zip {.zip-filename} file with the extension .zip.</a:t>
            </a:r>
            <a:endParaRPr lang="en-IN" sz="2400" b="0" strike="noStrike" spc="-1">
              <a:latin typeface="Arial"/>
            </a:endParaRPr>
          </a:p>
          <a:p>
            <a:pPr marL="343080" indent="-342000">
              <a:lnSpc>
                <a:spcPct val="100000"/>
              </a:lnSpc>
              <a:spcBef>
                <a:spcPts val="479"/>
              </a:spcBef>
              <a:buClr>
                <a:srgbClr val="000000"/>
              </a:buClr>
              <a:buFont typeface="Symbol"/>
              <a:buChar char=""/>
            </a:pPr>
            <a:r>
              <a:rPr lang="en-US" sz="2400" b="0" strike="noStrike" spc="-1">
                <a:solidFill>
                  <a:srgbClr val="000000"/>
                </a:solidFill>
                <a:latin typeface="Arial"/>
                <a:ea typeface="Arial"/>
              </a:rPr>
              <a:t>The zip program puts one or more compressed files into a single zip archive, along with information about the files (name, path, date, time of last modification, protection, and check information to verify file integrity). An entire directory structure can be packed into a zip archive with a single command.</a:t>
            </a:r>
            <a:endParaRPr lang="en-IN" sz="2400" b="0" strike="noStrike" spc="-1">
              <a:latin typeface="Arial"/>
            </a:endParaRPr>
          </a:p>
          <a:p>
            <a:pPr marL="343080" indent="-342000">
              <a:lnSpc>
                <a:spcPct val="100000"/>
              </a:lnSpc>
              <a:spcBef>
                <a:spcPts val="479"/>
              </a:spcBef>
              <a:buClr>
                <a:srgbClr val="000000"/>
              </a:buClr>
              <a:buFont typeface="Symbol"/>
              <a:buChar char=""/>
            </a:pPr>
            <a:r>
              <a:rPr lang="en-US" sz="2400" b="0" strike="noStrike" spc="-1">
                <a:solidFill>
                  <a:srgbClr val="000000"/>
                </a:solidFill>
                <a:latin typeface="Arial"/>
                <a:ea typeface="Arial"/>
              </a:rPr>
              <a:t>Compression ratios of 2:1 to 3:1 are common for text files. </a:t>
            </a:r>
            <a:endParaRPr lang="en-IN" sz="2400" b="0" strike="noStrike" spc="-1">
              <a:latin typeface="Arial"/>
            </a:endParaRPr>
          </a:p>
          <a:p>
            <a:pPr marL="743040" lvl="1" indent="-284760">
              <a:lnSpc>
                <a:spcPct val="100000"/>
              </a:lnSpc>
              <a:spcBef>
                <a:spcPts val="400"/>
              </a:spcBef>
              <a:buClr>
                <a:srgbClr val="000000"/>
              </a:buClr>
              <a:buFont typeface="Symbol"/>
              <a:buChar char=""/>
            </a:pPr>
            <a:r>
              <a:rPr lang="en-US" sz="2000" b="0" strike="noStrike" spc="-1">
                <a:solidFill>
                  <a:srgbClr val="000000"/>
                </a:solidFill>
                <a:latin typeface="Arial"/>
                <a:ea typeface="Arial"/>
              </a:rPr>
              <a:t>zip has one compression method (deflation) and can also store files without compression. </a:t>
            </a:r>
            <a:endParaRPr lang="en-IN" sz="2000" b="0" strike="noStrike" spc="-1">
              <a:latin typeface="Arial"/>
            </a:endParaRPr>
          </a:p>
          <a:p>
            <a:pPr marL="743040" lvl="1" indent="-284760">
              <a:lnSpc>
                <a:spcPct val="100000"/>
              </a:lnSpc>
              <a:spcBef>
                <a:spcPts val="400"/>
              </a:spcBef>
              <a:buClr>
                <a:srgbClr val="000000"/>
              </a:buClr>
              <a:buFont typeface="Symbol"/>
              <a:buChar char=""/>
            </a:pPr>
            <a:r>
              <a:rPr lang="en-US" sz="2000" b="0" strike="noStrike" spc="-1">
                <a:solidFill>
                  <a:srgbClr val="000000"/>
                </a:solidFill>
                <a:latin typeface="Arial"/>
                <a:ea typeface="Arial"/>
              </a:rPr>
              <a:t>zip automatically chooses the better of the two for each file to be compressed.</a:t>
            </a:r>
            <a:endParaRPr lang="en-IN" sz="2000" b="0" strike="noStrike" spc="-1">
              <a:latin typeface="Arial"/>
            </a:endParaRPr>
          </a:p>
          <a:p>
            <a:pPr>
              <a:lnSpc>
                <a:spcPct val="100000"/>
              </a:lnSpc>
              <a:spcBef>
                <a:spcPts val="479"/>
              </a:spcBef>
            </a:pPr>
            <a:endParaRPr lang="en-IN" sz="2000" b="0" strike="noStrike" spc="-1">
              <a:latin typeface="Arial"/>
            </a:endParaRPr>
          </a:p>
          <a:p>
            <a:pPr>
              <a:lnSpc>
                <a:spcPct val="100000"/>
              </a:lnSpc>
              <a:spcBef>
                <a:spcPts val="479"/>
              </a:spcBef>
            </a:pP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457200" y="8380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003365"/>
                </a:solidFill>
                <a:latin typeface="Arial"/>
                <a:ea typeface="DejaVu Sans"/>
              </a:rPr>
              <a:t>Linux</a:t>
            </a:r>
            <a:r>
              <a:rPr lang="en-US" sz="4400" b="1" strike="noStrike" spc="-80">
                <a:solidFill>
                  <a:srgbClr val="003365"/>
                </a:solidFill>
                <a:latin typeface="Arial"/>
                <a:ea typeface="DejaVu Sans"/>
              </a:rPr>
              <a:t> </a:t>
            </a:r>
            <a:r>
              <a:rPr lang="en-US" sz="4400" b="1" strike="noStrike" spc="-1">
                <a:solidFill>
                  <a:srgbClr val="003365"/>
                </a:solidFill>
                <a:latin typeface="Arial"/>
                <a:ea typeface="DejaVu Sans"/>
              </a:rPr>
              <a:t>Today</a:t>
            </a:r>
            <a:br/>
            <a:br/>
            <a:br/>
            <a:endParaRPr lang="en-IN" sz="4400" b="0" strike="noStrike" spc="-1">
              <a:latin typeface="Arial"/>
            </a:endParaRPr>
          </a:p>
        </p:txBody>
      </p:sp>
      <p:sp>
        <p:nvSpPr>
          <p:cNvPr id="376"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8440" indent="-284760">
              <a:lnSpc>
                <a:spcPct val="100000"/>
              </a:lnSpc>
              <a:spcBef>
                <a:spcPts val="669"/>
              </a:spcBef>
              <a:buClr>
                <a:srgbClr val="003365"/>
              </a:buClr>
              <a:buSzPct val="75000"/>
              <a:buFont typeface="Symbol"/>
              <a:buChar char=""/>
              <a:tabLst>
                <a:tab pos="297720" algn="l"/>
                <a:tab pos="298440" algn="l"/>
              </a:tabLst>
            </a:pPr>
            <a:r>
              <a:rPr lang="en-US" sz="2400" b="0" strike="noStrike" spc="-7">
                <a:solidFill>
                  <a:srgbClr val="003365"/>
                </a:solidFill>
                <a:latin typeface="Times New Roman"/>
                <a:ea typeface="DejaVu Sans"/>
              </a:rPr>
              <a:t>Linux has been used </a:t>
            </a:r>
            <a:r>
              <a:rPr lang="en-US" sz="2400" b="0" strike="noStrike" spc="-1">
                <a:solidFill>
                  <a:srgbClr val="003365"/>
                </a:solidFill>
                <a:latin typeface="Times New Roman"/>
                <a:ea typeface="DejaVu Sans"/>
              </a:rPr>
              <a:t>for many computing</a:t>
            </a:r>
            <a:r>
              <a:rPr lang="en-US" sz="2400" b="0" strike="noStrike" spc="-32">
                <a:solidFill>
                  <a:srgbClr val="003365"/>
                </a:solidFill>
                <a:latin typeface="Times New Roman"/>
                <a:ea typeface="DejaVu Sans"/>
              </a:rPr>
              <a:t> </a:t>
            </a:r>
            <a:r>
              <a:rPr lang="en-US" sz="2400" b="0" strike="noStrike" spc="-1">
                <a:solidFill>
                  <a:srgbClr val="003365"/>
                </a:solidFill>
                <a:latin typeface="Times New Roman"/>
                <a:ea typeface="DejaVu Sans"/>
              </a:rPr>
              <a:t>platforms</a:t>
            </a:r>
            <a:endParaRPr lang="en-IN" sz="2400" b="0" strike="noStrike" spc="-1">
              <a:latin typeface="Arial"/>
            </a:endParaRPr>
          </a:p>
          <a:p>
            <a:pPr marL="723240" lvl="1" indent="-253440">
              <a:lnSpc>
                <a:spcPct val="100000"/>
              </a:lnSpc>
              <a:spcBef>
                <a:spcPts val="570"/>
              </a:spcBef>
              <a:buClr>
                <a:srgbClr val="003365"/>
              </a:buClr>
              <a:buSzPct val="75000"/>
              <a:buFont typeface="Symbol"/>
              <a:buChar char=""/>
              <a:tabLst>
                <a:tab pos="723960" algn="l"/>
              </a:tabLst>
            </a:pPr>
            <a:r>
              <a:rPr lang="en-US" sz="2400" b="0" strike="noStrike" spc="-1">
                <a:solidFill>
                  <a:srgbClr val="003365"/>
                </a:solidFill>
                <a:latin typeface="Times New Roman"/>
                <a:ea typeface="DejaVu Sans"/>
              </a:rPr>
              <a:t>PC, PDA,</a:t>
            </a:r>
            <a:r>
              <a:rPr lang="en-US" sz="2400" b="0" strike="noStrike" spc="-21">
                <a:solidFill>
                  <a:srgbClr val="003365"/>
                </a:solidFill>
                <a:latin typeface="Times New Roman"/>
                <a:ea typeface="DejaVu Sans"/>
              </a:rPr>
              <a:t> </a:t>
            </a:r>
            <a:r>
              <a:rPr lang="en-US" sz="2400" b="0" strike="noStrike" spc="-1">
                <a:solidFill>
                  <a:srgbClr val="003365"/>
                </a:solidFill>
                <a:latin typeface="Times New Roman"/>
                <a:ea typeface="DejaVu Sans"/>
              </a:rPr>
              <a:t>Supercomputer,…</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Current kernel version</a:t>
            </a:r>
            <a:r>
              <a:rPr lang="en-US" sz="2400" b="0" strike="noStrike" spc="-15">
                <a:solidFill>
                  <a:srgbClr val="003365"/>
                </a:solidFill>
                <a:latin typeface="Times New Roman"/>
                <a:ea typeface="DejaVu Sans"/>
              </a:rPr>
              <a:t> </a:t>
            </a:r>
            <a:r>
              <a:rPr lang="en-US" sz="2400" b="0" strike="noStrike" spc="-1">
                <a:solidFill>
                  <a:srgbClr val="003365"/>
                </a:solidFill>
                <a:latin typeface="Times New Roman"/>
                <a:ea typeface="DejaVu Sans"/>
              </a:rPr>
              <a:t>2.6.13</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7">
                <a:solidFill>
                  <a:srgbClr val="003365"/>
                </a:solidFill>
                <a:latin typeface="Times New Roman"/>
                <a:ea typeface="DejaVu Sans"/>
              </a:rPr>
              <a:t>Not only </a:t>
            </a:r>
            <a:r>
              <a:rPr lang="en-US" sz="2400" b="0" strike="noStrike" spc="-1">
                <a:solidFill>
                  <a:srgbClr val="003365"/>
                </a:solidFill>
                <a:latin typeface="Times New Roman"/>
                <a:ea typeface="DejaVu Sans"/>
              </a:rPr>
              <a:t>character </a:t>
            </a:r>
            <a:r>
              <a:rPr lang="en-US" sz="2400" b="0" strike="noStrike" spc="-7">
                <a:solidFill>
                  <a:srgbClr val="003365"/>
                </a:solidFill>
                <a:latin typeface="Times New Roman"/>
                <a:ea typeface="DejaVu Sans"/>
              </a:rPr>
              <a:t>user interface but graphical user  interface, </a:t>
            </a:r>
            <a:r>
              <a:rPr lang="en-US" sz="2400" b="0" strike="noStrike" spc="-1">
                <a:solidFill>
                  <a:srgbClr val="003365"/>
                </a:solidFill>
                <a:latin typeface="Times New Roman"/>
                <a:ea typeface="DejaVu Sans"/>
              </a:rPr>
              <a:t>thanks to the X-Window</a:t>
            </a:r>
            <a:r>
              <a:rPr lang="en-US" sz="2400" b="0" strike="noStrike" spc="-35">
                <a:solidFill>
                  <a:srgbClr val="003365"/>
                </a:solidFill>
                <a:latin typeface="Times New Roman"/>
                <a:ea typeface="DejaVu Sans"/>
              </a:rPr>
              <a:t> </a:t>
            </a:r>
            <a:r>
              <a:rPr lang="en-US" sz="2400" b="0" strike="noStrike" spc="-1">
                <a:solidFill>
                  <a:srgbClr val="003365"/>
                </a:solidFill>
                <a:latin typeface="Times New Roman"/>
                <a:ea typeface="DejaVu Sans"/>
              </a:rPr>
              <a:t>technology</a:t>
            </a:r>
            <a:endParaRPr lang="en-IN" sz="2400" b="0" strike="noStrike" spc="-1">
              <a:latin typeface="Arial"/>
            </a:endParaRPr>
          </a:p>
          <a:p>
            <a:pPr marL="298440" indent="-284760">
              <a:lnSpc>
                <a:spcPct val="100000"/>
              </a:lnSpc>
              <a:spcBef>
                <a:spcPts val="564"/>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Commercial vendors moved in Linux itself to provide  freely </a:t>
            </a:r>
            <a:r>
              <a:rPr lang="en-US" sz="2400" b="0" strike="noStrike" spc="-7">
                <a:solidFill>
                  <a:srgbClr val="003365"/>
                </a:solidFill>
                <a:latin typeface="Times New Roman"/>
                <a:ea typeface="DejaVu Sans"/>
              </a:rPr>
              <a:t>distributed </a:t>
            </a:r>
            <a:r>
              <a:rPr lang="en-US" sz="2400" b="0" strike="noStrike" spc="-1">
                <a:solidFill>
                  <a:srgbClr val="003365"/>
                </a:solidFill>
                <a:latin typeface="Times New Roman"/>
                <a:ea typeface="DejaVu Sans"/>
              </a:rPr>
              <a:t>code. They make their money </a:t>
            </a:r>
            <a:r>
              <a:rPr lang="en-US" sz="2400" b="0" strike="noStrike" spc="-7">
                <a:solidFill>
                  <a:srgbClr val="003365"/>
                </a:solidFill>
                <a:latin typeface="Times New Roman"/>
                <a:ea typeface="DejaVu Sans"/>
              </a:rPr>
              <a:t>by  </a:t>
            </a:r>
            <a:r>
              <a:rPr lang="en-US" sz="2400" b="0" strike="noStrike" spc="-1">
                <a:solidFill>
                  <a:srgbClr val="003365"/>
                </a:solidFill>
                <a:latin typeface="Times New Roman"/>
                <a:ea typeface="DejaVu Sans"/>
              </a:rPr>
              <a:t>compiling </a:t>
            </a:r>
            <a:r>
              <a:rPr lang="en-US" sz="2400" b="0" strike="noStrike" spc="-7">
                <a:solidFill>
                  <a:srgbClr val="003365"/>
                </a:solidFill>
                <a:latin typeface="Times New Roman"/>
                <a:ea typeface="DejaVu Sans"/>
              </a:rPr>
              <a:t>up </a:t>
            </a:r>
            <a:r>
              <a:rPr lang="en-US" sz="2400" b="0" strike="noStrike" spc="-1">
                <a:solidFill>
                  <a:srgbClr val="003365"/>
                </a:solidFill>
                <a:latin typeface="Times New Roman"/>
                <a:ea typeface="DejaVu Sans"/>
              </a:rPr>
              <a:t>various software </a:t>
            </a:r>
            <a:r>
              <a:rPr lang="en-US" sz="2400" b="0" strike="noStrike" spc="-7">
                <a:solidFill>
                  <a:srgbClr val="003365"/>
                </a:solidFill>
                <a:latin typeface="Times New Roman"/>
                <a:ea typeface="DejaVu Sans"/>
              </a:rPr>
              <a:t>and gathering </a:t>
            </a:r>
            <a:r>
              <a:rPr lang="en-US" sz="2400" b="0" strike="noStrike" spc="-1">
                <a:solidFill>
                  <a:srgbClr val="003365"/>
                </a:solidFill>
                <a:latin typeface="Times New Roman"/>
                <a:ea typeface="DejaVu Sans"/>
              </a:rPr>
              <a:t>them </a:t>
            </a:r>
            <a:r>
              <a:rPr lang="en-US" sz="2400" b="0" strike="noStrike" spc="-7">
                <a:solidFill>
                  <a:srgbClr val="003365"/>
                </a:solidFill>
                <a:latin typeface="Times New Roman"/>
                <a:ea typeface="DejaVu Sans"/>
              </a:rPr>
              <a:t>in </a:t>
            </a:r>
            <a:r>
              <a:rPr lang="en-US" sz="2400" b="0" strike="noStrike" spc="-1">
                <a:solidFill>
                  <a:srgbClr val="003365"/>
                </a:solidFill>
                <a:latin typeface="Times New Roman"/>
                <a:ea typeface="DejaVu Sans"/>
              </a:rPr>
              <a:t>a  </a:t>
            </a:r>
            <a:r>
              <a:rPr lang="en-US" sz="2400" b="0" strike="noStrike" spc="-7">
                <a:solidFill>
                  <a:srgbClr val="003365"/>
                </a:solidFill>
                <a:latin typeface="Times New Roman"/>
                <a:ea typeface="DejaVu Sans"/>
              </a:rPr>
              <a:t>distributable</a:t>
            </a:r>
            <a:r>
              <a:rPr lang="en-US" sz="2400" b="0" strike="noStrike" spc="-12">
                <a:solidFill>
                  <a:srgbClr val="003365"/>
                </a:solidFill>
                <a:latin typeface="Times New Roman"/>
                <a:ea typeface="DejaVu Sans"/>
              </a:rPr>
              <a:t> </a:t>
            </a:r>
            <a:r>
              <a:rPr lang="en-US" sz="2400" b="0" strike="noStrike" spc="-1">
                <a:solidFill>
                  <a:srgbClr val="003365"/>
                </a:solidFill>
                <a:latin typeface="Times New Roman"/>
                <a:ea typeface="DejaVu Sans"/>
              </a:rPr>
              <a:t>format</a:t>
            </a:r>
            <a:endParaRPr lang="en-IN" sz="2400" b="0" strike="noStrike" spc="-1">
              <a:latin typeface="Arial"/>
            </a:endParaRPr>
          </a:p>
          <a:p>
            <a:pPr marL="723240" lvl="1" indent="-253080">
              <a:lnSpc>
                <a:spcPct val="100000"/>
              </a:lnSpc>
              <a:spcBef>
                <a:spcPts val="556"/>
              </a:spcBef>
              <a:buClr>
                <a:srgbClr val="003365"/>
              </a:buClr>
              <a:buSzPct val="75000"/>
              <a:buFont typeface="Symbol"/>
              <a:buChar char=""/>
              <a:tabLst>
                <a:tab pos="723960" algn="l"/>
              </a:tabLst>
            </a:pPr>
            <a:r>
              <a:rPr lang="en-US" sz="2400" b="0" strike="noStrike" spc="-7">
                <a:solidFill>
                  <a:srgbClr val="003365"/>
                </a:solidFill>
                <a:latin typeface="Times New Roman"/>
                <a:ea typeface="DejaVu Sans"/>
              </a:rPr>
              <a:t>Red Hat, </a:t>
            </a:r>
            <a:r>
              <a:rPr lang="en-US" sz="2400" b="0" strike="noStrike" spc="-1">
                <a:solidFill>
                  <a:srgbClr val="003365"/>
                </a:solidFill>
                <a:latin typeface="Times New Roman"/>
                <a:ea typeface="DejaVu Sans"/>
              </a:rPr>
              <a:t>Slackware,</a:t>
            </a:r>
            <a:r>
              <a:rPr lang="en-US" sz="2400" b="0" strike="noStrike" spc="-12">
                <a:solidFill>
                  <a:srgbClr val="003365"/>
                </a:solidFill>
                <a:latin typeface="Times New Roman"/>
                <a:ea typeface="DejaVu Sans"/>
              </a:rPr>
              <a:t> </a:t>
            </a:r>
            <a:r>
              <a:rPr lang="en-US" sz="2400" b="0" strike="noStrike" spc="-7">
                <a:solidFill>
                  <a:srgbClr val="003365"/>
                </a:solidFill>
                <a:latin typeface="Times New Roman"/>
                <a:ea typeface="DejaVu Sans"/>
              </a:rPr>
              <a:t>etc</a:t>
            </a:r>
            <a:endParaRPr lang="en-IN" sz="2400" b="0" strike="noStrike" spc="-1">
              <a:latin typeface="Arial"/>
            </a:endParaRPr>
          </a:p>
          <a:p>
            <a:pPr marL="298440" indent="-284760">
              <a:lnSpc>
                <a:spcPct val="100000"/>
              </a:lnSpc>
              <a:spcBef>
                <a:spcPts val="570"/>
              </a:spcBef>
              <a:buClr>
                <a:srgbClr val="003365"/>
              </a:buClr>
              <a:buSzPct val="75000"/>
              <a:buFont typeface="Symbol"/>
              <a:buChar char=""/>
              <a:tabLst>
                <a:tab pos="297720" algn="l"/>
                <a:tab pos="298440" algn="l"/>
              </a:tabLst>
            </a:pPr>
            <a:r>
              <a:rPr lang="en-US" sz="2400" b="0" strike="noStrike" spc="-1">
                <a:solidFill>
                  <a:srgbClr val="003365"/>
                </a:solidFill>
                <a:latin typeface="Times New Roman"/>
                <a:ea typeface="DejaVu Sans"/>
              </a:rPr>
              <a:t>Chinese distribution of Linux also appeared in</a:t>
            </a:r>
            <a:r>
              <a:rPr lang="en-US" sz="2400" b="0" strike="noStrike" spc="-137">
                <a:solidFill>
                  <a:srgbClr val="003365"/>
                </a:solidFill>
                <a:latin typeface="Times New Roman"/>
                <a:ea typeface="DejaVu Sans"/>
              </a:rPr>
              <a:t> </a:t>
            </a:r>
            <a:r>
              <a:rPr lang="en-US" sz="2400" b="0" strike="noStrike" spc="-1">
                <a:solidFill>
                  <a:srgbClr val="003365"/>
                </a:solidFill>
                <a:latin typeface="Times New Roman"/>
                <a:ea typeface="DejaVu Sans"/>
              </a:rPr>
              <a:t>Taiwan  and China - CLE, Red Flag</a:t>
            </a:r>
            <a:r>
              <a:rPr lang="en-US" sz="2400" b="0" strike="noStrike" spc="-41">
                <a:solidFill>
                  <a:srgbClr val="003365"/>
                </a:solidFill>
                <a:latin typeface="Times New Roman"/>
                <a:ea typeface="DejaVu Sans"/>
              </a:rPr>
              <a:t> </a:t>
            </a:r>
            <a:r>
              <a:rPr lang="en-US" sz="2400" b="0" strike="noStrike" spc="-1">
                <a:solidFill>
                  <a:srgbClr val="003365"/>
                </a:solidFill>
                <a:latin typeface="Times New Roman"/>
                <a:ea typeface="DejaVu Sans"/>
              </a:rPr>
              <a:t>Linux</a:t>
            </a:r>
            <a:endParaRPr lang="en-IN" sz="2400" b="0" strike="noStrike" spc="-1">
              <a:latin typeface="Arial"/>
            </a:endParaRPr>
          </a:p>
          <a:p>
            <a:pPr>
              <a:lnSpc>
                <a:spcPct val="100000"/>
              </a:lnSpc>
              <a:spcBef>
                <a:spcPts val="641"/>
              </a:spcBef>
              <a:tabLst>
                <a:tab pos="0" algn="l"/>
              </a:tabLst>
            </a:pPr>
            <a:endParaRPr lang="en-IN" sz="24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0" y="10288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0" strike="noStrike" spc="-1">
                <a:solidFill>
                  <a:srgbClr val="000000"/>
                </a:solidFill>
                <a:latin typeface="Arial"/>
                <a:ea typeface="DejaVu Sans"/>
              </a:rPr>
              <a:t>ZIP Command</a:t>
            </a:r>
            <a:endParaRPr lang="en-IN" sz="4400" b="0" strike="noStrike" spc="-1">
              <a:latin typeface="Arial"/>
            </a:endParaRPr>
          </a:p>
        </p:txBody>
      </p:sp>
      <p:sp>
        <p:nvSpPr>
          <p:cNvPr id="560"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00"/>
              </a:spcBef>
              <a:buClr>
                <a:srgbClr val="000000"/>
              </a:buClr>
              <a:buFont typeface="Symbol"/>
              <a:buChar char=""/>
            </a:pPr>
            <a:r>
              <a:rPr lang="en-US" sz="2000" b="1" strike="noStrike" spc="-1">
                <a:solidFill>
                  <a:srgbClr val="000000"/>
                </a:solidFill>
                <a:latin typeface="Arial"/>
                <a:ea typeface="Arial"/>
              </a:rPr>
              <a:t>Syntax</a:t>
            </a:r>
            <a:endParaRPr lang="en-IN" sz="2000" b="0" strike="noStrike" spc="-1">
              <a:latin typeface="Arial"/>
            </a:endParaRPr>
          </a:p>
          <a:p>
            <a:pPr marL="743040" lvl="1" indent="-284760">
              <a:lnSpc>
                <a:spcPct val="100000"/>
              </a:lnSpc>
              <a:spcBef>
                <a:spcPts val="360"/>
              </a:spcBef>
              <a:buClr>
                <a:srgbClr val="FF0000"/>
              </a:buClr>
              <a:buFont typeface="Symbol"/>
              <a:buChar char=""/>
            </a:pPr>
            <a:r>
              <a:rPr lang="en-US" sz="1800" b="1" strike="noStrike" spc="-1">
                <a:solidFill>
                  <a:srgbClr val="FF0000"/>
                </a:solidFill>
                <a:latin typeface="Arial"/>
                <a:ea typeface="Arial"/>
              </a:rPr>
              <a:t>zip [options] zipfile files_list</a:t>
            </a:r>
            <a:endParaRPr lang="en-IN" sz="1800" b="0" strike="noStrike" spc="-1">
              <a:latin typeface="Arial"/>
            </a:endParaRPr>
          </a:p>
          <a:p>
            <a:pPr marL="343080" indent="-342000">
              <a:lnSpc>
                <a:spcPct val="100000"/>
              </a:lnSpc>
              <a:spcBef>
                <a:spcPts val="400"/>
              </a:spcBef>
              <a:buClr>
                <a:srgbClr val="000000"/>
              </a:buClr>
              <a:buFont typeface="Symbol"/>
              <a:buChar char=""/>
            </a:pPr>
            <a:r>
              <a:rPr lang="en-US" sz="2000" b="1" strike="noStrike" spc="-1">
                <a:solidFill>
                  <a:srgbClr val="000000"/>
                </a:solidFill>
                <a:latin typeface="Arial"/>
                <a:ea typeface="Arial"/>
              </a:rPr>
              <a:t>Extracting from .zip</a:t>
            </a:r>
            <a:endParaRPr lang="en-IN" sz="2000" b="0" strike="noStrike" spc="-1">
              <a:latin typeface="Arial"/>
            </a:endParaRPr>
          </a:p>
          <a:p>
            <a:pPr marL="743040" lvl="1" indent="-284760">
              <a:lnSpc>
                <a:spcPct val="100000"/>
              </a:lnSpc>
              <a:spcBef>
                <a:spcPts val="360"/>
              </a:spcBef>
              <a:buClr>
                <a:srgbClr val="000000"/>
              </a:buClr>
              <a:buFont typeface="Symbol"/>
              <a:buChar char=""/>
            </a:pPr>
            <a:r>
              <a:rPr lang="en-US" sz="1800" b="0" strike="noStrike" spc="-1">
                <a:solidFill>
                  <a:srgbClr val="000000"/>
                </a:solidFill>
                <a:latin typeface="Arial"/>
                <a:ea typeface="Arial"/>
              </a:rPr>
              <a:t>Unzip &lt;filename.zip&gt;</a:t>
            </a:r>
            <a:endParaRPr lang="en-IN" sz="1800" b="0" strike="noStrike" spc="-1">
              <a:latin typeface="Arial"/>
            </a:endParaRPr>
          </a:p>
          <a:p>
            <a:pPr marL="343080" indent="-342000">
              <a:lnSpc>
                <a:spcPct val="100000"/>
              </a:lnSpc>
              <a:spcBef>
                <a:spcPts val="400"/>
              </a:spcBef>
              <a:buClr>
                <a:srgbClr val="000000"/>
              </a:buClr>
              <a:buFont typeface="Symbol"/>
              <a:buChar char=""/>
            </a:pPr>
            <a:r>
              <a:rPr lang="en-US" sz="2000" b="1" strike="noStrike" spc="-1">
                <a:solidFill>
                  <a:srgbClr val="000000"/>
                </a:solidFill>
                <a:latin typeface="Arial"/>
                <a:ea typeface="Arial"/>
              </a:rPr>
              <a:t>Possibilities:</a:t>
            </a:r>
            <a:endParaRPr lang="en-IN" sz="2000" b="0" strike="noStrike" spc="-1">
              <a:latin typeface="Arial"/>
            </a:endParaRPr>
          </a:p>
          <a:p>
            <a:pPr marL="914400" lvl="1" indent="-513360">
              <a:lnSpc>
                <a:spcPct val="100000"/>
              </a:lnSpc>
              <a:spcBef>
                <a:spcPts val="360"/>
              </a:spcBef>
              <a:buClr>
                <a:srgbClr val="000000"/>
              </a:buClr>
              <a:buFont typeface="StarSymbol"/>
              <a:buAutoNum type="arabicPeriod"/>
            </a:pPr>
            <a:r>
              <a:rPr lang="en-US" sz="1800" b="1" strike="noStrike" spc="-1">
                <a:solidFill>
                  <a:srgbClr val="000000"/>
                </a:solidFill>
                <a:latin typeface="Arial"/>
                <a:ea typeface="Arial"/>
              </a:rPr>
              <a:t>-d </a:t>
            </a:r>
            <a:r>
              <a:rPr lang="en-US" sz="1800" b="0" strike="noStrike" spc="-1">
                <a:solidFill>
                  <a:srgbClr val="000000"/>
                </a:solidFill>
                <a:latin typeface="Arial"/>
                <a:ea typeface="Arial"/>
              </a:rPr>
              <a:t>removes files from a zip archieve</a:t>
            </a:r>
            <a:endParaRPr lang="en-IN" sz="1800" b="0" strike="noStrike" spc="-1">
              <a:latin typeface="Arial"/>
            </a:endParaRPr>
          </a:p>
          <a:p>
            <a:pPr marL="800280">
              <a:lnSpc>
                <a:spcPct val="100000"/>
              </a:lnSpc>
              <a:spcBef>
                <a:spcPts val="320"/>
              </a:spcBef>
              <a:tabLst>
                <a:tab pos="0" algn="l"/>
              </a:tabLst>
            </a:pPr>
            <a:r>
              <a:rPr lang="en-US" sz="1600" b="0" i="1" strike="noStrike" spc="-1">
                <a:solidFill>
                  <a:srgbClr val="000000"/>
                </a:solidFill>
                <a:latin typeface="Arial"/>
                <a:ea typeface="Arial"/>
              </a:rPr>
              <a:t>Zip –d &lt;filename.zip&gt; &lt;file.txt&gt;</a:t>
            </a:r>
            <a:endParaRPr lang="en-IN" sz="1600" b="0" strike="noStrike" spc="-1">
              <a:latin typeface="Arial"/>
            </a:endParaRPr>
          </a:p>
          <a:p>
            <a:pPr marL="914400" lvl="1" indent="-513360">
              <a:lnSpc>
                <a:spcPct val="100000"/>
              </a:lnSpc>
              <a:spcBef>
                <a:spcPts val="360"/>
              </a:spcBef>
              <a:buClr>
                <a:srgbClr val="000000"/>
              </a:buClr>
              <a:buFont typeface="StarSymbol"/>
              <a:buAutoNum type="arabicPeriod"/>
              <a:tabLst>
                <a:tab pos="0" algn="l"/>
              </a:tabLst>
            </a:pPr>
            <a:r>
              <a:rPr lang="en-US" sz="1800" b="1" strike="noStrike" spc="-1">
                <a:solidFill>
                  <a:srgbClr val="000000"/>
                </a:solidFill>
                <a:latin typeface="Arial"/>
                <a:ea typeface="Arial"/>
              </a:rPr>
              <a:t>-u </a:t>
            </a:r>
            <a:r>
              <a:rPr lang="en-US" sz="1800" b="0" strike="noStrike" spc="-1">
                <a:solidFill>
                  <a:srgbClr val="000000"/>
                </a:solidFill>
                <a:latin typeface="Arial"/>
                <a:ea typeface="Arial"/>
              </a:rPr>
              <a:t>updates a file in zip archieve</a:t>
            </a:r>
            <a:endParaRPr lang="en-IN" sz="1800" b="0" strike="noStrike" spc="-1">
              <a:latin typeface="Arial"/>
            </a:endParaRPr>
          </a:p>
          <a:p>
            <a:pPr marL="399960">
              <a:lnSpc>
                <a:spcPct val="100000"/>
              </a:lnSpc>
              <a:spcBef>
                <a:spcPts val="360"/>
              </a:spcBef>
              <a:tabLst>
                <a:tab pos="0" algn="l"/>
              </a:tabLst>
            </a:pPr>
            <a:r>
              <a:rPr lang="en-US" sz="1800" b="0" strike="noStrike" spc="-1">
                <a:solidFill>
                  <a:srgbClr val="000000"/>
                </a:solidFill>
                <a:latin typeface="Arial"/>
                <a:ea typeface="Arial"/>
              </a:rPr>
              <a:t>    </a:t>
            </a:r>
            <a:r>
              <a:rPr lang="en-US" sz="1800" b="0" i="1" strike="noStrike" spc="-1">
                <a:solidFill>
                  <a:srgbClr val="000000"/>
                </a:solidFill>
                <a:latin typeface="Arial"/>
                <a:ea typeface="Arial"/>
              </a:rPr>
              <a:t>Zip –u &lt;filename.zip&gt; &lt;file.txt&gt;</a:t>
            </a:r>
            <a:endParaRPr lang="en-IN" sz="1800" b="0" strike="noStrike" spc="-1">
              <a:latin typeface="Arial"/>
            </a:endParaRPr>
          </a:p>
          <a:p>
            <a:pPr marL="399960">
              <a:lnSpc>
                <a:spcPct val="100000"/>
              </a:lnSpc>
              <a:spcBef>
                <a:spcPts val="360"/>
              </a:spcBef>
              <a:tabLst>
                <a:tab pos="0" algn="l"/>
              </a:tabLst>
            </a:pPr>
            <a:r>
              <a:rPr lang="en-US" sz="1800" b="0" strike="noStrike" spc="-1">
                <a:solidFill>
                  <a:srgbClr val="000000"/>
                </a:solidFill>
                <a:latin typeface="Arial"/>
                <a:ea typeface="Arial"/>
              </a:rPr>
              <a:t>3.   </a:t>
            </a:r>
            <a:r>
              <a:rPr lang="en-US" sz="1800" b="1" strike="noStrike" spc="-1">
                <a:solidFill>
                  <a:srgbClr val="000000"/>
                </a:solidFill>
                <a:latin typeface="Arial"/>
                <a:ea typeface="Arial"/>
              </a:rPr>
              <a:t>-m </a:t>
            </a:r>
            <a:r>
              <a:rPr lang="en-US" sz="1800" b="0" strike="noStrike" spc="-1">
                <a:solidFill>
                  <a:srgbClr val="000000"/>
                </a:solidFill>
                <a:latin typeface="Arial"/>
                <a:ea typeface="Arial"/>
              </a:rPr>
              <a:t>deletes original files after zipping</a:t>
            </a:r>
            <a:endParaRPr lang="en-IN" sz="1800" b="0" strike="noStrike" spc="-1">
              <a:latin typeface="Arial"/>
            </a:endParaRPr>
          </a:p>
          <a:p>
            <a:pPr marL="399960">
              <a:lnSpc>
                <a:spcPct val="100000"/>
              </a:lnSpc>
              <a:spcBef>
                <a:spcPts val="360"/>
              </a:spcBef>
              <a:tabLst>
                <a:tab pos="0" algn="l"/>
              </a:tabLst>
            </a:pPr>
            <a:r>
              <a:rPr lang="en-US" sz="1800" b="0" strike="noStrike" spc="-1">
                <a:solidFill>
                  <a:srgbClr val="000000"/>
                </a:solidFill>
                <a:latin typeface="Arial"/>
                <a:ea typeface="Arial"/>
              </a:rPr>
              <a:t>   </a:t>
            </a:r>
            <a:r>
              <a:rPr lang="en-US" sz="1800" b="0" i="1" strike="noStrike" spc="-1">
                <a:solidFill>
                  <a:srgbClr val="000000"/>
                </a:solidFill>
                <a:latin typeface="Arial"/>
                <a:ea typeface="Arial"/>
              </a:rPr>
              <a:t> Zip –m &lt;filename.zip&gt; file.txt</a:t>
            </a:r>
            <a:endParaRPr lang="en-IN" sz="1800" b="0" strike="noStrike" spc="-1">
              <a:latin typeface="Arial"/>
            </a:endParaRPr>
          </a:p>
          <a:p>
            <a:pPr marL="399960">
              <a:lnSpc>
                <a:spcPct val="100000"/>
              </a:lnSpc>
              <a:spcBef>
                <a:spcPts val="360"/>
              </a:spcBef>
              <a:tabLst>
                <a:tab pos="0" algn="l"/>
              </a:tabLst>
            </a:pPr>
            <a:r>
              <a:rPr lang="en-US" sz="1800" b="0" strike="noStrike" spc="-1">
                <a:solidFill>
                  <a:srgbClr val="000000"/>
                </a:solidFill>
                <a:latin typeface="Arial"/>
                <a:ea typeface="Arial"/>
              </a:rPr>
              <a:t>4.  </a:t>
            </a:r>
            <a:r>
              <a:rPr lang="en-US" sz="1800" b="1" strike="noStrike" spc="-1">
                <a:solidFill>
                  <a:srgbClr val="000000"/>
                </a:solidFill>
                <a:latin typeface="Arial"/>
                <a:ea typeface="Arial"/>
              </a:rPr>
              <a:t>-r  </a:t>
            </a:r>
            <a:r>
              <a:rPr lang="en-US" sz="1800" b="0" strike="noStrike" spc="-1">
                <a:solidFill>
                  <a:srgbClr val="000000"/>
                </a:solidFill>
                <a:latin typeface="Arial"/>
                <a:ea typeface="Arial"/>
              </a:rPr>
              <a:t>recursively zips files in a directory</a:t>
            </a:r>
            <a:endParaRPr lang="en-IN" sz="1800" b="0" strike="noStrike" spc="-1">
              <a:latin typeface="Arial"/>
            </a:endParaRPr>
          </a:p>
          <a:p>
            <a:pPr marL="399960">
              <a:lnSpc>
                <a:spcPct val="100000"/>
              </a:lnSpc>
              <a:spcBef>
                <a:spcPts val="360"/>
              </a:spcBef>
              <a:tabLst>
                <a:tab pos="0" algn="l"/>
              </a:tabLst>
            </a:pPr>
            <a:r>
              <a:rPr lang="en-US" sz="1800" b="1" strike="noStrike" spc="-1">
                <a:solidFill>
                  <a:srgbClr val="000000"/>
                </a:solidFill>
                <a:latin typeface="Arial"/>
                <a:ea typeface="Arial"/>
              </a:rPr>
              <a:t>    </a:t>
            </a:r>
            <a:r>
              <a:rPr lang="en-US" sz="1800" b="0" i="1" strike="noStrike" spc="-1">
                <a:solidFill>
                  <a:srgbClr val="000000"/>
                </a:solidFill>
                <a:latin typeface="Arial"/>
                <a:ea typeface="Arial"/>
              </a:rPr>
              <a:t> Zip –r &lt;filename.zip&gt; &lt;directory_name&gt;</a:t>
            </a:r>
            <a:endParaRPr lang="en-IN" sz="1800" b="0" strike="noStrike" spc="-1">
              <a:latin typeface="Arial"/>
            </a:endParaRPr>
          </a:p>
          <a:p>
            <a:pPr marL="399960">
              <a:lnSpc>
                <a:spcPct val="100000"/>
              </a:lnSpc>
              <a:spcBef>
                <a:spcPts val="360"/>
              </a:spcBef>
              <a:tabLst>
                <a:tab pos="0" algn="l"/>
              </a:tabLst>
            </a:pPr>
            <a:r>
              <a:rPr lang="en-US" sz="1800" b="1" strike="noStrike" spc="-1">
                <a:solidFill>
                  <a:srgbClr val="000000"/>
                </a:solidFill>
                <a:latin typeface="Arial"/>
                <a:ea typeface="Arial"/>
              </a:rPr>
              <a:t>5.  -v </a:t>
            </a:r>
            <a:r>
              <a:rPr lang="en-US" sz="1800" b="0" strike="noStrike" spc="-1">
                <a:solidFill>
                  <a:srgbClr val="000000"/>
                </a:solidFill>
                <a:latin typeface="Arial"/>
                <a:ea typeface="Arial"/>
              </a:rPr>
              <a:t>verbose mode or prints diagnostic information</a:t>
            </a:r>
            <a:endParaRPr lang="en-IN" sz="1800" b="0" strike="noStrike" spc="-1">
              <a:latin typeface="Arial"/>
            </a:endParaRPr>
          </a:p>
          <a:p>
            <a:pPr marL="399960">
              <a:lnSpc>
                <a:spcPct val="100000"/>
              </a:lnSpc>
              <a:spcBef>
                <a:spcPts val="360"/>
              </a:spcBef>
              <a:tabLst>
                <a:tab pos="0" algn="l"/>
              </a:tabLst>
            </a:pPr>
            <a:r>
              <a:rPr lang="en-US" sz="1800" b="1" strike="noStrike" spc="-1">
                <a:solidFill>
                  <a:srgbClr val="000000"/>
                </a:solidFill>
                <a:latin typeface="Arial"/>
                <a:ea typeface="Arial"/>
              </a:rPr>
              <a:t>   </a:t>
            </a:r>
            <a:r>
              <a:rPr lang="en-US" sz="1800" b="0" i="1" strike="noStrike" spc="-1">
                <a:solidFill>
                  <a:srgbClr val="000000"/>
                </a:solidFill>
                <a:latin typeface="Arial"/>
                <a:ea typeface="Arial"/>
              </a:rPr>
              <a:t> Zip –v &lt;filename.zip&gt; &lt;file1.txt&gt;</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5">
                <a:solidFill>
                  <a:srgbClr val="2D2D8A"/>
                </a:solidFill>
                <a:latin typeface="Arial"/>
                <a:ea typeface="DejaVu Sans"/>
              </a:rPr>
              <a:t> </a:t>
            </a:r>
            <a:r>
              <a:rPr lang="en-US" sz="4400" b="1" i="1" strike="noStrike" spc="-7">
                <a:solidFill>
                  <a:srgbClr val="2D2D8A"/>
                </a:solidFill>
                <a:latin typeface="Arial"/>
                <a:ea typeface="DejaVu Sans"/>
              </a:rPr>
              <a:t>Gzip/gunzip Command</a:t>
            </a:r>
            <a:endParaRPr lang="en-IN" sz="4400" b="0" strike="noStrike" spc="-1">
              <a:latin typeface="Arial"/>
            </a:endParaRPr>
          </a:p>
        </p:txBody>
      </p:sp>
      <p:sp>
        <p:nvSpPr>
          <p:cNvPr id="562" name="CustomShape 2"/>
          <p:cNvSpPr/>
          <p:nvPr/>
        </p:nvSpPr>
        <p:spPr>
          <a:xfrm>
            <a:off x="38088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9"/>
              </a:spcBef>
              <a:buClr>
                <a:srgbClr val="2D2D8A"/>
              </a:buClr>
              <a:buFont typeface="Symbol"/>
              <a:buChar char=""/>
              <a:tabLst>
                <a:tab pos="354960" algn="l"/>
                <a:tab pos="355680" algn="l"/>
              </a:tabLst>
            </a:pPr>
            <a:r>
              <a:rPr lang="en-US" sz="2000" b="0" strike="noStrike" spc="-1">
                <a:solidFill>
                  <a:srgbClr val="2D2D8A"/>
                </a:solidFill>
                <a:latin typeface="Times New Roman"/>
                <a:ea typeface="DejaVu Sans"/>
              </a:rPr>
              <a:t>Another popular compression algorithm that allows to reduce the size of a file and keep original file mode, ownership and timestamp.</a:t>
            </a:r>
            <a:endParaRPr lang="en-IN" sz="2000" b="0" strike="noStrike" spc="-1">
              <a:latin typeface="Arial"/>
            </a:endParaRPr>
          </a:p>
          <a:p>
            <a:pPr marL="355680" indent="-342000">
              <a:lnSpc>
                <a:spcPct val="100000"/>
              </a:lnSpc>
              <a:spcBef>
                <a:spcPts val="99"/>
              </a:spcBef>
              <a:buClr>
                <a:srgbClr val="2D2D8A"/>
              </a:buClr>
              <a:buFont typeface="Symbol"/>
              <a:buChar char=""/>
              <a:tabLst>
                <a:tab pos="354960" algn="l"/>
                <a:tab pos="355680" algn="l"/>
              </a:tabLst>
            </a:pPr>
            <a:r>
              <a:rPr lang="en-US" sz="2000" b="0" i="1" strike="noStrike" spc="-7">
                <a:solidFill>
                  <a:srgbClr val="2D2D8A"/>
                </a:solidFill>
                <a:latin typeface="Times New Roman"/>
                <a:ea typeface="DejaVu Sans"/>
              </a:rPr>
              <a:t>.gz file format and uses gzip utility to compress and decompress files</a:t>
            </a:r>
            <a:endParaRPr lang="en-IN" sz="2000" b="0" strike="noStrike" spc="-1">
              <a:latin typeface="Arial"/>
            </a:endParaRPr>
          </a:p>
          <a:p>
            <a:pPr marL="355680" indent="-342000">
              <a:lnSpc>
                <a:spcPct val="100000"/>
              </a:lnSpc>
              <a:spcBef>
                <a:spcPts val="99"/>
              </a:spcBef>
              <a:buClr>
                <a:srgbClr val="2D2D8A"/>
              </a:buClr>
              <a:buFont typeface="Symbol"/>
              <a:buChar char=""/>
              <a:tabLst>
                <a:tab pos="755640" algn="l"/>
              </a:tabLst>
            </a:pPr>
            <a:r>
              <a:rPr lang="en-US" sz="2000" b="0" strike="noStrike" spc="-7">
                <a:solidFill>
                  <a:srgbClr val="2D2D8A"/>
                </a:solidFill>
                <a:latin typeface="Times New Roman"/>
                <a:ea typeface="DejaVu Sans"/>
              </a:rPr>
              <a:t>By default, </a:t>
            </a:r>
            <a:r>
              <a:rPr lang="en-US" sz="2000" b="0" i="1" strike="noStrike" spc="-7">
                <a:solidFill>
                  <a:srgbClr val="2D2D8A"/>
                </a:solidFill>
                <a:latin typeface="Times New Roman"/>
                <a:ea typeface="DejaVu Sans"/>
              </a:rPr>
              <a:t>gzip </a:t>
            </a:r>
            <a:r>
              <a:rPr lang="en-US" sz="2000" b="0" strike="noStrike" spc="-7">
                <a:solidFill>
                  <a:srgbClr val="2D2D8A"/>
                </a:solidFill>
                <a:latin typeface="Times New Roman"/>
                <a:ea typeface="DejaVu Sans"/>
              </a:rPr>
              <a:t>keeps the original file  name and timestamp in the compressed  file</a:t>
            </a:r>
            <a:endParaRPr lang="en-IN" sz="2000" b="0" strike="noStrike" spc="-1">
              <a:latin typeface="Arial"/>
            </a:endParaRPr>
          </a:p>
          <a:p>
            <a:pPr marL="355680" indent="-342000">
              <a:lnSpc>
                <a:spcPct val="100000"/>
              </a:lnSpc>
              <a:spcBef>
                <a:spcPts val="99"/>
              </a:spcBef>
              <a:buClr>
                <a:srgbClr val="2D2D8A"/>
              </a:buClr>
              <a:buFont typeface="Symbol"/>
              <a:buChar char=""/>
              <a:tabLst>
                <a:tab pos="755640" algn="l"/>
              </a:tabLst>
            </a:pPr>
            <a:r>
              <a:rPr lang="en-US" sz="2000" b="0" i="1" strike="noStrike" spc="-7">
                <a:solidFill>
                  <a:srgbClr val="2D2D8A"/>
                </a:solidFill>
                <a:latin typeface="Times New Roman"/>
                <a:ea typeface="DejaVu Sans"/>
              </a:rPr>
              <a:t>Syntax:</a:t>
            </a:r>
            <a:endParaRPr lang="en-IN" sz="2000" b="0" strike="noStrike" spc="-1">
              <a:latin typeface="Arial"/>
            </a:endParaRPr>
          </a:p>
          <a:p>
            <a:pPr marL="755640" lvl="1" indent="-284760">
              <a:lnSpc>
                <a:spcPct val="100000"/>
              </a:lnSpc>
              <a:spcBef>
                <a:spcPts val="700"/>
              </a:spcBef>
              <a:buClr>
                <a:srgbClr val="FF0000"/>
              </a:buClr>
              <a:buFont typeface="Symbol"/>
              <a:buChar char=""/>
              <a:tabLst>
                <a:tab pos="755640" algn="l"/>
              </a:tabLst>
            </a:pPr>
            <a:r>
              <a:rPr lang="en-US" sz="2000" b="0" strike="noStrike" spc="-7">
                <a:solidFill>
                  <a:srgbClr val="FF0000"/>
                </a:solidFill>
                <a:latin typeface="Times New Roman"/>
                <a:ea typeface="DejaVu Sans"/>
              </a:rPr>
              <a:t>gzip</a:t>
            </a:r>
            <a:r>
              <a:rPr lang="en-US" sz="2000" b="0" strike="noStrike" spc="-1">
                <a:solidFill>
                  <a:srgbClr val="2D2D8A"/>
                </a:solidFill>
                <a:latin typeface="Times New Roman"/>
                <a:ea typeface="DejaVu Sans"/>
              </a:rPr>
              <a:t> &lt;</a:t>
            </a:r>
            <a:r>
              <a:rPr lang="en-US" sz="2000" b="0" strike="noStrike" spc="-7">
                <a:solidFill>
                  <a:srgbClr val="2D2D8A"/>
                </a:solidFill>
                <a:latin typeface="Times New Roman"/>
                <a:ea typeface="DejaVu Sans"/>
              </a:rPr>
              <a:t>test.txt&gt;</a:t>
            </a:r>
            <a:endParaRPr lang="en-IN" sz="2000" b="0" strike="noStrike" spc="-1">
              <a:latin typeface="Arial"/>
            </a:endParaRPr>
          </a:p>
          <a:p>
            <a:pPr marL="755640" lvl="1" indent="-284760">
              <a:lnSpc>
                <a:spcPct val="100000"/>
              </a:lnSpc>
              <a:spcBef>
                <a:spcPts val="700"/>
              </a:spcBef>
              <a:buClr>
                <a:srgbClr val="2D2D8A"/>
              </a:buClr>
              <a:buFont typeface="Symbol"/>
              <a:buChar char=""/>
              <a:tabLst>
                <a:tab pos="354960" algn="l"/>
                <a:tab pos="355680" algn="l"/>
              </a:tabLst>
            </a:pPr>
            <a:r>
              <a:rPr lang="en-US" sz="2000" b="0" strike="noStrike" spc="-7">
                <a:solidFill>
                  <a:srgbClr val="2D2D8A"/>
                </a:solidFill>
                <a:latin typeface="Times New Roman"/>
                <a:ea typeface="DejaVu Sans"/>
              </a:rPr>
              <a:t>Shall create a &lt;test.txt.gz&gt; and delete the original file</a:t>
            </a:r>
            <a:endParaRPr lang="en-IN" sz="2000" b="0" strike="noStrike" spc="-1">
              <a:latin typeface="Arial"/>
            </a:endParaRPr>
          </a:p>
          <a:p>
            <a:pPr marL="355680" indent="-342000">
              <a:lnSpc>
                <a:spcPct val="100000"/>
              </a:lnSpc>
              <a:spcBef>
                <a:spcPts val="799"/>
              </a:spcBef>
              <a:buClr>
                <a:srgbClr val="000000"/>
              </a:buClr>
              <a:buFont typeface="Symbol"/>
              <a:buChar char=""/>
              <a:tabLst>
                <a:tab pos="354960" algn="l"/>
                <a:tab pos="355680" algn="l"/>
              </a:tabLst>
            </a:pPr>
            <a:r>
              <a:rPr lang="en-US" sz="2000" b="0" strike="noStrike" spc="-7">
                <a:solidFill>
                  <a:srgbClr val="000000"/>
                </a:solidFill>
                <a:latin typeface="Arial"/>
                <a:ea typeface="Arial"/>
              </a:rPr>
              <a:t>For compress multiple files or directory into one file, first you need to create a Tar archive and then compress the .tar file with Gzip. A file that ends in .tar.gz or .tgz is a Tar archive compressed with Gzip.</a:t>
            </a:r>
            <a:endParaRPr lang="en-IN" sz="2000" b="0" strike="noStrike" spc="-1">
              <a:latin typeface="Arial"/>
            </a:endParaRPr>
          </a:p>
          <a:p>
            <a:pPr>
              <a:lnSpc>
                <a:spcPct val="100000"/>
              </a:lnSpc>
              <a:spcBef>
                <a:spcPts val="799"/>
              </a:spcBef>
              <a:tabLst>
                <a:tab pos="354960" algn="l"/>
                <a:tab pos="355680" algn="l"/>
              </a:tabLst>
            </a:pPr>
            <a:endParaRPr lang="en-IN" sz="2000" b="0" strike="noStrike" spc="-1">
              <a:latin typeface="Arial"/>
            </a:endParaRPr>
          </a:p>
          <a:p>
            <a:pPr marL="457200">
              <a:lnSpc>
                <a:spcPct val="100000"/>
              </a:lnSpc>
              <a:spcBef>
                <a:spcPts val="479"/>
              </a:spcBef>
              <a:tabLst>
                <a:tab pos="0" algn="l"/>
              </a:tabLst>
            </a:pPr>
            <a:endParaRPr lang="en-IN" sz="20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0" y="9712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i="1" strike="noStrike" spc="-1">
                <a:solidFill>
                  <a:srgbClr val="2D2D8A"/>
                </a:solidFill>
                <a:latin typeface="Arial"/>
                <a:ea typeface="DejaVu Sans"/>
              </a:rPr>
              <a:t>Gzip/gunzip Command</a:t>
            </a:r>
            <a:r>
              <a:rPr lang="en-US" sz="4400" b="0" strike="noStrike" spc="-1">
                <a:solidFill>
                  <a:srgbClr val="000000"/>
                </a:solidFill>
                <a:latin typeface="Arial"/>
                <a:ea typeface="Arial"/>
              </a:rPr>
              <a:t>​</a:t>
            </a:r>
            <a:endParaRPr lang="en-IN" sz="4400" b="0" strike="noStrike" spc="-1">
              <a:latin typeface="Arial"/>
            </a:endParaRPr>
          </a:p>
        </p:txBody>
      </p:sp>
      <p:sp>
        <p:nvSpPr>
          <p:cNvPr id="564" name="CustomShape 2"/>
          <p:cNvSpPr/>
          <p:nvPr/>
        </p:nvSpPr>
        <p:spPr>
          <a:xfrm>
            <a:off x="169560" y="1600200"/>
            <a:ext cx="88466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799"/>
              </a:spcBef>
              <a:buClr>
                <a:srgbClr val="2D2D8A"/>
              </a:buClr>
              <a:buFont typeface="Symbol"/>
              <a:buChar char=""/>
            </a:pPr>
            <a:r>
              <a:rPr lang="en-US" sz="2400" b="0" strike="noStrike" spc="-1">
                <a:solidFill>
                  <a:srgbClr val="2D2D8A"/>
                </a:solidFill>
                <a:latin typeface="Times New Roman"/>
                <a:ea typeface="DejaVu Sans"/>
              </a:rPr>
              <a:t>Gunzip synopsis</a:t>
            </a:r>
            <a:endParaRPr lang="en-IN" sz="2400" b="0" strike="noStrike" spc="-1">
              <a:latin typeface="Arial"/>
            </a:endParaRPr>
          </a:p>
          <a:p>
            <a:pPr marL="755640" lvl="1" indent="-284760">
              <a:lnSpc>
                <a:spcPct val="100000"/>
              </a:lnSpc>
              <a:spcBef>
                <a:spcPts val="799"/>
              </a:spcBef>
              <a:buClr>
                <a:srgbClr val="000000"/>
              </a:buClr>
              <a:buFont typeface="Symbol"/>
              <a:buChar char=""/>
            </a:pPr>
            <a:r>
              <a:rPr lang="en-US" sz="1800" b="1" strike="noStrike" spc="-1">
                <a:solidFill>
                  <a:srgbClr val="000000"/>
                </a:solidFill>
                <a:latin typeface="Arial"/>
                <a:ea typeface="Arial"/>
              </a:rPr>
              <a:t>gunzip </a:t>
            </a:r>
            <a:r>
              <a:rPr lang="en-US" sz="1800" b="0" strike="noStrike" spc="-1">
                <a:solidFill>
                  <a:srgbClr val="000000"/>
                </a:solidFill>
                <a:latin typeface="Arial"/>
                <a:ea typeface="Arial"/>
              </a:rPr>
              <a:t>[ </a:t>
            </a:r>
            <a:r>
              <a:rPr lang="en-US" sz="1800" b="1" strike="noStrike" spc="-1">
                <a:solidFill>
                  <a:srgbClr val="000000"/>
                </a:solidFill>
                <a:latin typeface="Arial"/>
                <a:ea typeface="Arial"/>
              </a:rPr>
              <a:t>-acfhlLnNrtvV </a:t>
            </a:r>
            <a:r>
              <a:rPr lang="en-US" sz="1800" b="0" strike="noStrike" spc="-1">
                <a:solidFill>
                  <a:srgbClr val="000000"/>
                </a:solidFill>
                <a:latin typeface="Arial"/>
                <a:ea typeface="Arial"/>
              </a:rPr>
              <a:t>] [</a:t>
            </a:r>
            <a:r>
              <a:rPr lang="en-US" sz="1800" b="1" strike="noStrike" spc="-1">
                <a:solidFill>
                  <a:srgbClr val="000000"/>
                </a:solidFill>
                <a:latin typeface="Arial"/>
                <a:ea typeface="Arial"/>
              </a:rPr>
              <a:t>-S suffix</a:t>
            </a:r>
            <a:r>
              <a:rPr lang="en-US" sz="1800" b="0" strike="noStrike" spc="-1">
                <a:solidFill>
                  <a:srgbClr val="000000"/>
                </a:solidFill>
                <a:latin typeface="Arial"/>
                <a:ea typeface="Arial"/>
              </a:rPr>
              <a:t>] [ </a:t>
            </a:r>
            <a:r>
              <a:rPr lang="en-US" sz="1800" b="0" i="1" strike="noStrike" spc="-1">
                <a:solidFill>
                  <a:srgbClr val="000000"/>
                </a:solidFill>
                <a:latin typeface="Arial"/>
                <a:ea typeface="Arial"/>
              </a:rPr>
              <a:t>name ... </a:t>
            </a:r>
            <a:r>
              <a:rPr lang="en-US" sz="1800" b="0" strike="noStrike" spc="-1">
                <a:solidFill>
                  <a:srgbClr val="000000"/>
                </a:solidFill>
                <a:latin typeface="Arial"/>
                <a:ea typeface="Arial"/>
              </a:rPr>
              <a:t>]</a:t>
            </a:r>
            <a:endParaRPr lang="en-IN" sz="1800" b="0" strike="noStrike" spc="-1">
              <a:latin typeface="Arial"/>
            </a:endParaRPr>
          </a:p>
          <a:p>
            <a:pPr marL="755640" lvl="1" indent="-284760">
              <a:lnSpc>
                <a:spcPct val="100000"/>
              </a:lnSpc>
              <a:spcBef>
                <a:spcPts val="799"/>
              </a:spcBef>
              <a:buClr>
                <a:srgbClr val="2D2D8A"/>
              </a:buClr>
              <a:buFont typeface="Symbol"/>
              <a:buChar char=""/>
            </a:pPr>
            <a:r>
              <a:rPr lang="en-US" sz="1800" b="0" i="1" strike="noStrike" spc="-1">
                <a:solidFill>
                  <a:srgbClr val="2D2D8A"/>
                </a:solidFill>
                <a:latin typeface="Times New Roman"/>
                <a:ea typeface="Arial"/>
              </a:rPr>
              <a:t>gunzip </a:t>
            </a:r>
            <a:r>
              <a:rPr lang="en-US" sz="1800" b="0" strike="noStrike" spc="-1">
                <a:solidFill>
                  <a:srgbClr val="2D2D8A"/>
                </a:solidFill>
                <a:latin typeface="Times New Roman"/>
                <a:ea typeface="Arial"/>
              </a:rPr>
              <a:t>also recognizes the special  extensions </a:t>
            </a:r>
            <a:r>
              <a:rPr lang="en-US" sz="1800" b="1" strike="noStrike" spc="-1">
                <a:solidFill>
                  <a:srgbClr val="2D2D8A"/>
                </a:solidFill>
                <a:latin typeface="Times New Roman"/>
                <a:ea typeface="Arial"/>
              </a:rPr>
              <a:t>.tgz </a:t>
            </a:r>
            <a:r>
              <a:rPr lang="en-US" sz="1800" b="0" strike="noStrike" spc="-1">
                <a:solidFill>
                  <a:srgbClr val="2D2D8A"/>
                </a:solidFill>
                <a:latin typeface="Times New Roman"/>
                <a:ea typeface="Arial"/>
              </a:rPr>
              <a:t>and </a:t>
            </a:r>
            <a:r>
              <a:rPr lang="en-US" sz="1800" b="1" strike="noStrike" spc="-1">
                <a:solidFill>
                  <a:srgbClr val="2D2D8A"/>
                </a:solidFill>
                <a:latin typeface="Times New Roman"/>
                <a:ea typeface="Arial"/>
              </a:rPr>
              <a:t>.taz </a:t>
            </a:r>
            <a:r>
              <a:rPr lang="en-US" sz="1800" b="0" strike="noStrike" spc="-1">
                <a:solidFill>
                  <a:srgbClr val="2D2D8A"/>
                </a:solidFill>
                <a:latin typeface="Times New Roman"/>
                <a:ea typeface="Arial"/>
              </a:rPr>
              <a:t>as shorthands  for </a:t>
            </a:r>
            <a:r>
              <a:rPr lang="en-US" sz="1800" b="1" strike="noStrike" spc="-1">
                <a:solidFill>
                  <a:srgbClr val="2D2D8A"/>
                </a:solidFill>
                <a:latin typeface="Times New Roman"/>
                <a:ea typeface="Arial"/>
              </a:rPr>
              <a:t>.tar.gz </a:t>
            </a:r>
            <a:r>
              <a:rPr lang="en-US" sz="1800" b="0" strike="noStrike" spc="-1">
                <a:solidFill>
                  <a:srgbClr val="2D2D8A"/>
                </a:solidFill>
                <a:latin typeface="Times New Roman"/>
                <a:ea typeface="Arial"/>
              </a:rPr>
              <a:t>and </a:t>
            </a:r>
            <a:r>
              <a:rPr lang="en-US" sz="1800" b="1" strike="noStrike" spc="-1">
                <a:solidFill>
                  <a:srgbClr val="2D2D8A"/>
                </a:solidFill>
                <a:latin typeface="Times New Roman"/>
                <a:ea typeface="Arial"/>
              </a:rPr>
              <a:t>.tar.Z </a:t>
            </a:r>
            <a:r>
              <a:rPr lang="en-US" sz="1800" b="0" strike="noStrike" spc="-1">
                <a:solidFill>
                  <a:srgbClr val="2D2D8A"/>
                </a:solidFill>
                <a:latin typeface="Times New Roman"/>
                <a:ea typeface="Arial"/>
              </a:rPr>
              <a:t>respectively.</a:t>
            </a:r>
            <a:endParaRPr lang="en-IN" sz="1800" b="0" strike="noStrike" spc="-1">
              <a:latin typeface="Arial"/>
            </a:endParaRPr>
          </a:p>
          <a:p>
            <a:pPr marL="343080" indent="-342000">
              <a:lnSpc>
                <a:spcPct val="100000"/>
              </a:lnSpc>
              <a:spcBef>
                <a:spcPts val="479"/>
              </a:spcBef>
              <a:buClr>
                <a:srgbClr val="000000"/>
              </a:buClr>
              <a:buFont typeface="Symbol"/>
              <a:buChar char=""/>
            </a:pPr>
            <a:r>
              <a:rPr lang="en-US" sz="2400" b="0" strike="noStrike" spc="-1">
                <a:solidFill>
                  <a:srgbClr val="000000"/>
                </a:solidFill>
                <a:latin typeface="Arial"/>
                <a:ea typeface="Arial"/>
              </a:rPr>
              <a:t>Possibilities:</a:t>
            </a:r>
            <a:endParaRPr lang="en-IN" sz="2400" b="0" strike="noStrike" spc="-1">
              <a:latin typeface="Arial"/>
            </a:endParaRPr>
          </a:p>
          <a:p>
            <a:pPr marL="971640" lvl="1" indent="-513360">
              <a:lnSpc>
                <a:spcPct val="100000"/>
              </a:lnSpc>
              <a:spcBef>
                <a:spcPts val="400"/>
              </a:spcBef>
              <a:buClr>
                <a:srgbClr val="000000"/>
              </a:buClr>
              <a:buFont typeface="StarSymbol"/>
              <a:buAutoNum type="arabicPeriod"/>
            </a:pPr>
            <a:r>
              <a:rPr lang="en-US" sz="2000" b="1" strike="noStrike" spc="-1">
                <a:solidFill>
                  <a:srgbClr val="000000"/>
                </a:solidFill>
                <a:latin typeface="Arial"/>
                <a:ea typeface="Arial"/>
              </a:rPr>
              <a:t>-k </a:t>
            </a:r>
            <a:r>
              <a:rPr lang="en-US" sz="2000" b="0" strike="noStrike" spc="-1">
                <a:solidFill>
                  <a:srgbClr val="000000"/>
                </a:solidFill>
                <a:latin typeface="Arial"/>
                <a:ea typeface="Arial"/>
              </a:rPr>
              <a:t>allows to keep original file</a:t>
            </a:r>
            <a:endParaRPr lang="en-IN" sz="2000" b="0" strike="noStrike" spc="-1">
              <a:latin typeface="Arial"/>
            </a:endParaRPr>
          </a:p>
          <a:p>
            <a:pPr marL="857160">
              <a:lnSpc>
                <a:spcPct val="100000"/>
              </a:lnSpc>
              <a:spcBef>
                <a:spcPts val="320"/>
              </a:spcBef>
              <a:tabLst>
                <a:tab pos="0" algn="l"/>
              </a:tabLst>
            </a:pPr>
            <a:r>
              <a:rPr lang="en-US" sz="1600" b="0" i="1" strike="noStrike" spc="-1">
                <a:solidFill>
                  <a:srgbClr val="000000"/>
                </a:solidFill>
                <a:latin typeface="Arial"/>
                <a:ea typeface="Arial"/>
              </a:rPr>
              <a:t>Gzip –k &lt;filename&gt;</a:t>
            </a:r>
            <a:endParaRPr lang="en-IN" sz="1600" b="0" strike="noStrike" spc="-1">
              <a:latin typeface="Arial"/>
            </a:endParaRPr>
          </a:p>
          <a:p>
            <a:pPr marL="857160">
              <a:lnSpc>
                <a:spcPct val="100000"/>
              </a:lnSpc>
              <a:spcBef>
                <a:spcPts val="320"/>
              </a:spcBef>
              <a:tabLst>
                <a:tab pos="0" algn="l"/>
              </a:tabLst>
            </a:pPr>
            <a:r>
              <a:rPr lang="en-US" sz="1600" b="0" strike="noStrike" spc="-1">
                <a:solidFill>
                  <a:srgbClr val="000000"/>
                </a:solidFill>
                <a:latin typeface="Arial"/>
                <a:ea typeface="Arial"/>
              </a:rPr>
              <a:t>Or –</a:t>
            </a:r>
            <a:r>
              <a:rPr lang="en-US" sz="1600" b="1" strike="noStrike" spc="-1">
                <a:solidFill>
                  <a:srgbClr val="000000"/>
                </a:solidFill>
                <a:latin typeface="Arial"/>
                <a:ea typeface="Arial"/>
              </a:rPr>
              <a:t>c </a:t>
            </a:r>
            <a:endParaRPr lang="en-IN" sz="1600" b="0" strike="noStrike" spc="-1">
              <a:latin typeface="Arial"/>
            </a:endParaRPr>
          </a:p>
          <a:p>
            <a:pPr marL="857160">
              <a:lnSpc>
                <a:spcPct val="100000"/>
              </a:lnSpc>
              <a:spcBef>
                <a:spcPts val="320"/>
              </a:spcBef>
              <a:tabLst>
                <a:tab pos="0" algn="l"/>
              </a:tabLst>
            </a:pPr>
            <a:r>
              <a:rPr lang="en-US" sz="1600" b="0" i="1" strike="noStrike" spc="-1">
                <a:solidFill>
                  <a:srgbClr val="000000"/>
                </a:solidFill>
                <a:latin typeface="Arial"/>
                <a:ea typeface="Arial"/>
              </a:rPr>
              <a:t>Gzip –c &lt;filename&gt; &gt; filename.gz</a:t>
            </a:r>
            <a:endParaRPr lang="en-IN" sz="1600" b="0" strike="noStrike" spc="-1">
              <a:latin typeface="Arial"/>
            </a:endParaRPr>
          </a:p>
          <a:p>
            <a:pPr marL="971640" lvl="1" indent="-513360">
              <a:lnSpc>
                <a:spcPct val="100000"/>
              </a:lnSpc>
              <a:spcBef>
                <a:spcPts val="400"/>
              </a:spcBef>
              <a:buClr>
                <a:srgbClr val="000000"/>
              </a:buClr>
              <a:buFont typeface="StarSymbol"/>
              <a:buAutoNum type="arabicPeriod"/>
              <a:tabLst>
                <a:tab pos="0" algn="l"/>
              </a:tabLst>
            </a:pPr>
            <a:r>
              <a:rPr lang="en-US" sz="2000" b="0" strike="noStrike" spc="-1">
                <a:solidFill>
                  <a:srgbClr val="000000"/>
                </a:solidFill>
                <a:latin typeface="Arial"/>
                <a:ea typeface="Arial"/>
              </a:rPr>
              <a:t>-v prints the percentage reduction and name of files processed</a:t>
            </a:r>
            <a:endParaRPr lang="en-IN" sz="2000" b="0" strike="noStrike" spc="-1">
              <a:latin typeface="Arial"/>
            </a:endParaRPr>
          </a:p>
          <a:p>
            <a:pPr marL="457200">
              <a:lnSpc>
                <a:spcPct val="100000"/>
              </a:lnSpc>
              <a:spcBef>
                <a:spcPts val="400"/>
              </a:spcBef>
              <a:tabLst>
                <a:tab pos="0" algn="l"/>
              </a:tabLst>
            </a:pPr>
            <a:r>
              <a:rPr lang="en-US" sz="2000" b="0" strike="noStrike" spc="-1">
                <a:solidFill>
                  <a:srgbClr val="000000"/>
                </a:solidFill>
                <a:latin typeface="Arial"/>
                <a:ea typeface="Arial"/>
              </a:rPr>
              <a:t>      </a:t>
            </a:r>
            <a:r>
              <a:rPr lang="en-US" sz="1800" b="0" strike="noStrike" spc="-1">
                <a:solidFill>
                  <a:srgbClr val="000000"/>
                </a:solidFill>
                <a:latin typeface="Arial"/>
                <a:ea typeface="Arial"/>
              </a:rPr>
              <a:t>Gzip –v &lt;filename&gt;</a:t>
            </a:r>
            <a:endParaRPr lang="en-IN" sz="1800" b="0" strike="noStrike" spc="-1">
              <a:latin typeface="Arial"/>
            </a:endParaRPr>
          </a:p>
          <a:p>
            <a:pPr marL="457200">
              <a:lnSpc>
                <a:spcPct val="100000"/>
              </a:lnSpc>
              <a:spcBef>
                <a:spcPts val="400"/>
              </a:spcBef>
              <a:tabLst>
                <a:tab pos="0" algn="l"/>
              </a:tabLst>
            </a:pPr>
            <a:r>
              <a:rPr lang="en-US" sz="2000" b="0" strike="noStrike" spc="-1">
                <a:solidFill>
                  <a:srgbClr val="000000"/>
                </a:solidFill>
                <a:latin typeface="Arial"/>
                <a:ea typeface="Arial"/>
              </a:rPr>
              <a:t>3. Compress multiple files</a:t>
            </a:r>
            <a:endParaRPr lang="en-IN" sz="2000" b="0" strike="noStrike" spc="-1">
              <a:latin typeface="Arial"/>
            </a:endParaRPr>
          </a:p>
          <a:p>
            <a:pPr marL="457200">
              <a:lnSpc>
                <a:spcPct val="100000"/>
              </a:lnSpc>
              <a:spcBef>
                <a:spcPts val="400"/>
              </a:spcBef>
              <a:tabLst>
                <a:tab pos="0" algn="l"/>
              </a:tabLst>
            </a:pPr>
            <a:r>
              <a:rPr lang="en-US" sz="2000" b="0" strike="noStrike" spc="-1">
                <a:solidFill>
                  <a:srgbClr val="000000"/>
                </a:solidFill>
                <a:latin typeface="Arial"/>
                <a:ea typeface="Arial"/>
              </a:rPr>
              <a:t>     </a:t>
            </a:r>
            <a:r>
              <a:rPr lang="en-US" sz="1800" b="0" strike="noStrike" spc="-1">
                <a:solidFill>
                  <a:srgbClr val="000000"/>
                </a:solidFill>
                <a:latin typeface="Arial"/>
                <a:ea typeface="Arial"/>
              </a:rPr>
              <a:t>Gzip &lt;file1&gt; &lt;file2&gt; &lt;file3&gt;</a:t>
            </a:r>
            <a:endParaRPr lang="en-IN" sz="1800" b="0" strike="noStrike" spc="-1">
              <a:latin typeface="Arial"/>
            </a:endParaRPr>
          </a:p>
          <a:p>
            <a:pPr marL="457200">
              <a:lnSpc>
                <a:spcPct val="100000"/>
              </a:lnSpc>
              <a:spcBef>
                <a:spcPts val="400"/>
              </a:spcBef>
              <a:tabLst>
                <a:tab pos="0" algn="l"/>
              </a:tabLst>
            </a:pP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gzip</a:t>
            </a:r>
            <a:r>
              <a:rPr lang="en-US" sz="4400" b="1" strike="noStrike" spc="-97">
                <a:solidFill>
                  <a:srgbClr val="2D2D8A"/>
                </a:solidFill>
                <a:latin typeface="Arial"/>
                <a:ea typeface="DejaVu Sans"/>
              </a:rPr>
              <a:t> </a:t>
            </a:r>
            <a:r>
              <a:rPr lang="en-US" sz="4400" b="1" strike="noStrike" spc="-12">
                <a:solidFill>
                  <a:srgbClr val="2D2D8A"/>
                </a:solidFill>
                <a:latin typeface="Arial"/>
                <a:ea typeface="DejaVu Sans"/>
              </a:rPr>
              <a:t>OPTIONS</a:t>
            </a:r>
            <a:endParaRPr lang="en-IN" sz="4400" b="0" strike="noStrike" spc="-1">
              <a:latin typeface="Arial"/>
            </a:endParaRPr>
          </a:p>
        </p:txBody>
      </p:sp>
      <p:sp>
        <p:nvSpPr>
          <p:cNvPr id="566" name="CustomShape 2"/>
          <p:cNvSpPr/>
          <p:nvPr/>
        </p:nvSpPr>
        <p:spPr>
          <a:xfrm>
            <a:off x="38088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gn="just">
              <a:lnSpc>
                <a:spcPct val="100000"/>
              </a:lnSpc>
              <a:spcBef>
                <a:spcPts val="799"/>
              </a:spcBef>
              <a:buClr>
                <a:srgbClr val="2D2D8A"/>
              </a:buClr>
              <a:buFont typeface="Arial"/>
              <a:buChar char="•"/>
              <a:tabLst>
                <a:tab pos="355680" algn="l"/>
              </a:tabLst>
            </a:pPr>
            <a:r>
              <a:rPr lang="en-US" sz="2400" b="1" strike="noStrike" spc="-7">
                <a:solidFill>
                  <a:srgbClr val="2D2D8A"/>
                </a:solidFill>
                <a:latin typeface="Times New Roman"/>
                <a:ea typeface="DejaVu Sans"/>
              </a:rPr>
              <a:t>-f</a:t>
            </a:r>
            <a:r>
              <a:rPr lang="en-US" sz="2400" b="1" strike="noStrike" spc="-12">
                <a:solidFill>
                  <a:srgbClr val="2D2D8A"/>
                </a:solidFill>
                <a:latin typeface="Times New Roman"/>
                <a:ea typeface="DejaVu Sans"/>
              </a:rPr>
              <a:t> </a:t>
            </a:r>
            <a:r>
              <a:rPr lang="en-US" sz="2400" b="0" i="1" strike="noStrike" spc="-7">
                <a:solidFill>
                  <a:srgbClr val="2D2D8A"/>
                </a:solidFill>
                <a:latin typeface="Times New Roman"/>
                <a:ea typeface="DejaVu Sans"/>
              </a:rPr>
              <a:t>–force</a:t>
            </a:r>
            <a:endParaRPr lang="en-IN" sz="2400" b="0" strike="noStrike" spc="-1">
              <a:latin typeface="Arial"/>
            </a:endParaRPr>
          </a:p>
          <a:p>
            <a:pPr marL="755640" lvl="1" indent="-284760">
              <a:lnSpc>
                <a:spcPct val="100000"/>
              </a:lnSpc>
              <a:spcBef>
                <a:spcPts val="689"/>
              </a:spcBef>
              <a:buClr>
                <a:srgbClr val="2D2D8A"/>
              </a:buClr>
              <a:buFont typeface="Symbol"/>
              <a:buChar char=""/>
              <a:tabLst>
                <a:tab pos="755640" algn="l"/>
              </a:tabLst>
            </a:pPr>
            <a:r>
              <a:rPr lang="en-US" sz="2400" b="0" strike="noStrike" spc="-7">
                <a:solidFill>
                  <a:srgbClr val="2D2D8A"/>
                </a:solidFill>
                <a:latin typeface="Times New Roman"/>
                <a:ea typeface="DejaVu Sans"/>
              </a:rPr>
              <a:t>Force compression or </a:t>
            </a:r>
            <a:r>
              <a:rPr lang="en-US" sz="2400" b="0" strike="noStrike" spc="-1">
                <a:solidFill>
                  <a:srgbClr val="2D2D8A"/>
                </a:solidFill>
                <a:latin typeface="Times New Roman"/>
                <a:ea typeface="DejaVu Sans"/>
              </a:rPr>
              <a:t>decompression </a:t>
            </a:r>
            <a:r>
              <a:rPr lang="en-US" sz="2400" b="0" strike="noStrike" spc="-7">
                <a:solidFill>
                  <a:srgbClr val="2D2D8A"/>
                </a:solidFill>
                <a:latin typeface="Times New Roman"/>
                <a:ea typeface="DejaVu Sans"/>
              </a:rPr>
              <a:t>even </a:t>
            </a:r>
            <a:r>
              <a:rPr lang="en-US" sz="2400" b="0" strike="noStrike" spc="-1">
                <a:solidFill>
                  <a:srgbClr val="2D2D8A"/>
                </a:solidFill>
                <a:latin typeface="Times New Roman"/>
                <a:ea typeface="DejaVu Sans"/>
              </a:rPr>
              <a:t>if  </a:t>
            </a:r>
            <a:r>
              <a:rPr lang="en-US" sz="2400" b="0" strike="noStrike" spc="-7">
                <a:solidFill>
                  <a:srgbClr val="2D2D8A"/>
                </a:solidFill>
                <a:latin typeface="Times New Roman"/>
                <a:ea typeface="DejaVu Sans"/>
              </a:rPr>
              <a:t>the </a:t>
            </a:r>
            <a:r>
              <a:rPr lang="en-US" sz="2400" b="0" strike="noStrike" spc="-1">
                <a:solidFill>
                  <a:srgbClr val="2D2D8A"/>
                </a:solidFill>
                <a:latin typeface="Times New Roman"/>
                <a:ea typeface="DejaVu Sans"/>
              </a:rPr>
              <a:t>file </a:t>
            </a:r>
            <a:r>
              <a:rPr lang="en-US" sz="2400" b="0" strike="noStrike" spc="-7">
                <a:solidFill>
                  <a:srgbClr val="2D2D8A"/>
                </a:solidFill>
                <a:latin typeface="Times New Roman"/>
                <a:ea typeface="DejaVu Sans"/>
              </a:rPr>
              <a:t>has </a:t>
            </a:r>
            <a:r>
              <a:rPr lang="en-US" sz="2400" b="0" strike="noStrike" spc="-1">
                <a:solidFill>
                  <a:srgbClr val="2D2D8A"/>
                </a:solidFill>
                <a:latin typeface="Times New Roman"/>
                <a:ea typeface="DejaVu Sans"/>
              </a:rPr>
              <a:t>multiple </a:t>
            </a:r>
            <a:r>
              <a:rPr lang="en-US" sz="2400" b="0" strike="noStrike" spc="-7">
                <a:solidFill>
                  <a:srgbClr val="2D2D8A"/>
                </a:solidFill>
                <a:latin typeface="Times New Roman"/>
                <a:ea typeface="DejaVu Sans"/>
              </a:rPr>
              <a:t>links or the corresponding  </a:t>
            </a:r>
            <a:r>
              <a:rPr lang="en-US" sz="2400" b="0" strike="noStrike" spc="-1">
                <a:solidFill>
                  <a:srgbClr val="2D2D8A"/>
                </a:solidFill>
                <a:latin typeface="Times New Roman"/>
                <a:ea typeface="DejaVu Sans"/>
              </a:rPr>
              <a:t>file </a:t>
            </a:r>
            <a:r>
              <a:rPr lang="en-US" sz="2400" b="0" strike="noStrike" spc="-7">
                <a:solidFill>
                  <a:srgbClr val="2D2D8A"/>
                </a:solidFill>
                <a:latin typeface="Times New Roman"/>
                <a:ea typeface="DejaVu Sans"/>
              </a:rPr>
              <a:t>already</a:t>
            </a:r>
            <a:r>
              <a:rPr lang="en-US" sz="2400" b="0" strike="noStrike" spc="-26">
                <a:solidFill>
                  <a:srgbClr val="2D2D8A"/>
                </a:solidFill>
                <a:latin typeface="Times New Roman"/>
                <a:ea typeface="DejaVu Sans"/>
              </a:rPr>
              <a:t> </a:t>
            </a:r>
            <a:r>
              <a:rPr lang="en-US" sz="2400" b="0" strike="noStrike" spc="-7">
                <a:solidFill>
                  <a:srgbClr val="2D2D8A"/>
                </a:solidFill>
                <a:latin typeface="Times New Roman"/>
                <a:ea typeface="DejaVu Sans"/>
              </a:rPr>
              <a:t>exists</a:t>
            </a:r>
            <a:endParaRPr lang="en-IN" sz="2400" b="0" strike="noStrike" spc="-1">
              <a:latin typeface="Arial"/>
            </a:endParaRPr>
          </a:p>
          <a:p>
            <a:pPr marL="457200">
              <a:lnSpc>
                <a:spcPct val="100000"/>
              </a:lnSpc>
              <a:spcBef>
                <a:spcPts val="561"/>
              </a:spcBef>
              <a:tabLst>
                <a:tab pos="0" algn="l"/>
              </a:tabLst>
            </a:pPr>
            <a:endParaRPr lang="en-IN" sz="24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gzip</a:t>
            </a:r>
            <a:r>
              <a:rPr lang="en-US" sz="4400" b="1" strike="noStrike" spc="-97">
                <a:solidFill>
                  <a:srgbClr val="2D2D8A"/>
                </a:solidFill>
                <a:latin typeface="Arial"/>
                <a:ea typeface="DejaVu Sans"/>
              </a:rPr>
              <a:t> </a:t>
            </a:r>
            <a:r>
              <a:rPr lang="en-US" sz="4400" b="1" strike="noStrike" spc="-12">
                <a:solidFill>
                  <a:srgbClr val="2D2D8A"/>
                </a:solidFill>
                <a:latin typeface="Arial"/>
                <a:ea typeface="DejaVu Sans"/>
              </a:rPr>
              <a:t>OPTIONS</a:t>
            </a:r>
            <a:endParaRPr lang="en-IN" sz="4400" b="0" strike="noStrike" spc="-1">
              <a:latin typeface="Arial"/>
            </a:endParaRPr>
          </a:p>
        </p:txBody>
      </p:sp>
      <p:sp>
        <p:nvSpPr>
          <p:cNvPr id="568" name="CustomShape 2"/>
          <p:cNvSpPr/>
          <p:nvPr/>
        </p:nvSpPr>
        <p:spPr>
          <a:xfrm>
            <a:off x="380880" y="16765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01"/>
              </a:spcBef>
              <a:buClr>
                <a:srgbClr val="2D2D8A"/>
              </a:buClr>
              <a:buFont typeface="Arial"/>
              <a:buChar char="•"/>
              <a:tabLst>
                <a:tab pos="354960" algn="l"/>
                <a:tab pos="355680" algn="l"/>
              </a:tabLst>
            </a:pPr>
            <a:r>
              <a:rPr lang="en-US" sz="2400" b="0" strike="noStrike" spc="-1">
                <a:solidFill>
                  <a:srgbClr val="2D2D8A"/>
                </a:solidFill>
                <a:latin typeface="Times New Roman"/>
                <a:ea typeface="DejaVu Sans"/>
              </a:rPr>
              <a:t>-l</a:t>
            </a:r>
            <a:r>
              <a:rPr lang="en-US" sz="2400" b="0" strike="noStrike" spc="-15">
                <a:solidFill>
                  <a:srgbClr val="2D2D8A"/>
                </a:solidFill>
                <a:latin typeface="Times New Roman"/>
                <a:ea typeface="DejaVu Sans"/>
              </a:rPr>
              <a:t> </a:t>
            </a:r>
            <a:r>
              <a:rPr lang="en-US" sz="2400" b="0" i="1" strike="noStrike" spc="-7">
                <a:solidFill>
                  <a:srgbClr val="2D2D8A"/>
                </a:solidFill>
                <a:latin typeface="Times New Roman"/>
                <a:ea typeface="DejaVu Sans"/>
              </a:rPr>
              <a:t>–list</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12">
                <a:solidFill>
                  <a:srgbClr val="2D2D8A"/>
                </a:solidFill>
                <a:latin typeface="Times New Roman"/>
                <a:ea typeface="DejaVu Sans"/>
              </a:rPr>
              <a:t>For </a:t>
            </a:r>
            <a:r>
              <a:rPr lang="en-US" sz="2400" b="0" strike="noStrike" spc="-7">
                <a:solidFill>
                  <a:srgbClr val="2D2D8A"/>
                </a:solidFill>
                <a:latin typeface="Times New Roman"/>
                <a:ea typeface="DejaVu Sans"/>
              </a:rPr>
              <a:t>each </a:t>
            </a:r>
            <a:r>
              <a:rPr lang="en-US" sz="2400" b="0" strike="noStrike" spc="-1">
                <a:solidFill>
                  <a:srgbClr val="2D2D8A"/>
                </a:solidFill>
                <a:latin typeface="Times New Roman"/>
                <a:ea typeface="DejaVu Sans"/>
              </a:rPr>
              <a:t>compressed </a:t>
            </a:r>
            <a:r>
              <a:rPr lang="en-US" sz="2400" b="0" strike="noStrike" spc="-7">
                <a:solidFill>
                  <a:srgbClr val="2D2D8A"/>
                </a:solidFill>
                <a:latin typeface="Times New Roman"/>
                <a:ea typeface="DejaVu Sans"/>
              </a:rPr>
              <a:t>file, </a:t>
            </a:r>
            <a:r>
              <a:rPr lang="en-US" sz="2400" b="0" strike="noStrike" spc="-1">
                <a:solidFill>
                  <a:srgbClr val="2D2D8A"/>
                </a:solidFill>
                <a:latin typeface="Times New Roman"/>
                <a:ea typeface="DejaVu Sans"/>
              </a:rPr>
              <a:t>list </a:t>
            </a:r>
            <a:r>
              <a:rPr lang="en-US" sz="2400" b="0" strike="noStrike" spc="-7">
                <a:solidFill>
                  <a:srgbClr val="2D2D8A"/>
                </a:solidFill>
                <a:latin typeface="Times New Roman"/>
                <a:ea typeface="DejaVu Sans"/>
              </a:rPr>
              <a:t>the following  fields:</a:t>
            </a:r>
            <a:endParaRPr lang="en-IN" sz="2400" b="0" strike="noStrike" spc="-1">
              <a:latin typeface="Arial"/>
            </a:endParaRPr>
          </a:p>
          <a:p>
            <a:pPr marL="1155600" lvl="2" indent="-227520">
              <a:lnSpc>
                <a:spcPct val="100000"/>
              </a:lnSpc>
              <a:spcBef>
                <a:spcPts val="590"/>
              </a:spcBef>
              <a:buClr>
                <a:srgbClr val="2D2D8A"/>
              </a:buClr>
              <a:buFont typeface="Symbol"/>
              <a:buChar char=""/>
              <a:tabLst>
                <a:tab pos="1155600" algn="l"/>
              </a:tabLst>
            </a:pPr>
            <a:r>
              <a:rPr lang="en-US" sz="2400" b="0" strike="noStrike" spc="-1">
                <a:solidFill>
                  <a:srgbClr val="2D2D8A"/>
                </a:solidFill>
                <a:latin typeface="Times New Roman"/>
                <a:ea typeface="DejaVu Sans"/>
              </a:rPr>
              <a:t>compressed </a:t>
            </a:r>
            <a:r>
              <a:rPr lang="en-US" sz="2400" b="0" strike="noStrike" spc="-7">
                <a:solidFill>
                  <a:srgbClr val="2D2D8A"/>
                </a:solidFill>
                <a:latin typeface="Times New Roman"/>
                <a:ea typeface="DejaVu Sans"/>
              </a:rPr>
              <a:t>size: size of the </a:t>
            </a:r>
            <a:r>
              <a:rPr lang="en-US" sz="2400" b="0" strike="noStrike" spc="-1">
                <a:solidFill>
                  <a:srgbClr val="2D2D8A"/>
                </a:solidFill>
                <a:latin typeface="Times New Roman"/>
                <a:ea typeface="DejaVu Sans"/>
              </a:rPr>
              <a:t>compressed </a:t>
            </a:r>
            <a:r>
              <a:rPr lang="en-US" sz="2400" b="0" strike="noStrike" spc="-7">
                <a:solidFill>
                  <a:srgbClr val="2D2D8A"/>
                </a:solidFill>
                <a:latin typeface="Times New Roman"/>
                <a:ea typeface="DejaVu Sans"/>
              </a:rPr>
              <a:t>file</a:t>
            </a:r>
            <a:endParaRPr lang="en-IN" sz="2400" b="0" strike="noStrike" spc="-1">
              <a:latin typeface="Arial"/>
            </a:endParaRPr>
          </a:p>
          <a:p>
            <a:pPr marL="1155600" lvl="2" indent="-227520">
              <a:lnSpc>
                <a:spcPct val="100000"/>
              </a:lnSpc>
              <a:spcBef>
                <a:spcPts val="601"/>
              </a:spcBef>
              <a:buClr>
                <a:srgbClr val="2D2D8A"/>
              </a:buClr>
              <a:buFont typeface="Symbol"/>
              <a:buChar char=""/>
              <a:tabLst>
                <a:tab pos="1155600" algn="l"/>
              </a:tabLst>
            </a:pPr>
            <a:r>
              <a:rPr lang="en-US" sz="2400" b="0" strike="noStrike" spc="-7">
                <a:solidFill>
                  <a:srgbClr val="2D2D8A"/>
                </a:solidFill>
                <a:latin typeface="Times New Roman"/>
                <a:ea typeface="DejaVu Sans"/>
              </a:rPr>
              <a:t>uncompressed size: size </a:t>
            </a:r>
            <a:r>
              <a:rPr lang="en-US" sz="2400" b="0" strike="noStrike" spc="-1">
                <a:solidFill>
                  <a:srgbClr val="2D2D8A"/>
                </a:solidFill>
                <a:latin typeface="Times New Roman"/>
                <a:ea typeface="DejaVu Sans"/>
              </a:rPr>
              <a:t>of </a:t>
            </a:r>
            <a:r>
              <a:rPr lang="en-US" sz="2400" b="0" strike="noStrike" spc="-7">
                <a:solidFill>
                  <a:srgbClr val="2D2D8A"/>
                </a:solidFill>
                <a:latin typeface="Times New Roman"/>
                <a:ea typeface="DejaVu Sans"/>
              </a:rPr>
              <a:t>the uncompressed</a:t>
            </a:r>
            <a:r>
              <a:rPr lang="en-US" sz="2400" b="0" strike="noStrike" spc="18">
                <a:solidFill>
                  <a:srgbClr val="2D2D8A"/>
                </a:solidFill>
                <a:latin typeface="Times New Roman"/>
                <a:ea typeface="DejaVu Sans"/>
              </a:rPr>
              <a:t> </a:t>
            </a:r>
            <a:r>
              <a:rPr lang="en-US" sz="2400" b="0" strike="noStrike" spc="-7">
                <a:solidFill>
                  <a:srgbClr val="2D2D8A"/>
                </a:solidFill>
                <a:latin typeface="Times New Roman"/>
                <a:ea typeface="DejaVu Sans"/>
              </a:rPr>
              <a:t>file</a:t>
            </a:r>
            <a:endParaRPr lang="en-IN" sz="2400" b="0" strike="noStrike" spc="-1">
              <a:latin typeface="Arial"/>
            </a:endParaRPr>
          </a:p>
          <a:p>
            <a:pPr marL="1155600" lvl="2" indent="-227520">
              <a:lnSpc>
                <a:spcPct val="100000"/>
              </a:lnSpc>
              <a:spcBef>
                <a:spcPts val="601"/>
              </a:spcBef>
              <a:buClr>
                <a:srgbClr val="2D2D8A"/>
              </a:buClr>
              <a:buFont typeface="Symbol"/>
              <a:buChar char=""/>
              <a:tabLst>
                <a:tab pos="1155600" algn="l"/>
              </a:tabLst>
            </a:pPr>
            <a:r>
              <a:rPr lang="en-US" sz="2400" b="0" strike="noStrike" spc="-7">
                <a:solidFill>
                  <a:srgbClr val="2D2D8A"/>
                </a:solidFill>
                <a:latin typeface="Times New Roman"/>
                <a:ea typeface="DejaVu Sans"/>
              </a:rPr>
              <a:t>ratio: compression ratio (0.0% if</a:t>
            </a:r>
            <a:r>
              <a:rPr lang="en-US" sz="2400" b="0" strike="noStrike" spc="4">
                <a:solidFill>
                  <a:srgbClr val="2D2D8A"/>
                </a:solidFill>
                <a:latin typeface="Times New Roman"/>
                <a:ea typeface="DejaVu Sans"/>
              </a:rPr>
              <a:t> </a:t>
            </a:r>
            <a:r>
              <a:rPr lang="en-US" sz="2400" b="0" strike="noStrike" spc="-7">
                <a:solidFill>
                  <a:srgbClr val="2D2D8A"/>
                </a:solidFill>
                <a:latin typeface="Times New Roman"/>
                <a:ea typeface="DejaVu Sans"/>
              </a:rPr>
              <a:t>unknown)</a:t>
            </a:r>
            <a:endParaRPr lang="en-IN" sz="2400" b="0" strike="noStrike" spc="-1">
              <a:latin typeface="Arial"/>
            </a:endParaRPr>
          </a:p>
          <a:p>
            <a:pPr marL="1155240" lvl="2" indent="-227520">
              <a:lnSpc>
                <a:spcPct val="100000"/>
              </a:lnSpc>
              <a:spcBef>
                <a:spcPts val="601"/>
              </a:spcBef>
              <a:buClr>
                <a:srgbClr val="2D2D8A"/>
              </a:buClr>
              <a:buFont typeface="Symbol"/>
              <a:buChar char=""/>
              <a:tabLst>
                <a:tab pos="1155600" algn="l"/>
              </a:tabLst>
            </a:pPr>
            <a:r>
              <a:rPr lang="en-US" sz="2400" b="0" strike="noStrike" spc="-7">
                <a:solidFill>
                  <a:srgbClr val="2D2D8A"/>
                </a:solidFill>
                <a:latin typeface="Times New Roman"/>
                <a:ea typeface="DejaVu Sans"/>
              </a:rPr>
              <a:t>uncompressed_name: </a:t>
            </a:r>
            <a:r>
              <a:rPr lang="en-US" sz="2400" b="0" strike="noStrike" spc="-1">
                <a:solidFill>
                  <a:srgbClr val="2D2D8A"/>
                </a:solidFill>
                <a:latin typeface="Times New Roman"/>
                <a:ea typeface="DejaVu Sans"/>
              </a:rPr>
              <a:t>name of </a:t>
            </a:r>
            <a:r>
              <a:rPr lang="en-US" sz="2400" b="0" strike="noStrike" spc="-7">
                <a:solidFill>
                  <a:srgbClr val="2D2D8A"/>
                </a:solidFill>
                <a:latin typeface="Times New Roman"/>
                <a:ea typeface="DejaVu Sans"/>
              </a:rPr>
              <a:t>the uncompressed file</a:t>
            </a:r>
            <a:endParaRPr lang="en-IN" sz="2400" b="0" strike="noStrike" spc="-1">
              <a:latin typeface="Arial"/>
            </a:endParaRPr>
          </a:p>
          <a:p>
            <a:pPr marL="12600" indent="-342000">
              <a:lnSpc>
                <a:spcPct val="100000"/>
              </a:lnSpc>
              <a:spcBef>
                <a:spcPts val="720"/>
              </a:spcBef>
              <a:buClr>
                <a:srgbClr val="2D2D8A"/>
              </a:buClr>
              <a:buFont typeface="Arial"/>
              <a:buChar char="•"/>
              <a:tabLst>
                <a:tab pos="1155600" algn="l"/>
              </a:tabLst>
            </a:pPr>
            <a:r>
              <a:rPr lang="en-US" sz="2400" b="0" strike="noStrike" spc="-7">
                <a:solidFill>
                  <a:srgbClr val="2D2D8A"/>
                </a:solidFill>
                <a:latin typeface="Times New Roman"/>
                <a:ea typeface="DejaVu Sans"/>
              </a:rPr>
              <a:t>-n</a:t>
            </a:r>
            <a:r>
              <a:rPr lang="en-US" sz="2400" b="0" strike="noStrike" spc="-12">
                <a:solidFill>
                  <a:srgbClr val="2D2D8A"/>
                </a:solidFill>
                <a:latin typeface="Times New Roman"/>
                <a:ea typeface="DejaVu Sans"/>
              </a:rPr>
              <a:t> </a:t>
            </a:r>
            <a:r>
              <a:rPr lang="en-US" sz="2400" b="0" i="1" strike="noStrike" spc="-7">
                <a:solidFill>
                  <a:srgbClr val="2D2D8A"/>
                </a:solidFill>
                <a:latin typeface="Times New Roman"/>
                <a:ea typeface="DejaVu Sans"/>
              </a:rPr>
              <a:t>--no-name</a:t>
            </a:r>
            <a:endParaRPr lang="en-IN" sz="2400" b="0" strike="noStrike" spc="-1">
              <a:latin typeface="Arial"/>
            </a:endParaRPr>
          </a:p>
          <a:p>
            <a:pPr marL="412920" indent="-284760">
              <a:lnSpc>
                <a:spcPct val="100000"/>
              </a:lnSpc>
              <a:spcBef>
                <a:spcPts val="621"/>
              </a:spcBef>
              <a:buClr>
                <a:srgbClr val="2D2D8A"/>
              </a:buClr>
              <a:buFont typeface="Arial"/>
              <a:buChar char="–"/>
              <a:tabLst>
                <a:tab pos="412920" algn="l"/>
              </a:tabLst>
            </a:pPr>
            <a:r>
              <a:rPr lang="en-US" sz="2400" b="0" strike="noStrike" spc="-12">
                <a:solidFill>
                  <a:srgbClr val="2D2D8A"/>
                </a:solidFill>
                <a:latin typeface="Times New Roman"/>
                <a:ea typeface="DejaVu Sans"/>
              </a:rPr>
              <a:t>When </a:t>
            </a:r>
            <a:r>
              <a:rPr lang="en-US" sz="2400" b="0" strike="noStrike" spc="-7">
                <a:solidFill>
                  <a:srgbClr val="2D2D8A"/>
                </a:solidFill>
                <a:latin typeface="Times New Roman"/>
                <a:ea typeface="DejaVu Sans"/>
              </a:rPr>
              <a:t>compressing, </a:t>
            </a:r>
            <a:r>
              <a:rPr lang="en-US" sz="2400" b="0" strike="noStrike" spc="-1">
                <a:solidFill>
                  <a:srgbClr val="2D2D8A"/>
                </a:solidFill>
                <a:latin typeface="Times New Roman"/>
                <a:ea typeface="DejaVu Sans"/>
              </a:rPr>
              <a:t>do </a:t>
            </a:r>
            <a:r>
              <a:rPr lang="en-US" sz="2400" b="0" strike="noStrike" spc="-7">
                <a:solidFill>
                  <a:srgbClr val="2D2D8A"/>
                </a:solidFill>
                <a:latin typeface="Times New Roman"/>
                <a:ea typeface="DejaVu Sans"/>
              </a:rPr>
              <a:t>not save the original file  name and time stamp by</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default.</a:t>
            </a:r>
            <a:endParaRPr lang="en-IN" sz="2400" b="0" strike="noStrike" spc="-1">
              <a:latin typeface="Arial"/>
            </a:endParaRPr>
          </a:p>
          <a:p>
            <a:pPr marL="412920" indent="-284760">
              <a:lnSpc>
                <a:spcPct val="100000"/>
              </a:lnSpc>
              <a:spcBef>
                <a:spcPts val="621"/>
              </a:spcBef>
              <a:buClr>
                <a:srgbClr val="2D2D8A"/>
              </a:buClr>
              <a:buFont typeface="Arial"/>
              <a:buChar char="–"/>
              <a:tabLst>
                <a:tab pos="412920" algn="l"/>
              </a:tabLst>
            </a:pPr>
            <a:r>
              <a:rPr lang="en-US" sz="2400" b="0" strike="noStrike" spc="-12">
                <a:solidFill>
                  <a:srgbClr val="2D2D8A"/>
                </a:solidFill>
                <a:latin typeface="Times New Roman"/>
                <a:ea typeface="DejaVu Sans"/>
              </a:rPr>
              <a:t>When </a:t>
            </a:r>
            <a:r>
              <a:rPr lang="en-US" sz="2400" b="0" strike="noStrike" spc="-7">
                <a:solidFill>
                  <a:srgbClr val="2D2D8A"/>
                </a:solidFill>
                <a:latin typeface="Times New Roman"/>
                <a:ea typeface="DejaVu Sans"/>
              </a:rPr>
              <a:t>decompressing, do not restore the original  file name if present (remove only </a:t>
            </a:r>
            <a:r>
              <a:rPr lang="en-US" sz="2400" b="0" strike="noStrike" spc="-1">
                <a:solidFill>
                  <a:srgbClr val="2D2D8A"/>
                </a:solidFill>
                <a:latin typeface="Times New Roman"/>
                <a:ea typeface="DejaVu Sans"/>
              </a:rPr>
              <a:t>the </a:t>
            </a:r>
            <a:r>
              <a:rPr lang="en-US" sz="2400" b="0" i="1" strike="noStrike" spc="-12">
                <a:solidFill>
                  <a:srgbClr val="2D2D8A"/>
                </a:solidFill>
                <a:latin typeface="Times New Roman"/>
                <a:ea typeface="DejaVu Sans"/>
              </a:rPr>
              <a:t>gzip </a:t>
            </a:r>
            <a:r>
              <a:rPr lang="en-US" sz="2400" b="0" strike="noStrike" spc="-1">
                <a:solidFill>
                  <a:srgbClr val="2D2D8A"/>
                </a:solidFill>
                <a:latin typeface="Times New Roman"/>
                <a:ea typeface="DejaVu Sans"/>
              </a:rPr>
              <a:t>suffix  </a:t>
            </a:r>
            <a:r>
              <a:rPr lang="en-US" sz="2400" b="0" strike="noStrike" spc="-7">
                <a:solidFill>
                  <a:srgbClr val="2D2D8A"/>
                </a:solidFill>
                <a:latin typeface="Times New Roman"/>
                <a:ea typeface="DejaVu Sans"/>
              </a:rPr>
              <a:t>from the compressed file name) </a:t>
            </a:r>
            <a:r>
              <a:rPr lang="en-US" sz="2400" b="0" strike="noStrike" spc="-1">
                <a:solidFill>
                  <a:srgbClr val="2D2D8A"/>
                </a:solidFill>
                <a:latin typeface="Times New Roman"/>
                <a:ea typeface="DejaVu Sans"/>
              </a:rPr>
              <a:t>and </a:t>
            </a:r>
            <a:r>
              <a:rPr lang="en-US" sz="2400" b="0" strike="noStrike" spc="-7">
                <a:solidFill>
                  <a:srgbClr val="2D2D8A"/>
                </a:solidFill>
                <a:latin typeface="Times New Roman"/>
                <a:ea typeface="DejaVu Sans"/>
              </a:rPr>
              <a:t>do not restore  the original time stamp if</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present.</a:t>
            </a:r>
            <a:endParaRPr lang="en-IN" sz="2400" b="0" strike="noStrike" spc="-1">
              <a:latin typeface="Arial"/>
            </a:endParaRPr>
          </a:p>
          <a:p>
            <a:pPr>
              <a:lnSpc>
                <a:spcPct val="100000"/>
              </a:lnSpc>
              <a:tabLst>
                <a:tab pos="412920" algn="l"/>
              </a:tabLst>
            </a:pPr>
            <a:endParaRPr lang="en-IN" sz="24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457200" y="87984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gzip</a:t>
            </a:r>
            <a:r>
              <a:rPr lang="en-US" sz="4400" b="1" strike="noStrike" spc="-97">
                <a:solidFill>
                  <a:srgbClr val="2D2D8A"/>
                </a:solidFill>
                <a:latin typeface="Arial"/>
                <a:ea typeface="DejaVu Sans"/>
              </a:rPr>
              <a:t> </a:t>
            </a:r>
            <a:r>
              <a:rPr lang="en-US" sz="4400" b="1" strike="noStrike" spc="-12">
                <a:solidFill>
                  <a:srgbClr val="2D2D8A"/>
                </a:solidFill>
                <a:latin typeface="Arial"/>
                <a:ea typeface="DejaVu Sans"/>
              </a:rPr>
              <a:t>OPTIONS</a:t>
            </a:r>
            <a:endParaRPr lang="en-IN" sz="4400" b="0" strike="noStrike" spc="-1">
              <a:latin typeface="Arial"/>
            </a:endParaRPr>
          </a:p>
        </p:txBody>
      </p:sp>
      <p:sp>
        <p:nvSpPr>
          <p:cNvPr id="570" name="CustomShape 2"/>
          <p:cNvSpPr/>
          <p:nvPr/>
        </p:nvSpPr>
        <p:spPr>
          <a:xfrm>
            <a:off x="64800" y="1719360"/>
            <a:ext cx="9076680" cy="448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lvl="1" indent="-284760">
              <a:lnSpc>
                <a:spcPct val="100000"/>
              </a:lnSpc>
              <a:spcBef>
                <a:spcPts val="479"/>
              </a:spcBef>
              <a:buClr>
                <a:srgbClr val="000000"/>
              </a:buClr>
              <a:buFont typeface="Arial"/>
              <a:buChar char="•"/>
              <a:tabLst>
                <a:tab pos="354960" algn="l"/>
                <a:tab pos="355680" algn="l"/>
              </a:tabLst>
            </a:pPr>
            <a:r>
              <a:rPr lang="en-US" sz="2400" b="1" strike="noStrike" spc="-7">
                <a:solidFill>
                  <a:srgbClr val="000000"/>
                </a:solidFill>
                <a:latin typeface="Arial"/>
                <a:ea typeface="DejaVu Sans"/>
              </a:rPr>
              <a:t>change the compression level</a:t>
            </a:r>
            <a:endParaRPr lang="en-IN" sz="2400" b="0" strike="noStrike" spc="-1">
              <a:latin typeface="Arial"/>
            </a:endParaRPr>
          </a:p>
          <a:p>
            <a:pPr marL="355680" indent="-342000">
              <a:lnSpc>
                <a:spcPct val="100000"/>
              </a:lnSpc>
              <a:spcBef>
                <a:spcPts val="901"/>
              </a:spcBef>
              <a:buClr>
                <a:srgbClr val="2D2D8A"/>
              </a:buClr>
              <a:buFont typeface="Arial"/>
              <a:buChar char="•"/>
              <a:tabLst>
                <a:tab pos="354960" algn="l"/>
                <a:tab pos="355680" algn="l"/>
              </a:tabLst>
            </a:pPr>
            <a:r>
              <a:rPr lang="en-US" sz="2400" b="1" strike="noStrike" spc="-7">
                <a:solidFill>
                  <a:srgbClr val="2D2D8A"/>
                </a:solidFill>
                <a:latin typeface="Times New Roman"/>
                <a:ea typeface="DejaVu Sans"/>
              </a:rPr>
              <a:t>-# </a:t>
            </a:r>
            <a:r>
              <a:rPr lang="en-US" sz="2400" b="1" strike="noStrike" spc="-1">
                <a:solidFill>
                  <a:srgbClr val="2D2D8A"/>
                </a:solidFill>
                <a:latin typeface="Times New Roman"/>
                <a:ea typeface="DejaVu Sans"/>
              </a:rPr>
              <a:t>--fast</a:t>
            </a:r>
            <a:r>
              <a:rPr lang="en-US" sz="2400" b="1" strike="noStrike" spc="-12">
                <a:solidFill>
                  <a:srgbClr val="2D2D8A"/>
                </a:solidFill>
                <a:latin typeface="Times New Roman"/>
                <a:ea typeface="DejaVu Sans"/>
              </a:rPr>
              <a:t> </a:t>
            </a:r>
            <a:r>
              <a:rPr lang="en-US" sz="2400" b="1" strike="noStrike" spc="-1">
                <a:solidFill>
                  <a:srgbClr val="2D2D8A"/>
                </a:solidFill>
                <a:latin typeface="Times New Roman"/>
                <a:ea typeface="DejaVu Sans"/>
              </a:rPr>
              <a:t>–best</a:t>
            </a:r>
            <a:endParaRPr lang="en-IN" sz="2400" b="0" strike="noStrike" spc="-1">
              <a:latin typeface="Arial"/>
            </a:endParaRPr>
          </a:p>
          <a:p>
            <a:pPr marL="754920" lvl="1" indent="-284760">
              <a:lnSpc>
                <a:spcPct val="100000"/>
              </a:lnSpc>
              <a:spcBef>
                <a:spcPts val="700"/>
              </a:spcBef>
              <a:buClr>
                <a:srgbClr val="2D2D8A"/>
              </a:buClr>
              <a:buFont typeface="Arial"/>
              <a:buChar char="–"/>
              <a:tabLst>
                <a:tab pos="755640" algn="l"/>
              </a:tabLst>
            </a:pPr>
            <a:r>
              <a:rPr lang="en-US" sz="2400" b="0" strike="noStrike" spc="-7">
                <a:solidFill>
                  <a:srgbClr val="2D2D8A"/>
                </a:solidFill>
                <a:latin typeface="Times New Roman"/>
                <a:ea typeface="DejaVu Sans"/>
              </a:rPr>
              <a:t>Regulate </a:t>
            </a: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speed of </a:t>
            </a:r>
            <a:r>
              <a:rPr lang="en-US" sz="2400" b="0" strike="noStrike" spc="-1">
                <a:solidFill>
                  <a:srgbClr val="2D2D8A"/>
                </a:solidFill>
                <a:latin typeface="Times New Roman"/>
                <a:ea typeface="DejaVu Sans"/>
              </a:rPr>
              <a:t>compression </a:t>
            </a:r>
            <a:r>
              <a:rPr lang="en-US" sz="2400" b="0" strike="noStrike" spc="-7">
                <a:solidFill>
                  <a:srgbClr val="2D2D8A"/>
                </a:solidFill>
                <a:latin typeface="Times New Roman"/>
                <a:ea typeface="DejaVu Sans"/>
              </a:rPr>
              <a:t>using the  specified digit</a:t>
            </a:r>
            <a:r>
              <a:rPr lang="en-US" sz="2400" b="0" strike="noStrike" spc="18">
                <a:solidFill>
                  <a:srgbClr val="2D2D8A"/>
                </a:solidFill>
                <a:latin typeface="Times New Roman"/>
                <a:ea typeface="DejaVu Sans"/>
              </a:rPr>
              <a:t> </a:t>
            </a:r>
            <a:r>
              <a:rPr lang="en-US" sz="2400" b="0" i="1" strike="noStrike" spc="-1">
                <a:solidFill>
                  <a:srgbClr val="2D2D8A"/>
                </a:solidFill>
                <a:latin typeface="Times New Roman"/>
                <a:ea typeface="DejaVu Sans"/>
              </a:rPr>
              <a:t>#</a:t>
            </a:r>
            <a:endParaRPr lang="en-IN" sz="2400" b="0" strike="noStrike" spc="-1">
              <a:latin typeface="Arial"/>
            </a:endParaRPr>
          </a:p>
          <a:p>
            <a:pPr marL="1155600" lvl="2" indent="-227520">
              <a:lnSpc>
                <a:spcPct val="100000"/>
              </a:lnSpc>
              <a:spcBef>
                <a:spcPts val="590"/>
              </a:spcBef>
              <a:buClr>
                <a:srgbClr val="2D2D8A"/>
              </a:buClr>
              <a:buFont typeface="Arial"/>
              <a:buChar char="•"/>
              <a:tabLst>
                <a:tab pos="1155600" algn="l"/>
              </a:tabLst>
            </a:pPr>
            <a:r>
              <a:rPr lang="en-US" sz="2400" b="1" strike="noStrike" spc="-1">
                <a:solidFill>
                  <a:srgbClr val="2D2D8A"/>
                </a:solidFill>
                <a:latin typeface="Times New Roman"/>
                <a:ea typeface="DejaVu Sans"/>
              </a:rPr>
              <a:t>-1 </a:t>
            </a:r>
            <a:r>
              <a:rPr lang="en-US" sz="2400" b="0" strike="noStrike" spc="-7">
                <a:solidFill>
                  <a:srgbClr val="2D2D8A"/>
                </a:solidFill>
                <a:latin typeface="Times New Roman"/>
                <a:ea typeface="DejaVu Sans"/>
              </a:rPr>
              <a:t>or</a:t>
            </a:r>
            <a:r>
              <a:rPr lang="en-US" sz="2400" b="0" strike="noStrike" spc="7">
                <a:solidFill>
                  <a:srgbClr val="2D2D8A"/>
                </a:solidFill>
                <a:latin typeface="Times New Roman"/>
                <a:ea typeface="DejaVu Sans"/>
              </a:rPr>
              <a:t> </a:t>
            </a:r>
            <a:r>
              <a:rPr lang="en-US" sz="2400" b="1" strike="noStrike" spc="-7">
                <a:solidFill>
                  <a:srgbClr val="2D2D8A"/>
                </a:solidFill>
                <a:latin typeface="Times New Roman"/>
                <a:ea typeface="DejaVu Sans"/>
              </a:rPr>
              <a:t>--fast</a:t>
            </a:r>
            <a:endParaRPr lang="en-IN" sz="2400" b="0" strike="noStrike" spc="-1">
              <a:latin typeface="Arial"/>
            </a:endParaRPr>
          </a:p>
          <a:p>
            <a:pPr marL="1612800" lvl="3" indent="-227520">
              <a:lnSpc>
                <a:spcPct val="100000"/>
              </a:lnSpc>
              <a:spcBef>
                <a:spcPts val="499"/>
              </a:spcBef>
              <a:buClr>
                <a:srgbClr val="2D2D8A"/>
              </a:buClr>
              <a:buFont typeface="Symbol"/>
              <a:buChar char=""/>
              <a:tabLst>
                <a:tab pos="1612800" algn="l"/>
              </a:tabLst>
            </a:pPr>
            <a:r>
              <a:rPr lang="en-US" sz="2400" b="0" strike="noStrike" spc="-7">
                <a:solidFill>
                  <a:srgbClr val="2D2D8A"/>
                </a:solidFill>
                <a:latin typeface="Times New Roman"/>
                <a:ea typeface="DejaVu Sans"/>
              </a:rPr>
              <a:t>indicates the fastest </a:t>
            </a:r>
            <a:r>
              <a:rPr lang="en-US" sz="2400" b="0" strike="noStrike" spc="-1">
                <a:solidFill>
                  <a:srgbClr val="2D2D8A"/>
                </a:solidFill>
                <a:latin typeface="Times New Roman"/>
                <a:ea typeface="DejaVu Sans"/>
              </a:rPr>
              <a:t>compression </a:t>
            </a:r>
            <a:r>
              <a:rPr lang="en-US" sz="2400" b="0" strike="noStrike" spc="-7">
                <a:solidFill>
                  <a:srgbClr val="2D2D8A"/>
                </a:solidFill>
                <a:latin typeface="Times New Roman"/>
                <a:ea typeface="DejaVu Sans"/>
              </a:rPr>
              <a:t>method, </a:t>
            </a:r>
            <a:r>
              <a:rPr lang="en-US" sz="2400" b="0" strike="noStrike" spc="-1">
                <a:solidFill>
                  <a:srgbClr val="2D2D8A"/>
                </a:solidFill>
                <a:latin typeface="Times New Roman"/>
                <a:ea typeface="DejaVu Sans"/>
              </a:rPr>
              <a:t>less</a:t>
            </a:r>
            <a:r>
              <a:rPr lang="en-US" sz="2400" b="0" strike="noStrike" spc="-7">
                <a:solidFill>
                  <a:srgbClr val="2D2D8A"/>
                </a:solidFill>
                <a:latin typeface="Times New Roman"/>
                <a:ea typeface="DejaVu Sans"/>
              </a:rPr>
              <a:t> </a:t>
            </a:r>
            <a:r>
              <a:rPr lang="en-US" sz="2400" b="0" strike="noStrike" spc="-1">
                <a:solidFill>
                  <a:srgbClr val="2D2D8A"/>
                </a:solidFill>
                <a:latin typeface="Times New Roman"/>
                <a:ea typeface="DejaVu Sans"/>
              </a:rPr>
              <a:t>compression</a:t>
            </a:r>
            <a:endParaRPr lang="en-IN" sz="2400" b="0" strike="noStrike" spc="-1">
              <a:latin typeface="Arial"/>
            </a:endParaRPr>
          </a:p>
          <a:p>
            <a:pPr marL="1240920" lvl="2" indent="-312480">
              <a:lnSpc>
                <a:spcPct val="100000"/>
              </a:lnSpc>
              <a:spcBef>
                <a:spcPts val="601"/>
              </a:spcBef>
              <a:buClr>
                <a:srgbClr val="2D2D8A"/>
              </a:buClr>
              <a:buFont typeface="Arial"/>
              <a:buChar char="•"/>
              <a:tabLst>
                <a:tab pos="1240200" algn="l"/>
                <a:tab pos="1240920" algn="l"/>
              </a:tabLst>
            </a:pPr>
            <a:r>
              <a:rPr lang="en-US" sz="2400" b="1" strike="noStrike" spc="-1">
                <a:solidFill>
                  <a:srgbClr val="2D2D8A"/>
                </a:solidFill>
                <a:latin typeface="Times New Roman"/>
                <a:ea typeface="DejaVu Sans"/>
              </a:rPr>
              <a:t>-9 </a:t>
            </a:r>
            <a:r>
              <a:rPr lang="en-US" sz="2400" b="0" strike="noStrike" spc="-7">
                <a:solidFill>
                  <a:srgbClr val="2D2D8A"/>
                </a:solidFill>
                <a:latin typeface="Times New Roman"/>
                <a:ea typeface="DejaVu Sans"/>
              </a:rPr>
              <a:t>or</a:t>
            </a:r>
            <a:r>
              <a:rPr lang="en-US" sz="2400" b="0" strike="noStrike" spc="7">
                <a:solidFill>
                  <a:srgbClr val="2D2D8A"/>
                </a:solidFill>
                <a:latin typeface="Times New Roman"/>
                <a:ea typeface="DejaVu Sans"/>
              </a:rPr>
              <a:t> </a:t>
            </a:r>
            <a:r>
              <a:rPr lang="en-US" sz="2400" b="1" strike="noStrike" spc="-7">
                <a:solidFill>
                  <a:srgbClr val="2D2D8A"/>
                </a:solidFill>
                <a:latin typeface="Times New Roman"/>
                <a:ea typeface="DejaVu Sans"/>
              </a:rPr>
              <a:t>--best</a:t>
            </a:r>
            <a:endParaRPr lang="en-IN" sz="2400" b="0" strike="noStrike" spc="-1">
              <a:latin typeface="Arial"/>
            </a:endParaRPr>
          </a:p>
          <a:p>
            <a:pPr marL="1612800" lvl="3" indent="-227520">
              <a:lnSpc>
                <a:spcPct val="100000"/>
              </a:lnSpc>
              <a:spcBef>
                <a:spcPts val="499"/>
              </a:spcBef>
              <a:buClr>
                <a:srgbClr val="2D2D8A"/>
              </a:buClr>
              <a:buFont typeface="Symbol"/>
              <a:buChar char=""/>
              <a:tabLst>
                <a:tab pos="1612800" algn="l"/>
              </a:tabLst>
            </a:pPr>
            <a:r>
              <a:rPr lang="en-US" sz="2400" b="0" strike="noStrike" spc="-7">
                <a:solidFill>
                  <a:srgbClr val="2D2D8A"/>
                </a:solidFill>
                <a:latin typeface="Times New Roman"/>
                <a:ea typeface="DejaVu Sans"/>
              </a:rPr>
              <a:t>indicates the slowest </a:t>
            </a:r>
            <a:r>
              <a:rPr lang="en-US" sz="2400" b="0" strike="noStrike" spc="-1">
                <a:solidFill>
                  <a:srgbClr val="2D2D8A"/>
                </a:solidFill>
                <a:latin typeface="Times New Roman"/>
                <a:ea typeface="DejaVu Sans"/>
              </a:rPr>
              <a:t>compression </a:t>
            </a:r>
            <a:r>
              <a:rPr lang="en-US" sz="2400" b="0" strike="noStrike" spc="-7">
                <a:solidFill>
                  <a:srgbClr val="2D2D8A"/>
                </a:solidFill>
                <a:latin typeface="Times New Roman"/>
                <a:ea typeface="DejaVu Sans"/>
              </a:rPr>
              <a:t>method</a:t>
            </a:r>
            <a:endParaRPr lang="en-IN" sz="2400" b="0" strike="noStrike" spc="-1">
              <a:latin typeface="Arial"/>
            </a:endParaRPr>
          </a:p>
          <a:p>
            <a:pPr marL="1612800" lvl="3" indent="-227520">
              <a:lnSpc>
                <a:spcPct val="100000"/>
              </a:lnSpc>
              <a:spcBef>
                <a:spcPts val="499"/>
              </a:spcBef>
              <a:buClr>
                <a:srgbClr val="2D2D8A"/>
              </a:buClr>
              <a:buFont typeface="Symbol"/>
              <a:buChar char=""/>
              <a:tabLst>
                <a:tab pos="1612800" algn="l"/>
              </a:tabLst>
            </a:pPr>
            <a:r>
              <a:rPr lang="en-US" sz="2400" b="0" strike="noStrike" spc="-1">
                <a:solidFill>
                  <a:srgbClr val="2D2D8A"/>
                </a:solidFill>
                <a:latin typeface="Times New Roman"/>
                <a:ea typeface="DejaVu Sans"/>
              </a:rPr>
              <a:t>best</a:t>
            </a:r>
            <a:r>
              <a:rPr lang="en-US" sz="2400" b="0" strike="noStrike" spc="-21">
                <a:solidFill>
                  <a:srgbClr val="2D2D8A"/>
                </a:solidFill>
                <a:latin typeface="Times New Roman"/>
                <a:ea typeface="DejaVu Sans"/>
              </a:rPr>
              <a:t> </a:t>
            </a:r>
            <a:r>
              <a:rPr lang="en-US" sz="2400" b="0" strike="noStrike" spc="-1">
                <a:solidFill>
                  <a:srgbClr val="2D2D8A"/>
                </a:solidFill>
                <a:latin typeface="Times New Roman"/>
                <a:ea typeface="DejaVu Sans"/>
              </a:rPr>
              <a:t>compression</a:t>
            </a:r>
            <a:endParaRPr lang="en-IN" sz="2400" b="0" strike="noStrike" spc="-1">
              <a:latin typeface="Arial"/>
            </a:endParaRPr>
          </a:p>
          <a:p>
            <a:pPr marL="1155600" lvl="2" indent="-227520">
              <a:lnSpc>
                <a:spcPct val="100000"/>
              </a:lnSpc>
              <a:spcBef>
                <a:spcPts val="601"/>
              </a:spcBef>
              <a:buClr>
                <a:srgbClr val="2D2D8A"/>
              </a:buClr>
              <a:buFont typeface="Arial"/>
              <a:buChar char="•"/>
              <a:tabLst>
                <a:tab pos="1155600" algn="l"/>
              </a:tabLst>
            </a:pP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default compression </a:t>
            </a:r>
            <a:r>
              <a:rPr lang="en-US" sz="2400" b="0" strike="noStrike" spc="-12">
                <a:solidFill>
                  <a:srgbClr val="2D2D8A"/>
                </a:solidFill>
                <a:latin typeface="Times New Roman"/>
                <a:ea typeface="DejaVu Sans"/>
              </a:rPr>
              <a:t>level </a:t>
            </a:r>
            <a:r>
              <a:rPr lang="en-US" sz="2400" b="0" strike="noStrike" spc="-1">
                <a:solidFill>
                  <a:srgbClr val="2D2D8A"/>
                </a:solidFill>
                <a:latin typeface="Times New Roman"/>
                <a:ea typeface="DejaVu Sans"/>
              </a:rPr>
              <a:t>is</a:t>
            </a:r>
            <a:r>
              <a:rPr lang="en-US" sz="2400" b="1" strike="noStrike" spc="-1">
                <a:solidFill>
                  <a:srgbClr val="2D2D8A"/>
                </a:solidFill>
                <a:latin typeface="Times New Roman"/>
                <a:ea typeface="DejaVu Sans"/>
              </a:rPr>
              <a:t>-6</a:t>
            </a:r>
            <a:endParaRPr lang="en-IN" sz="2400" b="0" strike="noStrike" spc="-1">
              <a:latin typeface="Arial"/>
            </a:endParaRPr>
          </a:p>
          <a:p>
            <a:pPr marL="1155600" lvl="2" indent="-227520">
              <a:lnSpc>
                <a:spcPct val="100000"/>
              </a:lnSpc>
              <a:spcBef>
                <a:spcPts val="601"/>
              </a:spcBef>
              <a:buClr>
                <a:srgbClr val="2D2D8A"/>
              </a:buClr>
              <a:buFont typeface="Arial"/>
              <a:buChar char="•"/>
              <a:tabLst>
                <a:tab pos="1155600" algn="l"/>
              </a:tabLst>
            </a:pPr>
            <a:r>
              <a:rPr lang="en-US" sz="2400" b="0" strike="noStrike" spc="-7">
                <a:solidFill>
                  <a:srgbClr val="2D2D8A"/>
                </a:solidFill>
                <a:latin typeface="Times New Roman"/>
                <a:ea typeface="DejaVu Sans"/>
              </a:rPr>
              <a:t>That is, biased towards </a:t>
            </a:r>
            <a:r>
              <a:rPr lang="en-US" sz="2400" b="0" strike="noStrike" spc="-12">
                <a:solidFill>
                  <a:srgbClr val="2D2D8A"/>
                </a:solidFill>
                <a:latin typeface="Times New Roman"/>
                <a:ea typeface="DejaVu Sans"/>
              </a:rPr>
              <a:t>high </a:t>
            </a:r>
            <a:r>
              <a:rPr lang="en-US" sz="2400" b="0" strike="noStrike" spc="-7">
                <a:solidFill>
                  <a:srgbClr val="2D2D8A"/>
                </a:solidFill>
                <a:latin typeface="Times New Roman"/>
                <a:ea typeface="DejaVu Sans"/>
              </a:rPr>
              <a:t>compression </a:t>
            </a:r>
            <a:endParaRPr lang="en-IN" sz="2400" b="0" strike="noStrike" spc="-1">
              <a:latin typeface="Arial"/>
            </a:endParaRPr>
          </a:p>
          <a:p>
            <a:pPr marL="343080" lvl="1" indent="-284760">
              <a:lnSpc>
                <a:spcPct val="100000"/>
              </a:lnSpc>
              <a:spcBef>
                <a:spcPts val="561"/>
              </a:spcBef>
              <a:buClr>
                <a:srgbClr val="000000"/>
              </a:buClr>
              <a:buFont typeface="Arial,Sans-Serif"/>
              <a:buChar char="–"/>
              <a:tabLst>
                <a:tab pos="1155600" algn="l"/>
              </a:tabLst>
            </a:pPr>
            <a:r>
              <a:rPr lang="en-US" sz="2800" b="0" strike="noStrike" spc="-7">
                <a:solidFill>
                  <a:srgbClr val="000000"/>
                </a:solidFill>
                <a:latin typeface="Arial"/>
                <a:ea typeface="DejaVu Sans"/>
              </a:rPr>
              <a:t>     Gzip –9 &lt;filename&gt;</a:t>
            </a:r>
            <a:endParaRPr lang="en-IN" sz="2800" b="0" strike="noStrike" spc="-1">
              <a:latin typeface="Arial"/>
            </a:endParaRPr>
          </a:p>
          <a:p>
            <a:pPr>
              <a:lnSpc>
                <a:spcPct val="100000"/>
              </a:lnSpc>
              <a:tabLst>
                <a:tab pos="1155600" algn="l"/>
              </a:tabLst>
            </a:pPr>
            <a:endParaRPr lang="en-IN" sz="2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gzip</a:t>
            </a:r>
            <a:r>
              <a:rPr lang="en-US" sz="4400" b="1" strike="noStrike" spc="-100">
                <a:solidFill>
                  <a:srgbClr val="2D2D8A"/>
                </a:solidFill>
                <a:latin typeface="Arial"/>
                <a:ea typeface="DejaVu Sans"/>
              </a:rPr>
              <a:t> </a:t>
            </a:r>
            <a:r>
              <a:rPr lang="en-US" sz="4400" b="1" strike="noStrike" spc="-7">
                <a:solidFill>
                  <a:srgbClr val="2D2D8A"/>
                </a:solidFill>
                <a:latin typeface="Arial"/>
                <a:ea typeface="DejaVu Sans"/>
              </a:rPr>
              <a:t>decompression</a:t>
            </a:r>
            <a:endParaRPr lang="en-IN" sz="4400" b="0" strike="noStrike" spc="-1">
              <a:latin typeface="Arial"/>
            </a:endParaRPr>
          </a:p>
        </p:txBody>
      </p:sp>
      <p:sp>
        <p:nvSpPr>
          <p:cNvPr id="572" name="CustomShape 2"/>
          <p:cNvSpPr/>
          <p:nvPr/>
        </p:nvSpPr>
        <p:spPr>
          <a:xfrm>
            <a:off x="380880" y="16765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9"/>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Compressed </a:t>
            </a:r>
            <a:r>
              <a:rPr lang="en-US" sz="2400" b="0" strike="noStrike" spc="-7">
                <a:solidFill>
                  <a:srgbClr val="2D2D8A"/>
                </a:solidFill>
                <a:latin typeface="Times New Roman"/>
                <a:ea typeface="DejaVu Sans"/>
              </a:rPr>
              <a:t>files </a:t>
            </a:r>
            <a:r>
              <a:rPr lang="en-US" sz="2400" b="0" strike="noStrike" spc="-1">
                <a:solidFill>
                  <a:srgbClr val="2D2D8A"/>
                </a:solidFill>
                <a:latin typeface="Times New Roman"/>
                <a:ea typeface="DejaVu Sans"/>
              </a:rPr>
              <a:t>can be restored </a:t>
            </a:r>
            <a:r>
              <a:rPr lang="en-US" sz="2400" b="0" strike="noStrike" spc="-7">
                <a:solidFill>
                  <a:srgbClr val="2D2D8A"/>
                </a:solidFill>
                <a:latin typeface="Times New Roman"/>
                <a:ea typeface="DejaVu Sans"/>
              </a:rPr>
              <a:t>to their  original form</a:t>
            </a:r>
            <a:r>
              <a:rPr lang="en-US" sz="2400" b="0" strike="noStrike" spc="4">
                <a:solidFill>
                  <a:srgbClr val="2D2D8A"/>
                </a:solidFill>
                <a:latin typeface="Times New Roman"/>
                <a:ea typeface="DejaVu Sans"/>
              </a:rPr>
              <a:t> </a:t>
            </a:r>
            <a:r>
              <a:rPr lang="en-US" sz="2400" b="0" strike="noStrike" spc="-1">
                <a:solidFill>
                  <a:srgbClr val="2D2D8A"/>
                </a:solidFill>
                <a:latin typeface="Times New Roman"/>
                <a:ea typeface="DejaVu Sans"/>
              </a:rPr>
              <a:t>using:</a:t>
            </a:r>
            <a:endParaRPr lang="en-IN" sz="2400" b="0" strike="noStrike" spc="-1">
              <a:latin typeface="Arial"/>
            </a:endParaRPr>
          </a:p>
          <a:p>
            <a:pPr marL="854640" lvl="1" indent="-383760">
              <a:lnSpc>
                <a:spcPct val="100000"/>
              </a:lnSpc>
              <a:spcBef>
                <a:spcPts val="689"/>
              </a:spcBef>
              <a:buClr>
                <a:srgbClr val="2D2D8A"/>
              </a:buClr>
              <a:buFont typeface="Arial"/>
              <a:buChar char="–"/>
              <a:tabLst>
                <a:tab pos="853920" algn="l"/>
                <a:tab pos="854640" algn="l"/>
                <a:tab pos="2120400" algn="l"/>
              </a:tabLst>
            </a:pPr>
            <a:r>
              <a:rPr lang="en-US" sz="2400" b="0" i="1" strike="noStrike" spc="-12">
                <a:solidFill>
                  <a:srgbClr val="2D2D8A"/>
                </a:solidFill>
                <a:latin typeface="Times New Roman"/>
                <a:ea typeface="DejaVu Sans"/>
              </a:rPr>
              <a:t>gzip</a:t>
            </a:r>
            <a:r>
              <a:rPr lang="en-US" sz="2400" b="0" i="1" strike="noStrike" spc="-1">
                <a:solidFill>
                  <a:srgbClr val="2D2D8A"/>
                </a:solidFill>
                <a:latin typeface="Times New Roman"/>
                <a:ea typeface="DejaVu Sans"/>
              </a:rPr>
              <a:t> -d 	</a:t>
            </a:r>
            <a:r>
              <a:rPr lang="en-US" sz="2400" b="0" strike="noStrike" spc="-7">
                <a:solidFill>
                  <a:srgbClr val="2D2D8A"/>
                </a:solidFill>
                <a:latin typeface="Times New Roman"/>
                <a:ea typeface="DejaVu Sans"/>
              </a:rPr>
              <a:t>or</a:t>
            </a:r>
            <a:endParaRPr lang="en-IN" sz="2400" b="0" strike="noStrike" spc="-1">
              <a:latin typeface="Arial"/>
            </a:endParaRPr>
          </a:p>
          <a:p>
            <a:pPr marL="854640" lvl="1" indent="-383760">
              <a:lnSpc>
                <a:spcPct val="100000"/>
              </a:lnSpc>
              <a:spcBef>
                <a:spcPts val="700"/>
              </a:spcBef>
              <a:buClr>
                <a:srgbClr val="2D2D8A"/>
              </a:buClr>
              <a:buFont typeface="Arial"/>
              <a:buChar char="–"/>
              <a:tabLst>
                <a:tab pos="853920" algn="l"/>
                <a:tab pos="854640" algn="l"/>
              </a:tabLst>
            </a:pPr>
            <a:r>
              <a:rPr lang="en-US" sz="2400" b="0" i="1" strike="noStrike" spc="-12">
                <a:solidFill>
                  <a:srgbClr val="2D2D8A"/>
                </a:solidFill>
                <a:latin typeface="Times New Roman"/>
                <a:ea typeface="DejaVu Sans"/>
              </a:rPr>
              <a:t>Gunzip               </a:t>
            </a:r>
            <a:r>
              <a:rPr lang="en-US" sz="2400" b="0" i="1" strike="noStrike" spc="4">
                <a:solidFill>
                  <a:srgbClr val="2D2D8A"/>
                </a:solidFill>
                <a:latin typeface="Times New Roman"/>
                <a:ea typeface="DejaVu Sans"/>
              </a:rPr>
              <a:t> </a:t>
            </a:r>
            <a:r>
              <a:rPr lang="en-US" sz="2400" b="0" strike="noStrike" spc="-7">
                <a:solidFill>
                  <a:srgbClr val="2D2D8A"/>
                </a:solidFill>
                <a:latin typeface="Times New Roman"/>
                <a:ea typeface="DejaVu Sans"/>
              </a:rPr>
              <a:t>or</a:t>
            </a:r>
            <a:endParaRPr lang="en-IN" sz="2400" b="0" strike="noStrike" spc="-1">
              <a:latin typeface="Arial"/>
            </a:endParaRPr>
          </a:p>
          <a:p>
            <a:pPr marL="854640" lvl="1" indent="-383760">
              <a:lnSpc>
                <a:spcPct val="100000"/>
              </a:lnSpc>
              <a:spcBef>
                <a:spcPts val="700"/>
              </a:spcBef>
              <a:buClr>
                <a:srgbClr val="2D2D8A"/>
              </a:buClr>
              <a:buFont typeface="Arial"/>
              <a:buChar char="–"/>
              <a:tabLst>
                <a:tab pos="853920" algn="l"/>
                <a:tab pos="854640" algn="l"/>
              </a:tabLst>
            </a:pPr>
            <a:r>
              <a:rPr lang="en-US" sz="2400" b="0" i="1" strike="noStrike" spc="-7">
                <a:solidFill>
                  <a:srgbClr val="2D2D8A"/>
                </a:solidFill>
                <a:latin typeface="Times New Roman"/>
                <a:ea typeface="DejaVu Sans"/>
              </a:rPr>
              <a:t>Zcat</a:t>
            </a:r>
            <a:endParaRPr lang="en-IN" sz="2400" b="0" strike="noStrike" spc="-1">
              <a:latin typeface="Arial"/>
            </a:endParaRPr>
          </a:p>
          <a:p>
            <a:pPr marL="1597680" lvl="1" indent="-383760">
              <a:lnSpc>
                <a:spcPct val="100000"/>
              </a:lnSpc>
              <a:spcBef>
                <a:spcPts val="700"/>
              </a:spcBef>
              <a:buClr>
                <a:srgbClr val="000000"/>
              </a:buClr>
              <a:buFont typeface="Arial"/>
              <a:buChar char="–"/>
              <a:tabLst>
                <a:tab pos="853920" algn="l"/>
                <a:tab pos="854640" algn="l"/>
              </a:tabLst>
            </a:pPr>
            <a:r>
              <a:rPr lang="en-US" sz="2400" b="0" strike="noStrike" spc="-7">
                <a:solidFill>
                  <a:srgbClr val="000000"/>
                </a:solidFill>
                <a:latin typeface="Arial"/>
                <a:ea typeface="DejaVu Sans"/>
              </a:rPr>
              <a:t>   Gzip –d &lt;filename.gz&gt;</a:t>
            </a:r>
            <a:endParaRPr lang="en-IN" sz="2400" b="0" strike="noStrike" spc="-1">
              <a:latin typeface="Arial"/>
            </a:endParaRPr>
          </a:p>
          <a:p>
            <a:pPr marL="355680" indent="-342000">
              <a:lnSpc>
                <a:spcPct val="100000"/>
              </a:lnSpc>
              <a:spcBef>
                <a:spcPts val="479"/>
              </a:spcBef>
              <a:buClr>
                <a:srgbClr val="2D2D8A"/>
              </a:buClr>
              <a:buFont typeface="Symbol"/>
              <a:buChar char=""/>
              <a:tabLst>
                <a:tab pos="354960" algn="l"/>
                <a:tab pos="355680" algn="l"/>
              </a:tabLst>
            </a:pPr>
            <a:r>
              <a:rPr lang="en-US" sz="2400" b="0" i="1" strike="noStrike" spc="-12">
                <a:solidFill>
                  <a:srgbClr val="2D2D8A"/>
                </a:solidFill>
                <a:latin typeface="Times New Roman"/>
                <a:ea typeface="DejaVu Sans"/>
              </a:rPr>
              <a:t>gunzip </a:t>
            </a:r>
            <a:r>
              <a:rPr lang="en-US" sz="2400" b="0" strike="noStrike" spc="-1">
                <a:solidFill>
                  <a:srgbClr val="2D2D8A"/>
                </a:solidFill>
                <a:latin typeface="Times New Roman"/>
                <a:ea typeface="DejaVu Sans"/>
              </a:rPr>
              <a:t>can </a:t>
            </a:r>
            <a:r>
              <a:rPr lang="en-US" sz="2400" b="0" strike="noStrike" spc="-7">
                <a:solidFill>
                  <a:srgbClr val="2D2D8A"/>
                </a:solidFill>
                <a:latin typeface="Times New Roman"/>
                <a:ea typeface="DejaVu Sans"/>
              </a:rPr>
              <a:t>currently decompress files created  by </a:t>
            </a:r>
            <a:r>
              <a:rPr lang="en-US" sz="2400" b="0" i="1" strike="noStrike" spc="-7">
                <a:solidFill>
                  <a:srgbClr val="2D2D8A"/>
                </a:solidFill>
                <a:latin typeface="Times New Roman"/>
                <a:ea typeface="DejaVu Sans"/>
              </a:rPr>
              <a:t>gzip, </a:t>
            </a:r>
            <a:r>
              <a:rPr lang="en-US" sz="2400" b="0" i="1" strike="noStrike" spc="-12">
                <a:solidFill>
                  <a:srgbClr val="2D2D8A"/>
                </a:solidFill>
                <a:latin typeface="Times New Roman"/>
                <a:ea typeface="DejaVu Sans"/>
              </a:rPr>
              <a:t>zip, </a:t>
            </a:r>
            <a:r>
              <a:rPr lang="en-US" sz="2400" b="0" i="1" strike="noStrike" spc="-7">
                <a:solidFill>
                  <a:srgbClr val="2D2D8A"/>
                </a:solidFill>
                <a:latin typeface="Times New Roman"/>
                <a:ea typeface="DejaVu Sans"/>
              </a:rPr>
              <a:t>compress, compress </a:t>
            </a:r>
            <a:r>
              <a:rPr lang="en-US" sz="2400" b="0" i="1" strike="noStrike" spc="-1">
                <a:solidFill>
                  <a:srgbClr val="2D2D8A"/>
                </a:solidFill>
                <a:latin typeface="Times New Roman"/>
                <a:ea typeface="DejaVu Sans"/>
              </a:rPr>
              <a:t>-H </a:t>
            </a:r>
            <a:r>
              <a:rPr lang="en-US" sz="2400" b="0" strike="noStrike" spc="-7">
                <a:solidFill>
                  <a:srgbClr val="2D2D8A"/>
                </a:solidFill>
                <a:latin typeface="Times New Roman"/>
                <a:ea typeface="DejaVu Sans"/>
              </a:rPr>
              <a:t>or</a:t>
            </a:r>
            <a:r>
              <a:rPr lang="en-US" sz="2400" b="0" strike="noStrike" spc="66">
                <a:solidFill>
                  <a:srgbClr val="2D2D8A"/>
                </a:solidFill>
                <a:latin typeface="Times New Roman"/>
                <a:ea typeface="DejaVu Sans"/>
              </a:rPr>
              <a:t> </a:t>
            </a:r>
            <a:r>
              <a:rPr lang="en-US" sz="2400" b="0" i="1" strike="noStrike" spc="-1">
                <a:solidFill>
                  <a:srgbClr val="2D2D8A"/>
                </a:solidFill>
                <a:latin typeface="Times New Roman"/>
                <a:ea typeface="DejaVu Sans"/>
              </a:rPr>
              <a:t>pack.</a:t>
            </a:r>
            <a:endParaRPr lang="en-IN" sz="2400" b="0" strike="noStrike" spc="-1">
              <a:latin typeface="Arial"/>
            </a:endParaRPr>
          </a:p>
          <a:p>
            <a:pPr marL="755640" lvl="1" indent="-284760">
              <a:lnSpc>
                <a:spcPct val="100000"/>
              </a:lnSpc>
              <a:spcBef>
                <a:spcPts val="601"/>
              </a:spcBef>
              <a:buClr>
                <a:srgbClr val="2D2D8A"/>
              </a:buClr>
              <a:buFont typeface="Arial"/>
              <a:buChar char="–"/>
              <a:tabLst>
                <a:tab pos="755640" algn="l"/>
              </a:tabLst>
            </a:pPr>
            <a:r>
              <a:rPr lang="en-US" sz="2400" b="0" strike="noStrike" spc="-1">
                <a:solidFill>
                  <a:srgbClr val="2D2D8A"/>
                </a:solidFill>
                <a:latin typeface="Times New Roman"/>
                <a:ea typeface="DejaVu Sans"/>
              </a:rPr>
              <a:t>The </a:t>
            </a:r>
            <a:r>
              <a:rPr lang="en-US" sz="2400" b="0" strike="noStrike" spc="-7">
                <a:solidFill>
                  <a:srgbClr val="2D2D8A"/>
                </a:solidFill>
                <a:latin typeface="Times New Roman"/>
                <a:ea typeface="DejaVu Sans"/>
              </a:rPr>
              <a:t>detection </a:t>
            </a:r>
            <a:r>
              <a:rPr lang="en-US" sz="2400" b="0" strike="noStrike" spc="-1">
                <a:solidFill>
                  <a:srgbClr val="2D2D8A"/>
                </a:solidFill>
                <a:latin typeface="Times New Roman"/>
                <a:ea typeface="DejaVu Sans"/>
              </a:rPr>
              <a:t>of </a:t>
            </a:r>
            <a:r>
              <a:rPr lang="en-US" sz="2400" b="0" strike="noStrike" spc="-7">
                <a:solidFill>
                  <a:srgbClr val="2D2D8A"/>
                </a:solidFill>
                <a:latin typeface="Times New Roman"/>
                <a:ea typeface="DejaVu Sans"/>
              </a:rPr>
              <a:t>the </a:t>
            </a:r>
            <a:r>
              <a:rPr lang="en-US" sz="2400" b="0" strike="noStrike" spc="-12">
                <a:solidFill>
                  <a:srgbClr val="2D2D8A"/>
                </a:solidFill>
                <a:latin typeface="Times New Roman"/>
                <a:ea typeface="DejaVu Sans"/>
              </a:rPr>
              <a:t>input </a:t>
            </a:r>
            <a:r>
              <a:rPr lang="en-US" sz="2400" b="0" strike="noStrike" spc="-1">
                <a:solidFill>
                  <a:srgbClr val="2D2D8A"/>
                </a:solidFill>
                <a:latin typeface="Times New Roman"/>
                <a:ea typeface="DejaVu Sans"/>
              </a:rPr>
              <a:t>format </a:t>
            </a:r>
            <a:r>
              <a:rPr lang="en-US" sz="2400" b="0" strike="noStrike" spc="-7">
                <a:solidFill>
                  <a:srgbClr val="2D2D8A"/>
                </a:solidFill>
                <a:latin typeface="Times New Roman"/>
                <a:ea typeface="DejaVu Sans"/>
              </a:rPr>
              <a:t>is</a:t>
            </a:r>
            <a:r>
              <a:rPr lang="en-US" sz="2400" b="0" strike="noStrike" spc="7">
                <a:solidFill>
                  <a:srgbClr val="2D2D8A"/>
                </a:solidFill>
                <a:latin typeface="Times New Roman"/>
                <a:ea typeface="DejaVu Sans"/>
              </a:rPr>
              <a:t> </a:t>
            </a:r>
            <a:r>
              <a:rPr lang="en-US" sz="2400" b="0" strike="noStrike" spc="-7">
                <a:solidFill>
                  <a:srgbClr val="2D2D8A"/>
                </a:solidFill>
                <a:latin typeface="Times New Roman"/>
                <a:ea typeface="DejaVu Sans"/>
              </a:rPr>
              <a:t>automatic.</a:t>
            </a:r>
            <a:endParaRPr lang="en-IN" sz="2400" b="0" strike="noStrike" spc="-1">
              <a:latin typeface="Arial"/>
            </a:endParaRPr>
          </a:p>
          <a:p>
            <a:pPr marL="355680" indent="-342000">
              <a:lnSpc>
                <a:spcPct val="100000"/>
              </a:lnSpc>
              <a:spcBef>
                <a:spcPts val="99"/>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gzip and gunzip can </a:t>
            </a:r>
            <a:r>
              <a:rPr lang="en-US" sz="2400" b="0" strike="noStrike" spc="-7">
                <a:solidFill>
                  <a:srgbClr val="2D2D8A"/>
                </a:solidFill>
                <a:latin typeface="Times New Roman"/>
                <a:ea typeface="DejaVu Sans"/>
              </a:rPr>
              <a:t>also </a:t>
            </a:r>
            <a:r>
              <a:rPr lang="en-US" sz="2400" b="0" strike="noStrike" spc="-1">
                <a:solidFill>
                  <a:srgbClr val="2D2D8A"/>
                </a:solidFill>
                <a:latin typeface="Times New Roman"/>
                <a:ea typeface="DejaVu Sans"/>
              </a:rPr>
              <a:t>compress or  decompress </a:t>
            </a:r>
            <a:r>
              <a:rPr lang="en-US" sz="2400" b="0" strike="noStrike" spc="-7">
                <a:solidFill>
                  <a:srgbClr val="2D2D8A"/>
                </a:solidFill>
                <a:latin typeface="Times New Roman"/>
                <a:ea typeface="DejaVu Sans"/>
              </a:rPr>
              <a:t>data from </a:t>
            </a:r>
            <a:r>
              <a:rPr lang="en-US" sz="2400" b="0" strike="noStrike" spc="-1">
                <a:solidFill>
                  <a:srgbClr val="2D2D8A"/>
                </a:solidFill>
                <a:latin typeface="Times New Roman"/>
                <a:ea typeface="DejaVu Sans"/>
              </a:rPr>
              <a:t>standard input and  output</a:t>
            </a:r>
            <a:endParaRPr lang="en-IN" sz="2400" b="0" strike="noStrike" spc="-1">
              <a:latin typeface="Arial"/>
            </a:endParaRPr>
          </a:p>
          <a:p>
            <a:pPr marL="755640" lvl="1" indent="-284760">
              <a:lnSpc>
                <a:spcPct val="100000"/>
              </a:lnSpc>
              <a:spcBef>
                <a:spcPts val="689"/>
              </a:spcBef>
              <a:buClr>
                <a:srgbClr val="2D2D8A"/>
              </a:buClr>
              <a:buFont typeface="Arial"/>
              <a:buChar char="–"/>
              <a:tabLst>
                <a:tab pos="755640" algn="l"/>
              </a:tabLst>
            </a:pPr>
            <a:r>
              <a:rPr lang="en-US" sz="2400" b="0" strike="noStrike" spc="-7">
                <a:solidFill>
                  <a:srgbClr val="2D2D8A"/>
                </a:solidFill>
                <a:latin typeface="Times New Roman"/>
                <a:ea typeface="DejaVu Sans"/>
              </a:rPr>
              <a:t>ls -laR $HOME </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gzip </a:t>
            </a:r>
            <a:r>
              <a:rPr lang="en-US" sz="2400" b="0" strike="noStrike" spc="-1">
                <a:solidFill>
                  <a:srgbClr val="2D2D8A"/>
                </a:solidFill>
                <a:latin typeface="Times New Roman"/>
                <a:ea typeface="DejaVu Sans"/>
              </a:rPr>
              <a:t>&gt;</a:t>
            </a:r>
            <a:r>
              <a:rPr lang="en-US" sz="2400" b="0" strike="noStrike" spc="-32">
                <a:solidFill>
                  <a:srgbClr val="2D2D8A"/>
                </a:solidFill>
                <a:latin typeface="Times New Roman"/>
                <a:ea typeface="DejaVu Sans"/>
              </a:rPr>
              <a:t> </a:t>
            </a:r>
            <a:r>
              <a:rPr lang="en-US" sz="2400" b="0" strike="noStrike" spc="-7">
                <a:solidFill>
                  <a:srgbClr val="2D2D8A"/>
                </a:solidFill>
                <a:latin typeface="Times New Roman"/>
                <a:ea typeface="DejaVu Sans"/>
              </a:rPr>
              <a:t>filelist.gz</a:t>
            </a:r>
            <a:endParaRPr lang="en-IN" sz="2400" b="0" strike="noStrike" spc="-1">
              <a:latin typeface="Arial"/>
            </a:endParaRPr>
          </a:p>
          <a:p>
            <a:pPr marL="755640" lvl="1" indent="-284760">
              <a:lnSpc>
                <a:spcPct val="100000"/>
              </a:lnSpc>
              <a:spcBef>
                <a:spcPts val="700"/>
              </a:spcBef>
              <a:buClr>
                <a:srgbClr val="2D2D8A"/>
              </a:buClr>
              <a:buFont typeface="Arial"/>
              <a:buChar char="–"/>
              <a:tabLst>
                <a:tab pos="755640" algn="l"/>
              </a:tabLst>
            </a:pPr>
            <a:r>
              <a:rPr lang="en-US" sz="2400" b="0" strike="noStrike" spc="-7">
                <a:solidFill>
                  <a:srgbClr val="2D2D8A"/>
                </a:solidFill>
                <a:latin typeface="Times New Roman"/>
                <a:ea typeface="DejaVu Sans"/>
              </a:rPr>
              <a:t>Or by using –c</a:t>
            </a:r>
            <a:r>
              <a:rPr lang="en-US" sz="2400" b="0" strike="noStrike" spc="-15">
                <a:solidFill>
                  <a:srgbClr val="2D2D8A"/>
                </a:solidFill>
                <a:latin typeface="Times New Roman"/>
                <a:ea typeface="DejaVu Sans"/>
              </a:rPr>
              <a:t> </a:t>
            </a:r>
            <a:r>
              <a:rPr lang="en-US" sz="2400" b="0" strike="noStrike" spc="-7">
                <a:solidFill>
                  <a:srgbClr val="2D2D8A"/>
                </a:solidFill>
                <a:latin typeface="Times New Roman"/>
                <a:ea typeface="DejaVu Sans"/>
              </a:rPr>
              <a:t>option</a:t>
            </a:r>
            <a:endParaRPr lang="en-IN" sz="2400" b="0" strike="noStrike" spc="-1">
              <a:latin typeface="Arial"/>
            </a:endParaRPr>
          </a:p>
          <a:p>
            <a:pPr>
              <a:lnSpc>
                <a:spcPct val="100000"/>
              </a:lnSpc>
              <a:tabLst>
                <a:tab pos="755640" algn="l"/>
              </a:tabLst>
            </a:pPr>
            <a:endParaRPr lang="en-IN" sz="24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Linux Command bzip2</a:t>
            </a:r>
            <a:endParaRPr lang="en-IN" sz="4400" b="0" strike="noStrike" spc="-1">
              <a:latin typeface="Arial"/>
            </a:endParaRPr>
          </a:p>
        </p:txBody>
      </p:sp>
      <p:sp>
        <p:nvSpPr>
          <p:cNvPr id="574" name="CustomShape 2"/>
          <p:cNvSpPr/>
          <p:nvPr/>
        </p:nvSpPr>
        <p:spPr>
          <a:xfrm>
            <a:off x="45720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01"/>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bzip2,</a:t>
            </a:r>
            <a:r>
              <a:rPr lang="en-US" sz="2400" b="0" strike="noStrike" spc="-21">
                <a:solidFill>
                  <a:srgbClr val="2D2D8A"/>
                </a:solidFill>
                <a:latin typeface="Times New Roman"/>
                <a:ea typeface="DejaVu Sans"/>
              </a:rPr>
              <a:t> </a:t>
            </a:r>
            <a:r>
              <a:rPr lang="en-US" sz="2400" b="0" strike="noStrike" spc="-1">
                <a:solidFill>
                  <a:srgbClr val="2D2D8A"/>
                </a:solidFill>
                <a:latin typeface="Times New Roman"/>
                <a:ea typeface="DejaVu Sans"/>
              </a:rPr>
              <a:t>bunzip2</a:t>
            </a:r>
            <a:endParaRPr lang="en-IN" sz="2400" b="0" strike="noStrike" spc="-1">
              <a:latin typeface="Arial"/>
            </a:endParaRPr>
          </a:p>
          <a:p>
            <a:pPr marL="854640" lvl="1" indent="-383760">
              <a:lnSpc>
                <a:spcPct val="100000"/>
              </a:lnSpc>
              <a:spcBef>
                <a:spcPts val="700"/>
              </a:spcBef>
              <a:buClr>
                <a:srgbClr val="2D2D8A"/>
              </a:buClr>
              <a:buFont typeface="Symbol"/>
              <a:buChar char=""/>
              <a:tabLst>
                <a:tab pos="853920" algn="l"/>
                <a:tab pos="854640" algn="l"/>
              </a:tabLst>
            </a:pPr>
            <a:r>
              <a:rPr lang="en-US" sz="2400" b="0" strike="noStrike" spc="-1">
                <a:solidFill>
                  <a:srgbClr val="2D2D8A"/>
                </a:solidFill>
                <a:latin typeface="Times New Roman"/>
                <a:ea typeface="DejaVu Sans"/>
              </a:rPr>
              <a:t>a </a:t>
            </a:r>
            <a:r>
              <a:rPr lang="en-US" sz="2400" b="0" strike="noStrike" spc="-7">
                <a:solidFill>
                  <a:srgbClr val="2D2D8A"/>
                </a:solidFill>
                <a:latin typeface="Times New Roman"/>
                <a:ea typeface="DejaVu Sans"/>
              </a:rPr>
              <a:t>block-sorting </a:t>
            </a:r>
            <a:r>
              <a:rPr lang="en-US" sz="2400" b="0" strike="noStrike" spc="-1">
                <a:solidFill>
                  <a:srgbClr val="2D2D8A"/>
                </a:solidFill>
                <a:latin typeface="Times New Roman"/>
                <a:ea typeface="DejaVu Sans"/>
              </a:rPr>
              <a:t>file </a:t>
            </a:r>
            <a:r>
              <a:rPr lang="en-US" sz="2400" b="0" strike="noStrike" spc="-7">
                <a:solidFill>
                  <a:srgbClr val="2D2D8A"/>
                </a:solidFill>
                <a:latin typeface="Times New Roman"/>
                <a:ea typeface="DejaVu Sans"/>
              </a:rPr>
              <a:t>compressor,</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v1.0.2</a:t>
            </a:r>
            <a:endParaRPr lang="en-IN" sz="2400" b="0" strike="noStrike" spc="-1">
              <a:latin typeface="Arial"/>
            </a:endParaRPr>
          </a:p>
          <a:p>
            <a:pPr marL="355680" indent="-342000">
              <a:lnSpc>
                <a:spcPct val="100000"/>
              </a:lnSpc>
              <a:spcBef>
                <a:spcPts val="791"/>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bzcat</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decompresses files to</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stdout</a:t>
            </a:r>
            <a:endParaRPr lang="en-IN" sz="2400" b="0" strike="noStrike" spc="-1">
              <a:latin typeface="Arial"/>
            </a:endParaRPr>
          </a:p>
          <a:p>
            <a:pPr marL="355680" indent="-342000">
              <a:lnSpc>
                <a:spcPct val="100000"/>
              </a:lnSpc>
              <a:spcBef>
                <a:spcPts val="799"/>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bzip2recover</a:t>
            </a:r>
            <a:endParaRPr lang="en-IN" sz="2400" b="0" strike="noStrike" spc="-1">
              <a:latin typeface="Arial"/>
            </a:endParaRPr>
          </a:p>
          <a:p>
            <a:pPr marL="854640" lvl="1" indent="-383760">
              <a:lnSpc>
                <a:spcPct val="100000"/>
              </a:lnSpc>
              <a:spcBef>
                <a:spcPts val="689"/>
              </a:spcBef>
              <a:buClr>
                <a:srgbClr val="2D2D8A"/>
              </a:buClr>
              <a:buFont typeface="Symbol"/>
              <a:buChar char=""/>
              <a:tabLst>
                <a:tab pos="853920" algn="l"/>
                <a:tab pos="854640" algn="l"/>
              </a:tabLst>
            </a:pPr>
            <a:r>
              <a:rPr lang="en-US" sz="2400" b="0" strike="noStrike" spc="-7">
                <a:solidFill>
                  <a:srgbClr val="2D2D8A"/>
                </a:solidFill>
                <a:latin typeface="Times New Roman"/>
                <a:ea typeface="DejaVu Sans"/>
              </a:rPr>
              <a:t>recovers data </a:t>
            </a:r>
            <a:r>
              <a:rPr lang="en-US" sz="2400" b="0" strike="noStrike" spc="-1">
                <a:solidFill>
                  <a:srgbClr val="2D2D8A"/>
                </a:solidFill>
                <a:latin typeface="Times New Roman"/>
                <a:ea typeface="DejaVu Sans"/>
              </a:rPr>
              <a:t>from </a:t>
            </a:r>
            <a:r>
              <a:rPr lang="en-US" sz="2400" b="0" strike="noStrike" spc="-7">
                <a:solidFill>
                  <a:srgbClr val="2D2D8A"/>
                </a:solidFill>
                <a:latin typeface="Times New Roman"/>
                <a:ea typeface="DejaVu Sans"/>
              </a:rPr>
              <a:t>damaged bzip2 files</a:t>
            </a:r>
            <a:endParaRPr lang="en-IN" sz="2400" b="0" strike="noStrike" spc="-1">
              <a:latin typeface="Arial"/>
            </a:endParaRPr>
          </a:p>
          <a:p>
            <a:pPr marL="355680" indent="-342000">
              <a:lnSpc>
                <a:spcPct val="100000"/>
              </a:lnSpc>
              <a:spcBef>
                <a:spcPts val="99"/>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on </a:t>
            </a:r>
            <a:r>
              <a:rPr lang="en-US" sz="2400" b="0" strike="noStrike" spc="-7">
                <a:solidFill>
                  <a:srgbClr val="2D2D8A"/>
                </a:solidFill>
                <a:latin typeface="Times New Roman"/>
                <a:ea typeface="DejaVu Sans"/>
              </a:rPr>
              <a:t>the </a:t>
            </a:r>
            <a:r>
              <a:rPr lang="en-US" sz="2400" b="0" strike="noStrike" spc="-1">
                <a:solidFill>
                  <a:srgbClr val="2D2D8A"/>
                </a:solidFill>
                <a:latin typeface="Times New Roman"/>
                <a:ea typeface="DejaVu Sans"/>
              </a:rPr>
              <a:t>average about 10-20% </a:t>
            </a:r>
            <a:r>
              <a:rPr lang="en-US" sz="2400" b="0" strike="noStrike" spc="-7">
                <a:solidFill>
                  <a:srgbClr val="2D2D8A"/>
                </a:solidFill>
                <a:latin typeface="Times New Roman"/>
                <a:ea typeface="DejaVu Sans"/>
              </a:rPr>
              <a:t>better</a:t>
            </a:r>
            <a:r>
              <a:rPr lang="en-US" sz="2400" b="0" strike="noStrike" spc="-60">
                <a:solidFill>
                  <a:srgbClr val="2D2D8A"/>
                </a:solidFill>
                <a:latin typeface="Times New Roman"/>
                <a:ea typeface="DejaVu Sans"/>
              </a:rPr>
              <a:t> </a:t>
            </a:r>
            <a:r>
              <a:rPr lang="en-US" sz="2400" b="0" strike="noStrike" spc="-1">
                <a:solidFill>
                  <a:srgbClr val="2D2D8A"/>
                </a:solidFill>
                <a:latin typeface="Times New Roman"/>
                <a:ea typeface="DejaVu Sans"/>
              </a:rPr>
              <a:t>than </a:t>
            </a:r>
            <a:r>
              <a:rPr lang="en-US" sz="2400" b="0" i="1" strike="noStrike" spc="-1">
                <a:solidFill>
                  <a:srgbClr val="2D2D8A"/>
                </a:solidFill>
                <a:latin typeface="Times New Roman"/>
                <a:ea typeface="DejaVu Sans"/>
              </a:rPr>
              <a:t>gzip</a:t>
            </a:r>
            <a:endParaRPr lang="en-IN" sz="2400" b="0" strike="noStrike" spc="-1">
              <a:latin typeface="Arial"/>
            </a:endParaRPr>
          </a:p>
          <a:p>
            <a:pPr marL="469800">
              <a:lnSpc>
                <a:spcPct val="100000"/>
              </a:lnSpc>
              <a:spcBef>
                <a:spcPts val="689"/>
              </a:spcBef>
              <a:tabLst>
                <a:tab pos="0" algn="l"/>
              </a:tabLst>
            </a:pPr>
            <a:r>
              <a:rPr lang="en-US" sz="2400" b="0" strike="noStrike" spc="-7">
                <a:solidFill>
                  <a:srgbClr val="2D2D8A"/>
                </a:solidFill>
                <a:latin typeface="Times New Roman"/>
                <a:ea typeface="DejaVu Sans"/>
              </a:rPr>
              <a:t>– at the expense of longer compression times</a:t>
            </a:r>
            <a:endParaRPr lang="en-IN" sz="2400" b="0" strike="noStrike" spc="-1">
              <a:latin typeface="Arial"/>
            </a:endParaRPr>
          </a:p>
          <a:p>
            <a:pPr marL="355680" indent="-342000">
              <a:lnSpc>
                <a:spcPct val="100000"/>
              </a:lnSpc>
              <a:spcBef>
                <a:spcPts val="799"/>
              </a:spcBef>
              <a:buClr>
                <a:srgbClr val="2D2D8A"/>
              </a:buClr>
              <a:buFont typeface="Symbol"/>
              <a:buChar char=""/>
              <a:tabLst>
                <a:tab pos="354960" algn="l"/>
                <a:tab pos="355680" algn="l"/>
              </a:tabLst>
            </a:pPr>
            <a:r>
              <a:rPr lang="en-US" sz="2400" b="0" strike="noStrike" spc="-1">
                <a:solidFill>
                  <a:srgbClr val="2D2D8A"/>
                </a:solidFill>
                <a:latin typeface="Times New Roman"/>
                <a:ea typeface="DejaVu Sans"/>
              </a:rPr>
              <a:t>Output </a:t>
            </a:r>
            <a:r>
              <a:rPr lang="en-US" sz="2400" b="0" strike="noStrike" spc="-12">
                <a:solidFill>
                  <a:srgbClr val="2D2D8A"/>
                </a:solidFill>
                <a:latin typeface="Times New Roman"/>
                <a:ea typeface="DejaVu Sans"/>
              </a:rPr>
              <a:t>with </a:t>
            </a:r>
            <a:r>
              <a:rPr lang="en-US" sz="2400" b="0" i="1" strike="noStrike" spc="-1">
                <a:solidFill>
                  <a:srgbClr val="2D2D8A"/>
                </a:solidFill>
                <a:latin typeface="Times New Roman"/>
                <a:ea typeface="DejaVu Sans"/>
              </a:rPr>
              <a:t>.bz2 </a:t>
            </a:r>
            <a:r>
              <a:rPr lang="en-US" sz="2400" b="0" strike="noStrike" spc="-1">
                <a:solidFill>
                  <a:srgbClr val="2D2D8A"/>
                </a:solidFill>
                <a:latin typeface="Times New Roman"/>
                <a:ea typeface="DejaVu Sans"/>
              </a:rPr>
              <a:t>filename </a:t>
            </a:r>
            <a:r>
              <a:rPr lang="en-US" sz="2400" b="0" strike="noStrike" spc="-7">
                <a:solidFill>
                  <a:srgbClr val="2D2D8A"/>
                </a:solidFill>
                <a:latin typeface="Times New Roman"/>
                <a:ea typeface="DejaVu Sans"/>
              </a:rPr>
              <a:t>extension</a:t>
            </a:r>
            <a:endParaRPr lang="en-IN" sz="2400" b="0" strike="noStrike" spc="-1">
              <a:latin typeface="Arial"/>
            </a:endParaRPr>
          </a:p>
          <a:p>
            <a:pPr>
              <a:lnSpc>
                <a:spcPct val="100000"/>
              </a:lnSpc>
              <a:tabLst>
                <a:tab pos="354960" algn="l"/>
                <a:tab pos="355680" algn="l"/>
              </a:tabLst>
            </a:pPr>
            <a:endParaRPr lang="en-IN" sz="2400" b="0" strike="noStrike" spc="-1">
              <a:latin typeface="Arial"/>
            </a:endParaRPr>
          </a:p>
          <a:p>
            <a:pPr>
              <a:lnSpc>
                <a:spcPct val="100000"/>
              </a:lnSpc>
              <a:spcBef>
                <a:spcPts val="641"/>
              </a:spcBef>
              <a:tabLst>
                <a:tab pos="853920" algn="l"/>
                <a:tab pos="854640" algn="l"/>
              </a:tabLst>
            </a:pPr>
            <a:endParaRPr lang="en-IN" sz="24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7">
                <a:solidFill>
                  <a:srgbClr val="2D2D8A"/>
                </a:solidFill>
                <a:latin typeface="Arial"/>
                <a:ea typeface="DejaVu Sans"/>
              </a:rPr>
              <a:t>bzip2: Synopsis</a:t>
            </a:r>
            <a:endParaRPr lang="en-IN" sz="4400" b="0" strike="noStrike" spc="-1">
              <a:latin typeface="Arial"/>
            </a:endParaRPr>
          </a:p>
        </p:txBody>
      </p:sp>
      <p:sp>
        <p:nvSpPr>
          <p:cNvPr id="576" name="CustomShape 2"/>
          <p:cNvSpPr/>
          <p:nvPr/>
        </p:nvSpPr>
        <p:spPr>
          <a:xfrm>
            <a:off x="457200" y="18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indent="-342000">
              <a:lnSpc>
                <a:spcPct val="100000"/>
              </a:lnSpc>
              <a:spcBef>
                <a:spcPts val="751"/>
              </a:spcBef>
              <a:buClr>
                <a:srgbClr val="2D2D8A"/>
              </a:buClr>
              <a:buFont typeface="Symbol"/>
              <a:buChar char=""/>
            </a:pPr>
            <a:r>
              <a:rPr lang="en-US" sz="2400" b="1" strike="noStrike" spc="-1">
                <a:solidFill>
                  <a:srgbClr val="2D2D8A"/>
                </a:solidFill>
                <a:latin typeface="Times New Roman"/>
                <a:ea typeface="DejaVu Sans"/>
              </a:rPr>
              <a:t>bzip2 </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-cdfkqstvzVL123456789 </a:t>
            </a:r>
            <a:r>
              <a:rPr lang="en-US" sz="2400" b="0" strike="noStrike" spc="-1">
                <a:solidFill>
                  <a:srgbClr val="2D2D8A"/>
                </a:solidFill>
                <a:latin typeface="Times New Roman"/>
                <a:ea typeface="DejaVu Sans"/>
              </a:rPr>
              <a:t>] [ </a:t>
            </a:r>
            <a:r>
              <a:rPr lang="en-US" sz="2400" b="0" i="1" strike="noStrike" spc="-7">
                <a:solidFill>
                  <a:srgbClr val="2D2D8A"/>
                </a:solidFill>
                <a:latin typeface="Times New Roman"/>
                <a:ea typeface="DejaVu Sans"/>
              </a:rPr>
              <a:t>filenames ...</a:t>
            </a:r>
            <a:r>
              <a:rPr lang="en-US" sz="2400" b="0" i="1" strike="noStrike" spc="-21">
                <a:solidFill>
                  <a:srgbClr val="2D2D8A"/>
                </a:solidFill>
                <a:latin typeface="Times New Roman"/>
                <a:ea typeface="DejaVu Sans"/>
              </a:rPr>
              <a:t> </a:t>
            </a:r>
            <a:r>
              <a:rPr lang="en-US" sz="2400" b="0" strike="noStrike" spc="-1">
                <a:solidFill>
                  <a:srgbClr val="2D2D8A"/>
                </a:solidFill>
                <a:latin typeface="Times New Roman"/>
                <a:ea typeface="DejaVu Sans"/>
              </a:rPr>
              <a:t>]</a:t>
            </a:r>
            <a:endParaRPr lang="en-IN" sz="2400" b="0" strike="noStrike" spc="-1">
              <a:latin typeface="Arial"/>
            </a:endParaRPr>
          </a:p>
          <a:p>
            <a:pPr marL="12600" indent="-342000">
              <a:lnSpc>
                <a:spcPct val="120000"/>
              </a:lnSpc>
              <a:spcBef>
                <a:spcPts val="6"/>
              </a:spcBef>
              <a:buClr>
                <a:srgbClr val="2D2D8A"/>
              </a:buClr>
              <a:buFont typeface="Symbol"/>
              <a:buChar char=""/>
            </a:pPr>
            <a:r>
              <a:rPr lang="en-US" sz="2400" b="1" strike="noStrike" spc="-1">
                <a:solidFill>
                  <a:srgbClr val="2D2D8A"/>
                </a:solidFill>
                <a:latin typeface="Times New Roman"/>
                <a:ea typeface="DejaVu Sans"/>
              </a:rPr>
              <a:t>bunzip2 </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-fkvsVL </a:t>
            </a:r>
            <a:r>
              <a:rPr lang="en-US" sz="2400" b="0" strike="noStrike" spc="-1">
                <a:solidFill>
                  <a:srgbClr val="2D2D8A"/>
                </a:solidFill>
                <a:latin typeface="Times New Roman"/>
                <a:ea typeface="DejaVu Sans"/>
              </a:rPr>
              <a:t>] [ </a:t>
            </a:r>
            <a:r>
              <a:rPr lang="en-US" sz="2400" b="0" i="1" strike="noStrike" spc="-7">
                <a:solidFill>
                  <a:srgbClr val="2D2D8A"/>
                </a:solidFill>
                <a:latin typeface="Times New Roman"/>
                <a:ea typeface="DejaVu Sans"/>
              </a:rPr>
              <a:t>filenames ... </a:t>
            </a:r>
            <a:r>
              <a:rPr lang="en-US" sz="2400" b="0" strike="noStrike" spc="-1">
                <a:solidFill>
                  <a:srgbClr val="2D2D8A"/>
                </a:solidFill>
                <a:latin typeface="Times New Roman"/>
                <a:ea typeface="DejaVu Sans"/>
              </a:rPr>
              <a:t>]</a:t>
            </a:r>
            <a:endParaRPr lang="en-IN" sz="2400" b="0" strike="noStrike" spc="-1">
              <a:latin typeface="Arial"/>
            </a:endParaRPr>
          </a:p>
          <a:p>
            <a:pPr marL="12600" indent="-342000">
              <a:lnSpc>
                <a:spcPct val="120000"/>
              </a:lnSpc>
              <a:spcBef>
                <a:spcPts val="6"/>
              </a:spcBef>
              <a:buClr>
                <a:srgbClr val="2D2D8A"/>
              </a:buClr>
              <a:buFont typeface="Symbol"/>
              <a:buChar char=""/>
            </a:pPr>
            <a:r>
              <a:rPr lang="en-US" sz="2400" b="1" strike="noStrike" spc="-1">
                <a:solidFill>
                  <a:srgbClr val="2D2D8A"/>
                </a:solidFill>
                <a:latin typeface="Times New Roman"/>
                <a:ea typeface="DejaVu Sans"/>
              </a:rPr>
              <a:t>bzcat </a:t>
            </a:r>
            <a:r>
              <a:rPr lang="en-US" sz="2400" b="0" strike="noStrike" spc="-1">
                <a:solidFill>
                  <a:srgbClr val="2D2D8A"/>
                </a:solidFill>
                <a:latin typeface="Times New Roman"/>
                <a:ea typeface="DejaVu Sans"/>
              </a:rPr>
              <a:t>[ </a:t>
            </a:r>
            <a:r>
              <a:rPr lang="en-US" sz="2400" b="1" strike="noStrike" spc="-1">
                <a:solidFill>
                  <a:srgbClr val="2D2D8A"/>
                </a:solidFill>
                <a:latin typeface="Times New Roman"/>
                <a:ea typeface="DejaVu Sans"/>
              </a:rPr>
              <a:t>-s </a:t>
            </a:r>
            <a:r>
              <a:rPr lang="en-US" sz="2400" b="0" strike="noStrike" spc="-1">
                <a:solidFill>
                  <a:srgbClr val="2D2D8A"/>
                </a:solidFill>
                <a:latin typeface="Times New Roman"/>
                <a:ea typeface="DejaVu Sans"/>
              </a:rPr>
              <a:t>] [ </a:t>
            </a:r>
            <a:r>
              <a:rPr lang="en-US" sz="2400" b="0" i="1" strike="noStrike" spc="-7">
                <a:solidFill>
                  <a:srgbClr val="2D2D8A"/>
                </a:solidFill>
                <a:latin typeface="Times New Roman"/>
                <a:ea typeface="DejaVu Sans"/>
              </a:rPr>
              <a:t>filenames ... </a:t>
            </a:r>
            <a:r>
              <a:rPr lang="en-US" sz="2400" b="0" strike="noStrike" spc="-1">
                <a:solidFill>
                  <a:srgbClr val="2D2D8A"/>
                </a:solidFill>
                <a:latin typeface="Times New Roman"/>
                <a:ea typeface="DejaVu Sans"/>
              </a:rPr>
              <a:t>]</a:t>
            </a:r>
            <a:endParaRPr lang="en-IN" sz="2400" b="0" strike="noStrike" spc="-1">
              <a:latin typeface="Arial"/>
            </a:endParaRPr>
          </a:p>
          <a:p>
            <a:pPr marL="12600" indent="-342000">
              <a:lnSpc>
                <a:spcPct val="120000"/>
              </a:lnSpc>
              <a:spcBef>
                <a:spcPts val="6"/>
              </a:spcBef>
              <a:buClr>
                <a:srgbClr val="2D2D8A"/>
              </a:buClr>
              <a:buFont typeface="Symbol"/>
              <a:buChar char=""/>
            </a:pPr>
            <a:r>
              <a:rPr lang="en-US" sz="2400" b="1" strike="noStrike" spc="-1">
                <a:solidFill>
                  <a:srgbClr val="2D2D8A"/>
                </a:solidFill>
                <a:latin typeface="Times New Roman"/>
                <a:ea typeface="DejaVu Sans"/>
              </a:rPr>
              <a:t>bzip2recover</a:t>
            </a:r>
            <a:r>
              <a:rPr lang="en-US" sz="2400" b="1" strike="noStrike" spc="4">
                <a:solidFill>
                  <a:srgbClr val="2D2D8A"/>
                </a:solidFill>
                <a:latin typeface="Times New Roman"/>
                <a:ea typeface="DejaVu Sans"/>
              </a:rPr>
              <a:t> </a:t>
            </a:r>
            <a:r>
              <a:rPr lang="en-US" sz="2400" b="0" i="1" strike="noStrike" spc="-7">
                <a:solidFill>
                  <a:srgbClr val="2D2D8A"/>
                </a:solidFill>
                <a:latin typeface="Times New Roman"/>
                <a:ea typeface="DejaVu Sans"/>
              </a:rPr>
              <a:t>filename</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7">
                <a:solidFill>
                  <a:srgbClr val="2D2D8A"/>
                </a:solidFill>
                <a:latin typeface="Times New Roman"/>
                <a:ea typeface="DejaVu Sans"/>
              </a:rPr>
              <a:t>Each </a:t>
            </a:r>
            <a:r>
              <a:rPr lang="en-US" sz="2400" b="0" strike="noStrike" spc="-1">
                <a:solidFill>
                  <a:srgbClr val="2D2D8A"/>
                </a:solidFill>
                <a:latin typeface="Times New Roman"/>
                <a:ea typeface="DejaVu Sans"/>
              </a:rPr>
              <a:t>file </a:t>
            </a:r>
            <a:r>
              <a:rPr lang="en-US" sz="2400" b="0" strike="noStrike" spc="-7">
                <a:solidFill>
                  <a:srgbClr val="2D2D8A"/>
                </a:solidFill>
                <a:latin typeface="Times New Roman"/>
                <a:ea typeface="DejaVu Sans"/>
              </a:rPr>
              <a:t>is replaced by </a:t>
            </a:r>
            <a:r>
              <a:rPr lang="en-US" sz="2400" b="0" strike="noStrike" spc="-1">
                <a:solidFill>
                  <a:srgbClr val="2D2D8A"/>
                </a:solidFill>
                <a:latin typeface="Times New Roman"/>
                <a:ea typeface="DejaVu Sans"/>
              </a:rPr>
              <a:t>a compressed </a:t>
            </a:r>
            <a:r>
              <a:rPr lang="en-US" sz="2400" b="0" strike="noStrike" spc="-7">
                <a:solidFill>
                  <a:srgbClr val="2D2D8A"/>
                </a:solidFill>
                <a:latin typeface="Times New Roman"/>
                <a:ea typeface="DejaVu Sans"/>
              </a:rPr>
              <a:t>version of  itself, with the </a:t>
            </a:r>
            <a:r>
              <a:rPr lang="en-US" sz="2400" b="0" strike="noStrike" spc="-1">
                <a:solidFill>
                  <a:srgbClr val="2D2D8A"/>
                </a:solidFill>
                <a:latin typeface="Times New Roman"/>
                <a:ea typeface="DejaVu Sans"/>
              </a:rPr>
              <a:t>name</a:t>
            </a:r>
            <a:r>
              <a:rPr lang="en-US" sz="2400" b="0" strike="noStrike" spc="-7">
                <a:solidFill>
                  <a:srgbClr val="2D2D8A"/>
                </a:solidFill>
                <a:latin typeface="Times New Roman"/>
                <a:ea typeface="DejaVu Sans"/>
              </a:rPr>
              <a:t> "original_name.bz2“</a:t>
            </a:r>
            <a:endParaRPr lang="en-IN" sz="2400" b="0" strike="noStrike" spc="-1">
              <a:latin typeface="Arial"/>
            </a:endParaRPr>
          </a:p>
          <a:p>
            <a:pPr>
              <a:lnSpc>
                <a:spcPct val="100000"/>
              </a:lnSpc>
              <a:spcBef>
                <a:spcPts val="641"/>
              </a:spcBef>
            </a:pPr>
            <a:endParaRPr lang="en-IN" sz="2400" b="0" strike="noStrike" spc="-1">
              <a:latin typeface="Arial"/>
            </a:endParaRPr>
          </a:p>
        </p:txBody>
      </p:sp>
      <p:sp>
        <p:nvSpPr>
          <p:cNvPr id="577" name="CustomShape 3"/>
          <p:cNvSpPr/>
          <p:nvPr/>
        </p:nvSpPr>
        <p:spPr>
          <a:xfrm>
            <a:off x="345240" y="4568400"/>
            <a:ext cx="7993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https://www.geeksforgeeks.org/bzip2-command-in-linux-with-examples/</a:t>
            </a:r>
            <a:endParaRPr lang="en-IN" sz="1800" b="0" strike="noStrike" spc="-1">
              <a:latin typeface="Arial"/>
            </a:endParaRPr>
          </a:p>
        </p:txBody>
      </p:sp>
      <p:sp>
        <p:nvSpPr>
          <p:cNvPr id="578" name="CustomShape 4"/>
          <p:cNvSpPr/>
          <p:nvPr/>
        </p:nvSpPr>
        <p:spPr>
          <a:xfrm>
            <a:off x="345240" y="4935600"/>
            <a:ext cx="8535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https://www.javatpoint.com/linux-bzip2-bunzip2</a:t>
            </a:r>
            <a:endParaRPr lang="en-IN" sz="1800" b="0" strike="noStrike" spc="-1">
              <a:latin typeface="Arial"/>
            </a:endParaRPr>
          </a:p>
        </p:txBody>
      </p:sp>
      <p:sp>
        <p:nvSpPr>
          <p:cNvPr id="579" name="CustomShape 5"/>
          <p:cNvSpPr/>
          <p:nvPr/>
        </p:nvSpPr>
        <p:spPr>
          <a:xfrm>
            <a:off x="345240" y="5357880"/>
            <a:ext cx="5808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https://www.javatpoint.com/linux-bzcat-bzmore</a:t>
            </a:r>
            <a:endParaRPr lang="en-IN" sz="1800" b="0" strike="noStrike" spc="-1">
              <a:latin typeface="Arial"/>
            </a:endParaRPr>
          </a:p>
        </p:txBody>
      </p:sp>
      <p:sp>
        <p:nvSpPr>
          <p:cNvPr id="580" name="CustomShape 6"/>
          <p:cNvSpPr/>
          <p:nvPr/>
        </p:nvSpPr>
        <p:spPr>
          <a:xfrm>
            <a:off x="253440" y="5844600"/>
            <a:ext cx="75805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https://www.geeksforgeeks.org/tar-command-linux-examples/</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2">
                <a:solidFill>
                  <a:srgbClr val="2D2D8A"/>
                </a:solidFill>
                <a:latin typeface="Arial"/>
                <a:ea typeface="DejaVu Sans"/>
              </a:rPr>
              <a:t>bzip2</a:t>
            </a:r>
            <a:r>
              <a:rPr lang="en-US" sz="4400" b="1" strike="noStrike" spc="-41">
                <a:solidFill>
                  <a:srgbClr val="2D2D8A"/>
                </a:solidFill>
                <a:latin typeface="Arial"/>
                <a:ea typeface="DejaVu Sans"/>
              </a:rPr>
              <a:t> </a:t>
            </a:r>
            <a:r>
              <a:rPr lang="en-US" sz="4400" b="1" strike="noStrike" spc="-15">
                <a:solidFill>
                  <a:srgbClr val="2D2D8A"/>
                </a:solidFill>
                <a:latin typeface="Arial"/>
                <a:ea typeface="DejaVu Sans"/>
              </a:rPr>
              <a:t>OPTIONS</a:t>
            </a:r>
            <a:endParaRPr lang="en-IN" sz="4400" b="0" strike="noStrike" spc="-1">
              <a:latin typeface="Arial"/>
            </a:endParaRPr>
          </a:p>
        </p:txBody>
      </p:sp>
      <p:sp>
        <p:nvSpPr>
          <p:cNvPr id="582" name="CustomShape 2"/>
          <p:cNvSpPr/>
          <p:nvPr/>
        </p:nvSpPr>
        <p:spPr>
          <a:xfrm>
            <a:off x="380880" y="175248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01"/>
              </a:spcBef>
              <a:buClr>
                <a:srgbClr val="2D2D8A"/>
              </a:buClr>
              <a:buFont typeface="Symbol"/>
              <a:buChar char=""/>
              <a:tabLst>
                <a:tab pos="354960" algn="l"/>
                <a:tab pos="355680" algn="l"/>
              </a:tabLst>
            </a:pPr>
            <a:r>
              <a:rPr lang="en-US" sz="2400" b="1" strike="noStrike" spc="-1">
                <a:solidFill>
                  <a:srgbClr val="2D2D8A"/>
                </a:solidFill>
                <a:latin typeface="Times New Roman"/>
                <a:ea typeface="DejaVu Sans"/>
              </a:rPr>
              <a:t>-c</a:t>
            </a:r>
            <a:r>
              <a:rPr lang="en-US" sz="2400" b="1" strike="noStrike" spc="-12">
                <a:solidFill>
                  <a:srgbClr val="2D2D8A"/>
                </a:solidFill>
                <a:latin typeface="Times New Roman"/>
                <a:ea typeface="DejaVu Sans"/>
              </a:rPr>
              <a:t> </a:t>
            </a:r>
            <a:r>
              <a:rPr lang="en-US" sz="2400" b="1" strike="noStrike" spc="-7">
                <a:solidFill>
                  <a:srgbClr val="2D2D8A"/>
                </a:solidFill>
                <a:latin typeface="Times New Roman"/>
                <a:ea typeface="DejaVu Sans"/>
              </a:rPr>
              <a:t>–stdout</a:t>
            </a:r>
            <a:endParaRPr lang="en-IN" sz="2400" b="0" strike="noStrike" spc="-1">
              <a:latin typeface="Arial"/>
            </a:endParaRPr>
          </a:p>
          <a:p>
            <a:pPr marL="755640" lvl="1" indent="-284760">
              <a:lnSpc>
                <a:spcPct val="100000"/>
              </a:lnSpc>
              <a:spcBef>
                <a:spcPts val="700"/>
              </a:spcBef>
              <a:buClr>
                <a:srgbClr val="2D2D8A"/>
              </a:buClr>
              <a:buFont typeface="Arial"/>
              <a:buChar char="–"/>
              <a:tabLst>
                <a:tab pos="755640" algn="l"/>
              </a:tabLst>
            </a:pPr>
            <a:r>
              <a:rPr lang="en-US" sz="2400" b="1" strike="noStrike" spc="-1">
                <a:solidFill>
                  <a:srgbClr val="2D2D8A"/>
                </a:solidFill>
                <a:latin typeface="Times New Roman"/>
                <a:ea typeface="DejaVu Sans"/>
              </a:rPr>
              <a:t>(as in </a:t>
            </a:r>
            <a:r>
              <a:rPr lang="en-US" sz="2400" b="1" strike="noStrike" spc="-7">
                <a:solidFill>
                  <a:srgbClr val="2D2D8A"/>
                </a:solidFill>
                <a:latin typeface="Times New Roman"/>
                <a:ea typeface="DejaVu Sans"/>
              </a:rPr>
              <a:t>gzip) </a:t>
            </a:r>
            <a:r>
              <a:rPr lang="en-US" sz="2400" b="0" strike="noStrike" spc="-7">
                <a:solidFill>
                  <a:srgbClr val="2D2D8A"/>
                </a:solidFill>
                <a:latin typeface="Times New Roman"/>
                <a:ea typeface="DejaVu Sans"/>
              </a:rPr>
              <a:t>Compress or decompress </a:t>
            </a:r>
            <a:r>
              <a:rPr lang="en-US" sz="2400" b="0" strike="noStrike" spc="-1">
                <a:solidFill>
                  <a:srgbClr val="2D2D8A"/>
                </a:solidFill>
                <a:latin typeface="Times New Roman"/>
                <a:ea typeface="DejaVu Sans"/>
              </a:rPr>
              <a:t>to  </a:t>
            </a:r>
            <a:r>
              <a:rPr lang="en-US" sz="2400" b="0" strike="noStrike" spc="-7">
                <a:solidFill>
                  <a:srgbClr val="2D2D8A"/>
                </a:solidFill>
                <a:latin typeface="Times New Roman"/>
                <a:ea typeface="DejaVu Sans"/>
              </a:rPr>
              <a:t>standard</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output.</a:t>
            </a:r>
            <a:endParaRPr lang="en-IN" sz="2400" b="0" strike="noStrike" spc="-1">
              <a:latin typeface="Arial"/>
            </a:endParaRPr>
          </a:p>
          <a:p>
            <a:pPr marL="355680" indent="-342000">
              <a:lnSpc>
                <a:spcPct val="100000"/>
              </a:lnSpc>
              <a:spcBef>
                <a:spcPts val="791"/>
              </a:spcBef>
              <a:buClr>
                <a:srgbClr val="2D2D8A"/>
              </a:buClr>
              <a:buFont typeface="Arial"/>
              <a:buChar char="•"/>
              <a:tabLst>
                <a:tab pos="354960" algn="l"/>
                <a:tab pos="355680" algn="l"/>
              </a:tabLst>
            </a:pPr>
            <a:r>
              <a:rPr lang="en-US" sz="2400" b="1" strike="noStrike" spc="-7">
                <a:solidFill>
                  <a:srgbClr val="2D2D8A"/>
                </a:solidFill>
                <a:latin typeface="Times New Roman"/>
                <a:ea typeface="DejaVu Sans"/>
              </a:rPr>
              <a:t>-t</a:t>
            </a:r>
            <a:r>
              <a:rPr lang="en-US" sz="2400" b="1" strike="noStrike" spc="-15">
                <a:solidFill>
                  <a:srgbClr val="2D2D8A"/>
                </a:solidFill>
                <a:latin typeface="Times New Roman"/>
                <a:ea typeface="DejaVu Sans"/>
              </a:rPr>
              <a:t> </a:t>
            </a:r>
            <a:r>
              <a:rPr lang="en-US" sz="2400" b="1" strike="noStrike" spc="-1">
                <a:solidFill>
                  <a:srgbClr val="2D2D8A"/>
                </a:solidFill>
                <a:latin typeface="Times New Roman"/>
                <a:ea typeface="DejaVu Sans"/>
              </a:rPr>
              <a:t>–test</a:t>
            </a:r>
            <a:endParaRPr lang="en-IN" sz="2400" b="0" strike="noStrike" spc="-1">
              <a:latin typeface="Arial"/>
            </a:endParaRPr>
          </a:p>
          <a:p>
            <a:pPr marL="755640" lvl="1" indent="-284760">
              <a:lnSpc>
                <a:spcPct val="100000"/>
              </a:lnSpc>
              <a:spcBef>
                <a:spcPts val="700"/>
              </a:spcBef>
              <a:buClr>
                <a:srgbClr val="2D2D8A"/>
              </a:buClr>
              <a:buFont typeface="Arial"/>
              <a:buChar char="–"/>
              <a:tabLst>
                <a:tab pos="755640" algn="l"/>
              </a:tabLst>
            </a:pPr>
            <a:r>
              <a:rPr lang="en-US" sz="2400" b="0" strike="noStrike" spc="-7">
                <a:solidFill>
                  <a:srgbClr val="2D2D8A"/>
                </a:solidFill>
                <a:latin typeface="Times New Roman"/>
                <a:ea typeface="DejaVu Sans"/>
              </a:rPr>
              <a:t>Check integrity of the specified </a:t>
            </a:r>
            <a:r>
              <a:rPr lang="en-US" sz="2400" b="0" strike="noStrike" spc="-1">
                <a:solidFill>
                  <a:srgbClr val="2D2D8A"/>
                </a:solidFill>
                <a:latin typeface="Times New Roman"/>
                <a:ea typeface="DejaVu Sans"/>
              </a:rPr>
              <a:t>file(s), </a:t>
            </a:r>
            <a:r>
              <a:rPr lang="en-US" sz="2400" b="0" strike="noStrike" spc="-7">
                <a:solidFill>
                  <a:srgbClr val="2D2D8A"/>
                </a:solidFill>
                <a:latin typeface="Times New Roman"/>
                <a:ea typeface="DejaVu Sans"/>
              </a:rPr>
              <a:t>but  don't decompress</a:t>
            </a:r>
            <a:r>
              <a:rPr lang="en-US" sz="2400" b="0" strike="noStrike" spc="-1">
                <a:solidFill>
                  <a:srgbClr val="2D2D8A"/>
                </a:solidFill>
                <a:latin typeface="Times New Roman"/>
                <a:ea typeface="DejaVu Sans"/>
              </a:rPr>
              <a:t> them.</a:t>
            </a:r>
            <a:endParaRPr lang="en-IN" sz="2400" b="0" strike="noStrike" spc="-1">
              <a:latin typeface="Arial"/>
            </a:endParaRPr>
          </a:p>
          <a:p>
            <a:pPr marL="1155240" lvl="2" indent="-227520">
              <a:lnSpc>
                <a:spcPct val="100000"/>
              </a:lnSpc>
              <a:spcBef>
                <a:spcPts val="601"/>
              </a:spcBef>
              <a:buClr>
                <a:srgbClr val="2D2D8A"/>
              </a:buClr>
              <a:buFont typeface="Symbol"/>
              <a:buChar char=""/>
              <a:tabLst>
                <a:tab pos="1155600" algn="l"/>
              </a:tabLst>
            </a:pPr>
            <a:r>
              <a:rPr lang="en-US" sz="2400" b="0" strike="noStrike" spc="-7">
                <a:solidFill>
                  <a:srgbClr val="2D2D8A"/>
                </a:solidFill>
                <a:latin typeface="Times New Roman"/>
                <a:ea typeface="DejaVu Sans"/>
              </a:rPr>
              <a:t>This really </a:t>
            </a:r>
            <a:r>
              <a:rPr lang="en-US" sz="2400" b="0" strike="noStrike" spc="-1">
                <a:solidFill>
                  <a:srgbClr val="2D2D8A"/>
                </a:solidFill>
                <a:latin typeface="Times New Roman"/>
                <a:ea typeface="DejaVu Sans"/>
              </a:rPr>
              <a:t>performs a </a:t>
            </a:r>
            <a:r>
              <a:rPr lang="en-US" sz="2400" b="0" strike="noStrike" spc="-7">
                <a:solidFill>
                  <a:srgbClr val="2D2D8A"/>
                </a:solidFill>
                <a:latin typeface="Times New Roman"/>
                <a:ea typeface="DejaVu Sans"/>
              </a:rPr>
              <a:t>trial decompression and  throws away the</a:t>
            </a:r>
            <a:r>
              <a:rPr lang="en-US" sz="2400" b="0" strike="noStrike" spc="4">
                <a:solidFill>
                  <a:srgbClr val="2D2D8A"/>
                </a:solidFill>
                <a:latin typeface="Times New Roman"/>
                <a:ea typeface="DejaVu Sans"/>
              </a:rPr>
              <a:t> </a:t>
            </a:r>
            <a:r>
              <a:rPr lang="en-US" sz="2400" b="0" strike="noStrike" spc="-7">
                <a:solidFill>
                  <a:srgbClr val="2D2D8A"/>
                </a:solidFill>
                <a:latin typeface="Times New Roman"/>
                <a:ea typeface="DejaVu Sans"/>
              </a:rPr>
              <a:t>result.</a:t>
            </a:r>
            <a:endParaRPr lang="en-IN" sz="2400" b="0" strike="noStrike" spc="-1">
              <a:latin typeface="Arial"/>
            </a:endParaRPr>
          </a:p>
          <a:p>
            <a:pPr marL="355680" indent="-342000">
              <a:lnSpc>
                <a:spcPct val="100000"/>
              </a:lnSpc>
              <a:spcBef>
                <a:spcPts val="884"/>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-k</a:t>
            </a:r>
            <a:r>
              <a:rPr lang="en-US" sz="2400" b="1" strike="noStrike" spc="-7">
                <a:solidFill>
                  <a:srgbClr val="2D2D8A"/>
                </a:solidFill>
                <a:latin typeface="Times New Roman"/>
                <a:ea typeface="DejaVu Sans"/>
              </a:rPr>
              <a:t> </a:t>
            </a:r>
            <a:r>
              <a:rPr lang="en-US" sz="2400" b="1" strike="noStrike" spc="-1">
                <a:solidFill>
                  <a:srgbClr val="2D2D8A"/>
                </a:solidFill>
                <a:latin typeface="Times New Roman"/>
                <a:ea typeface="DejaVu Sans"/>
              </a:rPr>
              <a:t>–keep</a:t>
            </a:r>
            <a:endParaRPr lang="en-IN" sz="2400" b="0" strike="noStrike" spc="-1">
              <a:latin typeface="Arial"/>
            </a:endParaRPr>
          </a:p>
          <a:p>
            <a:pPr marL="755640" lvl="1" indent="-284760">
              <a:lnSpc>
                <a:spcPct val="100000"/>
              </a:lnSpc>
              <a:spcBef>
                <a:spcPts val="689"/>
              </a:spcBef>
              <a:buClr>
                <a:srgbClr val="2D2D8A"/>
              </a:buClr>
              <a:buFont typeface="Arial"/>
              <a:buChar char="–"/>
              <a:tabLst>
                <a:tab pos="755640" algn="l"/>
              </a:tabLst>
            </a:pPr>
            <a:r>
              <a:rPr lang="en-US" sz="2400" b="0" strike="noStrike" spc="-7">
                <a:solidFill>
                  <a:srgbClr val="2D2D8A"/>
                </a:solidFill>
                <a:latin typeface="Times New Roman"/>
                <a:ea typeface="DejaVu Sans"/>
              </a:rPr>
              <a:t>Keep (don't delete) input files during  </a:t>
            </a:r>
            <a:r>
              <a:rPr lang="en-US" sz="2400" b="0" strike="noStrike" spc="-1">
                <a:solidFill>
                  <a:srgbClr val="2D2D8A"/>
                </a:solidFill>
                <a:latin typeface="Times New Roman"/>
                <a:ea typeface="DejaVu Sans"/>
              </a:rPr>
              <a:t>compression </a:t>
            </a:r>
            <a:r>
              <a:rPr lang="en-US" sz="2400" b="0" strike="noStrike" spc="-7">
                <a:solidFill>
                  <a:srgbClr val="2D2D8A"/>
                </a:solidFill>
                <a:latin typeface="Times New Roman"/>
                <a:ea typeface="DejaVu Sans"/>
              </a:rPr>
              <a:t>or</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decompression.</a:t>
            </a:r>
            <a:endParaRPr lang="en-IN" sz="2400" b="0" strike="noStrike" spc="-1">
              <a:latin typeface="Arial"/>
            </a:endParaRPr>
          </a:p>
          <a:p>
            <a:pPr>
              <a:lnSpc>
                <a:spcPct val="100000"/>
              </a:lnSpc>
              <a:tabLst>
                <a:tab pos="75564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385920" y="1219320"/>
            <a:ext cx="8304840" cy="76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pPr>
            <a:r>
              <a:rPr lang="en-US" sz="4400" b="1" strike="noStrike" spc="-1">
                <a:solidFill>
                  <a:srgbClr val="003365"/>
                </a:solidFill>
                <a:latin typeface="Arial"/>
                <a:ea typeface="DejaVu Sans"/>
              </a:rPr>
              <a:t>Linux Has Many Distributions</a:t>
            </a:r>
            <a:endParaRPr lang="en-IN" sz="4400" b="0" strike="noStrike" spc="-1">
              <a:latin typeface="Arial"/>
            </a:endParaRPr>
          </a:p>
        </p:txBody>
      </p:sp>
      <p:pic>
        <p:nvPicPr>
          <p:cNvPr id="378" name="Picture 2" descr="http://www.muylinux.com/wp-content/uploads/2009/04/logos-distros.jpg"/>
          <p:cNvPicPr/>
          <p:nvPr/>
        </p:nvPicPr>
        <p:blipFill>
          <a:blip r:embed="rId3"/>
          <a:stretch/>
        </p:blipFill>
        <p:spPr>
          <a:xfrm>
            <a:off x="533520" y="1989720"/>
            <a:ext cx="8157240" cy="441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anim calcmode="lin" valueType="num">
                                      <p:cBhvr additive="repl">
                                        <p:cTn id="7" dur="500" fill="hold"/>
                                        <p:tgtEl>
                                          <p:spTgt spid="378"/>
                                        </p:tgtEl>
                                        <p:attrNameLst>
                                          <p:attrName>ppt_x</p:attrName>
                                        </p:attrNameLst>
                                      </p:cBhvr>
                                      <p:tavLst>
                                        <p:tav tm="0">
                                          <p:val>
                                            <p:strVal val="#ppt_x"/>
                                          </p:val>
                                        </p:tav>
                                        <p:tav tm="100000">
                                          <p:val>
                                            <p:strVal val="#ppt_x"/>
                                          </p:val>
                                        </p:tav>
                                      </p:tavLst>
                                    </p:anim>
                                    <p:anim calcmode="lin" valueType="num">
                                      <p:cBhvr additive="repl">
                                        <p:cTn id="8" dur="500" fill="hold"/>
                                        <p:tgtEl>
                                          <p:spTgt spid="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2">
                <a:solidFill>
                  <a:srgbClr val="2D2D8A"/>
                </a:solidFill>
                <a:latin typeface="Arial"/>
                <a:ea typeface="DejaVu Sans"/>
              </a:rPr>
              <a:t>bzip2</a:t>
            </a:r>
            <a:r>
              <a:rPr lang="en-US" sz="4400" b="1" strike="noStrike" spc="-41">
                <a:solidFill>
                  <a:srgbClr val="2D2D8A"/>
                </a:solidFill>
                <a:latin typeface="Arial"/>
                <a:ea typeface="DejaVu Sans"/>
              </a:rPr>
              <a:t> </a:t>
            </a:r>
            <a:r>
              <a:rPr lang="en-US" sz="4400" b="1" strike="noStrike" spc="-15">
                <a:solidFill>
                  <a:srgbClr val="2D2D8A"/>
                </a:solidFill>
                <a:latin typeface="Arial"/>
                <a:ea typeface="DejaVu Sans"/>
              </a:rPr>
              <a:t>OPTIONS</a:t>
            </a:r>
            <a:endParaRPr lang="en-IN" sz="4400" b="0" strike="noStrike" spc="-1">
              <a:latin typeface="Arial"/>
            </a:endParaRPr>
          </a:p>
        </p:txBody>
      </p:sp>
      <p:sp>
        <p:nvSpPr>
          <p:cNvPr id="584"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51"/>
              </a:spcBef>
            </a:pPr>
            <a:endParaRPr lang="en-IN" sz="1800" b="0" strike="noStrike" spc="-1">
              <a:latin typeface="Arial"/>
            </a:endParaRPr>
          </a:p>
          <a:p>
            <a:pPr marL="355680" indent="-342000">
              <a:lnSpc>
                <a:spcPct val="100000"/>
              </a:lnSpc>
              <a:spcBef>
                <a:spcPts val="7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-s</a:t>
            </a:r>
            <a:r>
              <a:rPr lang="en-US" sz="2400" b="1" strike="noStrike" spc="-7">
                <a:solidFill>
                  <a:srgbClr val="2D2D8A"/>
                </a:solidFill>
                <a:latin typeface="Times New Roman"/>
                <a:ea typeface="DejaVu Sans"/>
              </a:rPr>
              <a:t> –small</a:t>
            </a:r>
            <a:endParaRPr lang="en-IN" sz="2400" b="0" strike="noStrike" spc="-1">
              <a:latin typeface="Arial"/>
            </a:endParaRPr>
          </a:p>
          <a:p>
            <a:pPr marL="755640" lvl="1" indent="-284760">
              <a:lnSpc>
                <a:spcPct val="100000"/>
              </a:lnSpc>
              <a:spcBef>
                <a:spcPts val="689"/>
              </a:spcBef>
              <a:buClr>
                <a:srgbClr val="2D2D8A"/>
              </a:buClr>
              <a:buFont typeface="Symbol"/>
              <a:buChar char=""/>
              <a:tabLst>
                <a:tab pos="755640" algn="l"/>
              </a:tabLst>
            </a:pPr>
            <a:r>
              <a:rPr lang="en-US" sz="2400" b="0" strike="noStrike" spc="-7">
                <a:solidFill>
                  <a:srgbClr val="2D2D8A"/>
                </a:solidFill>
                <a:latin typeface="Times New Roman"/>
                <a:ea typeface="DejaVu Sans"/>
              </a:rPr>
              <a:t>Reduce </a:t>
            </a:r>
            <a:r>
              <a:rPr lang="en-US" sz="2400" b="0" strike="noStrike" spc="-1">
                <a:solidFill>
                  <a:srgbClr val="2D2D8A"/>
                </a:solidFill>
                <a:latin typeface="Times New Roman"/>
                <a:ea typeface="DejaVu Sans"/>
              </a:rPr>
              <a:t>memory </a:t>
            </a:r>
            <a:r>
              <a:rPr lang="en-US" sz="2400" b="0" strike="noStrike" spc="-7">
                <a:solidFill>
                  <a:srgbClr val="2D2D8A"/>
                </a:solidFill>
                <a:latin typeface="Times New Roman"/>
                <a:ea typeface="DejaVu Sans"/>
              </a:rPr>
              <a:t>usage, for </a:t>
            </a:r>
            <a:r>
              <a:rPr lang="en-US" sz="2400" b="0" strike="noStrike" spc="-1">
                <a:solidFill>
                  <a:srgbClr val="2D2D8A"/>
                </a:solidFill>
                <a:latin typeface="Times New Roman"/>
                <a:ea typeface="DejaVu Sans"/>
              </a:rPr>
              <a:t>compression,  </a:t>
            </a:r>
            <a:r>
              <a:rPr lang="en-US" sz="2400" b="0" strike="noStrike" spc="-7">
                <a:solidFill>
                  <a:srgbClr val="2D2D8A"/>
                </a:solidFill>
                <a:latin typeface="Times New Roman"/>
                <a:ea typeface="DejaVu Sans"/>
              </a:rPr>
              <a:t>decompression and</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testing.</a:t>
            </a:r>
            <a:endParaRPr lang="en-IN" sz="2400" b="0" strike="noStrike" spc="-1">
              <a:latin typeface="Arial"/>
            </a:endParaRPr>
          </a:p>
          <a:p>
            <a:pPr marL="355680" indent="-342000">
              <a:lnSpc>
                <a:spcPct val="100000"/>
              </a:lnSpc>
              <a:spcBef>
                <a:spcPts val="7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-1 </a:t>
            </a:r>
            <a:r>
              <a:rPr lang="en-US" sz="2400" b="1" strike="noStrike" spc="-7">
                <a:solidFill>
                  <a:srgbClr val="2D2D8A"/>
                </a:solidFill>
                <a:latin typeface="Times New Roman"/>
                <a:ea typeface="DejaVu Sans"/>
              </a:rPr>
              <a:t>(or </a:t>
            </a:r>
            <a:r>
              <a:rPr lang="en-US" sz="2400" b="1" strike="noStrike" spc="-1">
                <a:solidFill>
                  <a:srgbClr val="2D2D8A"/>
                </a:solidFill>
                <a:latin typeface="Times New Roman"/>
                <a:ea typeface="DejaVu Sans"/>
              </a:rPr>
              <a:t>--fast) to -9 </a:t>
            </a:r>
            <a:r>
              <a:rPr lang="en-US" sz="2400" b="1" strike="noStrike" spc="-7">
                <a:solidFill>
                  <a:srgbClr val="2D2D8A"/>
                </a:solidFill>
                <a:latin typeface="Times New Roman"/>
                <a:ea typeface="DejaVu Sans"/>
              </a:rPr>
              <a:t>(or</a:t>
            </a:r>
            <a:r>
              <a:rPr lang="en-US" sz="2400" b="1" strike="noStrike" spc="-41">
                <a:solidFill>
                  <a:srgbClr val="2D2D8A"/>
                </a:solidFill>
                <a:latin typeface="Times New Roman"/>
                <a:ea typeface="DejaVu Sans"/>
              </a:rPr>
              <a:t> </a:t>
            </a:r>
            <a:r>
              <a:rPr lang="en-US" sz="2400" b="1" strike="noStrike" spc="-7">
                <a:solidFill>
                  <a:srgbClr val="2D2D8A"/>
                </a:solidFill>
                <a:latin typeface="Times New Roman"/>
                <a:ea typeface="DejaVu Sans"/>
              </a:rPr>
              <a:t>--best)</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Set the </a:t>
            </a:r>
            <a:r>
              <a:rPr lang="en-US" sz="2400" b="0" strike="noStrike" spc="-1">
                <a:solidFill>
                  <a:srgbClr val="2D2D8A"/>
                </a:solidFill>
                <a:latin typeface="Times New Roman"/>
                <a:ea typeface="DejaVu Sans"/>
              </a:rPr>
              <a:t>block size </a:t>
            </a:r>
            <a:r>
              <a:rPr lang="en-US" sz="2400" b="0" strike="noStrike" spc="-7">
                <a:solidFill>
                  <a:srgbClr val="2D2D8A"/>
                </a:solidFill>
                <a:latin typeface="Times New Roman"/>
                <a:ea typeface="DejaVu Sans"/>
              </a:rPr>
              <a:t>to </a:t>
            </a:r>
            <a:r>
              <a:rPr lang="en-US" sz="2400" b="0" strike="noStrike" spc="-1">
                <a:solidFill>
                  <a:srgbClr val="2D2D8A"/>
                </a:solidFill>
                <a:latin typeface="Times New Roman"/>
                <a:ea typeface="DejaVu Sans"/>
              </a:rPr>
              <a:t>100 k, </a:t>
            </a:r>
            <a:r>
              <a:rPr lang="en-US" sz="2400" b="0" strike="noStrike" spc="-7">
                <a:solidFill>
                  <a:srgbClr val="2D2D8A"/>
                </a:solidFill>
                <a:latin typeface="Times New Roman"/>
                <a:ea typeface="DejaVu Sans"/>
              </a:rPr>
              <a:t>200 </a:t>
            </a:r>
            <a:r>
              <a:rPr lang="en-US" sz="2400" b="0" strike="noStrike" spc="-1">
                <a:solidFill>
                  <a:srgbClr val="2D2D8A"/>
                </a:solidFill>
                <a:latin typeface="Times New Roman"/>
                <a:ea typeface="DejaVu Sans"/>
              </a:rPr>
              <a:t>k .. </a:t>
            </a:r>
            <a:r>
              <a:rPr lang="en-US" sz="2400" b="0" strike="noStrike" spc="-7">
                <a:solidFill>
                  <a:srgbClr val="2D2D8A"/>
                </a:solidFill>
                <a:latin typeface="Times New Roman"/>
                <a:ea typeface="DejaVu Sans"/>
              </a:rPr>
              <a:t>900 </a:t>
            </a:r>
            <a:r>
              <a:rPr lang="en-US" sz="2400" b="0" strike="noStrike" spc="-1">
                <a:solidFill>
                  <a:srgbClr val="2D2D8A"/>
                </a:solidFill>
                <a:latin typeface="Times New Roman"/>
                <a:ea typeface="DejaVu Sans"/>
              </a:rPr>
              <a:t>k  </a:t>
            </a:r>
            <a:r>
              <a:rPr lang="en-US" sz="2400" b="0" strike="noStrike" spc="-7">
                <a:solidFill>
                  <a:srgbClr val="2D2D8A"/>
                </a:solidFill>
                <a:latin typeface="Times New Roman"/>
                <a:ea typeface="DejaVu Sans"/>
              </a:rPr>
              <a:t>when</a:t>
            </a:r>
            <a:r>
              <a:rPr lang="en-US" sz="2400" b="0" strike="noStrike" spc="-15">
                <a:solidFill>
                  <a:srgbClr val="2D2D8A"/>
                </a:solidFill>
                <a:latin typeface="Times New Roman"/>
                <a:ea typeface="DejaVu Sans"/>
              </a:rPr>
              <a:t> </a:t>
            </a:r>
            <a:r>
              <a:rPr lang="en-US" sz="2400" b="0" strike="noStrike" spc="-7">
                <a:solidFill>
                  <a:srgbClr val="2D2D8A"/>
                </a:solidFill>
                <a:latin typeface="Times New Roman"/>
                <a:ea typeface="DejaVu Sans"/>
              </a:rPr>
              <a:t>compressing.</a:t>
            </a:r>
            <a:endParaRPr lang="en-IN" sz="2400" b="0" strike="noStrike" spc="-1">
              <a:latin typeface="Arial"/>
            </a:endParaRPr>
          </a:p>
          <a:p>
            <a:pPr marL="854640" lvl="1" indent="-383760">
              <a:lnSpc>
                <a:spcPct val="100000"/>
              </a:lnSpc>
              <a:spcBef>
                <a:spcPts val="689"/>
              </a:spcBef>
              <a:buClr>
                <a:srgbClr val="2D2D8A"/>
              </a:buClr>
              <a:buFont typeface="Symbol"/>
              <a:buChar char=""/>
              <a:tabLst>
                <a:tab pos="853920" algn="l"/>
                <a:tab pos="854640" algn="l"/>
              </a:tabLst>
            </a:pPr>
            <a:r>
              <a:rPr lang="en-US" sz="2400" b="0" strike="noStrike" spc="-7">
                <a:solidFill>
                  <a:srgbClr val="2D2D8A"/>
                </a:solidFill>
                <a:latin typeface="Times New Roman"/>
                <a:ea typeface="DejaVu Sans"/>
              </a:rPr>
              <a:t>Has no effect </a:t>
            </a:r>
            <a:r>
              <a:rPr lang="en-US" sz="2400" b="0" strike="noStrike" spc="-12">
                <a:solidFill>
                  <a:srgbClr val="2D2D8A"/>
                </a:solidFill>
                <a:latin typeface="Times New Roman"/>
                <a:ea typeface="DejaVu Sans"/>
              </a:rPr>
              <a:t>when </a:t>
            </a:r>
            <a:r>
              <a:rPr lang="en-US" sz="2400" b="0" strike="noStrike" spc="-7">
                <a:solidFill>
                  <a:srgbClr val="2D2D8A"/>
                </a:solidFill>
                <a:latin typeface="Times New Roman"/>
                <a:ea typeface="DejaVu Sans"/>
              </a:rPr>
              <a:t>decompressing.</a:t>
            </a:r>
            <a:endParaRPr lang="en-IN" sz="2400" b="0" strike="noStrike" spc="-1">
              <a:latin typeface="Arial"/>
            </a:endParaRPr>
          </a:p>
          <a:p>
            <a:pPr>
              <a:lnSpc>
                <a:spcPct val="100000"/>
              </a:lnSpc>
              <a:tabLst>
                <a:tab pos="853920" algn="l"/>
                <a:tab pos="85464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2">
                <a:solidFill>
                  <a:srgbClr val="2D2D8A"/>
                </a:solidFill>
                <a:latin typeface="Arial"/>
                <a:ea typeface="DejaVu Sans"/>
              </a:rPr>
              <a:t>bzip2</a:t>
            </a:r>
            <a:r>
              <a:rPr lang="en-US" sz="4400" b="1" strike="noStrike" spc="-41">
                <a:solidFill>
                  <a:srgbClr val="2D2D8A"/>
                </a:solidFill>
                <a:latin typeface="Arial"/>
                <a:ea typeface="DejaVu Sans"/>
              </a:rPr>
              <a:t> decompression</a:t>
            </a:r>
            <a:endParaRPr lang="en-IN" sz="4400" b="0" strike="noStrike" spc="-1">
              <a:latin typeface="Arial"/>
            </a:endParaRPr>
          </a:p>
        </p:txBody>
      </p:sp>
      <p:sp>
        <p:nvSpPr>
          <p:cNvPr id="586"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55680" indent="-342000">
              <a:lnSpc>
                <a:spcPct val="100000"/>
              </a:lnSpc>
              <a:spcBef>
                <a:spcPts val="901"/>
              </a:spcBef>
              <a:buClr>
                <a:srgbClr val="2D2D8A"/>
              </a:buClr>
              <a:buFont typeface="Symbol"/>
              <a:buChar char=""/>
              <a:tabLst>
                <a:tab pos="354960" algn="l"/>
                <a:tab pos="355680" algn="l"/>
              </a:tabLst>
            </a:pPr>
            <a:r>
              <a:rPr lang="en-US" sz="2400" b="1" strike="noStrike" spc="-1">
                <a:solidFill>
                  <a:srgbClr val="2D2D8A"/>
                </a:solidFill>
                <a:latin typeface="Times New Roman"/>
                <a:ea typeface="DejaVu Sans"/>
              </a:rPr>
              <a:t>bzcat</a:t>
            </a:r>
            <a:endParaRPr lang="en-IN" sz="2400" b="0" strike="noStrike" spc="-1">
              <a:latin typeface="Arial"/>
            </a:endParaRPr>
          </a:p>
          <a:p>
            <a:pPr marL="1240920" lvl="1" indent="-312480">
              <a:lnSpc>
                <a:spcPct val="100000"/>
              </a:lnSpc>
              <a:spcBef>
                <a:spcPts val="601"/>
              </a:spcBef>
              <a:buClr>
                <a:srgbClr val="2D2D8A"/>
              </a:buClr>
              <a:buFont typeface="Symbol"/>
              <a:buChar char=""/>
              <a:tabLst>
                <a:tab pos="1240200" algn="l"/>
                <a:tab pos="1240920" algn="l"/>
              </a:tabLst>
            </a:pPr>
            <a:r>
              <a:rPr lang="en-US" sz="2400" b="0" strike="noStrike" spc="-7">
                <a:solidFill>
                  <a:srgbClr val="2D2D8A"/>
                </a:solidFill>
                <a:latin typeface="Times New Roman"/>
                <a:ea typeface="DejaVu Sans"/>
              </a:rPr>
              <a:t>decompresses files </a:t>
            </a:r>
            <a:r>
              <a:rPr lang="en-US" sz="2400" b="0" strike="noStrike" spc="-1">
                <a:solidFill>
                  <a:srgbClr val="2D2D8A"/>
                </a:solidFill>
                <a:latin typeface="Times New Roman"/>
                <a:ea typeface="DejaVu Sans"/>
              </a:rPr>
              <a:t>to</a:t>
            </a:r>
            <a:r>
              <a:rPr lang="en-US" sz="2400" b="0" strike="noStrike" spc="4">
                <a:solidFill>
                  <a:srgbClr val="2D2D8A"/>
                </a:solidFill>
                <a:latin typeface="Times New Roman"/>
                <a:ea typeface="DejaVu Sans"/>
              </a:rPr>
              <a:t> </a:t>
            </a:r>
            <a:r>
              <a:rPr lang="en-US" sz="2400" b="0" strike="noStrike" spc="-7">
                <a:solidFill>
                  <a:srgbClr val="2D2D8A"/>
                </a:solidFill>
                <a:latin typeface="Times New Roman"/>
                <a:ea typeface="DejaVu Sans"/>
              </a:rPr>
              <a:t>stdout</a:t>
            </a:r>
            <a:endParaRPr lang="en-IN" sz="2400" b="0" strike="noStrike" spc="-1">
              <a:latin typeface="Arial"/>
            </a:endParaRPr>
          </a:p>
          <a:p>
            <a:pPr marL="355680" indent="-342000">
              <a:lnSpc>
                <a:spcPct val="100000"/>
              </a:lnSpc>
              <a:spcBef>
                <a:spcPts val="689"/>
              </a:spcBef>
              <a:buClr>
                <a:srgbClr val="2D2D8A"/>
              </a:buClr>
              <a:buFont typeface="Arial"/>
              <a:buChar char="•"/>
              <a:tabLst>
                <a:tab pos="354960" algn="l"/>
                <a:tab pos="355680" algn="l"/>
              </a:tabLst>
            </a:pPr>
            <a:r>
              <a:rPr lang="en-US" sz="2400" b="0" i="1" strike="noStrike" spc="-7">
                <a:solidFill>
                  <a:srgbClr val="2D2D8A"/>
                </a:solidFill>
                <a:latin typeface="Times New Roman"/>
                <a:ea typeface="DejaVu Sans"/>
              </a:rPr>
              <a:t>bunzip2</a:t>
            </a:r>
            <a:endParaRPr lang="en-IN" sz="2400" b="0" strike="noStrike" spc="-1">
              <a:latin typeface="Arial"/>
            </a:endParaRPr>
          </a:p>
          <a:p>
            <a:pPr marL="355680" indent="-342000">
              <a:lnSpc>
                <a:spcPct val="100000"/>
              </a:lnSpc>
              <a:spcBef>
                <a:spcPts val="799"/>
              </a:spcBef>
              <a:buClr>
                <a:srgbClr val="2D2D8A"/>
              </a:buClr>
              <a:buFont typeface="Arial"/>
              <a:buChar char="•"/>
              <a:tabLst>
                <a:tab pos="354960" algn="l"/>
                <a:tab pos="355680" algn="l"/>
              </a:tabLst>
            </a:pPr>
            <a:r>
              <a:rPr lang="en-US" sz="2400" b="0" strike="noStrike" spc="-1">
                <a:solidFill>
                  <a:srgbClr val="2D2D8A"/>
                </a:solidFill>
                <a:latin typeface="Times New Roman"/>
                <a:ea typeface="DejaVu Sans"/>
              </a:rPr>
              <a:t>Cannot use bunzip2 </a:t>
            </a:r>
            <a:r>
              <a:rPr lang="en-US" sz="2400" b="0" strike="noStrike" spc="-7">
                <a:solidFill>
                  <a:srgbClr val="2D2D8A"/>
                </a:solidFill>
                <a:latin typeface="Times New Roman"/>
                <a:ea typeface="DejaVu Sans"/>
              </a:rPr>
              <a:t>to </a:t>
            </a:r>
            <a:r>
              <a:rPr lang="en-US" sz="2400" b="0" strike="noStrike" spc="-1">
                <a:solidFill>
                  <a:srgbClr val="2D2D8A"/>
                </a:solidFill>
                <a:latin typeface="Times New Roman"/>
                <a:ea typeface="DejaVu Sans"/>
              </a:rPr>
              <a:t>uncompress </a:t>
            </a:r>
            <a:r>
              <a:rPr lang="en-US" sz="2400" b="0" strike="noStrike" spc="-7">
                <a:solidFill>
                  <a:srgbClr val="2D2D8A"/>
                </a:solidFill>
                <a:latin typeface="Times New Roman"/>
                <a:ea typeface="DejaVu Sans"/>
              </a:rPr>
              <a:t>files  </a:t>
            </a:r>
            <a:r>
              <a:rPr lang="en-US" sz="2400" b="0" strike="noStrike" spc="-1">
                <a:solidFill>
                  <a:srgbClr val="2D2D8A"/>
                </a:solidFill>
                <a:latin typeface="Times New Roman"/>
                <a:ea typeface="DejaVu Sans"/>
              </a:rPr>
              <a:t>compressed </a:t>
            </a:r>
            <a:r>
              <a:rPr lang="en-US" sz="2400" b="0" strike="noStrike" spc="-12">
                <a:solidFill>
                  <a:srgbClr val="2D2D8A"/>
                </a:solidFill>
                <a:latin typeface="Times New Roman"/>
                <a:ea typeface="DejaVu Sans"/>
              </a:rPr>
              <a:t>with </a:t>
            </a:r>
            <a:r>
              <a:rPr lang="en-US" sz="2400" b="0" strike="noStrike" spc="-7">
                <a:solidFill>
                  <a:srgbClr val="2D2D8A"/>
                </a:solidFill>
                <a:latin typeface="Times New Roman"/>
                <a:ea typeface="DejaVu Sans"/>
              </a:rPr>
              <a:t>gzip </a:t>
            </a:r>
            <a:r>
              <a:rPr lang="en-US" sz="2400" b="0" strike="noStrike" spc="-1">
                <a:solidFill>
                  <a:srgbClr val="2D2D8A"/>
                </a:solidFill>
                <a:latin typeface="Times New Roman"/>
                <a:ea typeface="DejaVu Sans"/>
              </a:rPr>
              <a:t>and vice</a:t>
            </a:r>
            <a:r>
              <a:rPr lang="en-US" sz="2400" b="0" strike="noStrike" spc="-7">
                <a:solidFill>
                  <a:srgbClr val="2D2D8A"/>
                </a:solidFill>
                <a:latin typeface="Times New Roman"/>
                <a:ea typeface="DejaVu Sans"/>
              </a:rPr>
              <a:t> </a:t>
            </a:r>
            <a:r>
              <a:rPr lang="en-US" sz="2400" b="0" strike="noStrike" spc="-1">
                <a:solidFill>
                  <a:srgbClr val="2D2D8A"/>
                </a:solidFill>
                <a:latin typeface="Times New Roman"/>
                <a:ea typeface="DejaVu Sans"/>
              </a:rPr>
              <a:t>versa</a:t>
            </a:r>
            <a:endParaRPr lang="en-IN" sz="2400" b="0" strike="noStrike" spc="-1">
              <a:latin typeface="Arial"/>
            </a:endParaRPr>
          </a:p>
          <a:p>
            <a:pPr marL="355680" indent="-342000">
              <a:lnSpc>
                <a:spcPct val="100000"/>
              </a:lnSpc>
              <a:spcBef>
                <a:spcPts val="901"/>
              </a:spcBef>
              <a:buClr>
                <a:srgbClr val="2D2D8A"/>
              </a:buClr>
              <a:buFont typeface="Arial"/>
              <a:buChar char="•"/>
              <a:tabLst>
                <a:tab pos="354960" algn="l"/>
                <a:tab pos="355680" algn="l"/>
              </a:tabLst>
            </a:pPr>
            <a:r>
              <a:rPr lang="en-US" sz="2400" b="1" strike="noStrike" spc="-7">
                <a:solidFill>
                  <a:srgbClr val="2D2D8A"/>
                </a:solidFill>
                <a:latin typeface="Times New Roman"/>
                <a:ea typeface="DejaVu Sans"/>
              </a:rPr>
              <a:t>bzip2</a:t>
            </a:r>
            <a:r>
              <a:rPr lang="en-US" sz="2400" b="1" strike="noStrike" spc="-12">
                <a:solidFill>
                  <a:srgbClr val="2D2D8A"/>
                </a:solidFill>
                <a:latin typeface="Times New Roman"/>
                <a:ea typeface="DejaVu Sans"/>
              </a:rPr>
              <a:t> </a:t>
            </a:r>
            <a:r>
              <a:rPr lang="en-US" sz="2400" b="1" strike="noStrike" spc="-1">
                <a:solidFill>
                  <a:srgbClr val="2D2D8A"/>
                </a:solidFill>
                <a:latin typeface="Times New Roman"/>
                <a:ea typeface="DejaVu Sans"/>
              </a:rPr>
              <a:t>-d</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decompresses </a:t>
            </a:r>
            <a:r>
              <a:rPr lang="en-US" sz="2400" b="0" strike="noStrike" spc="-1">
                <a:solidFill>
                  <a:srgbClr val="2D2D8A"/>
                </a:solidFill>
                <a:latin typeface="Times New Roman"/>
                <a:ea typeface="DejaVu Sans"/>
              </a:rPr>
              <a:t>all specified</a:t>
            </a:r>
            <a:r>
              <a:rPr lang="en-US" sz="2400" b="0" strike="noStrike" spc="-15">
                <a:solidFill>
                  <a:srgbClr val="2D2D8A"/>
                </a:solidFill>
                <a:latin typeface="Times New Roman"/>
                <a:ea typeface="DejaVu Sans"/>
              </a:rPr>
              <a:t> </a:t>
            </a:r>
            <a:r>
              <a:rPr lang="en-US" sz="2400" b="0" strike="noStrike" spc="-7">
                <a:solidFill>
                  <a:srgbClr val="2D2D8A"/>
                </a:solidFill>
                <a:latin typeface="Times New Roman"/>
                <a:ea typeface="DejaVu Sans"/>
              </a:rPr>
              <a:t>files.</a:t>
            </a:r>
            <a:endParaRPr lang="en-IN" sz="2400" b="0" strike="noStrike" spc="-1">
              <a:latin typeface="Arial"/>
            </a:endParaRPr>
          </a:p>
          <a:p>
            <a:pPr marL="755640" lvl="1" indent="-284760">
              <a:lnSpc>
                <a:spcPct val="100000"/>
              </a:lnSpc>
              <a:spcBef>
                <a:spcPts val="689"/>
              </a:spcBef>
              <a:buClr>
                <a:srgbClr val="2D2D8A"/>
              </a:buClr>
              <a:buFont typeface="Symbol"/>
              <a:buChar char=""/>
              <a:tabLst>
                <a:tab pos="755640" algn="l"/>
              </a:tabLst>
            </a:pPr>
            <a:r>
              <a:rPr lang="en-US" sz="2400" b="0" strike="noStrike" spc="-7">
                <a:solidFill>
                  <a:srgbClr val="2D2D8A"/>
                </a:solidFill>
                <a:latin typeface="Times New Roman"/>
                <a:ea typeface="DejaVu Sans"/>
              </a:rPr>
              <a:t>Files which were </a:t>
            </a:r>
            <a:r>
              <a:rPr lang="en-US" sz="2400" b="0" strike="noStrike" spc="-1">
                <a:solidFill>
                  <a:srgbClr val="2D2D8A"/>
                </a:solidFill>
                <a:latin typeface="Times New Roman"/>
                <a:ea typeface="DejaVu Sans"/>
              </a:rPr>
              <a:t>not </a:t>
            </a:r>
            <a:r>
              <a:rPr lang="en-US" sz="2400" b="0" strike="noStrike" spc="-7">
                <a:solidFill>
                  <a:srgbClr val="2D2D8A"/>
                </a:solidFill>
                <a:latin typeface="Times New Roman"/>
                <a:ea typeface="DejaVu Sans"/>
              </a:rPr>
              <a:t>created by </a:t>
            </a:r>
            <a:r>
              <a:rPr lang="en-US" sz="2400" b="0" i="1" strike="noStrike" spc="-12">
                <a:solidFill>
                  <a:srgbClr val="2D2D8A"/>
                </a:solidFill>
                <a:latin typeface="Times New Roman"/>
                <a:ea typeface="DejaVu Sans"/>
              </a:rPr>
              <a:t>bzip2 </a:t>
            </a:r>
            <a:r>
              <a:rPr lang="en-US" sz="2400" b="0" strike="noStrike" spc="-12">
                <a:solidFill>
                  <a:srgbClr val="2D2D8A"/>
                </a:solidFill>
                <a:latin typeface="Times New Roman"/>
                <a:ea typeface="DejaVu Sans"/>
              </a:rPr>
              <a:t>will </a:t>
            </a:r>
            <a:r>
              <a:rPr lang="en-US" sz="2400" b="0" strike="noStrike" spc="-7">
                <a:solidFill>
                  <a:srgbClr val="2D2D8A"/>
                </a:solidFill>
                <a:latin typeface="Times New Roman"/>
                <a:ea typeface="DejaVu Sans"/>
              </a:rPr>
              <a:t>be  detected and</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ignored</a:t>
            </a:r>
            <a:endParaRPr lang="en-IN" sz="2400" b="0" strike="noStrike" spc="-1">
              <a:latin typeface="Arial"/>
            </a:endParaRPr>
          </a:p>
          <a:p>
            <a:pPr marL="1155600" lvl="2" indent="-227520">
              <a:lnSpc>
                <a:spcPct val="100000"/>
              </a:lnSpc>
              <a:spcBef>
                <a:spcPts val="601"/>
              </a:spcBef>
              <a:buClr>
                <a:srgbClr val="2D2D8A"/>
              </a:buClr>
              <a:buFont typeface="Symbol"/>
              <a:buChar char=""/>
              <a:tabLst>
                <a:tab pos="1155600" algn="l"/>
              </a:tabLst>
            </a:pPr>
            <a:r>
              <a:rPr lang="en-US" sz="2400" b="0" strike="noStrike" spc="-7">
                <a:solidFill>
                  <a:srgbClr val="2D2D8A"/>
                </a:solidFill>
                <a:latin typeface="Times New Roman"/>
                <a:ea typeface="DejaVu Sans"/>
              </a:rPr>
              <a:t>warning</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issued.</a:t>
            </a:r>
            <a:endParaRPr lang="en-IN" sz="2400" b="0" strike="noStrike" spc="-1">
              <a:latin typeface="Arial"/>
            </a:endParaRPr>
          </a:p>
          <a:p>
            <a:pPr>
              <a:lnSpc>
                <a:spcPct val="100000"/>
              </a:lnSpc>
              <a:spcBef>
                <a:spcPts val="799"/>
              </a:spcBef>
              <a:tabLst>
                <a:tab pos="354960" algn="l"/>
                <a:tab pos="355680" algn="l"/>
              </a:tabLst>
            </a:pPr>
            <a:endParaRPr lang="en-IN" sz="2400" b="0" strike="noStrike" spc="-1">
              <a:latin typeface="Arial"/>
            </a:endParaRPr>
          </a:p>
          <a:p>
            <a:pPr>
              <a:lnSpc>
                <a:spcPct val="100000"/>
              </a:lnSpc>
              <a:tabLst>
                <a:tab pos="354960" algn="l"/>
                <a:tab pos="35568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2">
                <a:solidFill>
                  <a:srgbClr val="2D2D8A"/>
                </a:solidFill>
                <a:latin typeface="Arial"/>
                <a:ea typeface="DejaVu Sans"/>
              </a:rPr>
              <a:t>bzip2</a:t>
            </a:r>
            <a:r>
              <a:rPr lang="en-US" sz="4400" b="1" strike="noStrike" spc="-41">
                <a:solidFill>
                  <a:srgbClr val="2D2D8A"/>
                </a:solidFill>
                <a:latin typeface="Arial"/>
                <a:ea typeface="DejaVu Sans"/>
              </a:rPr>
              <a:t> decompression</a:t>
            </a:r>
            <a:endParaRPr lang="en-IN" sz="4400" b="0" strike="noStrike" spc="-1">
              <a:latin typeface="Arial"/>
            </a:endParaRPr>
          </a:p>
        </p:txBody>
      </p:sp>
      <p:sp>
        <p:nvSpPr>
          <p:cNvPr id="588"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tabLst>
                <a:tab pos="354960" algn="l"/>
                <a:tab pos="355680" algn="l"/>
              </a:tabLst>
            </a:pPr>
            <a:endParaRPr lang="en-IN" sz="1800" b="0" strike="noStrike" spc="-1">
              <a:latin typeface="Arial"/>
            </a:endParaRPr>
          </a:p>
          <a:p>
            <a:pPr>
              <a:lnSpc>
                <a:spcPct val="100000"/>
              </a:lnSpc>
              <a:tabLst>
                <a:tab pos="354960" algn="l"/>
                <a:tab pos="355680" algn="l"/>
              </a:tabLst>
            </a:pPr>
            <a:endParaRPr lang="en-IN" sz="1800" b="0" strike="noStrike" spc="-1">
              <a:latin typeface="Arial"/>
            </a:endParaRPr>
          </a:p>
          <a:p>
            <a:pPr>
              <a:lnSpc>
                <a:spcPct val="100000"/>
              </a:lnSpc>
              <a:spcBef>
                <a:spcPts val="641"/>
              </a:spcBef>
              <a:tabLst>
                <a:tab pos="1155600" algn="l"/>
              </a:tabLst>
            </a:pPr>
            <a:endParaRPr lang="en-IN" sz="1800" b="0" strike="noStrike" spc="-1">
              <a:latin typeface="Arial"/>
            </a:endParaRPr>
          </a:p>
        </p:txBody>
      </p:sp>
      <p:sp>
        <p:nvSpPr>
          <p:cNvPr id="589" name="CustomShape 3"/>
          <p:cNvSpPr/>
          <p:nvPr/>
        </p:nvSpPr>
        <p:spPr>
          <a:xfrm>
            <a:off x="1265040" y="1828800"/>
            <a:ext cx="1478520" cy="185004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34000"/>
              </a:lnSpc>
              <a:spcBef>
                <a:spcPts val="99"/>
              </a:spcBef>
            </a:pPr>
            <a:r>
              <a:rPr lang="en-US" sz="1800" b="0" strike="noStrike" spc="-7">
                <a:solidFill>
                  <a:srgbClr val="000000"/>
                </a:solidFill>
                <a:latin typeface="Arial"/>
                <a:ea typeface="DejaVu Sans"/>
              </a:rPr>
              <a:t>filename.bz2  filename.bz  filename.tbz2  filename.tbz  </a:t>
            </a:r>
            <a:r>
              <a:rPr lang="en-US" sz="1800" b="0" strike="noStrike" spc="-15">
                <a:solidFill>
                  <a:srgbClr val="000000"/>
                </a:solidFill>
                <a:latin typeface="Arial"/>
                <a:ea typeface="DejaVu Sans"/>
              </a:rPr>
              <a:t>a</a:t>
            </a:r>
            <a:r>
              <a:rPr lang="en-US" sz="1800" b="0" strike="noStrike" spc="-7">
                <a:solidFill>
                  <a:srgbClr val="000000"/>
                </a:solidFill>
                <a:latin typeface="Arial"/>
                <a:ea typeface="DejaVu Sans"/>
              </a:rPr>
              <a:t>n</a:t>
            </a:r>
            <a:r>
              <a:rPr lang="en-US" sz="1800" b="0" strike="noStrike" spc="-26">
                <a:solidFill>
                  <a:srgbClr val="000000"/>
                </a:solidFill>
                <a:latin typeface="Arial"/>
                <a:ea typeface="DejaVu Sans"/>
              </a:rPr>
              <a:t>y</a:t>
            </a:r>
            <a:r>
              <a:rPr lang="en-US" sz="1800" b="0" strike="noStrike" spc="-15">
                <a:solidFill>
                  <a:srgbClr val="000000"/>
                </a:solidFill>
                <a:latin typeface="Arial"/>
                <a:ea typeface="DejaVu Sans"/>
              </a:rPr>
              <a:t>o</a:t>
            </a:r>
            <a:r>
              <a:rPr lang="en-US" sz="1800" b="0" strike="noStrike" spc="-1">
                <a:solidFill>
                  <a:srgbClr val="000000"/>
                </a:solidFill>
                <a:latin typeface="Arial"/>
                <a:ea typeface="DejaVu Sans"/>
              </a:rPr>
              <a:t>t</a:t>
            </a:r>
            <a:r>
              <a:rPr lang="en-US" sz="1800" b="0" strike="noStrike" spc="-15">
                <a:solidFill>
                  <a:srgbClr val="000000"/>
                </a:solidFill>
                <a:latin typeface="Arial"/>
                <a:ea typeface="DejaVu Sans"/>
              </a:rPr>
              <a:t>h</a:t>
            </a:r>
            <a:r>
              <a:rPr lang="en-US" sz="1800" b="0" strike="noStrike" spc="-7">
                <a:solidFill>
                  <a:srgbClr val="000000"/>
                </a:solidFill>
                <a:latin typeface="Arial"/>
                <a:ea typeface="DejaVu Sans"/>
              </a:rPr>
              <a:t>er</a:t>
            </a:r>
            <a:r>
              <a:rPr lang="en-US" sz="1800" b="0" strike="noStrike" spc="-15">
                <a:solidFill>
                  <a:srgbClr val="000000"/>
                </a:solidFill>
                <a:latin typeface="Arial"/>
                <a:ea typeface="DejaVu Sans"/>
              </a:rPr>
              <a:t>n</a:t>
            </a:r>
            <a:r>
              <a:rPr lang="en-US" sz="1800" b="0" strike="noStrike" spc="-7">
                <a:solidFill>
                  <a:srgbClr val="000000"/>
                </a:solidFill>
                <a:latin typeface="Arial"/>
                <a:ea typeface="DejaVu Sans"/>
              </a:rPr>
              <a:t>ame</a:t>
            </a:r>
            <a:endParaRPr lang="en-IN" sz="1800" b="0" strike="noStrike" spc="-1">
              <a:latin typeface="Arial"/>
            </a:endParaRPr>
          </a:p>
        </p:txBody>
      </p:sp>
      <p:grpSp>
        <p:nvGrpSpPr>
          <p:cNvPr id="590" name="Group 4"/>
          <p:cNvGrpSpPr/>
          <p:nvPr/>
        </p:nvGrpSpPr>
        <p:grpSpPr>
          <a:xfrm>
            <a:off x="3852000" y="2420640"/>
            <a:ext cx="718920" cy="503280"/>
            <a:chOff x="3852000" y="2420640"/>
            <a:chExt cx="718920" cy="503280"/>
          </a:xfrm>
        </p:grpSpPr>
        <p:sp>
          <p:nvSpPr>
            <p:cNvPr id="591" name="CustomShape 5"/>
            <p:cNvSpPr/>
            <p:nvPr/>
          </p:nvSpPr>
          <p:spPr>
            <a:xfrm>
              <a:off x="3852000" y="2420640"/>
              <a:ext cx="718920" cy="503280"/>
            </a:xfrm>
            <a:custGeom>
              <a:avLst/>
              <a:gdLst/>
              <a:ahLst/>
              <a:cxnLst/>
              <a:rect l="l" t="t" r="r" b="b"/>
              <a:pathLst>
                <a:path w="720089" h="504189">
                  <a:moveTo>
                    <a:pt x="467360" y="0"/>
                  </a:moveTo>
                  <a:lnTo>
                    <a:pt x="0" y="0"/>
                  </a:lnTo>
                  <a:lnTo>
                    <a:pt x="251460" y="251459"/>
                  </a:lnTo>
                  <a:lnTo>
                    <a:pt x="0" y="504189"/>
                  </a:lnTo>
                  <a:lnTo>
                    <a:pt x="467360" y="504189"/>
                  </a:lnTo>
                  <a:lnTo>
                    <a:pt x="720089" y="251459"/>
                  </a:lnTo>
                  <a:lnTo>
                    <a:pt x="467360" y="0"/>
                  </a:lnTo>
                  <a:close/>
                </a:path>
              </a:pathLst>
            </a:custGeom>
            <a:solidFill>
              <a:srgbClr val="660033"/>
            </a:solidFill>
            <a:ln>
              <a:noFill/>
            </a:ln>
          </p:spPr>
          <p:style>
            <a:lnRef idx="0">
              <a:scrgbClr r="0" g="0" b="0"/>
            </a:lnRef>
            <a:fillRef idx="0">
              <a:scrgbClr r="0" g="0" b="0"/>
            </a:fillRef>
            <a:effectRef idx="0">
              <a:scrgbClr r="0" g="0" b="0"/>
            </a:effectRef>
            <a:fontRef idx="minor"/>
          </p:style>
        </p:sp>
        <p:sp>
          <p:nvSpPr>
            <p:cNvPr id="592" name="CustomShape 6"/>
            <p:cNvSpPr/>
            <p:nvPr/>
          </p:nvSpPr>
          <p:spPr>
            <a:xfrm>
              <a:off x="3852000" y="2420640"/>
              <a:ext cx="718920" cy="503280"/>
            </a:xfrm>
            <a:custGeom>
              <a:avLst/>
              <a:gdLst/>
              <a:ahLst/>
              <a:cxnLst/>
              <a:rect l="l" t="t" r="r" b="b"/>
              <a:pathLst>
                <a:path w="720089" h="504189">
                  <a:moveTo>
                    <a:pt x="0" y="0"/>
                  </a:moveTo>
                  <a:lnTo>
                    <a:pt x="467360" y="0"/>
                  </a:lnTo>
                  <a:lnTo>
                    <a:pt x="720089" y="251459"/>
                  </a:lnTo>
                  <a:lnTo>
                    <a:pt x="467360" y="504189"/>
                  </a:lnTo>
                  <a:lnTo>
                    <a:pt x="0" y="504189"/>
                  </a:lnTo>
                  <a:lnTo>
                    <a:pt x="251460" y="251459"/>
                  </a:lnTo>
                  <a:lnTo>
                    <a:pt x="0" y="0"/>
                  </a:lnTo>
                  <a:close/>
                  <a:moveTo>
                    <a:pt x="0" y="0"/>
                  </a:moveTo>
                  <a:lnTo>
                    <a:pt x="0" y="0"/>
                  </a:lnTo>
                  <a:moveTo>
                    <a:pt x="720089" y="504189"/>
                  </a:moveTo>
                  <a:lnTo>
                    <a:pt x="720089" y="504189"/>
                  </a:lnTo>
                </a:path>
              </a:pathLst>
            </a:custGeom>
            <a:noFill/>
            <a:ln w="25560">
              <a:solidFill>
                <a:srgbClr val="000000"/>
              </a:solidFill>
              <a:round/>
            </a:ln>
          </p:spPr>
          <p:style>
            <a:lnRef idx="0">
              <a:scrgbClr r="0" g="0" b="0"/>
            </a:lnRef>
            <a:fillRef idx="0">
              <a:scrgbClr r="0" g="0" b="0"/>
            </a:fillRef>
            <a:effectRef idx="0">
              <a:scrgbClr r="0" g="0" b="0"/>
            </a:effectRef>
            <a:fontRef idx="minor"/>
          </p:style>
        </p:sp>
      </p:grpSp>
      <p:sp>
        <p:nvSpPr>
          <p:cNvPr id="593" name="CustomShape 7"/>
          <p:cNvSpPr/>
          <p:nvPr/>
        </p:nvSpPr>
        <p:spPr>
          <a:xfrm>
            <a:off x="5456160" y="1837080"/>
            <a:ext cx="1860840" cy="14835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34000"/>
              </a:lnSpc>
              <a:spcBef>
                <a:spcPts val="99"/>
              </a:spcBef>
            </a:pPr>
            <a:r>
              <a:rPr lang="en-US" sz="1800" b="0" strike="noStrike" spc="-12">
                <a:solidFill>
                  <a:srgbClr val="000000"/>
                </a:solidFill>
                <a:latin typeface="Arial"/>
                <a:ea typeface="DejaVu Sans"/>
              </a:rPr>
              <a:t>filename  filename  </a:t>
            </a:r>
            <a:r>
              <a:rPr lang="en-US" sz="1800" b="0" strike="noStrike" spc="-1">
                <a:solidFill>
                  <a:srgbClr val="000000"/>
                </a:solidFill>
                <a:latin typeface="Arial"/>
                <a:ea typeface="DejaVu Sans"/>
              </a:rPr>
              <a:t>f</a:t>
            </a:r>
            <a:r>
              <a:rPr lang="en-US" sz="1800" b="0" strike="noStrike" spc="-12">
                <a:solidFill>
                  <a:srgbClr val="000000"/>
                </a:solidFill>
                <a:latin typeface="Arial"/>
                <a:ea typeface="DejaVu Sans"/>
              </a:rPr>
              <a:t>i</a:t>
            </a:r>
            <a:r>
              <a:rPr lang="en-US" sz="1800" b="0" strike="noStrike" spc="-7">
                <a:solidFill>
                  <a:srgbClr val="000000"/>
                </a:solidFill>
                <a:latin typeface="Arial"/>
                <a:ea typeface="DejaVu Sans"/>
              </a:rPr>
              <a:t>le</a:t>
            </a:r>
            <a:r>
              <a:rPr lang="en-US" sz="1800" b="0" strike="noStrike" spc="-15">
                <a:solidFill>
                  <a:srgbClr val="000000"/>
                </a:solidFill>
                <a:latin typeface="Arial"/>
                <a:ea typeface="DejaVu Sans"/>
              </a:rPr>
              <a:t>n</a:t>
            </a:r>
            <a:r>
              <a:rPr lang="en-US" sz="1800" b="0" strike="noStrike" spc="-7">
                <a:solidFill>
                  <a:srgbClr val="000000"/>
                </a:solidFill>
                <a:latin typeface="Arial"/>
                <a:ea typeface="DejaVu Sans"/>
              </a:rPr>
              <a:t>a</a:t>
            </a:r>
            <a:r>
              <a:rPr lang="en-US" sz="1800" b="0" strike="noStrike" spc="-12">
                <a:solidFill>
                  <a:srgbClr val="000000"/>
                </a:solidFill>
                <a:latin typeface="Arial"/>
                <a:ea typeface="DejaVu Sans"/>
              </a:rPr>
              <a:t>m</a:t>
            </a:r>
            <a:r>
              <a:rPr lang="en-US" sz="1800" b="0" strike="noStrike" spc="-7">
                <a:solidFill>
                  <a:srgbClr val="000000"/>
                </a:solidFill>
                <a:latin typeface="Arial"/>
                <a:ea typeface="DejaVu Sans"/>
              </a:rPr>
              <a:t>e</a:t>
            </a:r>
            <a:r>
              <a:rPr lang="en-US" sz="1800" b="0" strike="noStrike" spc="-1">
                <a:solidFill>
                  <a:srgbClr val="000000"/>
                </a:solidFill>
                <a:latin typeface="Arial"/>
                <a:ea typeface="DejaVu Sans"/>
              </a:rPr>
              <a:t>.</a:t>
            </a:r>
            <a:r>
              <a:rPr lang="en-US" sz="1800" b="0" strike="noStrike" spc="-7">
                <a:solidFill>
                  <a:srgbClr val="000000"/>
                </a:solidFill>
                <a:latin typeface="Arial"/>
                <a:ea typeface="DejaVu Sans"/>
              </a:rPr>
              <a:t>tar  </a:t>
            </a:r>
            <a:r>
              <a:rPr lang="en-US" sz="1800" b="0" strike="noStrike" spc="-1">
                <a:solidFill>
                  <a:srgbClr val="000000"/>
                </a:solidFill>
                <a:latin typeface="Arial"/>
                <a:ea typeface="DejaVu Sans"/>
              </a:rPr>
              <a:t>f</a:t>
            </a:r>
            <a:r>
              <a:rPr lang="en-US" sz="1800" b="0" strike="noStrike" spc="-12">
                <a:solidFill>
                  <a:srgbClr val="000000"/>
                </a:solidFill>
                <a:latin typeface="Arial"/>
                <a:ea typeface="DejaVu Sans"/>
              </a:rPr>
              <a:t>i</a:t>
            </a:r>
            <a:r>
              <a:rPr lang="en-US" sz="1800" b="0" strike="noStrike" spc="-7">
                <a:solidFill>
                  <a:srgbClr val="000000"/>
                </a:solidFill>
                <a:latin typeface="Arial"/>
                <a:ea typeface="DejaVu Sans"/>
              </a:rPr>
              <a:t>le</a:t>
            </a:r>
            <a:r>
              <a:rPr lang="en-US" sz="1800" b="0" strike="noStrike" spc="-15">
                <a:solidFill>
                  <a:srgbClr val="000000"/>
                </a:solidFill>
                <a:latin typeface="Arial"/>
                <a:ea typeface="DejaVu Sans"/>
              </a:rPr>
              <a:t>n</a:t>
            </a:r>
            <a:r>
              <a:rPr lang="en-US" sz="1800" b="0" strike="noStrike" spc="-7">
                <a:solidFill>
                  <a:srgbClr val="000000"/>
                </a:solidFill>
                <a:latin typeface="Arial"/>
                <a:ea typeface="DejaVu Sans"/>
              </a:rPr>
              <a:t>a</a:t>
            </a:r>
            <a:r>
              <a:rPr lang="en-US" sz="1800" b="0" strike="noStrike" spc="-12">
                <a:solidFill>
                  <a:srgbClr val="000000"/>
                </a:solidFill>
                <a:latin typeface="Arial"/>
                <a:ea typeface="DejaVu Sans"/>
              </a:rPr>
              <a:t>m</a:t>
            </a:r>
            <a:r>
              <a:rPr lang="en-US" sz="1800" b="0" strike="noStrike" spc="-7">
                <a:solidFill>
                  <a:srgbClr val="000000"/>
                </a:solidFill>
                <a:latin typeface="Arial"/>
                <a:ea typeface="DejaVu Sans"/>
              </a:rPr>
              <a:t>e</a:t>
            </a:r>
            <a:r>
              <a:rPr lang="en-US" sz="1800" b="0" strike="noStrike" spc="-1">
                <a:solidFill>
                  <a:srgbClr val="000000"/>
                </a:solidFill>
                <a:latin typeface="Arial"/>
                <a:ea typeface="DejaVu Sans"/>
              </a:rPr>
              <a:t>.</a:t>
            </a:r>
            <a:r>
              <a:rPr lang="en-US" sz="1800" b="0" strike="noStrike" spc="-7">
                <a:solidFill>
                  <a:srgbClr val="000000"/>
                </a:solidFill>
                <a:latin typeface="Arial"/>
                <a:ea typeface="DejaVu Sans"/>
              </a:rPr>
              <a:t>tar</a:t>
            </a:r>
            <a:endParaRPr lang="en-IN" sz="1800" b="0" strike="noStrike" spc="-1">
              <a:latin typeface="Arial"/>
            </a:endParaRPr>
          </a:p>
          <a:p>
            <a:pPr marL="12600">
              <a:lnSpc>
                <a:spcPct val="100000"/>
              </a:lnSpc>
              <a:spcBef>
                <a:spcPts val="740"/>
              </a:spcBef>
            </a:pPr>
            <a:r>
              <a:rPr lang="en-US" sz="1800" b="0" strike="noStrike" spc="-12">
                <a:solidFill>
                  <a:srgbClr val="000000"/>
                </a:solidFill>
                <a:latin typeface="Arial"/>
                <a:ea typeface="DejaVu Sans"/>
              </a:rPr>
              <a:t>anyothername.out</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
                <a:solidFill>
                  <a:srgbClr val="2D2D8A"/>
                </a:solidFill>
                <a:latin typeface="Arial"/>
                <a:ea typeface="DejaVu Sans"/>
              </a:rPr>
              <a:t>Linux Command: tar</a:t>
            </a:r>
            <a:endParaRPr lang="en-IN" sz="4400" b="0" strike="noStrike" spc="-1">
              <a:latin typeface="Arial"/>
            </a:endParaRPr>
          </a:p>
        </p:txBody>
      </p:sp>
      <p:sp>
        <p:nvSpPr>
          <p:cNvPr id="59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51"/>
              </a:spcBef>
            </a:pPr>
            <a:endParaRPr lang="en-IN" sz="1800" b="0" strike="noStrike" spc="-1">
              <a:latin typeface="Arial"/>
            </a:endParaRPr>
          </a:p>
          <a:p>
            <a:pPr marL="355680" indent="-342000">
              <a:lnSpc>
                <a:spcPct val="100000"/>
              </a:lnSpc>
              <a:spcBef>
                <a:spcPts val="901"/>
              </a:spcBef>
              <a:buClr>
                <a:srgbClr val="2D2D8A"/>
              </a:buClr>
              <a:buFont typeface="Symbol"/>
              <a:buChar char=""/>
              <a:tabLst>
                <a:tab pos="354960" algn="l"/>
                <a:tab pos="355680" algn="l"/>
              </a:tabLst>
            </a:pPr>
            <a:r>
              <a:rPr lang="en-US" sz="2400" b="0" strike="noStrike" spc="-12">
                <a:solidFill>
                  <a:srgbClr val="2D2D8A"/>
                </a:solidFill>
                <a:latin typeface="Times New Roman"/>
                <a:ea typeface="DejaVu Sans"/>
              </a:rPr>
              <a:t>tar </a:t>
            </a:r>
            <a:r>
              <a:rPr lang="en-US" sz="2400" b="0" strike="noStrike" spc="-7">
                <a:solidFill>
                  <a:srgbClr val="2D2D8A"/>
                </a:solidFill>
                <a:latin typeface="Times New Roman"/>
                <a:ea typeface="DejaVu Sans"/>
              </a:rPr>
              <a:t>is </a:t>
            </a:r>
            <a:r>
              <a:rPr lang="en-US" sz="2400" b="0" strike="noStrike" spc="-1">
                <a:solidFill>
                  <a:srgbClr val="2D2D8A"/>
                </a:solidFill>
                <a:latin typeface="Times New Roman"/>
                <a:ea typeface="DejaVu Sans"/>
              </a:rPr>
              <a:t>a general-purpose </a:t>
            </a:r>
            <a:r>
              <a:rPr lang="en-US" sz="2400" b="0" strike="noStrike" spc="-7">
                <a:solidFill>
                  <a:srgbClr val="2D2D8A"/>
                </a:solidFill>
                <a:latin typeface="Times New Roman"/>
                <a:ea typeface="DejaVu Sans"/>
              </a:rPr>
              <a:t>archiving</a:t>
            </a:r>
            <a:r>
              <a:rPr lang="en-US" sz="2400" b="0" strike="noStrike" spc="77">
                <a:solidFill>
                  <a:srgbClr val="2D2D8A"/>
                </a:solidFill>
                <a:latin typeface="Times New Roman"/>
                <a:ea typeface="DejaVu Sans"/>
              </a:rPr>
              <a:t> </a:t>
            </a:r>
            <a:r>
              <a:rPr lang="en-US" sz="2400" b="0" strike="noStrike" spc="-7">
                <a:solidFill>
                  <a:srgbClr val="2D2D8A"/>
                </a:solidFill>
                <a:latin typeface="Times New Roman"/>
                <a:ea typeface="DejaVu Sans"/>
              </a:rPr>
              <a:t>utility</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Stands for </a:t>
            </a:r>
            <a:r>
              <a:rPr lang="en-US" sz="2400" b="0" strike="noStrike" spc="-12">
                <a:solidFill>
                  <a:srgbClr val="2D2D8A"/>
                </a:solidFill>
                <a:latin typeface="Times New Roman"/>
                <a:ea typeface="DejaVu Sans"/>
              </a:rPr>
              <a:t>Tape</a:t>
            </a:r>
            <a:r>
              <a:rPr lang="en-US" sz="2400" b="0" strike="noStrike" spc="26">
                <a:solidFill>
                  <a:srgbClr val="2D2D8A"/>
                </a:solidFill>
                <a:latin typeface="Times New Roman"/>
                <a:ea typeface="DejaVu Sans"/>
              </a:rPr>
              <a:t> </a:t>
            </a:r>
            <a:r>
              <a:rPr lang="en-US" sz="2400" b="0" strike="noStrike" spc="-1">
                <a:solidFill>
                  <a:srgbClr val="2D2D8A"/>
                </a:solidFill>
                <a:latin typeface="Times New Roman"/>
                <a:ea typeface="DejaVu Sans"/>
              </a:rPr>
              <a:t>Archive</a:t>
            </a:r>
            <a:endParaRPr lang="en-IN" sz="2400" b="0" strike="noStrike" spc="-1">
              <a:latin typeface="Arial"/>
            </a:endParaRPr>
          </a:p>
          <a:p>
            <a:pPr marL="755640" lvl="1" indent="-284760">
              <a:lnSpc>
                <a:spcPct val="100000"/>
              </a:lnSpc>
              <a:spcBef>
                <a:spcPts val="689"/>
              </a:spcBef>
              <a:buClr>
                <a:srgbClr val="2D2D8A"/>
              </a:buClr>
              <a:buFont typeface="Symbol"/>
              <a:buChar char=""/>
              <a:tabLst>
                <a:tab pos="755640" algn="l"/>
              </a:tabLst>
            </a:pPr>
            <a:r>
              <a:rPr lang="en-US" sz="2400" b="0" strike="noStrike" spc="-1">
                <a:solidFill>
                  <a:srgbClr val="2D2D8A"/>
                </a:solidFill>
                <a:latin typeface="Times New Roman"/>
                <a:ea typeface="DejaVu Sans"/>
              </a:rPr>
              <a:t>capable </a:t>
            </a:r>
            <a:r>
              <a:rPr lang="en-US" sz="2400" b="0" strike="noStrike" spc="-7">
                <a:solidFill>
                  <a:srgbClr val="2D2D8A"/>
                </a:solidFill>
                <a:latin typeface="Times New Roman"/>
                <a:ea typeface="DejaVu Sans"/>
              </a:rPr>
              <a:t>of packing </a:t>
            </a:r>
            <a:r>
              <a:rPr lang="en-US" sz="2400" b="0" strike="noStrike" spc="-1">
                <a:solidFill>
                  <a:srgbClr val="2D2D8A"/>
                </a:solidFill>
                <a:latin typeface="Times New Roman"/>
                <a:ea typeface="DejaVu Sans"/>
              </a:rPr>
              <a:t>many </a:t>
            </a:r>
            <a:r>
              <a:rPr lang="en-US" sz="2400" b="0" strike="noStrike" spc="-7">
                <a:solidFill>
                  <a:srgbClr val="2D2D8A"/>
                </a:solidFill>
                <a:latin typeface="Times New Roman"/>
                <a:ea typeface="DejaVu Sans"/>
              </a:rPr>
              <a:t>files </a:t>
            </a:r>
            <a:r>
              <a:rPr lang="en-US" sz="2400" b="0" strike="noStrike" spc="-1">
                <a:solidFill>
                  <a:srgbClr val="2D2D8A"/>
                </a:solidFill>
                <a:latin typeface="Times New Roman"/>
                <a:ea typeface="DejaVu Sans"/>
              </a:rPr>
              <a:t>into a single  archive</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file,</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12">
                <a:solidFill>
                  <a:srgbClr val="2D2D8A"/>
                </a:solidFill>
                <a:latin typeface="Times New Roman"/>
                <a:ea typeface="DejaVu Sans"/>
              </a:rPr>
              <a:t>while </a:t>
            </a:r>
            <a:r>
              <a:rPr lang="en-US" sz="2400" b="0" strike="noStrike" spc="-7">
                <a:solidFill>
                  <a:srgbClr val="2D2D8A"/>
                </a:solidFill>
                <a:latin typeface="Times New Roman"/>
                <a:ea typeface="DejaVu Sans"/>
              </a:rPr>
              <a:t>retaining information needed </a:t>
            </a:r>
            <a:r>
              <a:rPr lang="en-US" sz="2400" b="0" strike="noStrike" spc="-1">
                <a:solidFill>
                  <a:srgbClr val="2D2D8A"/>
                </a:solidFill>
                <a:latin typeface="Times New Roman"/>
                <a:ea typeface="DejaVu Sans"/>
              </a:rPr>
              <a:t>to </a:t>
            </a:r>
            <a:r>
              <a:rPr lang="en-US" sz="2400" b="0" strike="noStrike" spc="-7">
                <a:solidFill>
                  <a:srgbClr val="2D2D8A"/>
                </a:solidFill>
                <a:latin typeface="Times New Roman"/>
                <a:ea typeface="DejaVu Sans"/>
              </a:rPr>
              <a:t>restore  the </a:t>
            </a:r>
            <a:r>
              <a:rPr lang="en-US" sz="2400" b="0" strike="noStrike" spc="-1">
                <a:solidFill>
                  <a:srgbClr val="2D2D8A"/>
                </a:solidFill>
                <a:latin typeface="Times New Roman"/>
                <a:ea typeface="DejaVu Sans"/>
              </a:rPr>
              <a:t>files </a:t>
            </a:r>
            <a:r>
              <a:rPr lang="en-US" sz="2400" b="0" strike="noStrike" spc="-7">
                <a:solidFill>
                  <a:srgbClr val="2D2D8A"/>
                </a:solidFill>
                <a:latin typeface="Times New Roman"/>
                <a:ea typeface="DejaVu Sans"/>
              </a:rPr>
              <a:t>fully, </a:t>
            </a:r>
            <a:r>
              <a:rPr lang="en-US" sz="2400" b="0" strike="noStrike" spc="-1">
                <a:solidFill>
                  <a:srgbClr val="2D2D8A"/>
                </a:solidFill>
                <a:latin typeface="Times New Roman"/>
                <a:ea typeface="DejaVu Sans"/>
              </a:rPr>
              <a:t>such </a:t>
            </a:r>
            <a:r>
              <a:rPr lang="en-US" sz="2400" b="0" strike="noStrike" spc="-7">
                <a:solidFill>
                  <a:srgbClr val="2D2D8A"/>
                </a:solidFill>
                <a:latin typeface="Times New Roman"/>
                <a:ea typeface="DejaVu Sans"/>
              </a:rPr>
              <a:t>as </a:t>
            </a:r>
            <a:r>
              <a:rPr lang="en-US" sz="2400" b="0" strike="noStrike" spc="-1">
                <a:solidFill>
                  <a:srgbClr val="2D2D8A"/>
                </a:solidFill>
                <a:latin typeface="Times New Roman"/>
                <a:ea typeface="DejaVu Sans"/>
              </a:rPr>
              <a:t>file </a:t>
            </a:r>
            <a:r>
              <a:rPr lang="en-US" sz="2400" b="0" strike="noStrike" spc="-7">
                <a:solidFill>
                  <a:srgbClr val="2D2D8A"/>
                </a:solidFill>
                <a:latin typeface="Times New Roman"/>
                <a:ea typeface="DejaVu Sans"/>
              </a:rPr>
              <a:t>permissions and  ownership.</a:t>
            </a:r>
            <a:endParaRPr lang="en-IN" sz="2400" b="0" strike="noStrike" spc="-1">
              <a:latin typeface="Arial"/>
            </a:endParaRPr>
          </a:p>
          <a:p>
            <a:pPr>
              <a:lnSpc>
                <a:spcPct val="100000"/>
              </a:lnSpc>
              <a:tabLst>
                <a:tab pos="75564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
                <a:solidFill>
                  <a:srgbClr val="2D2D8A"/>
                </a:solidFill>
                <a:latin typeface="Arial"/>
                <a:ea typeface="DejaVu Sans"/>
              </a:rPr>
              <a:t>tar options</a:t>
            </a:r>
            <a:endParaRPr lang="en-IN" sz="4400" b="0" strike="noStrike" spc="-1">
              <a:latin typeface="Arial"/>
            </a:endParaRPr>
          </a:p>
        </p:txBody>
      </p:sp>
      <p:sp>
        <p:nvSpPr>
          <p:cNvPr id="59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51"/>
              </a:spcBef>
            </a:pPr>
            <a:endParaRPr lang="en-IN" sz="1800" b="0" strike="noStrike" spc="-1">
              <a:latin typeface="Arial"/>
            </a:endParaRPr>
          </a:p>
          <a:p>
            <a:pPr marL="355680" indent="-342000">
              <a:lnSpc>
                <a:spcPct val="100000"/>
              </a:lnSpc>
              <a:spcBef>
                <a:spcPts val="901"/>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-c</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Create </a:t>
            </a:r>
            <a:r>
              <a:rPr lang="en-US" sz="2400" b="0" strike="noStrike" spc="-1">
                <a:solidFill>
                  <a:srgbClr val="2D2D8A"/>
                </a:solidFill>
                <a:latin typeface="Times New Roman"/>
                <a:ea typeface="DejaVu Sans"/>
              </a:rPr>
              <a:t>a </a:t>
            </a:r>
            <a:r>
              <a:rPr lang="en-US" sz="2400" b="0" strike="noStrike" spc="-7">
                <a:solidFill>
                  <a:srgbClr val="2D2D8A"/>
                </a:solidFill>
                <a:latin typeface="Times New Roman"/>
                <a:ea typeface="DejaVu Sans"/>
              </a:rPr>
              <a:t>new</a:t>
            </a:r>
            <a:r>
              <a:rPr lang="en-US" sz="2400" b="0" strike="noStrike" spc="-41">
                <a:solidFill>
                  <a:srgbClr val="2D2D8A"/>
                </a:solidFill>
                <a:latin typeface="Times New Roman"/>
                <a:ea typeface="DejaVu Sans"/>
              </a:rPr>
              <a:t> </a:t>
            </a:r>
            <a:r>
              <a:rPr lang="en-US" sz="2400" b="0" strike="noStrike" spc="-1">
                <a:solidFill>
                  <a:srgbClr val="2D2D8A"/>
                </a:solidFill>
                <a:latin typeface="Times New Roman"/>
                <a:ea typeface="DejaVu Sans"/>
              </a:rPr>
              <a:t>archive</a:t>
            </a:r>
            <a:endParaRPr lang="en-IN" sz="2400" b="0" strike="noStrike" spc="-1">
              <a:latin typeface="Arial"/>
            </a:endParaRPr>
          </a:p>
          <a:p>
            <a:pPr marL="355680" indent="-342000">
              <a:lnSpc>
                <a:spcPct val="100000"/>
              </a:lnSpc>
              <a:spcBef>
                <a:spcPts val="791"/>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-x</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Extract files </a:t>
            </a:r>
            <a:r>
              <a:rPr lang="en-US" sz="2400" b="0" strike="noStrike" spc="-1">
                <a:solidFill>
                  <a:srgbClr val="2D2D8A"/>
                </a:solidFill>
                <a:latin typeface="Times New Roman"/>
                <a:ea typeface="DejaVu Sans"/>
              </a:rPr>
              <a:t>from </a:t>
            </a:r>
            <a:r>
              <a:rPr lang="en-US" sz="2400" b="0" strike="noStrike" spc="-7">
                <a:solidFill>
                  <a:srgbClr val="2D2D8A"/>
                </a:solidFill>
                <a:latin typeface="Times New Roman"/>
                <a:ea typeface="DejaVu Sans"/>
              </a:rPr>
              <a:t>an</a:t>
            </a:r>
            <a:r>
              <a:rPr lang="en-US" sz="2400" b="0" strike="noStrike" spc="-15">
                <a:solidFill>
                  <a:srgbClr val="2D2D8A"/>
                </a:solidFill>
                <a:latin typeface="Times New Roman"/>
                <a:ea typeface="DejaVu Sans"/>
              </a:rPr>
              <a:t> </a:t>
            </a:r>
            <a:r>
              <a:rPr lang="en-US" sz="2400" b="0" strike="noStrike" spc="-1">
                <a:solidFill>
                  <a:srgbClr val="2D2D8A"/>
                </a:solidFill>
                <a:latin typeface="Times New Roman"/>
                <a:ea typeface="DejaVu Sans"/>
              </a:rPr>
              <a:t>archive</a:t>
            </a:r>
            <a:endParaRPr lang="en-IN" sz="2400" b="0" strike="noStrike" spc="-1">
              <a:latin typeface="Arial"/>
            </a:endParaRPr>
          </a:p>
          <a:p>
            <a:pPr marL="355680" indent="-342000">
              <a:lnSpc>
                <a:spcPct val="100000"/>
              </a:lnSpc>
              <a:spcBef>
                <a:spcPts val="7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-t</a:t>
            </a:r>
            <a:endParaRPr lang="en-IN" sz="2400" b="0" strike="noStrike" spc="-1">
              <a:latin typeface="Arial"/>
            </a:endParaRPr>
          </a:p>
          <a:p>
            <a:pPr marL="755640" lvl="1" indent="-284760">
              <a:lnSpc>
                <a:spcPct val="100000"/>
              </a:lnSpc>
              <a:spcBef>
                <a:spcPts val="689"/>
              </a:spcBef>
              <a:buClr>
                <a:srgbClr val="2D2D8A"/>
              </a:buClr>
              <a:buFont typeface="Symbol"/>
              <a:buChar char=""/>
              <a:tabLst>
                <a:tab pos="755640" algn="l"/>
              </a:tabLst>
            </a:pPr>
            <a:r>
              <a:rPr lang="en-US" sz="2400" b="0" strike="noStrike" spc="-7">
                <a:solidFill>
                  <a:srgbClr val="2D2D8A"/>
                </a:solidFill>
                <a:latin typeface="Times New Roman"/>
                <a:ea typeface="DejaVu Sans"/>
              </a:rPr>
              <a:t>List table of contents </a:t>
            </a:r>
            <a:r>
              <a:rPr lang="en-US" sz="2400" b="0" strike="noStrike" spc="-1">
                <a:solidFill>
                  <a:srgbClr val="2D2D8A"/>
                </a:solidFill>
                <a:latin typeface="Times New Roman"/>
                <a:ea typeface="DejaVu Sans"/>
              </a:rPr>
              <a:t>to </a:t>
            </a:r>
            <a:r>
              <a:rPr lang="en-US" sz="2400" b="0" strike="noStrike" spc="-7">
                <a:solidFill>
                  <a:srgbClr val="2D2D8A"/>
                </a:solidFill>
                <a:latin typeface="Times New Roman"/>
                <a:ea typeface="DejaVu Sans"/>
              </a:rPr>
              <a:t>an</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archive</a:t>
            </a:r>
            <a:endParaRPr lang="en-IN" sz="2400" b="0" strike="noStrike" spc="-1">
              <a:latin typeface="Arial"/>
            </a:endParaRPr>
          </a:p>
          <a:p>
            <a:pPr marL="355680" indent="-342000">
              <a:lnSpc>
                <a:spcPct val="100000"/>
              </a:lnSpc>
              <a:spcBef>
                <a:spcPts val="7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-r</a:t>
            </a:r>
            <a:endParaRPr lang="en-IN" sz="2400" b="0" strike="noStrike" spc="-1">
              <a:latin typeface="Arial"/>
            </a:endParaRPr>
          </a:p>
          <a:p>
            <a:pPr marL="755640" lvl="1" indent="-284760">
              <a:lnSpc>
                <a:spcPct val="100000"/>
              </a:lnSpc>
              <a:spcBef>
                <a:spcPts val="700"/>
              </a:spcBef>
              <a:buClr>
                <a:srgbClr val="2D2D8A"/>
              </a:buClr>
              <a:buFont typeface="Symbol"/>
              <a:buChar char=""/>
              <a:tabLst>
                <a:tab pos="755640" algn="l"/>
              </a:tabLst>
            </a:pPr>
            <a:r>
              <a:rPr lang="en-US" sz="2400" b="0" strike="noStrike" spc="-7">
                <a:solidFill>
                  <a:srgbClr val="2D2D8A"/>
                </a:solidFill>
                <a:latin typeface="Times New Roman"/>
                <a:ea typeface="DejaVu Sans"/>
              </a:rPr>
              <a:t>append</a:t>
            </a:r>
            <a:endParaRPr lang="en-IN" sz="2400" b="0" strike="noStrike" spc="-1">
              <a:latin typeface="Arial"/>
            </a:endParaRPr>
          </a:p>
          <a:p>
            <a:pPr>
              <a:lnSpc>
                <a:spcPct val="100000"/>
              </a:lnSpc>
              <a:tabLst>
                <a:tab pos="75564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
                <a:solidFill>
                  <a:srgbClr val="2D2D8A"/>
                </a:solidFill>
                <a:latin typeface="Arial"/>
                <a:ea typeface="DejaVu Sans"/>
              </a:rPr>
              <a:t>tar options</a:t>
            </a:r>
            <a:endParaRPr lang="en-IN" sz="4400" b="0" strike="noStrike" spc="-1">
              <a:latin typeface="Arial"/>
            </a:endParaRPr>
          </a:p>
        </p:txBody>
      </p:sp>
      <p:sp>
        <p:nvSpPr>
          <p:cNvPr id="59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51"/>
              </a:spcBef>
            </a:pPr>
            <a:endParaRPr lang="en-IN" sz="1800" b="0" strike="noStrike" spc="-1">
              <a:latin typeface="Arial"/>
            </a:endParaRPr>
          </a:p>
          <a:p>
            <a:pPr marL="355680" indent="-342000">
              <a:lnSpc>
                <a:spcPct val="100000"/>
              </a:lnSpc>
              <a:spcBef>
                <a:spcPts val="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-u</a:t>
            </a:r>
            <a:endParaRPr lang="en-IN" sz="2400" b="0" strike="noStrike" spc="-1">
              <a:latin typeface="Arial"/>
            </a:endParaRPr>
          </a:p>
          <a:p>
            <a:pPr marL="755640" lvl="1" indent="-284760">
              <a:lnSpc>
                <a:spcPct val="100000"/>
              </a:lnSpc>
              <a:spcBef>
                <a:spcPts val="99"/>
              </a:spcBef>
              <a:buClr>
                <a:srgbClr val="2D2D8A"/>
              </a:buClr>
              <a:buFont typeface="Symbol"/>
              <a:buChar char=""/>
              <a:tabLst>
                <a:tab pos="755640" algn="l"/>
              </a:tabLst>
            </a:pPr>
            <a:r>
              <a:rPr lang="en-US" sz="2400" b="0" strike="noStrike" spc="-7">
                <a:solidFill>
                  <a:srgbClr val="2D2D8A"/>
                </a:solidFill>
                <a:latin typeface="Times New Roman"/>
                <a:ea typeface="DejaVu Sans"/>
              </a:rPr>
              <a:t>Update</a:t>
            </a:r>
            <a:r>
              <a:rPr lang="en-US" sz="2400" b="0" strike="noStrike" spc="-1">
                <a:solidFill>
                  <a:srgbClr val="2D2D8A"/>
                </a:solidFill>
                <a:latin typeface="Times New Roman"/>
                <a:ea typeface="DejaVu Sans"/>
              </a:rPr>
              <a:t> </a:t>
            </a:r>
            <a:r>
              <a:rPr lang="en-US" sz="2400" b="0" strike="noStrike" spc="-7">
                <a:solidFill>
                  <a:srgbClr val="2D2D8A"/>
                </a:solidFill>
                <a:latin typeface="Times New Roman"/>
                <a:ea typeface="DejaVu Sans"/>
              </a:rPr>
              <a:t>files</a:t>
            </a:r>
            <a:endParaRPr lang="en-IN" sz="2400" b="0" strike="noStrike" spc="-1">
              <a:latin typeface="Arial"/>
            </a:endParaRPr>
          </a:p>
          <a:p>
            <a:pPr marL="355680" indent="-342000">
              <a:lnSpc>
                <a:spcPct val="100000"/>
              </a:lnSpc>
              <a:spcBef>
                <a:spcPts val="99"/>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-d</a:t>
            </a:r>
            <a:endParaRPr lang="en-IN" sz="2400" b="0" strike="noStrike" spc="-1">
              <a:latin typeface="Arial"/>
            </a:endParaRPr>
          </a:p>
          <a:p>
            <a:pPr marL="755640" lvl="1" indent="-284760">
              <a:lnSpc>
                <a:spcPct val="100000"/>
              </a:lnSpc>
              <a:spcBef>
                <a:spcPts val="99"/>
              </a:spcBef>
              <a:buClr>
                <a:srgbClr val="2D2D8A"/>
              </a:buClr>
              <a:buFont typeface="Symbol"/>
              <a:buChar char=""/>
              <a:tabLst>
                <a:tab pos="755640" algn="l"/>
              </a:tabLst>
            </a:pPr>
            <a:r>
              <a:rPr lang="en-US" sz="2400" b="0" strike="noStrike" spc="-7">
                <a:solidFill>
                  <a:srgbClr val="2D2D8A"/>
                </a:solidFill>
                <a:latin typeface="Times New Roman"/>
                <a:ea typeface="DejaVu Sans"/>
              </a:rPr>
              <a:t>Compare files in the archive </a:t>
            </a:r>
            <a:r>
              <a:rPr lang="en-US" sz="2400" b="0" strike="noStrike" spc="-1">
                <a:solidFill>
                  <a:srgbClr val="2D2D8A"/>
                </a:solidFill>
                <a:latin typeface="Times New Roman"/>
                <a:ea typeface="DejaVu Sans"/>
              </a:rPr>
              <a:t>to </a:t>
            </a:r>
            <a:r>
              <a:rPr lang="en-US" sz="2400" b="0" strike="noStrike" spc="-7">
                <a:solidFill>
                  <a:srgbClr val="2D2D8A"/>
                </a:solidFill>
                <a:latin typeface="Times New Roman"/>
                <a:ea typeface="DejaVu Sans"/>
              </a:rPr>
              <a:t>those in the  </a:t>
            </a:r>
            <a:r>
              <a:rPr lang="en-US" sz="2400" b="0" strike="noStrike" spc="-1">
                <a:solidFill>
                  <a:srgbClr val="2D2D8A"/>
                </a:solidFill>
                <a:latin typeface="Times New Roman"/>
                <a:ea typeface="DejaVu Sans"/>
              </a:rPr>
              <a:t>file</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system</a:t>
            </a:r>
            <a:endParaRPr lang="en-IN" sz="2400" b="0" strike="noStrike" spc="-1">
              <a:latin typeface="Arial"/>
            </a:endParaRPr>
          </a:p>
          <a:p>
            <a:pPr marL="355680" indent="-342000">
              <a:lnSpc>
                <a:spcPct val="100000"/>
              </a:lnSpc>
              <a:spcBef>
                <a:spcPts val="91"/>
              </a:spcBef>
              <a:buClr>
                <a:srgbClr val="2D2D8A"/>
              </a:buClr>
              <a:buFont typeface="Arial"/>
              <a:buChar char="•"/>
              <a:tabLst>
                <a:tab pos="354960" algn="l"/>
                <a:tab pos="355680" algn="l"/>
              </a:tabLst>
            </a:pPr>
            <a:r>
              <a:rPr lang="en-US" sz="2400" b="1" strike="noStrike" spc="-1">
                <a:solidFill>
                  <a:srgbClr val="2D2D8A"/>
                </a:solidFill>
                <a:latin typeface="Times New Roman"/>
                <a:ea typeface="DejaVu Sans"/>
              </a:rPr>
              <a:t>-v</a:t>
            </a:r>
            <a:endParaRPr lang="en-IN" sz="2400" b="0" strike="noStrike" spc="-1">
              <a:latin typeface="Arial"/>
            </a:endParaRPr>
          </a:p>
          <a:p>
            <a:pPr marL="469800" indent="-342000">
              <a:lnSpc>
                <a:spcPct val="100000"/>
              </a:lnSpc>
              <a:spcBef>
                <a:spcPts val="99"/>
              </a:spcBef>
              <a:buClr>
                <a:srgbClr val="2D2D8A"/>
              </a:buClr>
              <a:buFont typeface="Arial"/>
              <a:buChar char="•"/>
              <a:tabLst>
                <a:tab pos="354960" algn="l"/>
                <a:tab pos="355680" algn="l"/>
              </a:tabLst>
            </a:pPr>
            <a:r>
              <a:rPr lang="en-US" sz="2400" b="0" strike="noStrike" spc="-1" baseline="3000">
                <a:solidFill>
                  <a:srgbClr val="2D2D8A"/>
                </a:solidFill>
                <a:latin typeface="Times New Roman"/>
                <a:ea typeface="DejaVu Sans"/>
              </a:rPr>
              <a:t>– </a:t>
            </a:r>
            <a:r>
              <a:rPr lang="en-US" sz="2400" b="0" strike="noStrike" spc="-1">
                <a:solidFill>
                  <a:srgbClr val="2D2D8A"/>
                </a:solidFill>
                <a:latin typeface="Times New Roman"/>
                <a:ea typeface="DejaVu Sans"/>
              </a:rPr>
              <a:t>print verbose</a:t>
            </a:r>
            <a:r>
              <a:rPr lang="en-US" sz="2400" b="0" strike="noStrike" spc="131">
                <a:solidFill>
                  <a:srgbClr val="2D2D8A"/>
                </a:solidFill>
                <a:latin typeface="Times New Roman"/>
                <a:ea typeface="DejaVu Sans"/>
              </a:rPr>
              <a:t> </a:t>
            </a:r>
            <a:r>
              <a:rPr lang="en-US" sz="2400" b="0" strike="noStrike" spc="-7">
                <a:solidFill>
                  <a:srgbClr val="2D2D8A"/>
                </a:solidFill>
                <a:latin typeface="Times New Roman"/>
                <a:ea typeface="DejaVu Sans"/>
              </a:rPr>
              <a:t>information</a:t>
            </a:r>
            <a:endParaRPr lang="en-IN" sz="2400" b="0" strike="noStrike" spc="-1">
              <a:latin typeface="Arial"/>
            </a:endParaRPr>
          </a:p>
          <a:p>
            <a:pPr marL="355680" indent="-342000">
              <a:lnSpc>
                <a:spcPct val="100000"/>
              </a:lnSpc>
              <a:spcBef>
                <a:spcPts val="99"/>
              </a:spcBef>
              <a:buClr>
                <a:srgbClr val="2D2D8A"/>
              </a:buClr>
              <a:buFont typeface="Times New Roman"/>
              <a:buChar char="•"/>
              <a:tabLst>
                <a:tab pos="354960" algn="l"/>
                <a:tab pos="355680" algn="l"/>
              </a:tabLst>
            </a:pPr>
            <a:r>
              <a:rPr lang="en-US" sz="2400" b="1" strike="noStrike" spc="-1">
                <a:solidFill>
                  <a:srgbClr val="2D2D8A"/>
                </a:solidFill>
                <a:latin typeface="Times New Roman"/>
                <a:ea typeface="DejaVu Sans"/>
              </a:rPr>
              <a:t>-k</a:t>
            </a:r>
            <a:endParaRPr lang="en-IN" sz="2400" b="0" strike="noStrike" spc="-1">
              <a:latin typeface="Arial"/>
            </a:endParaRPr>
          </a:p>
          <a:p>
            <a:pPr marL="755640" lvl="1" indent="-284760">
              <a:lnSpc>
                <a:spcPct val="100000"/>
              </a:lnSpc>
              <a:spcBef>
                <a:spcPts val="99"/>
              </a:spcBef>
              <a:buClr>
                <a:srgbClr val="2D2D8A"/>
              </a:buClr>
              <a:buFont typeface="Symbol"/>
              <a:buChar char=""/>
              <a:tabLst>
                <a:tab pos="755640" algn="l"/>
              </a:tabLst>
            </a:pPr>
            <a:r>
              <a:rPr lang="en-US" sz="2400" b="0" strike="noStrike" spc="-12">
                <a:solidFill>
                  <a:srgbClr val="2D2D8A"/>
                </a:solidFill>
                <a:latin typeface="Times New Roman"/>
                <a:ea typeface="DejaVu Sans"/>
              </a:rPr>
              <a:t>To </a:t>
            </a:r>
            <a:r>
              <a:rPr lang="en-US" sz="2400" b="0" strike="noStrike" spc="-7">
                <a:solidFill>
                  <a:srgbClr val="2D2D8A"/>
                </a:solidFill>
                <a:latin typeface="Times New Roman"/>
                <a:ea typeface="DejaVu Sans"/>
              </a:rPr>
              <a:t>keep any existing files </a:t>
            </a:r>
            <a:r>
              <a:rPr lang="en-US" sz="2400" b="0" strike="noStrike" spc="-12">
                <a:solidFill>
                  <a:srgbClr val="2D2D8A"/>
                </a:solidFill>
                <a:latin typeface="Times New Roman"/>
                <a:ea typeface="DejaVu Sans"/>
              </a:rPr>
              <a:t>when</a:t>
            </a:r>
            <a:r>
              <a:rPr lang="en-US" sz="2400" b="0" strike="noStrike" spc="12">
                <a:solidFill>
                  <a:srgbClr val="2D2D8A"/>
                </a:solidFill>
                <a:latin typeface="Times New Roman"/>
                <a:ea typeface="DejaVu Sans"/>
              </a:rPr>
              <a:t> </a:t>
            </a:r>
            <a:r>
              <a:rPr lang="en-US" sz="2400" b="0" strike="noStrike" spc="-7">
                <a:solidFill>
                  <a:srgbClr val="2D2D8A"/>
                </a:solidFill>
                <a:latin typeface="Times New Roman"/>
                <a:ea typeface="DejaVu Sans"/>
              </a:rPr>
              <a:t>extracting</a:t>
            </a:r>
            <a:endParaRPr lang="en-IN" sz="2400" b="0" strike="noStrike" spc="-1">
              <a:latin typeface="Arial"/>
            </a:endParaRPr>
          </a:p>
          <a:p>
            <a:pPr marL="355680" indent="-342000">
              <a:lnSpc>
                <a:spcPct val="100000"/>
              </a:lnSpc>
              <a:spcBef>
                <a:spcPts val="99"/>
              </a:spcBef>
              <a:buClr>
                <a:srgbClr val="2D2D8A"/>
              </a:buClr>
              <a:buFont typeface="Times New Roman"/>
              <a:buChar char="•"/>
              <a:tabLst>
                <a:tab pos="354960" algn="l"/>
                <a:tab pos="355680" algn="l"/>
              </a:tabLst>
            </a:pPr>
            <a:r>
              <a:rPr lang="en-US" sz="2400" b="0" strike="noStrike" spc="-1">
                <a:solidFill>
                  <a:srgbClr val="2D2D8A"/>
                </a:solidFill>
                <a:latin typeface="Times New Roman"/>
                <a:ea typeface="DejaVu Sans"/>
              </a:rPr>
              <a:t>B </a:t>
            </a:r>
            <a:r>
              <a:rPr lang="en-US" sz="2400" b="0" i="1" strike="noStrike" spc="-245">
                <a:solidFill>
                  <a:srgbClr val="2D2D8A"/>
                </a:solidFill>
                <a:latin typeface="Times New Roman"/>
                <a:ea typeface="DejaVu Sans"/>
              </a:rPr>
              <a:t>filename</a:t>
            </a:r>
            <a:endParaRPr lang="en-IN" sz="2400" b="0" strike="noStrike" spc="-1">
              <a:latin typeface="Arial"/>
            </a:endParaRPr>
          </a:p>
          <a:p>
            <a:pPr marL="755640" lvl="1" indent="-284760">
              <a:lnSpc>
                <a:spcPct val="100000"/>
              </a:lnSpc>
              <a:spcBef>
                <a:spcPts val="91"/>
              </a:spcBef>
              <a:buClr>
                <a:srgbClr val="2D2D8A"/>
              </a:buClr>
              <a:buFont typeface="Symbol"/>
              <a:buChar char=""/>
              <a:tabLst>
                <a:tab pos="755640" algn="l"/>
              </a:tabLst>
            </a:pPr>
            <a:r>
              <a:rPr lang="en-US" sz="2400" b="0" strike="noStrike" spc="-12">
                <a:solidFill>
                  <a:srgbClr val="2D2D8A"/>
                </a:solidFill>
                <a:latin typeface="Times New Roman"/>
                <a:ea typeface="DejaVu Sans"/>
              </a:rPr>
              <a:t>To </a:t>
            </a:r>
            <a:r>
              <a:rPr lang="en-US" sz="2400" b="0" strike="noStrike" spc="-7">
                <a:solidFill>
                  <a:srgbClr val="2D2D8A"/>
                </a:solidFill>
                <a:latin typeface="Times New Roman"/>
                <a:ea typeface="DejaVu Sans"/>
              </a:rPr>
              <a:t>specify </a:t>
            </a:r>
            <a:r>
              <a:rPr lang="en-US" sz="2400" b="0" strike="noStrike" spc="-1">
                <a:solidFill>
                  <a:srgbClr val="2D2D8A"/>
                </a:solidFill>
                <a:latin typeface="Times New Roman"/>
                <a:ea typeface="DejaVu Sans"/>
              </a:rPr>
              <a:t>that the </a:t>
            </a:r>
            <a:r>
              <a:rPr lang="en-US" sz="2400" b="0" strike="noStrike" spc="-7">
                <a:solidFill>
                  <a:srgbClr val="2D2D8A"/>
                </a:solidFill>
                <a:latin typeface="Times New Roman"/>
                <a:ea typeface="DejaVu Sans"/>
              </a:rPr>
              <a:t>tar file </a:t>
            </a:r>
            <a:r>
              <a:rPr lang="en-US" sz="2400" b="0" strike="noStrike" spc="-1">
                <a:solidFill>
                  <a:srgbClr val="2D2D8A"/>
                </a:solidFill>
                <a:latin typeface="Times New Roman"/>
                <a:ea typeface="DejaVu Sans"/>
              </a:rPr>
              <a:t>to be </a:t>
            </a:r>
            <a:r>
              <a:rPr lang="en-US" sz="2400" b="0" strike="noStrike" spc="-7">
                <a:solidFill>
                  <a:srgbClr val="2D2D8A"/>
                </a:solidFill>
                <a:latin typeface="Times New Roman"/>
                <a:ea typeface="DejaVu Sans"/>
              </a:rPr>
              <a:t>read </a:t>
            </a:r>
            <a:r>
              <a:rPr lang="en-US" sz="2400" b="0" strike="noStrike" spc="-1">
                <a:solidFill>
                  <a:srgbClr val="2D2D8A"/>
                </a:solidFill>
                <a:latin typeface="Times New Roman"/>
                <a:ea typeface="DejaVu Sans"/>
              </a:rPr>
              <a:t>or </a:t>
            </a:r>
            <a:r>
              <a:rPr lang="en-US" sz="2400" b="0" strike="noStrike" spc="-7">
                <a:solidFill>
                  <a:srgbClr val="2D2D8A"/>
                </a:solidFill>
                <a:latin typeface="Times New Roman"/>
                <a:ea typeface="DejaVu Sans"/>
              </a:rPr>
              <a:t>written</a:t>
            </a:r>
            <a:r>
              <a:rPr lang="en-US" sz="2400" b="0" strike="noStrike" spc="-97">
                <a:solidFill>
                  <a:srgbClr val="2D2D8A"/>
                </a:solidFill>
                <a:latin typeface="Times New Roman"/>
                <a:ea typeface="DejaVu Sans"/>
              </a:rPr>
              <a:t> </a:t>
            </a:r>
            <a:r>
              <a:rPr lang="en-US" sz="2400" b="0" strike="noStrike" spc="-1">
                <a:solidFill>
                  <a:srgbClr val="2D2D8A"/>
                </a:solidFill>
                <a:latin typeface="Times New Roman"/>
                <a:ea typeface="DejaVu Sans"/>
              </a:rPr>
              <a:t>is </a:t>
            </a:r>
            <a:r>
              <a:rPr lang="en-US" sz="2400" b="0" i="1" strike="noStrike" spc="-197">
                <a:solidFill>
                  <a:srgbClr val="2D2D8A"/>
                </a:solidFill>
                <a:latin typeface="Times New Roman"/>
                <a:ea typeface="DejaVu Sans"/>
              </a:rPr>
              <a:t>filename</a:t>
            </a:r>
            <a:r>
              <a:rPr lang="en-US" sz="2400" b="0" strike="noStrike" spc="-197">
                <a:solidFill>
                  <a:srgbClr val="2D2D8A"/>
                </a:solidFill>
                <a:latin typeface="Times New Roman"/>
                <a:ea typeface="DejaVu Sans"/>
              </a:rPr>
              <a:t>.</a:t>
            </a:r>
            <a:endParaRPr lang="en-IN" sz="2400" b="0" strike="noStrike" spc="-1">
              <a:latin typeface="Arial"/>
            </a:endParaRPr>
          </a:p>
          <a:p>
            <a:pPr>
              <a:lnSpc>
                <a:spcPct val="100000"/>
              </a:lnSpc>
              <a:tabLst>
                <a:tab pos="755640" algn="l"/>
              </a:tabLst>
            </a:pP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457200" y="1066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600" algn="ctr">
              <a:lnSpc>
                <a:spcPct val="100000"/>
              </a:lnSpc>
              <a:spcBef>
                <a:spcPts val="96"/>
              </a:spcBef>
            </a:pPr>
            <a:r>
              <a:rPr lang="en-US" sz="4400" b="1" strike="noStrike" spc="-1">
                <a:solidFill>
                  <a:srgbClr val="2D2D8A"/>
                </a:solidFill>
                <a:latin typeface="Arial"/>
                <a:ea typeface="DejaVu Sans"/>
              </a:rPr>
              <a:t>Other commands</a:t>
            </a:r>
            <a:endParaRPr lang="en-IN" sz="4400" b="0" strike="noStrike" spc="-1">
              <a:latin typeface="Arial"/>
            </a:endParaRPr>
          </a:p>
        </p:txBody>
      </p:sp>
      <p:sp>
        <p:nvSpPr>
          <p:cNvPr id="60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51"/>
              </a:spcBef>
            </a:pPr>
            <a:endParaRPr lang="en-IN" sz="1800" b="0" strike="noStrike" spc="-1">
              <a:latin typeface="Arial"/>
            </a:endParaRPr>
          </a:p>
          <a:p>
            <a:pPr marL="354960" indent="-342000">
              <a:lnSpc>
                <a:spcPct val="100000"/>
              </a:lnSpc>
              <a:spcBef>
                <a:spcPts val="601"/>
              </a:spcBef>
              <a:buClr>
                <a:srgbClr val="2D2D8A"/>
              </a:buClr>
              <a:buFont typeface="Symbol"/>
              <a:buChar char=""/>
              <a:tabLst>
                <a:tab pos="1155600" algn="l"/>
              </a:tabLst>
            </a:pPr>
            <a:r>
              <a:rPr lang="en-US" sz="3200" b="0" strike="noStrike" spc="-1">
                <a:solidFill>
                  <a:srgbClr val="2D2D8A"/>
                </a:solidFill>
                <a:latin typeface="Times New Roman"/>
                <a:ea typeface="DejaVu Sans"/>
              </a:rPr>
              <a:t>Synopsis: </a:t>
            </a:r>
            <a:endParaRPr lang="en-IN" sz="3200" b="0" strike="noStrike" spc="-1">
              <a:latin typeface="Arial"/>
            </a:endParaRPr>
          </a:p>
          <a:p>
            <a:pPr marL="983520" lvl="1" indent="-456120">
              <a:lnSpc>
                <a:spcPct val="100000"/>
              </a:lnSpc>
              <a:spcBef>
                <a:spcPts val="601"/>
              </a:spcBef>
              <a:buClr>
                <a:srgbClr val="2D2D8A"/>
              </a:buClr>
              <a:buFont typeface="Symbol"/>
              <a:buChar char=""/>
              <a:tabLst>
                <a:tab pos="1155600" algn="l"/>
              </a:tabLst>
            </a:pPr>
            <a:r>
              <a:rPr lang="en-US" sz="2800" b="0" strike="noStrike" spc="-1">
                <a:solidFill>
                  <a:srgbClr val="2D2D8A"/>
                </a:solidFill>
                <a:latin typeface="Times New Roman"/>
                <a:ea typeface="DejaVu Sans"/>
              </a:rPr>
              <a:t>compress [ -f ] [ -v ] [ -c ] [ -V ] [ -r ] [ -b bits ] [ name ... ] </a:t>
            </a:r>
            <a:endParaRPr lang="en-IN" sz="2800" b="0" strike="noStrike" spc="-1">
              <a:latin typeface="Arial"/>
            </a:endParaRPr>
          </a:p>
          <a:p>
            <a:pPr marL="983520" lvl="1" indent="-456120">
              <a:lnSpc>
                <a:spcPct val="100000"/>
              </a:lnSpc>
              <a:spcBef>
                <a:spcPts val="601"/>
              </a:spcBef>
              <a:buClr>
                <a:srgbClr val="2D2D8A"/>
              </a:buClr>
              <a:buFont typeface="Symbol"/>
              <a:buChar char=""/>
              <a:tabLst>
                <a:tab pos="1155600" algn="l"/>
              </a:tabLst>
            </a:pPr>
            <a:r>
              <a:rPr lang="en-US" sz="2800" b="0" strike="noStrike" spc="-1">
                <a:solidFill>
                  <a:srgbClr val="2D2D8A"/>
                </a:solidFill>
                <a:latin typeface="Times New Roman"/>
                <a:ea typeface="DejaVu Sans"/>
              </a:rPr>
              <a:t>uncompress [ -f ] [ -v ] [ -c ] [ -V ] [ name ... ] </a:t>
            </a:r>
            <a:endParaRPr lang="en-IN" sz="2800" b="0" strike="noStrike" spc="-1">
              <a:latin typeface="Arial"/>
            </a:endParaRPr>
          </a:p>
          <a:p>
            <a:pPr marL="869400" lvl="1" indent="-342000">
              <a:lnSpc>
                <a:spcPct val="100000"/>
              </a:lnSpc>
              <a:spcBef>
                <a:spcPts val="601"/>
              </a:spcBef>
              <a:buClr>
                <a:srgbClr val="2D2D8A"/>
              </a:buClr>
              <a:buFont typeface="Symbol"/>
              <a:buChar char=""/>
              <a:tabLst>
                <a:tab pos="1155600" algn="l"/>
              </a:tabLst>
            </a:pPr>
            <a:r>
              <a:rPr lang="en-US" sz="2400" b="0" strike="noStrike" spc="-1">
                <a:solidFill>
                  <a:srgbClr val="2D2D8A"/>
                </a:solidFill>
                <a:latin typeface="Times New Roman"/>
                <a:ea typeface="DejaVu Sans"/>
              </a:rPr>
              <a:t>zip [-aABcdDeEfFghjklLmoqrRSTuvVwXyz!@$] [- b path] [-n suffixes] [-t mmddyyyy] [-tt mmddyyyy] [ zipfile [ file1 file2 ...]] [-xi list]</a:t>
            </a:r>
            <a:endParaRPr lang="en-IN" sz="2400" b="0" strike="noStrike" spc="-1">
              <a:latin typeface="Arial"/>
            </a:endParaRPr>
          </a:p>
          <a:p>
            <a:pPr marL="869400" lvl="1" indent="-342000">
              <a:lnSpc>
                <a:spcPct val="100000"/>
              </a:lnSpc>
              <a:spcBef>
                <a:spcPts val="601"/>
              </a:spcBef>
              <a:buClr>
                <a:srgbClr val="2D2D8A"/>
              </a:buClr>
              <a:buFont typeface="Symbol"/>
              <a:buChar char=""/>
              <a:tabLst>
                <a:tab pos="1155600" algn="l"/>
              </a:tabLst>
            </a:pPr>
            <a:r>
              <a:rPr lang="en-US" sz="2400" b="0" strike="noStrike" spc="-1">
                <a:solidFill>
                  <a:srgbClr val="2D2D8A"/>
                </a:solidFill>
                <a:latin typeface="Times New Roman"/>
                <a:ea typeface="DejaVu Sans"/>
              </a:rPr>
              <a:t>unzip [-Z] [-cflptuvz[abjnoqsCLMVX$/:]] file[.zip] [file(s) ...] [-x xfile(s) ...] [-d exdir]</a:t>
            </a:r>
            <a:endParaRPr lang="en-IN" sz="2400" b="0" strike="noStrike" spc="-1">
              <a:latin typeface="Arial"/>
            </a:endParaRPr>
          </a:p>
          <a:p>
            <a:pPr>
              <a:lnSpc>
                <a:spcPct val="100000"/>
              </a:lnSpc>
              <a:spcBef>
                <a:spcPts val="641"/>
              </a:spcBef>
              <a:tabLst>
                <a:tab pos="1155600" algn="l"/>
              </a:tabLst>
            </a:pPr>
            <a:endParaRPr lang="en-IN" sz="24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Topics</a:t>
            </a:r>
            <a:endParaRPr lang="en-IN" sz="4400" b="0" strike="noStrike" spc="-1">
              <a:latin typeface="Arial"/>
            </a:endParaRPr>
          </a:p>
        </p:txBody>
      </p:sp>
      <p:sp>
        <p:nvSpPr>
          <p:cNvPr id="603"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Introduction to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File System of the Linux</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General usage of Linux kernel &amp; basic commands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Linux users and group</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Permissions for file </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Directory and users</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Searching a file &amp; directory </a:t>
            </a:r>
            <a:endParaRPr lang="en-IN" sz="2400" b="0" strike="noStrike" spc="-1">
              <a:latin typeface="Arial"/>
            </a:endParaRPr>
          </a:p>
          <a:p>
            <a:pPr marL="343080" indent="-342000">
              <a:lnSpc>
                <a:spcPct val="100000"/>
              </a:lnSpc>
              <a:spcBef>
                <a:spcPts val="479"/>
              </a:spcBef>
              <a:buClr>
                <a:srgbClr val="A6A6A6"/>
              </a:buClr>
              <a:buFont typeface="Symbol"/>
              <a:buChar char=""/>
            </a:pPr>
            <a:r>
              <a:rPr lang="en-US" sz="2400" b="0" strike="noStrike" spc="-1">
                <a:solidFill>
                  <a:srgbClr val="A6A6A6"/>
                </a:solidFill>
                <a:latin typeface="Times New Roman"/>
                <a:ea typeface="DejaVu Sans"/>
              </a:rPr>
              <a:t>Zipping and Unzipping concepts</a:t>
            </a:r>
            <a:endParaRPr lang="en-IN" sz="2400" b="0" strike="noStrike" spc="-1">
              <a:latin typeface="Arial"/>
            </a:endParaRPr>
          </a:p>
          <a:p>
            <a:pPr marL="343080" indent="-34200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Linux for the Industry 4.0 Era</a:t>
            </a:r>
            <a:endParaRPr lang="en-IN" sz="2400" b="0" strike="noStrike" spc="-1">
              <a:latin typeface="Arial"/>
            </a:endParaRPr>
          </a:p>
          <a:p>
            <a:pPr marL="743040" lvl="1" indent="-28476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OPENIL and its advantages</a:t>
            </a:r>
            <a:endParaRPr lang="en-IN" sz="2400" b="0" strike="noStrike" spc="-1">
              <a:latin typeface="Arial"/>
            </a:endParaRPr>
          </a:p>
          <a:p>
            <a:pPr marL="743040" lvl="1" indent="-284760">
              <a:lnSpc>
                <a:spcPct val="100000"/>
              </a:lnSpc>
              <a:spcBef>
                <a:spcPts val="479"/>
              </a:spcBef>
              <a:buClr>
                <a:srgbClr val="FF0000"/>
              </a:buClr>
              <a:buFont typeface="Symbol"/>
              <a:buChar char=""/>
            </a:pPr>
            <a:r>
              <a:rPr lang="en-US" sz="2400" b="0" strike="noStrike" spc="-1">
                <a:solidFill>
                  <a:srgbClr val="FF0000"/>
                </a:solidFill>
                <a:latin typeface="Times New Roman"/>
                <a:ea typeface="DejaVu Sans"/>
              </a:rPr>
              <a:t>Features of OPENIL</a:t>
            </a:r>
            <a:endParaRPr lang="en-IN" sz="2400" b="0" strike="noStrike" spc="-1">
              <a:latin typeface="Arial"/>
            </a:endParaRPr>
          </a:p>
          <a:p>
            <a:pPr>
              <a:lnSpc>
                <a:spcPct val="100000"/>
              </a:lnSpc>
              <a:spcBef>
                <a:spcPts val="479"/>
              </a:spcBef>
              <a:tabLst>
                <a:tab pos="0" algn="l"/>
              </a:tabLst>
            </a:pPr>
            <a:endParaRPr lang="en-IN" sz="2400" b="0" strike="noStrike" spc="-1">
              <a:latin typeface="Arial"/>
            </a:endParaRPr>
          </a:p>
          <a:p>
            <a:pPr>
              <a:lnSpc>
                <a:spcPct val="100000"/>
              </a:lnSpc>
              <a:spcBef>
                <a:spcPts val="561"/>
              </a:spcBef>
              <a:tabLst>
                <a:tab pos="0" algn="l"/>
              </a:tabLst>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 calcmode="lin" valueType="num">
                                      <p:cBhvr additive="repl">
                                        <p:cTn id="7" dur="500" fill="hold"/>
                                        <p:tgtEl>
                                          <p:spTgt spid="603">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3">
                                            <p:txEl>
                                              <p:pRg st="1" end="1"/>
                                            </p:txEl>
                                          </p:spTgt>
                                        </p:tgtEl>
                                        <p:attrNameLst>
                                          <p:attrName>style.visibility</p:attrName>
                                        </p:attrNameLst>
                                      </p:cBhvr>
                                      <p:to>
                                        <p:strVal val="visible"/>
                                      </p:to>
                                    </p:set>
                                    <p:anim calcmode="lin" valueType="num">
                                      <p:cBhvr additive="repl">
                                        <p:cTn id="13" dur="500" fill="hold"/>
                                        <p:tgtEl>
                                          <p:spTgt spid="603">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3">
                                            <p:txEl>
                                              <p:pRg st="2" end="2"/>
                                            </p:txEl>
                                          </p:spTgt>
                                        </p:tgtEl>
                                        <p:attrNameLst>
                                          <p:attrName>style.visibility</p:attrName>
                                        </p:attrNameLst>
                                      </p:cBhvr>
                                      <p:to>
                                        <p:strVal val="visible"/>
                                      </p:to>
                                    </p:set>
                                    <p:anim calcmode="lin" valueType="num">
                                      <p:cBhvr additive="repl">
                                        <p:cTn id="19" dur="500" fill="hold"/>
                                        <p:tgtEl>
                                          <p:spTgt spid="603">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3">
                                            <p:txEl>
                                              <p:pRg st="3" end="3"/>
                                            </p:txEl>
                                          </p:spTgt>
                                        </p:tgtEl>
                                        <p:attrNameLst>
                                          <p:attrName>style.visibility</p:attrName>
                                        </p:attrNameLst>
                                      </p:cBhvr>
                                      <p:to>
                                        <p:strVal val="visible"/>
                                      </p:to>
                                    </p:set>
                                    <p:anim calcmode="lin" valueType="num">
                                      <p:cBhvr additive="repl">
                                        <p:cTn id="25" dur="500" fill="hold"/>
                                        <p:tgtEl>
                                          <p:spTgt spid="603">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3">
                                            <p:txEl>
                                              <p:pRg st="4" end="4"/>
                                            </p:txEl>
                                          </p:spTgt>
                                        </p:tgtEl>
                                        <p:attrNameLst>
                                          <p:attrName>style.visibility</p:attrName>
                                        </p:attrNameLst>
                                      </p:cBhvr>
                                      <p:to>
                                        <p:strVal val="visible"/>
                                      </p:to>
                                    </p:set>
                                    <p:anim calcmode="lin" valueType="num">
                                      <p:cBhvr additive="repl">
                                        <p:cTn id="31" dur="500" fill="hold"/>
                                        <p:tgtEl>
                                          <p:spTgt spid="603">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3">
                                            <p:txEl>
                                              <p:pRg st="5" end="5"/>
                                            </p:txEl>
                                          </p:spTgt>
                                        </p:tgtEl>
                                        <p:attrNameLst>
                                          <p:attrName>style.visibility</p:attrName>
                                        </p:attrNameLst>
                                      </p:cBhvr>
                                      <p:to>
                                        <p:strVal val="visible"/>
                                      </p:to>
                                    </p:set>
                                    <p:anim calcmode="lin" valueType="num">
                                      <p:cBhvr additive="repl">
                                        <p:cTn id="37" dur="500" fill="hold"/>
                                        <p:tgtEl>
                                          <p:spTgt spid="603">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3">
                                            <p:txEl>
                                              <p:pRg st="6" end="6"/>
                                            </p:txEl>
                                          </p:spTgt>
                                        </p:tgtEl>
                                        <p:attrNameLst>
                                          <p:attrName>style.visibility</p:attrName>
                                        </p:attrNameLst>
                                      </p:cBhvr>
                                      <p:to>
                                        <p:strVal val="visible"/>
                                      </p:to>
                                    </p:set>
                                    <p:anim calcmode="lin" valueType="num">
                                      <p:cBhvr additive="repl">
                                        <p:cTn id="43" dur="500" fill="hold"/>
                                        <p:tgtEl>
                                          <p:spTgt spid="603">
                                            <p:txEl>
                                              <p:pRg st="6" end="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3">
                                            <p:txEl>
                                              <p:pRg st="7" end="7"/>
                                            </p:txEl>
                                          </p:spTgt>
                                        </p:tgtEl>
                                        <p:attrNameLst>
                                          <p:attrName>style.visibility</p:attrName>
                                        </p:attrNameLst>
                                      </p:cBhvr>
                                      <p:to>
                                        <p:strVal val="visible"/>
                                      </p:to>
                                    </p:set>
                                    <p:anim calcmode="lin" valueType="num">
                                      <p:cBhvr additive="repl">
                                        <p:cTn id="49" dur="500" fill="hold"/>
                                        <p:tgtEl>
                                          <p:spTgt spid="603">
                                            <p:txEl>
                                              <p:pRg st="7" end="7"/>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3">
                                            <p:txEl>
                                              <p:pRg st="8" end="8"/>
                                            </p:txEl>
                                          </p:spTgt>
                                        </p:tgtEl>
                                        <p:attrNameLst>
                                          <p:attrName>style.visibility</p:attrName>
                                        </p:attrNameLst>
                                      </p:cBhvr>
                                      <p:to>
                                        <p:strVal val="visible"/>
                                      </p:to>
                                    </p:set>
                                    <p:anim calcmode="lin" valueType="num">
                                      <p:cBhvr additive="repl">
                                        <p:cTn id="55" dur="500" fill="hold"/>
                                        <p:tgtEl>
                                          <p:spTgt spid="603">
                                            <p:txEl>
                                              <p:pRg st="8" end="8"/>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6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3">
                                            <p:txEl>
                                              <p:pRg st="9" end="9"/>
                                            </p:txEl>
                                          </p:spTgt>
                                        </p:tgtEl>
                                        <p:attrNameLst>
                                          <p:attrName>style.visibility</p:attrName>
                                        </p:attrNameLst>
                                      </p:cBhvr>
                                      <p:to>
                                        <p:strVal val="visible"/>
                                      </p:to>
                                    </p:set>
                                    <p:anim calcmode="lin" valueType="num">
                                      <p:cBhvr additive="repl">
                                        <p:cTn id="61" dur="500" fill="hold"/>
                                        <p:tgtEl>
                                          <p:spTgt spid="603">
                                            <p:txEl>
                                              <p:pRg st="9" end="9"/>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60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03">
                                            <p:txEl>
                                              <p:pRg st="10" end="10"/>
                                            </p:txEl>
                                          </p:spTgt>
                                        </p:tgtEl>
                                        <p:attrNameLst>
                                          <p:attrName>style.visibility</p:attrName>
                                        </p:attrNameLst>
                                      </p:cBhvr>
                                      <p:to>
                                        <p:strVal val="visible"/>
                                      </p:to>
                                    </p:set>
                                    <p:anim calcmode="lin" valueType="num">
                                      <p:cBhvr additive="repl">
                                        <p:cTn id="67" dur="500" fill="hold"/>
                                        <p:tgtEl>
                                          <p:spTgt spid="603">
                                            <p:txEl>
                                              <p:pRg st="10" end="10"/>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OPENIL </a:t>
            </a:r>
            <a:endParaRPr lang="en-IN" sz="4400" b="0" strike="noStrike" spc="-1">
              <a:latin typeface="Arial"/>
            </a:endParaRPr>
          </a:p>
        </p:txBody>
      </p:sp>
      <p:sp>
        <p:nvSpPr>
          <p:cNvPr id="605" name="CustomShape 2"/>
          <p:cNvSpPr/>
          <p:nvPr/>
        </p:nvSpPr>
        <p:spPr>
          <a:xfrm>
            <a:off x="457200" y="182880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It is an open source software platform for industrial automation</a:t>
            </a:r>
            <a:endParaRPr lang="en-IN" sz="2400" b="0" strike="noStrike" spc="-1">
              <a:latin typeface="Arial"/>
            </a:endParaRPr>
          </a:p>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It provides following features:</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Secure: </a:t>
            </a:r>
            <a:endParaRPr lang="en-IN" sz="20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Industrial-grade security</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Trusted computing</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Hardened software</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Cryptographic operations</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End to end security</a:t>
            </a:r>
            <a:endParaRPr lang="en-IN" sz="16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Real-Time</a:t>
            </a:r>
            <a:endParaRPr lang="en-IN" sz="20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OpenIL provides a true real-time software platform</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Real-time Linux kernel, professionally developed, tested and validated</a:t>
            </a:r>
            <a:endParaRPr lang="en-IN" sz="16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Deterministic</a:t>
            </a:r>
            <a:endParaRPr lang="en-IN" sz="20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OpenIL supports the latest Time-Sensitive Networking technology. </a:t>
            </a:r>
            <a:endParaRPr lang="en-IN" sz="1600" b="0" strike="noStrike" spc="-1">
              <a:latin typeface="Arial"/>
            </a:endParaRPr>
          </a:p>
          <a:p>
            <a:pPr marL="1143000" lvl="2" indent="-227520">
              <a:lnSpc>
                <a:spcPct val="100000"/>
              </a:lnSpc>
              <a:spcBef>
                <a:spcPts val="320"/>
              </a:spcBef>
              <a:buClr>
                <a:srgbClr val="2D2D8A"/>
              </a:buClr>
              <a:buFont typeface="Symbol"/>
              <a:buChar char=""/>
            </a:pPr>
            <a:r>
              <a:rPr lang="en-US" sz="1600" b="0" strike="noStrike" spc="-1">
                <a:solidFill>
                  <a:srgbClr val="2D2D8A"/>
                </a:solidFill>
                <a:latin typeface="Times New Roman"/>
                <a:ea typeface="DejaVu Sans"/>
              </a:rPr>
              <a:t>OpenTSN architecture runs on various hardware.</a:t>
            </a:r>
            <a:endParaRPr lang="en-IN" sz="1600" b="0" strike="noStrike" spc="-1">
              <a:latin typeface="Arial"/>
            </a:endParaRPr>
          </a:p>
          <a:p>
            <a:pPr>
              <a:lnSpc>
                <a:spcPct val="100000"/>
              </a:lnSpc>
            </a:pPr>
            <a:endParaRPr lang="en-IN" sz="1600" b="0" strike="noStrike" spc="-1">
              <a:latin typeface="Arial"/>
            </a:endParaRPr>
          </a:p>
          <a:p>
            <a:pPr>
              <a:lnSpc>
                <a:spcPct val="100000"/>
              </a:lnSpc>
              <a:spcBef>
                <a:spcPts val="479"/>
              </a:spcBef>
            </a:pPr>
            <a:endParaRPr lang="en-IN" sz="1600" b="0" strike="noStrike" spc="-1">
              <a:latin typeface="Arial"/>
            </a:endParaRPr>
          </a:p>
          <a:p>
            <a:pPr>
              <a:lnSpc>
                <a:spcPct val="100000"/>
              </a:lnSpc>
            </a:pPr>
            <a:endParaRPr lang="en-IN" sz="1600" b="0" strike="noStrike" spc="-1">
              <a:latin typeface="Arial"/>
            </a:endParaRPr>
          </a:p>
          <a:p>
            <a:pPr marL="743040" lvl="1" indent="-284760">
              <a:lnSpc>
                <a:spcPct val="100000"/>
              </a:lnSpc>
              <a:spcBef>
                <a:spcPts val="400"/>
              </a:spcBef>
              <a:buClr>
                <a:srgbClr val="2D2D8A"/>
              </a:buClr>
              <a:buFont typeface="Symbol"/>
              <a:buChar char=""/>
            </a:pPr>
            <a:r>
              <a:rPr lang="en-US" sz="2000" b="0" u="sng" strike="noStrike" spc="-1">
                <a:solidFill>
                  <a:srgbClr val="009999"/>
                </a:solidFill>
                <a:uFillTx/>
                <a:latin typeface="Times New Roman"/>
                <a:ea typeface="DejaVu Sans"/>
                <a:hlinkClick r:id="rId2"/>
              </a:rPr>
              <a:t>Go on to OPENIL website</a:t>
            </a:r>
            <a:endParaRPr lang="en-IN" sz="2000" b="0" strike="noStrike" spc="-1">
              <a:latin typeface="Arial"/>
            </a:endParaRPr>
          </a:p>
          <a:p>
            <a:pPr>
              <a:lnSpc>
                <a:spcPct val="100000"/>
              </a:lnSpc>
              <a:spcBef>
                <a:spcPts val="561"/>
              </a:spcBef>
            </a:pP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967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400" b="1" strike="noStrike" spc="-1">
                <a:solidFill>
                  <a:srgbClr val="2D2D8A"/>
                </a:solidFill>
                <a:latin typeface="Arial"/>
                <a:ea typeface="DejaVu Sans"/>
              </a:rPr>
              <a:t>OPENIL Advantages</a:t>
            </a:r>
            <a:endParaRPr lang="en-IN" sz="4400" b="0" strike="noStrike" spc="-1">
              <a:latin typeface="Arial"/>
            </a:endParaRPr>
          </a:p>
        </p:txBody>
      </p:sp>
      <p:sp>
        <p:nvSpPr>
          <p:cNvPr id="607" name="CustomShape 2"/>
          <p:cNvSpPr/>
          <p:nvPr/>
        </p:nvSpPr>
        <p:spPr>
          <a:xfrm>
            <a:off x="457200" y="1905120"/>
            <a:ext cx="853344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100% OPEN SOURCE</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Linux distribution specifically developed, tested, and packaged for industrial systems</a:t>
            </a:r>
            <a:endParaRPr lang="en-IN" sz="2000" b="0" strike="noStrike" spc="-1">
              <a:latin typeface="Arial"/>
            </a:endParaRPr>
          </a:p>
          <a:p>
            <a:pPr marL="343080" lvl="1"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CROSS PLATFORM</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True cross-platform software platform, not limited to specific device or hardware architecture</a:t>
            </a:r>
            <a:endParaRPr lang="en-IN" sz="2000" b="0" strike="noStrike" spc="-1">
              <a:latin typeface="Arial"/>
            </a:endParaRPr>
          </a:p>
          <a:p>
            <a:pPr marL="343080" lvl="1" indent="-342000">
              <a:lnSpc>
                <a:spcPct val="100000"/>
              </a:lnSpc>
              <a:spcBef>
                <a:spcPts val="479"/>
              </a:spcBef>
              <a:buClr>
                <a:srgbClr val="2D2D8A"/>
              </a:buClr>
              <a:buFont typeface="Symbol"/>
              <a:buChar char=""/>
            </a:pPr>
            <a:r>
              <a:rPr lang="en-US" sz="2400" b="0" strike="noStrike" spc="-1">
                <a:solidFill>
                  <a:srgbClr val="2D2D8A"/>
                </a:solidFill>
                <a:latin typeface="Times New Roman"/>
                <a:ea typeface="DejaVu Sans"/>
              </a:rPr>
              <a:t>INDUSTRY LEADING EXPERTS</a:t>
            </a:r>
            <a:endParaRPr lang="en-IN" sz="2400" b="0" strike="noStrike" spc="-1">
              <a:latin typeface="Arial"/>
            </a:endParaRPr>
          </a:p>
          <a:p>
            <a:pPr marL="743040" lvl="1" indent="-284760">
              <a:lnSpc>
                <a:spcPct val="100000"/>
              </a:lnSpc>
              <a:spcBef>
                <a:spcPts val="400"/>
              </a:spcBef>
              <a:buClr>
                <a:srgbClr val="2D2D8A"/>
              </a:buClr>
              <a:buFont typeface="Symbol"/>
              <a:buChar char=""/>
            </a:pPr>
            <a:r>
              <a:rPr lang="en-US" sz="2000" b="0" strike="noStrike" spc="-1">
                <a:solidFill>
                  <a:srgbClr val="2D2D8A"/>
                </a:solidFill>
                <a:latin typeface="Times New Roman"/>
                <a:ea typeface="DejaVu Sans"/>
              </a:rPr>
              <a:t>Technology experts and developers from industry-leading companies are actively building OpenIL software and solutions</a:t>
            </a: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2524</TotalTime>
  <Words>7936</Words>
  <Application>Microsoft Office PowerPoint</Application>
  <PresentationFormat>On-screen Show (4:3)</PresentationFormat>
  <Paragraphs>992</Paragraphs>
  <Slides>108</Slides>
  <Notes>29</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108</vt:i4>
      </vt:variant>
    </vt:vector>
  </HeadingPairs>
  <TitlesOfParts>
    <vt:vector size="121" baseType="lpstr">
      <vt:lpstr>Arial</vt:lpstr>
      <vt:lpstr>Arial,Sans-Serif</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subject/>
  <dc:creator>Sunil Kumar Chowdhary</dc:creator>
  <dc:description/>
  <cp:lastModifiedBy>Sagar Wadhwa</cp:lastModifiedBy>
  <cp:revision>817</cp:revision>
  <dcterms:created xsi:type="dcterms:W3CDTF">2020-07-17T08:20:40Z</dcterms:created>
  <dcterms:modified xsi:type="dcterms:W3CDTF">2023-10-25T05:35:03Z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125</vt:i4>
  </property>
</Properties>
</file>