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16" y="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664be2cec_0_2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b664be2cec_0_2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9902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288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0165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772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1872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4869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1007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100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0000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14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9651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9624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50" y="123925"/>
            <a:ext cx="871531" cy="600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075" y="21100"/>
            <a:ext cx="220027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313650" y="-4198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263" y="0"/>
            <a:ext cx="1804737" cy="47590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351568" y="1631171"/>
            <a:ext cx="4425300" cy="1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spc="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on </a:t>
            </a:r>
            <a:endParaRPr sz="2800" spc="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300" spc="1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“Travel App”</a:t>
            </a:r>
            <a:endParaRPr sz="3300" spc="1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 spc="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Capstone Project</a:t>
            </a:r>
            <a:endParaRPr sz="2600" spc="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37100" y="3772976"/>
            <a:ext cx="8654237" cy="2229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</a:t>
            </a:r>
            <a:r>
              <a:rPr lang="en-GB" sz="15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SAGAR KUMAR </a:t>
            </a:r>
            <a:r>
              <a:rPr lang="en-GB" sz="1500" b="1" dirty="0" smtClean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GUPT  </a:t>
            </a:r>
            <a:r>
              <a:rPr lang="en-GB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GB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r>
              <a:rPr lang="en-GB" sz="15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</a:t>
            </a:r>
            <a:r>
              <a:rPr lang="en-GB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500" b="1" dirty="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Wipro Salesforce B13 (WIP-SF-13)</a:t>
            </a:r>
            <a:endParaRPr sz="1500" b="1" dirty="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LMS Id:</a:t>
            </a:r>
            <a:r>
              <a:rPr lang="en-GB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500" b="1" dirty="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MGSA_490	</a:t>
            </a:r>
            <a:r>
              <a:rPr lang="en-GB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</a:t>
            </a:r>
            <a:r>
              <a:rPr lang="en-GB" sz="15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lang="en-GB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GB" sz="1500" b="1" dirty="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28/02/2023</a:t>
            </a:r>
            <a:endParaRPr sz="1500" b="1" dirty="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the App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724"/>
            <a:ext cx="6015790" cy="4125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2358" y="1741783"/>
            <a:ext cx="28153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completing the </a:t>
            </a:r>
            <a:r>
              <a:rPr lang="en-IN" dirty="0" smtClean="0"/>
              <a:t>Module 1 </a:t>
            </a:r>
            <a:r>
              <a:rPr lang="en-IN" dirty="0"/>
              <a:t>you will see the user can post their query  by using chatter and other can reply to that query.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Now</a:t>
            </a:r>
            <a:r>
              <a:rPr lang="en-IN" dirty="0"/>
              <a:t>, Here Our module 1 is </a:t>
            </a:r>
            <a:r>
              <a:rPr lang="en-IN" dirty="0" smtClean="0"/>
              <a:t>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dirty="0"/>
              <a:t>L</a:t>
            </a:r>
            <a:r>
              <a:rPr lang="en-IN" dirty="0" smtClean="0"/>
              <a:t>ets </a:t>
            </a:r>
            <a:r>
              <a:rPr lang="en-IN" dirty="0"/>
              <a:t>move to our next </a:t>
            </a:r>
          </a:p>
          <a:p>
            <a:r>
              <a:rPr lang="en-IN" dirty="0"/>
              <a:t>M</a:t>
            </a:r>
            <a:r>
              <a:rPr lang="en-IN" dirty="0" smtClean="0"/>
              <a:t>odule 2….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8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1700" y="24289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lnSpc>
                <a:spcPct val="100000"/>
              </a:lnSpc>
              <a:buClrTx/>
              <a:buFont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6018" y="690810"/>
            <a:ext cx="3174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spc="100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Create Validation Rule</a:t>
            </a:r>
            <a:endParaRPr lang="en-IN" sz="2000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9" y="1058779"/>
            <a:ext cx="8999621" cy="408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Record – Triggered Flow.</a:t>
            </a: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725"/>
            <a:ext cx="9144000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 Approval Process to send Travel approvals to Manager or Travel coordinator.</a:t>
            </a:r>
            <a:b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21" y="1051263"/>
            <a:ext cx="8520600" cy="3416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1263"/>
            <a:ext cx="9144000" cy="409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3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The Approval Process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725"/>
            <a:ext cx="9143999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5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Data Import Wizard to import Travel Approval records.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400" y="1369044"/>
            <a:ext cx="8520600" cy="3416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724"/>
            <a:ext cx="9144000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837" y="91297"/>
            <a:ext cx="4998237" cy="5727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Travel Requests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by-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724"/>
            <a:ext cx="4235116" cy="41257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017723"/>
            <a:ext cx="4800600" cy="41189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9735" y="663997"/>
            <a:ext cx="2154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Report</a:t>
            </a: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5914904" y="663997"/>
            <a:ext cx="16289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Report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944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52520"/>
            <a:ext cx="8520600" cy="5727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Travel Approvals Dashboard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220"/>
            <a:ext cx="9144000" cy="431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2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-1035837" y="919216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marL="342900" indent="-342900" algn="ctr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custom lightning App, name: Code Playground.</a:t>
            </a: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8217" y="0"/>
            <a:ext cx="40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App Playground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916"/>
            <a:ext cx="9143999" cy="36515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35387" y="459608"/>
            <a:ext cx="308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3 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9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6258" y="1874369"/>
            <a:ext cx="8520600" cy="239684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Lets , see through  Project Report.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77238" y="709379"/>
            <a:ext cx="2669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of the module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0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744837" y="579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: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358448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</a:pPr>
            <a:r>
              <a:rPr lang="en-GB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>
              <a:lnSpc>
                <a:spcPct val="150000"/>
              </a:lnSpc>
            </a:pPr>
            <a:r>
              <a:rPr lang="en-GB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spcBef>
                <a:spcPts val="1200"/>
              </a:spcBef>
            </a:pPr>
            <a:r>
              <a:rPr lang="en-GB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</a:t>
            </a:r>
            <a:endParaRPr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spcBef>
                <a:spcPts val="1200"/>
              </a:spcBef>
            </a:pPr>
            <a:r>
              <a:rPr lang="en-GB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  <a:endParaRPr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spcBef>
                <a:spcPts val="1200"/>
              </a:spcBef>
              <a:spcAft>
                <a:spcPts val="1200"/>
              </a:spcAft>
            </a:pPr>
            <a:r>
              <a:rPr lang="en-GB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</a:t>
            </a:r>
            <a:endParaRPr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3164305" y="2598821"/>
            <a:ext cx="372979" cy="66173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185359" y="3424721"/>
            <a:ext cx="186489" cy="341337"/>
          </a:xfrm>
          <a:prstGeom prst="rightBrace">
            <a:avLst>
              <a:gd name="adj1" fmla="val 44355"/>
              <a:gd name="adj2" fmla="val 4531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6041" y="2775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Travel App Playground</a:t>
            </a:r>
            <a:endParaRPr lang="en-IN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3826041" y="339672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Code App Playground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831C4-EFEA-90BF-C899-3C95973D05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2963" y="1513422"/>
            <a:ext cx="8520600" cy="1846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en-US" sz="2400" b="0" i="0" spc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a Lightning app, adding tabs, and customizing page layouts.</a:t>
            </a:r>
          </a:p>
          <a:p>
            <a:pPr marL="342900"/>
            <a:r>
              <a:rPr lang="en-US" sz="2400" b="0" i="0" spc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custom objects and fields for the app.</a:t>
            </a:r>
          </a:p>
          <a:p>
            <a:pPr marL="342900"/>
            <a:r>
              <a:rPr lang="en-US" sz="2400" b="0" i="0" spc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Defining relationships between objects.</a:t>
            </a:r>
          </a:p>
          <a:p>
            <a:pPr marL="342900"/>
            <a:r>
              <a:rPr lang="en-US" sz="2400" b="0" i="0" spc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Importing data and testing the app.</a:t>
            </a:r>
          </a:p>
        </p:txBody>
      </p:sp>
    </p:spTree>
    <p:extLst>
      <p:ext uri="{BB962C8B-B14F-4D97-AF65-F5344CB8AC3E}">
        <p14:creationId xmlns:p14="http://schemas.microsoft.com/office/powerpoint/2010/main" val="21507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93E6E-84A5-2DC8-7441-40E570BB02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6237" y="1405138"/>
            <a:ext cx="8520600" cy="317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about a Travel Approval App. </a:t>
            </a:r>
          </a:p>
          <a:p>
            <a:pPr marL="342900"/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/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to build an app for an organisation by which employees can </a:t>
            </a:r>
            <a:r>
              <a:rPr lang="en-I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</a:p>
          <a:p>
            <a:pPr marL="342900"/>
            <a:r>
              <a:rPr lang="en-I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 approval requests under their manager.</a:t>
            </a:r>
          </a:p>
          <a:p>
            <a:pPr marL="342900"/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/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which the manager has the privilege to approve or reject the request and the administrator can see the report of total requests by “Month” or by “Department” </a:t>
            </a:r>
            <a:r>
              <a:rPr lang="en-I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Dashboard.</a:t>
            </a:r>
          </a:p>
        </p:txBody>
      </p:sp>
    </p:spTree>
    <p:extLst>
      <p:ext uri="{BB962C8B-B14F-4D97-AF65-F5344CB8AC3E}">
        <p14:creationId xmlns:p14="http://schemas.microsoft.com/office/powerpoint/2010/main" val="12025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67" y="608803"/>
            <a:ext cx="8520600" cy="5727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0336" y="1479884"/>
            <a:ext cx="7399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</a:rPr>
              <a:t>Create a new custom lightning App, name: </a:t>
            </a:r>
            <a:r>
              <a:rPr lang="en-IN" sz="2000" b="1" dirty="0">
                <a:solidFill>
                  <a:srgbClr val="002060"/>
                </a:solidFill>
              </a:rPr>
              <a:t>Travel App</a:t>
            </a:r>
            <a:r>
              <a:rPr lang="en-IN" sz="2200" dirty="0" smtClean="0">
                <a:solidFill>
                  <a:srgbClr val="002060"/>
                </a:solidFill>
              </a:rPr>
              <a:t>.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8495" y="79589"/>
            <a:ext cx="4529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 App Playground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4834"/>
            <a:ext cx="9143999" cy="323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49" y="445025"/>
            <a:ext cx="8832301" cy="61375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Custom Objects Department, Travel Approval &amp; </a:t>
            </a: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Expense Items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779"/>
            <a:ext cx="8988150" cy="411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17725"/>
            <a:ext cx="9144000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Travel approval custom List View</a:t>
            </a: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725"/>
            <a:ext cx="9144000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Chatter on the Travel Approval Object.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725"/>
            <a:ext cx="9144000" cy="421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</TotalTime>
  <Words>315</Words>
  <Application>Microsoft Office PowerPoint</Application>
  <PresentationFormat>On-screen Show (16:9)</PresentationFormat>
  <Paragraphs>57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Contents :</vt:lpstr>
      <vt:lpstr>Objective :</vt:lpstr>
      <vt:lpstr>Introduction :</vt:lpstr>
      <vt:lpstr>Module 1: </vt:lpstr>
      <vt:lpstr>Creating Custom Objects Department, Travel Approval &amp; Expense Items </vt:lpstr>
      <vt:lpstr>Create a user .</vt:lpstr>
      <vt:lpstr>Create Travel approval custom List View</vt:lpstr>
      <vt:lpstr>Enable Chatter on the Travel Approval Object. </vt:lpstr>
      <vt:lpstr>Test the App :</vt:lpstr>
      <vt:lpstr>PowerPoint Presentation</vt:lpstr>
      <vt:lpstr>Create a Record – Triggered Flow.</vt:lpstr>
      <vt:lpstr>Create an Approval Process to send Travel approvals to Manager or Travel coordinator. </vt:lpstr>
      <vt:lpstr>Test The Approval Process</vt:lpstr>
      <vt:lpstr>Use Data Import Wizard to import Travel Approval records.</vt:lpstr>
      <vt:lpstr>Create a Travel Requests by- </vt:lpstr>
      <vt:lpstr>Create a Travel Approvals Dashboard</vt:lpstr>
      <vt:lpstr>Create a new custom lightning App, name: Code Playground.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KUMAR GUPTA</dc:creator>
  <cp:lastModifiedBy>Dell</cp:lastModifiedBy>
  <cp:revision>11</cp:revision>
  <dcterms:modified xsi:type="dcterms:W3CDTF">2023-02-27T10:36:21Z</dcterms:modified>
</cp:coreProperties>
</file>