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3A02-4EE1-470C-98E1-8B91B11BE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77899-9A41-AE61-4E72-064BB5E4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B37E5-59AA-D1DD-FAE9-FBDE5D9D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8647-02A1-3903-FFB2-E5CB1E26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8F7-DE89-61C3-A7CC-4D350748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63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2A0A-C098-5FD3-5BB9-59789AAA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FBEF8-26B3-1187-721C-9498DCE9C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320C-40EF-8B67-E8CC-5D256C3D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6A01E-0938-E71F-1312-773963F9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20E8-8A5B-63DB-54C6-B89C46F0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FF99B-89AE-9D6D-0B59-C1CA4D15A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155CB-9220-7DF3-C358-D93F65923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4C23D-FF42-F7BB-47FA-8B6207A2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AF57F-0B67-45E4-E3E0-E79191BD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43BC-1271-2580-2467-5A11E277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6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5B26-0C66-B165-7611-13204D94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2DFA-A45F-760D-3CC4-BD6C42B23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5945-075B-939B-E3FA-23167A48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9130-3BD7-1043-82C1-7E27484E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DF81-8D0B-77CC-2B82-537C5432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0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6EF5-2EDD-3E50-2CA1-CE5B4070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F658-8997-D82E-796E-9F0037D17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D3DCE-720C-4929-DCF7-00106CA4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BA2A-C922-28D0-1EF0-A29F090A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6CE8-6DF7-27BD-F69F-F293EA1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3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C3BA-4AAA-0529-6C02-0F860D72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5F07-3AE7-4FE6-610E-4F2FCB57D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377E7-55F8-DD68-71E8-6A1755670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75123-1055-F502-F6CB-4EF649A4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95859-E4FA-DFC7-7718-E060C63D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EE60-3C3E-3112-D057-D2EFE2D5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7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822-9C49-B8DD-FD4D-6282370A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B3143-20A8-8DC2-678E-5987D855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BC8E-3C8D-1CF8-47C8-3BE329D86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CD309-9708-41D7-491D-7E6C0FE49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331D8-9307-E87B-B130-27D59AB87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02827-075D-EA85-0F9D-2374E096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B8BD3-73E8-BDB1-2666-33CEE0A8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EC09E-D3E9-3E61-A384-40FCA886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07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84D1-A1AD-651D-074A-B1619952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F0ACC-1C25-43A3-7BD4-F3AA68F7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5F19F-74EE-5205-104F-44DB8E0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6974C-4808-C285-C161-03E53DF2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35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B037C-0E91-A555-11E9-E6A027C0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85825-2BE2-4E73-657A-48081D64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A9C3D-C0ED-FCAF-0976-CE5D163A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4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AEAF-AEC4-5FE9-7A81-468F9CEE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176A-CE2E-5742-B17F-802E1FD2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62A37-B5A6-4357-FA4D-6D202E09C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ABC78-EB3A-1DB4-00CE-C45E24A9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2D9E9-2EB8-F912-2A1C-B1769077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B303E-5811-3BCE-91A5-5F1E68A3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9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8A87-DB39-770C-8FBF-C6FDA87F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0C442-CC3E-DF3F-3339-8210B528B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F5071-85BD-EF39-C899-3E7CFCBB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4C4C-B3EC-1502-9968-C9E8984C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7FC22-DB6D-6FEC-EBA9-93D5328C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EB48B-3C5E-86F4-89A0-72188C8B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9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1DE57-3D3D-38D8-DF22-7E150369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8D23-B258-A60E-BC33-25D95B68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FF97-8C27-181E-07CB-CBCACFB34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5561-96F4-409A-B132-8CCB9F4F7AF7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BB90-21E5-2FD1-A17F-A6528E605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FF13D-5357-9740-F804-9C4889289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F8F9-38CF-4D95-A164-5FAD6C7E6F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3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Priya O N - C22101PCA6134</dc:creator>
  <cp:lastModifiedBy>Vishnu Priya O N - C22101PCA6134</cp:lastModifiedBy>
  <cp:revision>1</cp:revision>
  <dcterms:created xsi:type="dcterms:W3CDTF">2025-03-16T16:23:25Z</dcterms:created>
  <dcterms:modified xsi:type="dcterms:W3CDTF">2025-03-16T16:23:50Z</dcterms:modified>
</cp:coreProperties>
</file>