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AD6D6-6D20-4250-B0FB-768EC751DA6E}" v="1" dt="2024-02-29T21:01:2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Juneja" userId="4af331f96c9674b7" providerId="LiveId" clId="{0BBAD6D6-6D20-4250-B0FB-768EC751DA6E}"/>
    <pc:docChg chg="undo custSel addSld modSld">
      <pc:chgData name="Sagar Juneja" userId="4af331f96c9674b7" providerId="LiveId" clId="{0BBAD6D6-6D20-4250-B0FB-768EC751DA6E}" dt="2024-03-01T08:03:10.139" v="264" actId="27636"/>
      <pc:docMkLst>
        <pc:docMk/>
      </pc:docMkLst>
      <pc:sldChg chg="addSp delSp modSp mod">
        <pc:chgData name="Sagar Juneja" userId="4af331f96c9674b7" providerId="LiveId" clId="{0BBAD6D6-6D20-4250-B0FB-768EC751DA6E}" dt="2024-03-01T08:01:22.583" v="223" actId="1032"/>
        <pc:sldMkLst>
          <pc:docMk/>
          <pc:sldMk cId="1878124909" sldId="256"/>
        </pc:sldMkLst>
        <pc:spChg chg="mod">
          <ac:chgData name="Sagar Juneja" userId="4af331f96c9674b7" providerId="LiveId" clId="{0BBAD6D6-6D20-4250-B0FB-768EC751DA6E}" dt="2024-03-01T07:08:44.920" v="125" actId="242"/>
          <ac:spMkLst>
            <pc:docMk/>
            <pc:sldMk cId="1878124909" sldId="256"/>
            <ac:spMk id="3" creationId="{F8CCCF2F-1F8F-81B1-C2D7-2D1B96A27ACE}"/>
          </ac:spMkLst>
        </pc:spChg>
        <pc:graphicFrameChg chg="add del modGraphic">
          <ac:chgData name="Sagar Juneja" userId="4af331f96c9674b7" providerId="LiveId" clId="{0BBAD6D6-6D20-4250-B0FB-768EC751DA6E}" dt="2024-03-01T08:01:22.583" v="223" actId="1032"/>
          <ac:graphicFrameMkLst>
            <pc:docMk/>
            <pc:sldMk cId="1878124909" sldId="256"/>
            <ac:graphicFrameMk id="2" creationId="{BB203551-9C0F-EC40-2B54-D1AE5B0BE174}"/>
          </ac:graphicFrameMkLst>
        </pc:graphicFrameChg>
      </pc:sldChg>
      <pc:sldChg chg="modSp mod">
        <pc:chgData name="Sagar Juneja" userId="4af331f96c9674b7" providerId="LiveId" clId="{0BBAD6D6-6D20-4250-B0FB-768EC751DA6E}" dt="2024-03-01T07:29:12.967" v="221" actId="14100"/>
        <pc:sldMkLst>
          <pc:docMk/>
          <pc:sldMk cId="4294008237" sldId="258"/>
        </pc:sldMkLst>
        <pc:spChg chg="mod">
          <ac:chgData name="Sagar Juneja" userId="4af331f96c9674b7" providerId="LiveId" clId="{0BBAD6D6-6D20-4250-B0FB-768EC751DA6E}" dt="2024-03-01T07:29:12.967" v="221" actId="14100"/>
          <ac:spMkLst>
            <pc:docMk/>
            <pc:sldMk cId="4294008237" sldId="258"/>
            <ac:spMk id="3" creationId="{5A745B71-FE72-49CB-3B2E-64E20A3C9E86}"/>
          </ac:spMkLst>
        </pc:spChg>
        <pc:graphicFrameChg chg="mod">
          <ac:chgData name="Sagar Juneja" userId="4af331f96c9674b7" providerId="LiveId" clId="{0BBAD6D6-6D20-4250-B0FB-768EC751DA6E}" dt="2024-02-29T21:01:24.021" v="0"/>
          <ac:graphicFrameMkLst>
            <pc:docMk/>
            <pc:sldMk cId="4294008237" sldId="258"/>
            <ac:graphicFrameMk id="4" creationId="{DCEA057A-DDDC-4F70-B661-27931FFDFA40}"/>
          </ac:graphicFrameMkLst>
        </pc:graphicFrameChg>
      </pc:sldChg>
      <pc:sldChg chg="delSp modSp new mod">
        <pc:chgData name="Sagar Juneja" userId="4af331f96c9674b7" providerId="LiveId" clId="{0BBAD6D6-6D20-4250-B0FB-768EC751DA6E}" dt="2024-02-29T21:03:06.703" v="124" actId="14100"/>
        <pc:sldMkLst>
          <pc:docMk/>
          <pc:sldMk cId="1365670232" sldId="259"/>
        </pc:sldMkLst>
        <pc:spChg chg="mod">
          <ac:chgData name="Sagar Juneja" userId="4af331f96c9674b7" providerId="LiveId" clId="{0BBAD6D6-6D20-4250-B0FB-768EC751DA6E}" dt="2024-02-29T21:03:06.703" v="124" actId="14100"/>
          <ac:spMkLst>
            <pc:docMk/>
            <pc:sldMk cId="1365670232" sldId="259"/>
            <ac:spMk id="2" creationId="{BA7217A5-FE92-73F6-55A8-46D21399AEA3}"/>
          </ac:spMkLst>
        </pc:spChg>
        <pc:spChg chg="del mod">
          <ac:chgData name="Sagar Juneja" userId="4af331f96c9674b7" providerId="LiveId" clId="{0BBAD6D6-6D20-4250-B0FB-768EC751DA6E}" dt="2024-02-29T21:02:55.865" v="121" actId="478"/>
          <ac:spMkLst>
            <pc:docMk/>
            <pc:sldMk cId="1365670232" sldId="259"/>
            <ac:spMk id="3" creationId="{8E0F410F-C9D2-27C4-086B-DFE68BC44FD8}"/>
          </ac:spMkLst>
        </pc:spChg>
      </pc:sldChg>
      <pc:sldChg chg="modSp new mod">
        <pc:chgData name="Sagar Juneja" userId="4af331f96c9674b7" providerId="LiveId" clId="{0BBAD6D6-6D20-4250-B0FB-768EC751DA6E}" dt="2024-03-01T08:03:10.139" v="264" actId="27636"/>
        <pc:sldMkLst>
          <pc:docMk/>
          <pc:sldMk cId="574002409" sldId="260"/>
        </pc:sldMkLst>
        <pc:spChg chg="mod">
          <ac:chgData name="Sagar Juneja" userId="4af331f96c9674b7" providerId="LiveId" clId="{0BBAD6D6-6D20-4250-B0FB-768EC751DA6E}" dt="2024-03-01T08:01:57.826" v="247" actId="255"/>
          <ac:spMkLst>
            <pc:docMk/>
            <pc:sldMk cId="574002409" sldId="260"/>
            <ac:spMk id="2" creationId="{90DF3FC1-6155-C59A-753B-FF5A11FF6DDA}"/>
          </ac:spMkLst>
        </pc:spChg>
        <pc:spChg chg="mod">
          <ac:chgData name="Sagar Juneja" userId="4af331f96c9674b7" providerId="LiveId" clId="{0BBAD6D6-6D20-4250-B0FB-768EC751DA6E}" dt="2024-03-01T08:03:10.139" v="264" actId="27636"/>
          <ac:spMkLst>
            <pc:docMk/>
            <pc:sldMk cId="574002409" sldId="260"/>
            <ac:spMk id="3" creationId="{0869FA71-815F-6DBA-94A6-90A2CF8A67E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af331f96c9674b7/Desktop/Coachx%20Excel/Project-1(Depreciation-Calculator-Excel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af331f96c9674b7/Desktop/Coachx%20Excel/Project-1(Depreciation-Calculator-Excel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'[Project-1(Depreciation-Calculator-Excel).xlsx]Depreciation Calculator'!$B$24:$B$25</c:f>
              <c:strCache>
                <c:ptCount val="2"/>
                <c:pt idx="0">
                  <c:v>Depreciation Schedule</c:v>
                </c:pt>
                <c:pt idx="1">
                  <c:v>Year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947-4AE2-A5FA-35B19A331F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947-4AE2-A5FA-35B19A331F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4947-4AE2-A5FA-35B19A331F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4947-4AE2-A5FA-35B19A331F4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4947-4AE2-A5FA-35B19A331F4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4947-4AE2-A5FA-35B19A331F4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4947-4AE2-A5FA-35B19A331F4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4947-4AE2-A5FA-35B19A331F4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4947-4AE2-A5FA-35B19A331F4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4947-4AE2-A5FA-35B19A331F4D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'[Project-1(Depreciation-Calculator-Excel).xlsx]Depreciation Calculator'!$B$26:$B$35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947-4AE2-A5FA-35B19A331F4D}"/>
            </c:ext>
          </c:extLst>
        </c:ser>
        <c:ser>
          <c:idx val="1"/>
          <c:order val="1"/>
          <c:tx>
            <c:strRef>
              <c:f>'[Project-1(Depreciation-Calculator-Excel).xlsx]Depreciation Calculator'!$C$24:$C$25</c:f>
              <c:strCache>
                <c:ptCount val="2"/>
                <c:pt idx="0">
                  <c:v>Depreciation Schedule</c:v>
                </c:pt>
                <c:pt idx="1">
                  <c:v>Year on Year Depreciation Amount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6-4947-4AE2-A5FA-35B19A331F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8-4947-4AE2-A5FA-35B19A331F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A-4947-4AE2-A5FA-35B19A331F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C-4947-4AE2-A5FA-35B19A331F4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E-4947-4AE2-A5FA-35B19A331F4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0-4947-4AE2-A5FA-35B19A331F4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4947-4AE2-A5FA-35B19A331F4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4947-4AE2-A5FA-35B19A331F4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4947-4AE2-A5FA-35B19A331F4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4947-4AE2-A5FA-35B19A331F4D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'[Project-1(Depreciation-Calculator-Excel).xlsx]Depreciation Calculator'!$C$26:$C$35</c:f>
              <c:numCache>
                <c:formatCode>[$$-409]#,##0.00</c:formatCode>
                <c:ptCount val="10"/>
                <c:pt idx="0">
                  <c:v>10283.588263785925</c:v>
                </c:pt>
                <c:pt idx="1">
                  <c:v>8168.544512204413</c:v>
                </c:pt>
                <c:pt idx="2">
                  <c:v>6488.5055426460485</c:v>
                </c:pt>
                <c:pt idx="3">
                  <c:v>5154.0031536887518</c:v>
                </c:pt>
                <c:pt idx="4">
                  <c:v>4093.9702268329665</c:v>
                </c:pt>
                <c:pt idx="5">
                  <c:v>3251.9561432939963</c:v>
                </c:pt>
                <c:pt idx="6">
                  <c:v>2583.1205827035028</c:v>
                </c:pt>
                <c:pt idx="7">
                  <c:v>2051.8456125388307</c:v>
                </c:pt>
                <c:pt idx="8">
                  <c:v>1629.8389033347314</c:v>
                </c:pt>
                <c:pt idx="9">
                  <c:v>1294.6270589708361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947-4AE2-A5FA-35B19A331F4D}"/>
            </c:ext>
          </c:extLst>
        </c:ser>
        <c:ser>
          <c:idx val="2"/>
          <c:order val="2"/>
          <c:tx>
            <c:strRef>
              <c:f>'[Project-1(Depreciation-Calculator-Excel).xlsx]Depreciation Calculator'!$D$24:$D$25</c:f>
              <c:strCache>
                <c:ptCount val="2"/>
                <c:pt idx="0">
                  <c:v>Depreciation Schedule</c:v>
                </c:pt>
                <c:pt idx="1">
                  <c:v>Book 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B-4947-4AE2-A5FA-35B19A331F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D-4947-4AE2-A5FA-35B19A331F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F-4947-4AE2-A5FA-35B19A331F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1-4947-4AE2-A5FA-35B19A331F4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3-4947-4AE2-A5FA-35B19A331F4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5-4947-4AE2-A5FA-35B19A331F4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7-4947-4AE2-A5FA-35B19A331F4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9-4947-4AE2-A5FA-35B19A331F4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B-4947-4AE2-A5FA-35B19A331F4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D-4947-4AE2-A5FA-35B19A331F4D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'[Project-1(Depreciation-Calculator-Excel).xlsx]Depreciation Calculator'!$D$26:$D$35</c:f>
              <c:numCache>
                <c:formatCode>[$$-409]#,##0.00</c:formatCode>
                <c:ptCount val="10"/>
                <c:pt idx="0">
                  <c:v>50000</c:v>
                </c:pt>
                <c:pt idx="1">
                  <c:v>39716.411736214075</c:v>
                </c:pt>
                <c:pt idx="2">
                  <c:v>31547.867224009664</c:v>
                </c:pt>
                <c:pt idx="3">
                  <c:v>25059.361681363614</c:v>
                </c:pt>
                <c:pt idx="4">
                  <c:v>19905.358527674864</c:v>
                </c:pt>
                <c:pt idx="5">
                  <c:v>15811.388300841896</c:v>
                </c:pt>
                <c:pt idx="6">
                  <c:v>12559.432157547901</c:v>
                </c:pt>
                <c:pt idx="7">
                  <c:v>9976.3115748443979</c:v>
                </c:pt>
                <c:pt idx="8">
                  <c:v>7924.4659623055668</c:v>
                </c:pt>
                <c:pt idx="9">
                  <c:v>6294.6270589708356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947-4AE2-A5FA-35B19A331F4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Straight Line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'[Project-1(Depreciation-Calculator-Excel).xlsx]Depreciation Calculator'!$B$6:$B$15</c:f>
              <c:strCache>
                <c:ptCount val="10"/>
                <c:pt idx="0">
                  <c:v>Asset Cost</c:v>
                </c:pt>
                <c:pt idx="1">
                  <c:v>Additonal Asset Cost</c:v>
                </c:pt>
                <c:pt idx="2">
                  <c:v>Asset Price</c:v>
                </c:pt>
                <c:pt idx="3">
                  <c:v>Scrap Value</c:v>
                </c:pt>
                <c:pt idx="4">
                  <c:v>Estimated Life Span (Years)</c:v>
                </c:pt>
                <c:pt idx="5">
                  <c:v>Depreciation / Year as per Straight Line Method</c:v>
                </c:pt>
                <c:pt idx="6">
                  <c:v>Depreciation Percentage</c:v>
                </c:pt>
                <c:pt idx="7">
                  <c:v>Total Depreciation For Its Life Span</c:v>
                </c:pt>
                <c:pt idx="8">
                  <c:v>Depreciated Book Value After Its Life Span</c:v>
                </c:pt>
                <c:pt idx="9">
                  <c:v>Balance Amount</c:v>
                </c:pt>
              </c:strCache>
            </c:strRef>
          </c:cat>
          <c:val>
            <c:numRef>
              <c:f>'[Project-1(Depreciation-Calculator-Excel).xlsx]Depreciation Calculator'!$C$6:$C$15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0-5C44-4822-AFF5-6B36F3464E35}"/>
            </c:ext>
          </c:extLst>
        </c:ser>
        <c:ser>
          <c:idx val="1"/>
          <c:order val="1"/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'[Project-1(Depreciation-Calculator-Excel).xlsx]Depreciation Calculator'!$B$6:$B$15</c:f>
              <c:strCache>
                <c:ptCount val="10"/>
                <c:pt idx="0">
                  <c:v>Asset Cost</c:v>
                </c:pt>
                <c:pt idx="1">
                  <c:v>Additonal Asset Cost</c:v>
                </c:pt>
                <c:pt idx="2">
                  <c:v>Asset Price</c:v>
                </c:pt>
                <c:pt idx="3">
                  <c:v>Scrap Value</c:v>
                </c:pt>
                <c:pt idx="4">
                  <c:v>Estimated Life Span (Years)</c:v>
                </c:pt>
                <c:pt idx="5">
                  <c:v>Depreciation / Year as per Straight Line Method</c:v>
                </c:pt>
                <c:pt idx="6">
                  <c:v>Depreciation Percentage</c:v>
                </c:pt>
                <c:pt idx="7">
                  <c:v>Total Depreciation For Its Life Span</c:v>
                </c:pt>
                <c:pt idx="8">
                  <c:v>Depreciated Book Value After Its Life Span</c:v>
                </c:pt>
                <c:pt idx="9">
                  <c:v>Balance Amount</c:v>
                </c:pt>
              </c:strCache>
            </c:strRef>
          </c:cat>
          <c:val>
            <c:numRef>
              <c:f>'[Project-1(Depreciation-Calculator-Excel).xlsx]Depreciation Calculator'!$D$6:$D$15</c:f>
              <c:numCache>
                <c:formatCode>[$$-409]#,##0.00_ ;[Red]\-[$$-409]#,##0.00\ </c:formatCode>
                <c:ptCount val="10"/>
                <c:pt idx="0">
                  <c:v>450000</c:v>
                </c:pt>
                <c:pt idx="1">
                  <c:v>50000</c:v>
                </c:pt>
                <c:pt idx="2">
                  <c:v>500000</c:v>
                </c:pt>
                <c:pt idx="3">
                  <c:v>50000</c:v>
                </c:pt>
                <c:pt idx="4" formatCode="General">
                  <c:v>10</c:v>
                </c:pt>
                <c:pt idx="5">
                  <c:v>45000</c:v>
                </c:pt>
                <c:pt idx="6" formatCode="0.00%">
                  <c:v>0.09</c:v>
                </c:pt>
                <c:pt idx="7">
                  <c:v>450000</c:v>
                </c:pt>
                <c:pt idx="8">
                  <c:v>50000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44-4822-AFF5-6B36F3464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747739087"/>
        <c:axId val="490956799"/>
      </c:barChart>
      <c:catAx>
        <c:axId val="174773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56799"/>
        <c:crosses val="autoZero"/>
        <c:auto val="1"/>
        <c:lblAlgn val="ctr"/>
        <c:lblOffset val="100"/>
        <c:noMultiLvlLbl val="0"/>
      </c:catAx>
      <c:valAx>
        <c:axId val="490956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739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711A-B731-C679-FF73-27CD3C6EE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9C1A7-9C5E-3899-1FAD-F574C5967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DC0E-763F-DB47-779E-98AF8811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29EB0-7F37-73D5-D4DF-315DB9F8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DFFE-1629-206A-3374-FA5773B8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5EE9-9F55-04FA-1759-9954AC55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30F3A-AF8C-FA99-E46E-EE38D98CB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2CD0-7A67-3EF1-35C1-85E2484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7EA8-9229-08DD-D0F9-90F6AA02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AC62-6803-6995-3C14-F3683BF2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1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11B23-3740-339D-93A0-4016AE217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44DD2-4B04-3DB1-2667-B062B77D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EDF1-5664-F73F-2C79-8D8F1996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BDB76-8890-5672-B154-CF095608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54F4-D734-4531-4BCB-0D6B5F7C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8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3B2D-8CDA-091F-5BCD-019E42B0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F4CC-EB57-EE3A-EB40-51D38096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B742-59B3-63E4-BB15-5ABAFE4E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545F-99DC-6FD5-44AF-005AE76B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B490-7F44-68D7-E532-F363288A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1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FD7F-428D-5D8F-C174-980FD681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BF11-7109-D88B-C8C7-0A68FA9C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FD11-5052-E54D-7775-FE5B99AC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D2EB-FF04-E9FE-BC65-489C479E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4709-10AF-EEF9-D750-A03F1E7B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4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DE5F-4859-B2F1-726E-D15D7CD5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8D46-4DF9-222C-E1F3-F2D94159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2C340-3C60-CD56-303F-FAC7B537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B5B15-A493-FE44-C09A-FBB0949B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5D09D-D6FB-085A-8216-DF8B1CE8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09989-64FD-F26B-19A8-271DCA9A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7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DFB6-425B-F465-A702-2062877B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8548-91CD-3D17-6E43-4A43CA41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CB496-0F89-43C7-7C27-8AF9B8A0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FD9A2-DD36-42CA-45BA-69248693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F263C-DCC1-DFED-9DE4-252FDF6CE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0C054-FE5A-86CF-3697-1F69801E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3D48F-1A94-331F-4ADA-7AE70705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075FC-79AB-8428-EBBF-2138FEEA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9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0851-8AA0-FD8E-F10F-649D0873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DECD-3E5F-E1FD-EA82-78083C56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2C85A-53B4-2CD4-A4D3-EB918E26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F3102-7854-6E7E-0540-6BBBEFE6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6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4CB0A-BFE7-F024-EC25-C22FA59F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5991-5E0F-397C-36D3-45374570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4E78C-7583-F7F5-21E6-971D6D72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4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39C4-0607-B652-A808-7424C99E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BE68-E108-AE95-13AA-1373CDEE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E3BDD-D4A5-4DD5-5F98-B4FF129B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7F866-6B8C-275B-84B7-B6867DEB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0D074-C39D-86A2-1929-9470AB5F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52082-EE08-FF00-C33F-7CA55B45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4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8490-0C00-F4C1-EB1D-1825D227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62E5F-05DB-1FE9-6A76-087B9DE4D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F62BB-9CFF-2D16-E0B6-0F8597882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5081F-B25B-82DC-7C9E-B3C9240B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802C4-A01F-B04C-E4DD-5ED54FF4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22DE4-197A-8148-DB71-2260C2F0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8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57851-634D-B237-3ED2-EB86DCD0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46C1A-6D1F-5D9A-8349-6FD15432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5350-13A9-72C7-0D99-36BE1F8F6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A920-FB17-4C7F-9B66-E4503CA4AF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726F-ADC9-6256-0EB1-00DEBB0DC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35C39-B32D-9F43-1418-74EB5B4F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7B5F-A7F8-4C46-B2AE-9147DAC75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3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CCF2F-1F8F-81B1-C2D7-2D1B96A27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76" y="2355944"/>
            <a:ext cx="3675530" cy="665162"/>
          </a:xfrm>
        </p:spPr>
        <p:txBody>
          <a:bodyPr anchor="ctr"/>
          <a:lstStyle/>
          <a:p>
            <a:r>
              <a:rPr lang="en-US" dirty="0"/>
              <a:t>Depreciation Calculations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F4F8E-BA6F-6210-9BFB-F57DB9A69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9642"/>
            <a:ext cx="4446013" cy="44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2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3FC1-6155-C59A-753B-FF5A11FF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60576" cy="745218"/>
          </a:xfrm>
        </p:spPr>
        <p:txBody>
          <a:bodyPr>
            <a:normAutofit/>
          </a:bodyPr>
          <a:lstStyle/>
          <a:p>
            <a:r>
              <a:rPr lang="en-US" sz="2400" b="1" dirty="0"/>
              <a:t>Topics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FA71-815F-6DBA-94A6-90A2CF8A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6" y="1110345"/>
            <a:ext cx="6626289" cy="867746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Depreciation Schedule Year</a:t>
            </a:r>
          </a:p>
          <a:p>
            <a:r>
              <a:rPr lang="en-US" sz="2400" b="1" dirty="0"/>
              <a:t>Straight Line Method</a:t>
            </a:r>
          </a:p>
          <a:p>
            <a:endParaRPr lang="en-US" sz="2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00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EEAE-DD30-D24C-9413-C2517949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735" y="329267"/>
            <a:ext cx="5580529" cy="504450"/>
          </a:xfrm>
        </p:spPr>
        <p:txBody>
          <a:bodyPr>
            <a:normAutofit/>
          </a:bodyPr>
          <a:lstStyle/>
          <a:p>
            <a:r>
              <a:rPr lang="en-US" sz="2400" b="1" dirty="0"/>
              <a:t> 	Depreciation Schedule Year</a:t>
            </a:r>
            <a:endParaRPr lang="en-IN" sz="24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FBF3D1-783C-4279-A90E-2D7C0C349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720502"/>
              </p:ext>
            </p:extLst>
          </p:nvPr>
        </p:nvGraphicFramePr>
        <p:xfrm>
          <a:off x="838200" y="1339104"/>
          <a:ext cx="5965825" cy="3176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422369-0C2E-D61F-CE31-0947AB4104D8}"/>
              </a:ext>
            </a:extLst>
          </p:cNvPr>
          <p:cNvSpPr txBox="1"/>
          <p:nvPr/>
        </p:nvSpPr>
        <p:spPr>
          <a:xfrm>
            <a:off x="7404847" y="1339104"/>
            <a:ext cx="40341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Original Cost value was 50K USD.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calculated the amount from rate of depreciation as per Diminishing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Year on year it get reduced 2K for 10 years.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32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EB3F-B893-AC55-C3A2-66281EB7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9375" cy="511175"/>
          </a:xfrm>
        </p:spPr>
        <p:txBody>
          <a:bodyPr>
            <a:normAutofit/>
          </a:bodyPr>
          <a:lstStyle/>
          <a:p>
            <a:r>
              <a:rPr lang="en-US" sz="2000" b="1" dirty="0"/>
              <a:t>                                                                     </a:t>
            </a:r>
            <a:r>
              <a:rPr lang="en-US" sz="2000" b="1" u="sng" dirty="0"/>
              <a:t>Straight Line Method</a:t>
            </a:r>
            <a:endParaRPr lang="en-IN" sz="2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5B71-FE72-49CB-3B2E-64E20A3C9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7" y="1333501"/>
            <a:ext cx="3800474" cy="2476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Analysis</a:t>
            </a:r>
          </a:p>
          <a:p>
            <a:r>
              <a:rPr lang="en-US" sz="1800" dirty="0"/>
              <a:t>Asset cost is 400K USD</a:t>
            </a:r>
          </a:p>
          <a:p>
            <a:r>
              <a:rPr lang="en-US" sz="1800" dirty="0"/>
              <a:t>Additional cost which incur was 50K USD</a:t>
            </a:r>
          </a:p>
          <a:p>
            <a:r>
              <a:rPr lang="en-US" sz="1800" dirty="0"/>
              <a:t>Scrap value is on down side as compare to Asset Price</a:t>
            </a:r>
          </a:p>
          <a:p>
            <a:endParaRPr lang="en-US" sz="1800" dirty="0"/>
          </a:p>
          <a:p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EA057A-DDDC-4F70-B661-27931FFDFA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923309"/>
              </p:ext>
            </p:extLst>
          </p:nvPr>
        </p:nvGraphicFramePr>
        <p:xfrm>
          <a:off x="619125" y="1021080"/>
          <a:ext cx="4572000" cy="2872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400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17A5-FE92-73F6-55A8-46D21399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1984375"/>
            <a:ext cx="5295900" cy="1444625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67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Topics</vt:lpstr>
      <vt:lpstr>  Depreciation Schedule Year</vt:lpstr>
      <vt:lpstr>                                                                     Straight Line Method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Juneja</dc:creator>
  <cp:lastModifiedBy>Sagar Juneja</cp:lastModifiedBy>
  <cp:revision>1</cp:revision>
  <dcterms:created xsi:type="dcterms:W3CDTF">2024-02-29T20:56:31Z</dcterms:created>
  <dcterms:modified xsi:type="dcterms:W3CDTF">2024-03-01T08:03:16Z</dcterms:modified>
</cp:coreProperties>
</file>