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8"/>
  </p:notesMasterIdLst>
  <p:sldIdLst>
    <p:sldId id="379" r:id="rId3"/>
    <p:sldId id="382" r:id="rId4"/>
    <p:sldId id="381" r:id="rId5"/>
    <p:sldId id="380" r:id="rId6"/>
    <p:sldId id="285" r:id="rId7"/>
  </p:sldIdLst>
  <p:sldSz cx="9144000" cy="5143500" type="screen16x9"/>
  <p:notesSz cx="6858000" cy="9144000"/>
  <p:embeddedFontLst>
    <p:embeddedFont>
      <p:font typeface="Play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7058676A-C3B8-714C-85FC-821BA3EE2E94}">
          <p14:sldIdLst>
            <p14:sldId id="379"/>
          </p14:sldIdLst>
        </p14:section>
        <p14:section name="Resources" id="{AEDDEB22-67D8-B740-897D-B6B204488E71}">
          <p14:sldIdLst>
            <p14:sldId id="382"/>
            <p14:sldId id="381"/>
            <p14:sldId id="380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6"/>
    <p:restoredTop sz="96110" autoAdjust="0"/>
  </p:normalViewPr>
  <p:slideViewPr>
    <p:cSldViewPr snapToGrid="0">
      <p:cViewPr varScale="1">
        <p:scale>
          <a:sx n="161" d="100"/>
          <a:sy n="161" d="100"/>
        </p:scale>
        <p:origin x="31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277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94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3244be8fe_2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g133244be8fe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92654" y="4771641"/>
            <a:ext cx="1381312" cy="10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hank_You">
  <p:cSld name="2_Thank_You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/>
        </p:nvSpPr>
        <p:spPr>
          <a:xfrm>
            <a:off x="202406" y="1381125"/>
            <a:ext cx="7484071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57150" rIns="91425" bIns="5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202406" y="2575558"/>
            <a:ext cx="4140994" cy="33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2"/>
          </p:nvPr>
        </p:nvSpPr>
        <p:spPr>
          <a:xfrm>
            <a:off x="202406" y="2964982"/>
            <a:ext cx="4140994" cy="132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1C232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TwoSpeakers">
  <p:cSld name="Title_TwoSpeaker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title"/>
          </p:nvPr>
        </p:nvSpPr>
        <p:spPr>
          <a:xfrm>
            <a:off x="201930" y="1807284"/>
            <a:ext cx="6538874" cy="11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body" idx="1"/>
          </p:nvPr>
        </p:nvSpPr>
        <p:spPr>
          <a:xfrm>
            <a:off x="202406" y="3405188"/>
            <a:ext cx="3131344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3"/>
          <p:cNvSpPr txBox="1">
            <a:spLocks noGrp="1"/>
          </p:cNvSpPr>
          <p:nvPr>
            <p:ph type="body" idx="2"/>
          </p:nvPr>
        </p:nvSpPr>
        <p:spPr>
          <a:xfrm>
            <a:off x="202406" y="3688868"/>
            <a:ext cx="3131344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body" idx="3"/>
          </p:nvPr>
        </p:nvSpPr>
        <p:spPr>
          <a:xfrm>
            <a:off x="3609459" y="3405188"/>
            <a:ext cx="3131344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4"/>
          </p:nvPr>
        </p:nvSpPr>
        <p:spPr>
          <a:xfrm>
            <a:off x="3609459" y="3688868"/>
            <a:ext cx="3131344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5"/>
          </p:nvPr>
        </p:nvSpPr>
        <p:spPr>
          <a:xfrm>
            <a:off x="201929" y="1052197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6"/>
          </p:nvPr>
        </p:nvSpPr>
        <p:spPr>
          <a:xfrm>
            <a:off x="201929" y="149066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12" name="Google Shape;21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929" y="4724219"/>
            <a:ext cx="1194938" cy="41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ThreeSpeakers">
  <p:cSld name="Title_ThreeSpeaker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201930" y="1807284"/>
            <a:ext cx="6538874" cy="11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201930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body" idx="2"/>
          </p:nvPr>
        </p:nvSpPr>
        <p:spPr>
          <a:xfrm>
            <a:off x="201930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body" idx="3"/>
          </p:nvPr>
        </p:nvSpPr>
        <p:spPr>
          <a:xfrm>
            <a:off x="3044390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4"/>
          </p:nvPr>
        </p:nvSpPr>
        <p:spPr>
          <a:xfrm>
            <a:off x="3044390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5"/>
          </p:nvPr>
        </p:nvSpPr>
        <p:spPr>
          <a:xfrm>
            <a:off x="5886851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body" idx="6"/>
          </p:nvPr>
        </p:nvSpPr>
        <p:spPr>
          <a:xfrm>
            <a:off x="5886851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7"/>
          </p:nvPr>
        </p:nvSpPr>
        <p:spPr>
          <a:xfrm>
            <a:off x="201929" y="105439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8"/>
          </p:nvPr>
        </p:nvSpPr>
        <p:spPr>
          <a:xfrm>
            <a:off x="201929" y="149066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5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58868" y="0"/>
            <a:ext cx="7377160" cy="5143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02406" y="217289"/>
            <a:ext cx="8741172" cy="5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02406" y="891977"/>
            <a:ext cx="8739188" cy="10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929" y="4724219"/>
            <a:ext cx="1194938" cy="4144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85" r:id="rId2"/>
    <p:sldLayoutId id="2147483687" r:id="rId3"/>
    <p:sldLayoutId id="2147483688" r:id="rId4"/>
    <p:sldLayoutId id="2147483689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6768">
          <p15:clr>
            <a:srgbClr val="F26B43"/>
          </p15:clr>
        </p15:guide>
        <p15:guide id="3" orient="horz" pos="162">
          <p15:clr>
            <a:srgbClr val="F26B43"/>
          </p15:clr>
        </p15:guide>
        <p15:guide id="4" orient="horz" pos="37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9CE5E8-F04F-621B-963E-AF8CFC514083}"/>
              </a:ext>
            </a:extLst>
          </p:cNvPr>
          <p:cNvSpPr txBox="1"/>
          <p:nvPr/>
        </p:nvSpPr>
        <p:spPr>
          <a:xfrm>
            <a:off x="3784619" y="1863864"/>
            <a:ext cx="5359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Topic title here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4D60D-9AE4-91C3-C866-3895D4C9FFF4}"/>
              </a:ext>
            </a:extLst>
          </p:cNvPr>
          <p:cNvSpPr txBox="1"/>
          <p:nvPr/>
        </p:nvSpPr>
        <p:spPr>
          <a:xfrm>
            <a:off x="180752" y="3671776"/>
            <a:ext cx="4086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Speaker Name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Introduction of speaker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2ED0E13-855D-8126-7511-5DE9CF7D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75"/>
            <a:ext cx="3449782" cy="1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126D-AF75-D2F8-FE5E-BF9B1300B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862445"/>
            <a:ext cx="2919845" cy="87640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F351-9156-597B-8AE0-3D8CFB4F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7" y="1738853"/>
            <a:ext cx="4114800" cy="1123378"/>
          </a:xfrm>
        </p:spPr>
        <p:txBody>
          <a:bodyPr/>
          <a:lstStyle/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/>
              <a:t>Point 1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/>
              <a:t>Point 2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/>
              <a:t>Point 3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00D4A2-7705-125F-80D4-A4E1925B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19810" cy="11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968033"/>
            <a:ext cx="6858000" cy="8452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F64A-B472-38EA-992F-D17BF6E3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6518" y="2088411"/>
            <a:ext cx="6858000" cy="24939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5BC461-EAAE-927F-BDC6-1C330A00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19810" cy="11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B5DD2C-9963-2D48-9D53-A7DBEFE0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19810" cy="11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8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"/>
          <p:cNvSpPr txBox="1">
            <a:spLocks noGrp="1"/>
          </p:cNvSpPr>
          <p:nvPr>
            <p:ph type="body" idx="1"/>
          </p:nvPr>
        </p:nvSpPr>
        <p:spPr>
          <a:xfrm>
            <a:off x="202406" y="2575558"/>
            <a:ext cx="4140994" cy="33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body" idx="2"/>
          </p:nvPr>
        </p:nvSpPr>
        <p:spPr>
          <a:xfrm>
            <a:off x="202406" y="2964982"/>
            <a:ext cx="4140994" cy="132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57302C6D-C5B2-CA66-161B-8C761E21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0"/>
            <a:ext cx="1808018" cy="87127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15</Words>
  <Application>Microsoft Macintosh PowerPoint</Application>
  <PresentationFormat>On-screen Show (16:9)</PresentationFormat>
  <Paragraphs>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Play</vt:lpstr>
      <vt:lpstr>Simple Light</vt:lpstr>
      <vt:lpstr>4-60358_Summit 2020_Template_Dark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 Gavade</dc:creator>
  <cp:lastModifiedBy>Dheeraj Choudhary1</cp:lastModifiedBy>
  <cp:revision>10</cp:revision>
  <dcterms:modified xsi:type="dcterms:W3CDTF">2023-04-07T09:14:17Z</dcterms:modified>
</cp:coreProperties>
</file>