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1" r:id="rId7"/>
    <p:sldId id="259" r:id="rId8"/>
    <p:sldId id="260" r:id="rId9"/>
    <p:sldId id="265" r:id="rId10"/>
    <p:sldId id="262" r:id="rId11"/>
    <p:sldId id="270" r:id="rId12"/>
    <p:sldId id="263" r:id="rId13"/>
    <p:sldId id="272" r:id="rId14"/>
    <p:sldId id="283" r:id="rId15"/>
    <p:sldId id="264" r:id="rId16"/>
    <p:sldId id="267" r:id="rId17"/>
    <p:sldId id="268" r:id="rId18"/>
    <p:sldId id="304" r:id="rId19"/>
    <p:sldId id="305" r:id="rId20"/>
    <p:sldId id="285" r:id="rId21"/>
    <p:sldId id="315" r:id="rId22"/>
    <p:sldId id="317" r:id="rId23"/>
    <p:sldId id="316" r:id="rId24"/>
    <p:sldId id="318" r:id="rId25"/>
    <p:sldId id="280" r:id="rId26"/>
    <p:sldId id="277" r:id="rId27"/>
    <p:sldId id="306" r:id="rId28"/>
    <p:sldId id="307" r:id="rId29"/>
    <p:sldId id="287" r:id="rId30"/>
    <p:sldId id="308" r:id="rId31"/>
    <p:sldId id="309" r:id="rId32"/>
    <p:sldId id="290" r:id="rId33"/>
  </p:sldIdLst>
  <p:sldSz cx="9144000" cy="5143500" type="screen16x9"/>
  <p:notesSz cx="6858000" cy="9144000"/>
  <p:embeddedFontLst>
    <p:embeddedFont>
      <p:font typeface="Prompt" panose="00000500000000000000"/>
      <p:regular r:id="rId37"/>
    </p:embeddedFont>
    <p:embeddedFont>
      <p:font typeface="Raleway"/>
      <p:regular r:id="rId38"/>
    </p:embeddedFont>
    <p:embeddedFont>
      <p:font typeface="Karla"/>
      <p:regular r:id="rId39"/>
    </p:embeddedFont>
    <p:embeddedFont>
      <p:font typeface="Palanquin Dark" panose="020B0004020203020204"/>
      <p:regular r:id="rId40"/>
      <p:bold r:id="rId41"/>
    </p:embeddedFont>
    <p:embeddedFont>
      <p:font typeface="Raleway" pitchFamily="2" charset="-93"/>
      <p:regular r:id="rId42"/>
      <p:bold r:id="rId43"/>
    </p:embeddedFont>
    <p:embeddedFont>
      <p:font typeface="Raleway"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font" Target="fonts/font9.fntdata"/><Relationship Id="rId44" Type="http://schemas.openxmlformats.org/officeDocument/2006/relationships/font" Target="fonts/font8.fntdata"/><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5"/>
        <p:cNvGrpSpPr/>
        <p:nvPr/>
      </p:nvGrpSpPr>
      <p:grpSpPr>
        <a:xfrm>
          <a:off x="0" y="0"/>
          <a:ext cx="0" cy="0"/>
          <a:chOff x="0" y="0"/>
          <a:chExt cx="0" cy="0"/>
        </a:xfrm>
      </p:grpSpPr>
      <p:sp>
        <p:nvSpPr>
          <p:cNvPr id="666" name="Google Shape;6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2"/>
        <p:cNvGrpSpPr/>
        <p:nvPr/>
      </p:nvGrpSpPr>
      <p:grpSpPr>
        <a:xfrm>
          <a:off x="0" y="0"/>
          <a:ext cx="0" cy="0"/>
          <a:chOff x="0" y="0"/>
          <a:chExt cx="0" cy="0"/>
        </a:xfrm>
      </p:grpSpPr>
      <p:sp>
        <p:nvSpPr>
          <p:cNvPr id="753" name="Google Shape;753;gde63ac4a7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de63ac4a7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9"/>
        <p:cNvGrpSpPr/>
        <p:nvPr/>
      </p:nvGrpSpPr>
      <p:grpSpPr>
        <a:xfrm>
          <a:off x="0" y="0"/>
          <a:ext cx="0" cy="0"/>
          <a:chOff x="0" y="0"/>
          <a:chExt cx="0" cy="0"/>
        </a:xfrm>
      </p:grpSpPr>
      <p:sp>
        <p:nvSpPr>
          <p:cNvPr id="880" name="Google Shape;880;gde8308af5b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de8308af5b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9"/>
        <p:cNvGrpSpPr/>
        <p:nvPr/>
      </p:nvGrpSpPr>
      <p:grpSpPr>
        <a:xfrm>
          <a:off x="0" y="0"/>
          <a:ext cx="0" cy="0"/>
          <a:chOff x="0" y="0"/>
          <a:chExt cx="0" cy="0"/>
        </a:xfrm>
      </p:grpSpPr>
      <p:sp>
        <p:nvSpPr>
          <p:cNvPr id="1500" name="Google Shape;1500;gde8308af5b_0_1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de8308af5b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5"/>
        <p:cNvGrpSpPr/>
        <p:nvPr/>
      </p:nvGrpSpPr>
      <p:grpSpPr>
        <a:xfrm>
          <a:off x="0" y="0"/>
          <a:ext cx="0" cy="0"/>
          <a:chOff x="0" y="0"/>
          <a:chExt cx="0" cy="0"/>
        </a:xfrm>
      </p:grpSpPr>
      <p:sp>
        <p:nvSpPr>
          <p:cNvPr id="796" name="Google Shape;796;gde63ac4a7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de63ac4a7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2"/>
        <p:cNvGrpSpPr/>
        <p:nvPr/>
      </p:nvGrpSpPr>
      <p:grpSpPr>
        <a:xfrm>
          <a:off x="0" y="0"/>
          <a:ext cx="0" cy="0"/>
          <a:chOff x="0" y="0"/>
          <a:chExt cx="0" cy="0"/>
        </a:xfrm>
      </p:grpSpPr>
      <p:sp>
        <p:nvSpPr>
          <p:cNvPr id="833" name="Google Shape;833;gde8308af5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de8308af5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7"/>
        <p:cNvGrpSpPr/>
        <p:nvPr/>
      </p:nvGrpSpPr>
      <p:grpSpPr>
        <a:xfrm>
          <a:off x="0" y="0"/>
          <a:ext cx="0" cy="0"/>
          <a:chOff x="0" y="0"/>
          <a:chExt cx="0" cy="0"/>
        </a:xfrm>
      </p:grpSpPr>
      <p:sp>
        <p:nvSpPr>
          <p:cNvPr id="838" name="Google Shape;838;gde8308af5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de8308af5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9"/>
        <p:cNvGrpSpPr/>
        <p:nvPr/>
      </p:nvGrpSpPr>
      <p:grpSpPr>
        <a:xfrm>
          <a:off x="0" y="0"/>
          <a:ext cx="0" cy="0"/>
          <a:chOff x="0" y="0"/>
          <a:chExt cx="0" cy="0"/>
        </a:xfrm>
      </p:grpSpPr>
      <p:sp>
        <p:nvSpPr>
          <p:cNvPr id="1520" name="Google Shape;1520;gde8308af5b_0_1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de8308af5b_0_1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3"/>
        <p:cNvGrpSpPr/>
        <p:nvPr/>
      </p:nvGrpSpPr>
      <p:grpSpPr>
        <a:xfrm>
          <a:off x="0" y="0"/>
          <a:ext cx="0" cy="0"/>
          <a:chOff x="0" y="0"/>
          <a:chExt cx="0" cy="0"/>
        </a:xfrm>
      </p:grpSpPr>
      <p:sp>
        <p:nvSpPr>
          <p:cNvPr id="844" name="Google Shape;844;gde8308af5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e8308af5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5"/>
        <p:cNvGrpSpPr/>
        <p:nvPr/>
      </p:nvGrpSpPr>
      <p:grpSpPr>
        <a:xfrm>
          <a:off x="0" y="0"/>
          <a:ext cx="0" cy="0"/>
          <a:chOff x="0" y="0"/>
          <a:chExt cx="0" cy="0"/>
        </a:xfrm>
      </p:grpSpPr>
      <p:sp>
        <p:nvSpPr>
          <p:cNvPr id="1526" name="Google Shape;1526;gde8308af5b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de8308af5b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5"/>
        <p:cNvGrpSpPr/>
        <p:nvPr/>
      </p:nvGrpSpPr>
      <p:grpSpPr>
        <a:xfrm>
          <a:off x="0" y="0"/>
          <a:ext cx="0" cy="0"/>
          <a:chOff x="0" y="0"/>
          <a:chExt cx="0" cy="0"/>
        </a:xfrm>
      </p:grpSpPr>
      <p:sp>
        <p:nvSpPr>
          <p:cNvPr id="1526" name="Google Shape;1526;gde8308af5b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de8308af5b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2"/>
        <p:cNvGrpSpPr/>
        <p:nvPr/>
      </p:nvGrpSpPr>
      <p:grpSpPr>
        <a:xfrm>
          <a:off x="0" y="0"/>
          <a:ext cx="0" cy="0"/>
          <a:chOff x="0" y="0"/>
          <a:chExt cx="0" cy="0"/>
        </a:xfrm>
      </p:grpSpPr>
      <p:sp>
        <p:nvSpPr>
          <p:cNvPr id="673" name="Google Shape;67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5"/>
        <p:cNvGrpSpPr/>
        <p:nvPr/>
      </p:nvGrpSpPr>
      <p:grpSpPr>
        <a:xfrm>
          <a:off x="0" y="0"/>
          <a:ext cx="0" cy="0"/>
          <a:chOff x="0" y="0"/>
          <a:chExt cx="0" cy="0"/>
        </a:xfrm>
      </p:grpSpPr>
      <p:sp>
        <p:nvSpPr>
          <p:cNvPr id="1526" name="Google Shape;1526;gde8308af5b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de8308af5b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5"/>
        <p:cNvGrpSpPr/>
        <p:nvPr/>
      </p:nvGrpSpPr>
      <p:grpSpPr>
        <a:xfrm>
          <a:off x="0" y="0"/>
          <a:ext cx="0" cy="0"/>
          <a:chOff x="0" y="0"/>
          <a:chExt cx="0" cy="0"/>
        </a:xfrm>
      </p:grpSpPr>
      <p:sp>
        <p:nvSpPr>
          <p:cNvPr id="1526" name="Google Shape;1526;gde8308af5b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de8308af5b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5"/>
        <p:cNvGrpSpPr/>
        <p:nvPr/>
      </p:nvGrpSpPr>
      <p:grpSpPr>
        <a:xfrm>
          <a:off x="0" y="0"/>
          <a:ext cx="0" cy="0"/>
          <a:chOff x="0" y="0"/>
          <a:chExt cx="0" cy="0"/>
        </a:xfrm>
      </p:grpSpPr>
      <p:sp>
        <p:nvSpPr>
          <p:cNvPr id="1526" name="Google Shape;1526;gde8308af5b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de8308af5b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4"/>
        <p:cNvGrpSpPr/>
        <p:nvPr/>
      </p:nvGrpSpPr>
      <p:grpSpPr>
        <a:xfrm>
          <a:off x="0" y="0"/>
          <a:ext cx="0" cy="0"/>
          <a:chOff x="0" y="0"/>
          <a:chExt cx="0" cy="0"/>
        </a:xfrm>
      </p:grpSpPr>
      <p:sp>
        <p:nvSpPr>
          <p:cNvPr id="1395" name="Google Shape;1395;gde8308af5b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de8308af5b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8"/>
        <p:cNvGrpSpPr/>
        <p:nvPr/>
      </p:nvGrpSpPr>
      <p:grpSpPr>
        <a:xfrm>
          <a:off x="0" y="0"/>
          <a:ext cx="0" cy="0"/>
          <a:chOff x="0" y="0"/>
          <a:chExt cx="0" cy="0"/>
        </a:xfrm>
      </p:grpSpPr>
      <p:sp>
        <p:nvSpPr>
          <p:cNvPr id="1309" name="Google Shape;1309;gde8308af5b_0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de8308af5b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8"/>
        <p:cNvGrpSpPr/>
        <p:nvPr/>
      </p:nvGrpSpPr>
      <p:grpSpPr>
        <a:xfrm>
          <a:off x="0" y="0"/>
          <a:ext cx="0" cy="0"/>
          <a:chOff x="0" y="0"/>
          <a:chExt cx="0" cy="0"/>
        </a:xfrm>
      </p:grpSpPr>
      <p:sp>
        <p:nvSpPr>
          <p:cNvPr id="1309" name="Google Shape;1309;gde8308af5b_0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de8308af5b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8"/>
        <p:cNvGrpSpPr/>
        <p:nvPr/>
      </p:nvGrpSpPr>
      <p:grpSpPr>
        <a:xfrm>
          <a:off x="0" y="0"/>
          <a:ext cx="0" cy="0"/>
          <a:chOff x="0" y="0"/>
          <a:chExt cx="0" cy="0"/>
        </a:xfrm>
      </p:grpSpPr>
      <p:sp>
        <p:nvSpPr>
          <p:cNvPr id="1309" name="Google Shape;1309;gde8308af5b_0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de8308af5b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3"/>
        <p:cNvGrpSpPr/>
        <p:nvPr/>
      </p:nvGrpSpPr>
      <p:grpSpPr>
        <a:xfrm>
          <a:off x="0" y="0"/>
          <a:ext cx="0" cy="0"/>
          <a:chOff x="0" y="0"/>
          <a:chExt cx="0" cy="0"/>
        </a:xfrm>
      </p:grpSpPr>
      <p:sp>
        <p:nvSpPr>
          <p:cNvPr id="1564" name="Google Shape;1564;gde8308af5b_0_1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de8308af5b_0_1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8"/>
        <p:cNvGrpSpPr/>
        <p:nvPr/>
      </p:nvGrpSpPr>
      <p:grpSpPr>
        <a:xfrm>
          <a:off x="0" y="0"/>
          <a:ext cx="0" cy="0"/>
          <a:chOff x="0" y="0"/>
          <a:chExt cx="0" cy="0"/>
        </a:xfrm>
      </p:grpSpPr>
      <p:sp>
        <p:nvSpPr>
          <p:cNvPr id="1309" name="Google Shape;1309;gde8308af5b_0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de8308af5b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8"/>
        <p:cNvGrpSpPr/>
        <p:nvPr/>
      </p:nvGrpSpPr>
      <p:grpSpPr>
        <a:xfrm>
          <a:off x="0" y="0"/>
          <a:ext cx="0" cy="0"/>
          <a:chOff x="0" y="0"/>
          <a:chExt cx="0" cy="0"/>
        </a:xfrm>
      </p:grpSpPr>
      <p:sp>
        <p:nvSpPr>
          <p:cNvPr id="1309" name="Google Shape;1309;gde8308af5b_0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de8308af5b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8"/>
        <p:cNvGrpSpPr/>
        <p:nvPr/>
      </p:nvGrpSpPr>
      <p:grpSpPr>
        <a:xfrm>
          <a:off x="0" y="0"/>
          <a:ext cx="0" cy="0"/>
          <a:chOff x="0" y="0"/>
          <a:chExt cx="0" cy="0"/>
        </a:xfrm>
      </p:grpSpPr>
      <p:sp>
        <p:nvSpPr>
          <p:cNvPr id="679" name="Google Shape;679;gb5cfccbf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b5cfccbf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4"/>
        <p:cNvGrpSpPr/>
        <p:nvPr/>
      </p:nvGrpSpPr>
      <p:grpSpPr>
        <a:xfrm>
          <a:off x="0" y="0"/>
          <a:ext cx="0" cy="0"/>
          <a:chOff x="0" y="0"/>
          <a:chExt cx="0" cy="0"/>
        </a:xfrm>
      </p:grpSpPr>
      <p:sp>
        <p:nvSpPr>
          <p:cNvPr id="1595" name="Google Shape;1595;gde8308af5b_0_1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6" name="Google Shape;1596;gde8308af5b_0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4"/>
        <p:cNvGrpSpPr/>
        <p:nvPr/>
      </p:nvGrpSpPr>
      <p:grpSpPr>
        <a:xfrm>
          <a:off x="0" y="0"/>
          <a:ext cx="0" cy="0"/>
          <a:chOff x="0" y="0"/>
          <a:chExt cx="0" cy="0"/>
        </a:xfrm>
      </p:grpSpPr>
      <p:sp>
        <p:nvSpPr>
          <p:cNvPr id="715" name="Google Shape;715;gd88af441a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d88af441a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1"/>
        <p:cNvGrpSpPr/>
        <p:nvPr/>
      </p:nvGrpSpPr>
      <p:grpSpPr>
        <a:xfrm>
          <a:off x="0" y="0"/>
          <a:ext cx="0" cy="0"/>
          <a:chOff x="0" y="0"/>
          <a:chExt cx="0" cy="0"/>
        </a:xfrm>
      </p:grpSpPr>
      <p:sp>
        <p:nvSpPr>
          <p:cNvPr id="702" name="Google Shape;702;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7"/>
        <p:cNvGrpSpPr/>
        <p:nvPr/>
      </p:nvGrpSpPr>
      <p:grpSpPr>
        <a:xfrm>
          <a:off x="0" y="0"/>
          <a:ext cx="0" cy="0"/>
          <a:chOff x="0" y="0"/>
          <a:chExt cx="0" cy="0"/>
        </a:xfrm>
      </p:grpSpPr>
      <p:sp>
        <p:nvSpPr>
          <p:cNvPr id="708" name="Google Shape;708;g8fb8d6ea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8fb8d6ea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8"/>
        <p:cNvGrpSpPr/>
        <p:nvPr/>
      </p:nvGrpSpPr>
      <p:grpSpPr>
        <a:xfrm>
          <a:off x="0" y="0"/>
          <a:ext cx="0" cy="0"/>
          <a:chOff x="0" y="0"/>
          <a:chExt cx="0" cy="0"/>
        </a:xfrm>
      </p:grpSpPr>
      <p:sp>
        <p:nvSpPr>
          <p:cNvPr id="809" name="Google Shape;809;gde8308af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de8308af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0"/>
        <p:cNvGrpSpPr/>
        <p:nvPr/>
      </p:nvGrpSpPr>
      <p:grpSpPr>
        <a:xfrm>
          <a:off x="0" y="0"/>
          <a:ext cx="0" cy="0"/>
          <a:chOff x="0" y="0"/>
          <a:chExt cx="0" cy="0"/>
        </a:xfrm>
      </p:grpSpPr>
      <p:sp>
        <p:nvSpPr>
          <p:cNvPr id="721" name="Google Shape;721;gde63ac4a7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e63ac4a7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1"/>
        <p:cNvGrpSpPr/>
        <p:nvPr/>
      </p:nvGrpSpPr>
      <p:grpSpPr>
        <a:xfrm>
          <a:off x="0" y="0"/>
          <a:ext cx="0" cy="0"/>
          <a:chOff x="0" y="0"/>
          <a:chExt cx="0" cy="0"/>
        </a:xfrm>
      </p:grpSpPr>
      <p:sp>
        <p:nvSpPr>
          <p:cNvPr id="852" name="Google Shape;852;gde8308af5b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de8308af5b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rot="5400000">
            <a:off x="2315336" y="-1635797"/>
            <a:ext cx="4534318" cy="8421211"/>
            <a:chOff x="562250" y="2443166"/>
            <a:chExt cx="1131176" cy="1598559"/>
          </a:xfrm>
        </p:grpSpPr>
        <p:sp>
          <p:nvSpPr>
            <p:cNvPr id="10" name="Google Shape;10;p2"/>
            <p:cNvSpPr/>
            <p:nvPr/>
          </p:nvSpPr>
          <p:spPr>
            <a:xfrm>
              <a:off x="570302" y="2895724"/>
              <a:ext cx="1123124" cy="1144451"/>
            </a:xfrm>
            <a:custGeom>
              <a:avLst/>
              <a:gdLst/>
              <a:ahLst/>
              <a:cxnLst/>
              <a:rect l="l" t="t" r="r" b="b"/>
              <a:pathLst>
                <a:path w="44697" h="45673" fill="none" extrusionOk="0">
                  <a:moveTo>
                    <a:pt x="44696" y="0"/>
                  </a:moveTo>
                  <a:lnTo>
                    <a:pt x="0" y="0"/>
                  </a:lnTo>
                  <a:lnTo>
                    <a:pt x="44696" y="45673"/>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1129300" y="2443275"/>
              <a:ext cx="25" cy="1598450"/>
            </a:xfrm>
            <a:custGeom>
              <a:avLst/>
              <a:gdLst/>
              <a:ahLst/>
              <a:cxnLst/>
              <a:rect l="l" t="t" r="r" b="b"/>
              <a:pathLst>
                <a:path w="1" h="63938" fill="none" extrusionOk="0">
                  <a:moveTo>
                    <a:pt x="0" y="1"/>
                  </a:moveTo>
                  <a:lnTo>
                    <a:pt x="0" y="63937"/>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562250" y="2675750"/>
              <a:ext cx="1125475" cy="25"/>
            </a:xfrm>
            <a:custGeom>
              <a:avLst/>
              <a:gdLst/>
              <a:ahLst/>
              <a:cxnLst/>
              <a:rect l="l" t="t" r="r" b="b"/>
              <a:pathLst>
                <a:path w="45019" h="1" fill="none" extrusionOk="0">
                  <a:moveTo>
                    <a:pt x="1" y="1"/>
                  </a:moveTo>
                  <a:lnTo>
                    <a:pt x="45018" y="1"/>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566125" y="3246650"/>
              <a:ext cx="1125775" cy="25"/>
            </a:xfrm>
            <a:custGeom>
              <a:avLst/>
              <a:gdLst/>
              <a:ahLst/>
              <a:cxnLst/>
              <a:rect l="l" t="t" r="r" b="b"/>
              <a:pathLst>
                <a:path w="45031" h="1" fill="none" extrusionOk="0">
                  <a:moveTo>
                    <a:pt x="1" y="1"/>
                  </a:moveTo>
                  <a:lnTo>
                    <a:pt x="45030" y="1"/>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566125" y="3467936"/>
              <a:ext cx="1125775" cy="25"/>
            </a:xfrm>
            <a:custGeom>
              <a:avLst/>
              <a:gdLst/>
              <a:ahLst/>
              <a:cxnLst/>
              <a:rect l="l" t="t" r="r" b="b"/>
              <a:pathLst>
                <a:path w="45031" h="1" fill="none" extrusionOk="0">
                  <a:moveTo>
                    <a:pt x="1" y="1"/>
                  </a:moveTo>
                  <a:lnTo>
                    <a:pt x="45030" y="1"/>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566125" y="3817275"/>
              <a:ext cx="1125775" cy="25"/>
            </a:xfrm>
            <a:custGeom>
              <a:avLst/>
              <a:gdLst/>
              <a:ahLst/>
              <a:cxnLst/>
              <a:rect l="l" t="t" r="r" b="b"/>
              <a:pathLst>
                <a:path w="45031" h="1" fill="none" extrusionOk="0">
                  <a:moveTo>
                    <a:pt x="1" y="0"/>
                  </a:moveTo>
                  <a:lnTo>
                    <a:pt x="45030" y="0"/>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66423" y="2443166"/>
              <a:ext cx="1125475" cy="453778"/>
            </a:xfrm>
            <a:custGeom>
              <a:avLst/>
              <a:gdLst/>
              <a:ahLst/>
              <a:cxnLst/>
              <a:rect l="l" t="t" r="r" b="b"/>
              <a:pathLst>
                <a:path w="45019" h="18016" fill="none" extrusionOk="0">
                  <a:moveTo>
                    <a:pt x="1" y="1"/>
                  </a:moveTo>
                  <a:cubicBezTo>
                    <a:pt x="1" y="1"/>
                    <a:pt x="11645" y="227"/>
                    <a:pt x="23158" y="4585"/>
                  </a:cubicBezTo>
                  <a:cubicBezTo>
                    <a:pt x="35243" y="9169"/>
                    <a:pt x="45018" y="18015"/>
                    <a:pt x="45018" y="18015"/>
                  </a:cubicBez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566425" y="2894825"/>
              <a:ext cx="1125475" cy="918300"/>
            </a:xfrm>
            <a:custGeom>
              <a:avLst/>
              <a:gdLst/>
              <a:ahLst/>
              <a:cxnLst/>
              <a:rect l="l" t="t" r="r" b="b"/>
              <a:pathLst>
                <a:path w="45019" h="36732" fill="none" extrusionOk="0">
                  <a:moveTo>
                    <a:pt x="1" y="1"/>
                  </a:moveTo>
                  <a:cubicBezTo>
                    <a:pt x="1" y="1"/>
                    <a:pt x="15157" y="1668"/>
                    <a:pt x="27885" y="11121"/>
                  </a:cubicBezTo>
                  <a:cubicBezTo>
                    <a:pt x="41172" y="21003"/>
                    <a:pt x="45018" y="36731"/>
                    <a:pt x="45018" y="36731"/>
                  </a:cubicBez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566425" y="2446550"/>
              <a:ext cx="1125475" cy="450400"/>
            </a:xfrm>
            <a:custGeom>
              <a:avLst/>
              <a:gdLst/>
              <a:ahLst/>
              <a:cxnLst/>
              <a:rect l="l" t="t" r="r" b="b"/>
              <a:pathLst>
                <a:path w="45019" h="18016" fill="none" extrusionOk="0">
                  <a:moveTo>
                    <a:pt x="45018" y="1"/>
                  </a:moveTo>
                  <a:cubicBezTo>
                    <a:pt x="45018" y="1"/>
                    <a:pt x="33362" y="227"/>
                    <a:pt x="21860" y="4585"/>
                  </a:cubicBezTo>
                  <a:cubicBezTo>
                    <a:pt x="9788" y="9169"/>
                    <a:pt x="1" y="18015"/>
                    <a:pt x="1" y="18015"/>
                  </a:cubicBez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568867" y="2895724"/>
              <a:ext cx="1118835" cy="1145735"/>
            </a:xfrm>
            <a:custGeom>
              <a:avLst/>
              <a:gdLst/>
              <a:ahLst/>
              <a:cxnLst/>
              <a:rect l="l" t="t" r="r" b="b"/>
              <a:pathLst>
                <a:path w="45019" h="45995" fill="none" extrusionOk="0">
                  <a:moveTo>
                    <a:pt x="1" y="45994"/>
                  </a:moveTo>
                  <a:lnTo>
                    <a:pt x="45018" y="0"/>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566125" y="2443275"/>
              <a:ext cx="1125775" cy="1598450"/>
            </a:xfrm>
            <a:custGeom>
              <a:avLst/>
              <a:gdLst/>
              <a:ahLst/>
              <a:cxnLst/>
              <a:rect l="l" t="t" r="r" b="b"/>
              <a:pathLst>
                <a:path w="45031" h="63938" fill="none" extrusionOk="0">
                  <a:moveTo>
                    <a:pt x="1" y="1"/>
                  </a:moveTo>
                  <a:lnTo>
                    <a:pt x="45030" y="1"/>
                  </a:lnTo>
                  <a:lnTo>
                    <a:pt x="45030" y="63937"/>
                  </a:lnTo>
                  <a:lnTo>
                    <a:pt x="1" y="63937"/>
                  </a:lnTo>
                  <a:close/>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2"/>
          <p:cNvSpPr/>
          <p:nvPr/>
        </p:nvSpPr>
        <p:spPr>
          <a:xfrm>
            <a:off x="0" y="1404050"/>
            <a:ext cx="7570500" cy="25275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2" name="Google Shape;22;p2"/>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23" name="Google Shape;23;p2"/>
          <p:cNvSpPr txBox="1">
            <a:spLocks noGrp="1"/>
          </p:cNvSpPr>
          <p:nvPr>
            <p:ph type="subTitle" idx="1"/>
          </p:nvPr>
        </p:nvSpPr>
        <p:spPr>
          <a:xfrm>
            <a:off x="713400" y="3181500"/>
            <a:ext cx="2676900" cy="5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500">
                <a:solidFill>
                  <a:schemeClr val="lt1"/>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4" name="Google Shape;24;p2"/>
          <p:cNvSpPr txBox="1">
            <a:spLocks noGrp="1"/>
          </p:cNvSpPr>
          <p:nvPr>
            <p:ph type="ctrTitle"/>
          </p:nvPr>
        </p:nvSpPr>
        <p:spPr>
          <a:xfrm>
            <a:off x="713400" y="1584700"/>
            <a:ext cx="6570900" cy="1600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7200"/>
              <a:buNone/>
              <a:defRPr sz="4600" b="1">
                <a:solidFill>
                  <a:schemeClr val="lt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5"/>
        <p:cNvGrpSpPr/>
        <p:nvPr/>
      </p:nvGrpSpPr>
      <p:grpSpPr>
        <a:xfrm>
          <a:off x="0" y="0"/>
          <a:ext cx="0" cy="0"/>
          <a:chOff x="0" y="0"/>
          <a:chExt cx="0" cy="0"/>
        </a:xfrm>
      </p:grpSpPr>
      <p:sp>
        <p:nvSpPr>
          <p:cNvPr id="146" name="Google Shape;146;p11"/>
          <p:cNvSpPr/>
          <p:nvPr/>
        </p:nvSpPr>
        <p:spPr>
          <a:xfrm>
            <a:off x="1857475" y="1644675"/>
            <a:ext cx="5429100" cy="18543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 name="Google Shape;147;p11"/>
          <p:cNvGrpSpPr/>
          <p:nvPr/>
        </p:nvGrpSpPr>
        <p:grpSpPr>
          <a:xfrm>
            <a:off x="0" y="1644680"/>
            <a:ext cx="1857485" cy="1854139"/>
            <a:chOff x="-9525" y="-9525"/>
            <a:chExt cx="5162550" cy="5153250"/>
          </a:xfrm>
        </p:grpSpPr>
        <p:sp>
          <p:nvSpPr>
            <p:cNvPr id="148" name="Google Shape;148;p11"/>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9" name="Google Shape;149;p11"/>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150" name="Google Shape;150;p11"/>
            <p:cNvCxnSpPr>
              <a:stCxn id="148" idx="1"/>
              <a:endCxn id="148" idx="3"/>
            </p:cNvCxnSpPr>
            <p:nvPr/>
          </p:nvCxnSpPr>
          <p:spPr>
            <a:xfrm>
              <a:off x="-9525" y="2562225"/>
              <a:ext cx="5143500" cy="0"/>
            </a:xfrm>
            <a:prstGeom prst="straightConnector1">
              <a:avLst/>
            </a:prstGeom>
            <a:noFill/>
            <a:ln w="9525" cap="flat" cmpd="sng">
              <a:solidFill>
                <a:schemeClr val="lt1"/>
              </a:solidFill>
              <a:prstDash val="solid"/>
              <a:round/>
              <a:headEnd type="none" w="med" len="med"/>
              <a:tailEnd type="none" w="med" len="med"/>
            </a:ln>
          </p:spPr>
        </p:cxnSp>
        <p:sp>
          <p:nvSpPr>
            <p:cNvPr id="151" name="Google Shape;151;p11"/>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 name="Google Shape;152;p11"/>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53" name="Google Shape;153;p11"/>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154" name="Google Shape;154;p11"/>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55" name="Google Shape;155;p11"/>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56" name="Google Shape;156;p11"/>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157" name="Google Shape;157;p11"/>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158" name="Google Shape;158;p11"/>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159" name="Google Shape;159;p11"/>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160" name="Google Shape;160;p11"/>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161" name="Google Shape;161;p11"/>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grpSp>
        <p:nvGrpSpPr>
          <p:cNvPr id="162" name="Google Shape;162;p11"/>
          <p:cNvGrpSpPr/>
          <p:nvPr/>
        </p:nvGrpSpPr>
        <p:grpSpPr>
          <a:xfrm>
            <a:off x="7286525" y="1644680"/>
            <a:ext cx="1857485" cy="1854139"/>
            <a:chOff x="-9525" y="-9525"/>
            <a:chExt cx="5162550" cy="5153250"/>
          </a:xfrm>
        </p:grpSpPr>
        <p:sp>
          <p:nvSpPr>
            <p:cNvPr id="163" name="Google Shape;163;p11"/>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4" name="Google Shape;164;p11"/>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165" name="Google Shape;165;p11"/>
            <p:cNvCxnSpPr>
              <a:stCxn id="163" idx="1"/>
              <a:endCxn id="163" idx="3"/>
            </p:cNvCxnSpPr>
            <p:nvPr/>
          </p:nvCxnSpPr>
          <p:spPr>
            <a:xfrm>
              <a:off x="-9525" y="2562225"/>
              <a:ext cx="5143500" cy="0"/>
            </a:xfrm>
            <a:prstGeom prst="straightConnector1">
              <a:avLst/>
            </a:prstGeom>
            <a:noFill/>
            <a:ln w="9525" cap="flat" cmpd="sng">
              <a:solidFill>
                <a:schemeClr val="lt1"/>
              </a:solidFill>
              <a:prstDash val="solid"/>
              <a:round/>
              <a:headEnd type="none" w="med" len="med"/>
              <a:tailEnd type="none" w="med" len="med"/>
            </a:ln>
          </p:spPr>
        </p:cxnSp>
        <p:sp>
          <p:nvSpPr>
            <p:cNvPr id="166" name="Google Shape;166;p11"/>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7" name="Google Shape;167;p11"/>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68" name="Google Shape;168;p11"/>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169" name="Google Shape;169;p11"/>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70" name="Google Shape;170;p11"/>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71" name="Google Shape;171;p11"/>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172" name="Google Shape;172;p11"/>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173" name="Google Shape;173;p11"/>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174" name="Google Shape;174;p11"/>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175" name="Google Shape;175;p11"/>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176" name="Google Shape;176;p11"/>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pic>
        <p:nvPicPr>
          <p:cNvPr id="177" name="Google Shape;177;p11"/>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178" name="Google Shape;178;p11"/>
          <p:cNvSpPr txBox="1">
            <a:spLocks noGrp="1"/>
          </p:cNvSpPr>
          <p:nvPr>
            <p:ph type="title" hasCustomPrompt="1"/>
          </p:nvPr>
        </p:nvSpPr>
        <p:spPr>
          <a:xfrm>
            <a:off x="2265825" y="1685438"/>
            <a:ext cx="4611000" cy="138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200"/>
              <a:buNone/>
              <a:defRPr sz="6000">
                <a:solidFill>
                  <a:schemeClr val="lt1"/>
                </a:solidFill>
              </a:defRPr>
            </a:lvl1pPr>
            <a:lvl2pPr lvl="1" algn="ctr" rtl="0">
              <a:spcBef>
                <a:spcPts val="0"/>
              </a:spcBef>
              <a:spcAft>
                <a:spcPts val="0"/>
              </a:spcAft>
              <a:buClr>
                <a:schemeClr val="lt1"/>
              </a:buClr>
              <a:buSzPts val="8200"/>
              <a:buNone/>
              <a:defRPr sz="8200">
                <a:solidFill>
                  <a:schemeClr val="lt1"/>
                </a:solidFill>
              </a:defRPr>
            </a:lvl2pPr>
            <a:lvl3pPr lvl="2" algn="ctr" rtl="0">
              <a:spcBef>
                <a:spcPts val="0"/>
              </a:spcBef>
              <a:spcAft>
                <a:spcPts val="0"/>
              </a:spcAft>
              <a:buClr>
                <a:schemeClr val="lt1"/>
              </a:buClr>
              <a:buSzPts val="8200"/>
              <a:buNone/>
              <a:defRPr sz="8200">
                <a:solidFill>
                  <a:schemeClr val="lt1"/>
                </a:solidFill>
              </a:defRPr>
            </a:lvl3pPr>
            <a:lvl4pPr lvl="3" algn="ctr" rtl="0">
              <a:spcBef>
                <a:spcPts val="0"/>
              </a:spcBef>
              <a:spcAft>
                <a:spcPts val="0"/>
              </a:spcAft>
              <a:buClr>
                <a:schemeClr val="lt1"/>
              </a:buClr>
              <a:buSzPts val="8200"/>
              <a:buNone/>
              <a:defRPr sz="8200">
                <a:solidFill>
                  <a:schemeClr val="lt1"/>
                </a:solidFill>
              </a:defRPr>
            </a:lvl4pPr>
            <a:lvl5pPr lvl="4" algn="ctr" rtl="0">
              <a:spcBef>
                <a:spcPts val="0"/>
              </a:spcBef>
              <a:spcAft>
                <a:spcPts val="0"/>
              </a:spcAft>
              <a:buClr>
                <a:schemeClr val="lt1"/>
              </a:buClr>
              <a:buSzPts val="8200"/>
              <a:buNone/>
              <a:defRPr sz="8200">
                <a:solidFill>
                  <a:schemeClr val="lt1"/>
                </a:solidFill>
              </a:defRPr>
            </a:lvl5pPr>
            <a:lvl6pPr lvl="5" algn="ctr" rtl="0">
              <a:spcBef>
                <a:spcPts val="0"/>
              </a:spcBef>
              <a:spcAft>
                <a:spcPts val="0"/>
              </a:spcAft>
              <a:buClr>
                <a:schemeClr val="lt1"/>
              </a:buClr>
              <a:buSzPts val="8200"/>
              <a:buNone/>
              <a:defRPr sz="8200">
                <a:solidFill>
                  <a:schemeClr val="lt1"/>
                </a:solidFill>
              </a:defRPr>
            </a:lvl6pPr>
            <a:lvl7pPr lvl="6" algn="ctr" rtl="0">
              <a:spcBef>
                <a:spcPts val="0"/>
              </a:spcBef>
              <a:spcAft>
                <a:spcPts val="0"/>
              </a:spcAft>
              <a:buClr>
                <a:schemeClr val="lt1"/>
              </a:buClr>
              <a:buSzPts val="8200"/>
              <a:buNone/>
              <a:defRPr sz="8200">
                <a:solidFill>
                  <a:schemeClr val="lt1"/>
                </a:solidFill>
              </a:defRPr>
            </a:lvl7pPr>
            <a:lvl8pPr lvl="7" algn="ctr" rtl="0">
              <a:spcBef>
                <a:spcPts val="0"/>
              </a:spcBef>
              <a:spcAft>
                <a:spcPts val="0"/>
              </a:spcAft>
              <a:buClr>
                <a:schemeClr val="lt1"/>
              </a:buClr>
              <a:buSzPts val="8200"/>
              <a:buNone/>
              <a:defRPr sz="8200">
                <a:solidFill>
                  <a:schemeClr val="lt1"/>
                </a:solidFill>
              </a:defRPr>
            </a:lvl8pPr>
            <a:lvl9pPr lvl="8" algn="ctr" rtl="0">
              <a:spcBef>
                <a:spcPts val="0"/>
              </a:spcBef>
              <a:spcAft>
                <a:spcPts val="0"/>
              </a:spcAft>
              <a:buClr>
                <a:schemeClr val="lt1"/>
              </a:buClr>
              <a:buSzPts val="8200"/>
              <a:buNone/>
              <a:defRPr sz="8200">
                <a:solidFill>
                  <a:schemeClr val="lt1"/>
                </a:solidFill>
              </a:defRPr>
            </a:lvl9pPr>
          </a:lstStyle>
          <a:p>
            <a:r>
              <a:t>xx%</a:t>
            </a:r>
          </a:p>
        </p:txBody>
      </p:sp>
      <p:sp>
        <p:nvSpPr>
          <p:cNvPr id="179" name="Google Shape;179;p11"/>
          <p:cNvSpPr txBox="1">
            <a:spLocks noGrp="1"/>
          </p:cNvSpPr>
          <p:nvPr>
            <p:ph type="subTitle" idx="1"/>
          </p:nvPr>
        </p:nvSpPr>
        <p:spPr>
          <a:xfrm>
            <a:off x="2266472" y="2789813"/>
            <a:ext cx="46110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0"/>
              </a:spcBef>
              <a:spcAft>
                <a:spcPts val="0"/>
              </a:spcAft>
              <a:buNone/>
              <a:defRPr sz="1600" b="1">
                <a:solidFill>
                  <a:schemeClr val="lt1"/>
                </a:solidFill>
              </a:defRPr>
            </a:lvl2pPr>
            <a:lvl3pPr lvl="2" algn="ctr" rtl="0">
              <a:spcBef>
                <a:spcPts val="0"/>
              </a:spcBef>
              <a:spcAft>
                <a:spcPts val="0"/>
              </a:spcAft>
              <a:buNone/>
              <a:defRPr sz="1600" b="1">
                <a:solidFill>
                  <a:schemeClr val="lt1"/>
                </a:solidFill>
              </a:defRPr>
            </a:lvl3pPr>
            <a:lvl4pPr lvl="3" algn="ctr" rtl="0">
              <a:spcBef>
                <a:spcPts val="0"/>
              </a:spcBef>
              <a:spcAft>
                <a:spcPts val="0"/>
              </a:spcAft>
              <a:buNone/>
              <a:defRPr sz="1600" b="1">
                <a:solidFill>
                  <a:schemeClr val="lt1"/>
                </a:solidFill>
              </a:defRPr>
            </a:lvl4pPr>
            <a:lvl5pPr lvl="4" algn="ctr" rtl="0">
              <a:spcBef>
                <a:spcPts val="0"/>
              </a:spcBef>
              <a:spcAft>
                <a:spcPts val="0"/>
              </a:spcAft>
              <a:buNone/>
              <a:defRPr sz="1600" b="1">
                <a:solidFill>
                  <a:schemeClr val="lt1"/>
                </a:solidFill>
              </a:defRPr>
            </a:lvl5pPr>
            <a:lvl6pPr lvl="5" algn="ctr" rtl="0">
              <a:spcBef>
                <a:spcPts val="0"/>
              </a:spcBef>
              <a:spcAft>
                <a:spcPts val="0"/>
              </a:spcAft>
              <a:buNone/>
              <a:defRPr sz="1600" b="1">
                <a:solidFill>
                  <a:schemeClr val="lt1"/>
                </a:solidFill>
              </a:defRPr>
            </a:lvl6pPr>
            <a:lvl7pPr lvl="6" algn="ctr" rtl="0">
              <a:spcBef>
                <a:spcPts val="0"/>
              </a:spcBef>
              <a:spcAft>
                <a:spcPts val="0"/>
              </a:spcAft>
              <a:buNone/>
              <a:defRPr sz="1600" b="1">
                <a:solidFill>
                  <a:schemeClr val="lt1"/>
                </a:solidFill>
              </a:defRPr>
            </a:lvl7pPr>
            <a:lvl8pPr lvl="7" algn="ctr" rtl="0">
              <a:spcBef>
                <a:spcPts val="0"/>
              </a:spcBef>
              <a:spcAft>
                <a:spcPts val="0"/>
              </a:spcAft>
              <a:buNone/>
              <a:defRPr sz="1600" b="1">
                <a:solidFill>
                  <a:schemeClr val="lt1"/>
                </a:solidFill>
              </a:defRPr>
            </a:lvl8pPr>
            <a:lvl9pPr lvl="8" algn="ctr" rtl="0">
              <a:spcBef>
                <a:spcPts val="0"/>
              </a:spcBef>
              <a:spcAft>
                <a:spcPts val="0"/>
              </a:spcAft>
              <a:buNone/>
              <a:defRPr sz="1600" b="1">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 name="Shape 1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CUSTOM_1">
    <p:spTree>
      <p:nvGrpSpPr>
        <p:cNvPr id="1" name="Shape 181"/>
        <p:cNvGrpSpPr/>
        <p:nvPr/>
      </p:nvGrpSpPr>
      <p:grpSpPr>
        <a:xfrm>
          <a:off x="0" y="0"/>
          <a:ext cx="0" cy="0"/>
          <a:chOff x="0" y="0"/>
          <a:chExt cx="0" cy="0"/>
        </a:xfrm>
      </p:grpSpPr>
      <p:sp>
        <p:nvSpPr>
          <p:cNvPr id="182" name="Google Shape;182;p13"/>
          <p:cNvSpPr/>
          <p:nvPr/>
        </p:nvSpPr>
        <p:spPr>
          <a:xfrm>
            <a:off x="0" y="1417050"/>
            <a:ext cx="8674200" cy="37266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3" name="Google Shape;183;p13"/>
          <p:cNvGrpSpPr/>
          <p:nvPr/>
        </p:nvGrpSpPr>
        <p:grpSpPr>
          <a:xfrm>
            <a:off x="6667500" y="-7663"/>
            <a:ext cx="2486100" cy="1436488"/>
            <a:chOff x="6667500" y="-7663"/>
            <a:chExt cx="2486100" cy="1436488"/>
          </a:xfrm>
        </p:grpSpPr>
        <p:sp>
          <p:nvSpPr>
            <p:cNvPr id="184" name="Google Shape;184;p13"/>
            <p:cNvSpPr/>
            <p:nvPr/>
          </p:nvSpPr>
          <p:spPr>
            <a:xfrm rot="-5400000">
              <a:off x="7195500" y="-524500"/>
              <a:ext cx="1413900" cy="2469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5" name="Google Shape;185;p13"/>
            <p:cNvCxnSpPr/>
            <p:nvPr/>
          </p:nvCxnSpPr>
          <p:spPr>
            <a:xfrm rot="-5400000">
              <a:off x="7559380" y="699687"/>
              <a:ext cx="1414018" cy="0"/>
            </a:xfrm>
            <a:prstGeom prst="straightConnector1">
              <a:avLst/>
            </a:prstGeom>
            <a:noFill/>
            <a:ln w="9525" cap="flat" cmpd="sng">
              <a:solidFill>
                <a:schemeClr val="lt1"/>
              </a:solidFill>
              <a:prstDash val="solid"/>
              <a:round/>
              <a:headEnd type="none" w="med" len="med"/>
              <a:tailEnd type="none" w="med" len="med"/>
            </a:ln>
          </p:spPr>
        </p:cxnSp>
        <p:cxnSp>
          <p:nvCxnSpPr>
            <p:cNvPr id="186" name="Google Shape;186;p13"/>
            <p:cNvCxnSpPr/>
            <p:nvPr/>
          </p:nvCxnSpPr>
          <p:spPr>
            <a:xfrm rot="-5400000">
              <a:off x="6768308" y="-104730"/>
              <a:ext cx="1414358" cy="1608493"/>
            </a:xfrm>
            <a:prstGeom prst="straightConnector1">
              <a:avLst/>
            </a:prstGeom>
            <a:noFill/>
            <a:ln w="9525" cap="flat" cmpd="sng">
              <a:solidFill>
                <a:schemeClr val="lt1"/>
              </a:solidFill>
              <a:prstDash val="solid"/>
              <a:round/>
              <a:headEnd type="none" w="med" len="med"/>
              <a:tailEnd type="none" w="med" len="med"/>
            </a:ln>
          </p:spPr>
        </p:cxnSp>
        <p:cxnSp>
          <p:nvCxnSpPr>
            <p:cNvPr id="187" name="Google Shape;187;p13"/>
            <p:cNvCxnSpPr/>
            <p:nvPr/>
          </p:nvCxnSpPr>
          <p:spPr>
            <a:xfrm rot="-5400000" flipH="1">
              <a:off x="6774683" y="-89940"/>
              <a:ext cx="1409259" cy="1600673"/>
            </a:xfrm>
            <a:prstGeom prst="straightConnector1">
              <a:avLst/>
            </a:prstGeom>
            <a:noFill/>
            <a:ln w="9525" cap="flat" cmpd="sng">
              <a:solidFill>
                <a:schemeClr val="lt1"/>
              </a:solidFill>
              <a:prstDash val="solid"/>
              <a:round/>
              <a:headEnd type="none" w="med" len="med"/>
              <a:tailEnd type="none" w="med" len="med"/>
            </a:ln>
          </p:spPr>
        </p:cxnSp>
        <p:cxnSp>
          <p:nvCxnSpPr>
            <p:cNvPr id="188" name="Google Shape;188;p13"/>
            <p:cNvCxnSpPr/>
            <p:nvPr/>
          </p:nvCxnSpPr>
          <p:spPr>
            <a:xfrm>
              <a:off x="6667500" y="699513"/>
              <a:ext cx="2486100" cy="0"/>
            </a:xfrm>
            <a:prstGeom prst="straightConnector1">
              <a:avLst/>
            </a:prstGeom>
            <a:noFill/>
            <a:ln w="9525" cap="flat" cmpd="sng">
              <a:solidFill>
                <a:schemeClr val="lt1"/>
              </a:solidFill>
              <a:prstDash val="solid"/>
              <a:round/>
              <a:headEnd type="none" w="med" len="med"/>
              <a:tailEnd type="none" w="med" len="med"/>
            </a:ln>
          </p:spPr>
        </p:cxnSp>
        <p:cxnSp>
          <p:nvCxnSpPr>
            <p:cNvPr id="189" name="Google Shape;189;p13"/>
            <p:cNvCxnSpPr/>
            <p:nvPr/>
          </p:nvCxnSpPr>
          <p:spPr>
            <a:xfrm>
              <a:off x="7479313" y="9525"/>
              <a:ext cx="0" cy="1419300"/>
            </a:xfrm>
            <a:prstGeom prst="straightConnector1">
              <a:avLst/>
            </a:prstGeom>
            <a:noFill/>
            <a:ln w="9525" cap="flat" cmpd="sng">
              <a:solidFill>
                <a:schemeClr val="lt1"/>
              </a:solidFill>
              <a:prstDash val="solid"/>
              <a:round/>
              <a:headEnd type="none" w="med" len="med"/>
              <a:tailEnd type="none" w="med" len="med"/>
            </a:ln>
          </p:spPr>
        </p:cxnSp>
      </p:grpSp>
      <p:pic>
        <p:nvPicPr>
          <p:cNvPr id="190" name="Google Shape;190;p13"/>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191" name="Google Shape;191;p13"/>
          <p:cNvSpPr txBox="1">
            <a:spLocks noGrp="1"/>
          </p:cNvSpPr>
          <p:nvPr>
            <p:ph type="subTitle" idx="1"/>
          </p:nvPr>
        </p:nvSpPr>
        <p:spPr>
          <a:xfrm>
            <a:off x="720300" y="2218525"/>
            <a:ext cx="2386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9pPr>
          </a:lstStyle>
          <a:p/>
        </p:txBody>
      </p:sp>
      <p:sp>
        <p:nvSpPr>
          <p:cNvPr id="192" name="Google Shape;192;p13"/>
          <p:cNvSpPr txBox="1">
            <a:spLocks noGrp="1"/>
          </p:cNvSpPr>
          <p:nvPr>
            <p:ph type="title" hasCustomPrompt="1"/>
          </p:nvPr>
        </p:nvSpPr>
        <p:spPr>
          <a:xfrm>
            <a:off x="720300" y="1838354"/>
            <a:ext cx="870000" cy="476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2400">
                <a:solidFill>
                  <a:schemeClr val="lt1"/>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193" name="Google Shape;193;p13"/>
          <p:cNvSpPr txBox="1">
            <a:spLocks noGrp="1"/>
          </p:cNvSpPr>
          <p:nvPr>
            <p:ph type="subTitle" idx="2"/>
          </p:nvPr>
        </p:nvSpPr>
        <p:spPr>
          <a:xfrm>
            <a:off x="720300" y="2526900"/>
            <a:ext cx="23856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b="1">
                <a:solidFill>
                  <a:schemeClr val="lt1"/>
                </a:solidFill>
              </a:defRPr>
            </a:lvl2pPr>
            <a:lvl3pPr lvl="2" rtl="0">
              <a:spcBef>
                <a:spcPts val="0"/>
              </a:spcBef>
              <a:spcAft>
                <a:spcPts val="0"/>
              </a:spcAft>
              <a:buNone/>
              <a:defRPr b="1">
                <a:solidFill>
                  <a:schemeClr val="lt1"/>
                </a:solidFill>
              </a:defRPr>
            </a:lvl3pPr>
            <a:lvl4pPr lvl="3" rtl="0">
              <a:spcBef>
                <a:spcPts val="0"/>
              </a:spcBef>
              <a:spcAft>
                <a:spcPts val="0"/>
              </a:spcAft>
              <a:buNone/>
              <a:defRPr b="1">
                <a:solidFill>
                  <a:schemeClr val="lt1"/>
                </a:solidFill>
              </a:defRPr>
            </a:lvl4pPr>
            <a:lvl5pPr lvl="4" rtl="0">
              <a:spcBef>
                <a:spcPts val="0"/>
              </a:spcBef>
              <a:spcAft>
                <a:spcPts val="0"/>
              </a:spcAft>
              <a:buNone/>
              <a:defRPr b="1">
                <a:solidFill>
                  <a:schemeClr val="lt1"/>
                </a:solidFill>
              </a:defRPr>
            </a:lvl5pPr>
            <a:lvl6pPr lvl="5" rtl="0">
              <a:spcBef>
                <a:spcPts val="0"/>
              </a:spcBef>
              <a:spcAft>
                <a:spcPts val="0"/>
              </a:spcAft>
              <a:buNone/>
              <a:defRPr b="1">
                <a:solidFill>
                  <a:schemeClr val="lt1"/>
                </a:solidFill>
              </a:defRPr>
            </a:lvl6pPr>
            <a:lvl7pPr lvl="6" rtl="0">
              <a:spcBef>
                <a:spcPts val="0"/>
              </a:spcBef>
              <a:spcAft>
                <a:spcPts val="0"/>
              </a:spcAft>
              <a:buNone/>
              <a:defRPr b="1">
                <a:solidFill>
                  <a:schemeClr val="lt1"/>
                </a:solidFill>
              </a:defRPr>
            </a:lvl7pPr>
            <a:lvl8pPr lvl="7" rtl="0">
              <a:spcBef>
                <a:spcPts val="0"/>
              </a:spcBef>
              <a:spcAft>
                <a:spcPts val="0"/>
              </a:spcAft>
              <a:buNone/>
              <a:defRPr b="1">
                <a:solidFill>
                  <a:schemeClr val="lt1"/>
                </a:solidFill>
              </a:defRPr>
            </a:lvl8pPr>
            <a:lvl9pPr lvl="8" rtl="0">
              <a:spcBef>
                <a:spcPts val="0"/>
              </a:spcBef>
              <a:spcAft>
                <a:spcPts val="0"/>
              </a:spcAft>
              <a:buNone/>
              <a:defRPr b="1">
                <a:solidFill>
                  <a:schemeClr val="lt1"/>
                </a:solidFill>
              </a:defRPr>
            </a:lvl9pPr>
          </a:lstStyle>
          <a:p/>
        </p:txBody>
      </p:sp>
      <p:sp>
        <p:nvSpPr>
          <p:cNvPr id="194" name="Google Shape;194;p13"/>
          <p:cNvSpPr txBox="1">
            <a:spLocks noGrp="1"/>
          </p:cNvSpPr>
          <p:nvPr>
            <p:ph type="title" idx="3" hasCustomPrompt="1"/>
          </p:nvPr>
        </p:nvSpPr>
        <p:spPr>
          <a:xfrm>
            <a:off x="3255370" y="1838354"/>
            <a:ext cx="870000" cy="476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2400">
                <a:solidFill>
                  <a:schemeClr val="lt1"/>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195" name="Google Shape;195;p13"/>
          <p:cNvSpPr txBox="1">
            <a:spLocks noGrp="1"/>
          </p:cNvSpPr>
          <p:nvPr>
            <p:ph type="title" idx="4" hasCustomPrompt="1"/>
          </p:nvPr>
        </p:nvSpPr>
        <p:spPr>
          <a:xfrm>
            <a:off x="5790440" y="1838354"/>
            <a:ext cx="870000" cy="469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2400">
                <a:solidFill>
                  <a:schemeClr val="lt1"/>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196" name="Google Shape;196;p13"/>
          <p:cNvSpPr txBox="1">
            <a:spLocks noGrp="1"/>
          </p:cNvSpPr>
          <p:nvPr>
            <p:ph type="title" idx="5" hasCustomPrompt="1"/>
          </p:nvPr>
        </p:nvSpPr>
        <p:spPr>
          <a:xfrm>
            <a:off x="719324" y="3293491"/>
            <a:ext cx="870000" cy="469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2400">
                <a:solidFill>
                  <a:schemeClr val="lt1"/>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197" name="Google Shape;197;p13"/>
          <p:cNvSpPr txBox="1">
            <a:spLocks noGrp="1"/>
          </p:cNvSpPr>
          <p:nvPr>
            <p:ph type="subTitle" idx="6"/>
          </p:nvPr>
        </p:nvSpPr>
        <p:spPr>
          <a:xfrm>
            <a:off x="3255370" y="2218550"/>
            <a:ext cx="2386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9pPr>
          </a:lstStyle>
          <a:p/>
        </p:txBody>
      </p:sp>
      <p:sp>
        <p:nvSpPr>
          <p:cNvPr id="198" name="Google Shape;198;p13"/>
          <p:cNvSpPr txBox="1">
            <a:spLocks noGrp="1"/>
          </p:cNvSpPr>
          <p:nvPr>
            <p:ph type="subTitle" idx="7"/>
          </p:nvPr>
        </p:nvSpPr>
        <p:spPr>
          <a:xfrm>
            <a:off x="3257550" y="2526900"/>
            <a:ext cx="23847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b="1">
                <a:solidFill>
                  <a:schemeClr val="lt1"/>
                </a:solidFill>
              </a:defRPr>
            </a:lvl2pPr>
            <a:lvl3pPr lvl="2" rtl="0">
              <a:spcBef>
                <a:spcPts val="0"/>
              </a:spcBef>
              <a:spcAft>
                <a:spcPts val="0"/>
              </a:spcAft>
              <a:buNone/>
              <a:defRPr b="1">
                <a:solidFill>
                  <a:schemeClr val="lt1"/>
                </a:solidFill>
              </a:defRPr>
            </a:lvl3pPr>
            <a:lvl4pPr lvl="3" rtl="0">
              <a:spcBef>
                <a:spcPts val="0"/>
              </a:spcBef>
              <a:spcAft>
                <a:spcPts val="0"/>
              </a:spcAft>
              <a:buNone/>
              <a:defRPr b="1">
                <a:solidFill>
                  <a:schemeClr val="lt1"/>
                </a:solidFill>
              </a:defRPr>
            </a:lvl4pPr>
            <a:lvl5pPr lvl="4" rtl="0">
              <a:spcBef>
                <a:spcPts val="0"/>
              </a:spcBef>
              <a:spcAft>
                <a:spcPts val="0"/>
              </a:spcAft>
              <a:buNone/>
              <a:defRPr b="1">
                <a:solidFill>
                  <a:schemeClr val="lt1"/>
                </a:solidFill>
              </a:defRPr>
            </a:lvl5pPr>
            <a:lvl6pPr lvl="5" rtl="0">
              <a:spcBef>
                <a:spcPts val="0"/>
              </a:spcBef>
              <a:spcAft>
                <a:spcPts val="0"/>
              </a:spcAft>
              <a:buNone/>
              <a:defRPr b="1">
                <a:solidFill>
                  <a:schemeClr val="lt1"/>
                </a:solidFill>
              </a:defRPr>
            </a:lvl6pPr>
            <a:lvl7pPr lvl="6" rtl="0">
              <a:spcBef>
                <a:spcPts val="0"/>
              </a:spcBef>
              <a:spcAft>
                <a:spcPts val="0"/>
              </a:spcAft>
              <a:buNone/>
              <a:defRPr b="1">
                <a:solidFill>
                  <a:schemeClr val="lt1"/>
                </a:solidFill>
              </a:defRPr>
            </a:lvl7pPr>
            <a:lvl8pPr lvl="7" rtl="0">
              <a:spcBef>
                <a:spcPts val="0"/>
              </a:spcBef>
              <a:spcAft>
                <a:spcPts val="0"/>
              </a:spcAft>
              <a:buNone/>
              <a:defRPr b="1">
                <a:solidFill>
                  <a:schemeClr val="lt1"/>
                </a:solidFill>
              </a:defRPr>
            </a:lvl8pPr>
            <a:lvl9pPr lvl="8" rtl="0">
              <a:spcBef>
                <a:spcPts val="0"/>
              </a:spcBef>
              <a:spcAft>
                <a:spcPts val="0"/>
              </a:spcAft>
              <a:buNone/>
              <a:defRPr b="1">
                <a:solidFill>
                  <a:schemeClr val="lt1"/>
                </a:solidFill>
              </a:defRPr>
            </a:lvl9pPr>
          </a:lstStyle>
          <a:p/>
        </p:txBody>
      </p:sp>
      <p:sp>
        <p:nvSpPr>
          <p:cNvPr id="199" name="Google Shape;199;p13"/>
          <p:cNvSpPr txBox="1">
            <a:spLocks noGrp="1"/>
          </p:cNvSpPr>
          <p:nvPr>
            <p:ph type="subTitle" idx="8"/>
          </p:nvPr>
        </p:nvSpPr>
        <p:spPr>
          <a:xfrm>
            <a:off x="5790440" y="2209125"/>
            <a:ext cx="2386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9pPr>
          </a:lstStyle>
          <a:p/>
        </p:txBody>
      </p:sp>
      <p:sp>
        <p:nvSpPr>
          <p:cNvPr id="200" name="Google Shape;200;p13"/>
          <p:cNvSpPr txBox="1">
            <a:spLocks noGrp="1"/>
          </p:cNvSpPr>
          <p:nvPr>
            <p:ph type="subTitle" idx="9"/>
          </p:nvPr>
        </p:nvSpPr>
        <p:spPr>
          <a:xfrm>
            <a:off x="5792551" y="2533375"/>
            <a:ext cx="23847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b="1">
                <a:solidFill>
                  <a:schemeClr val="lt1"/>
                </a:solidFill>
              </a:defRPr>
            </a:lvl2pPr>
            <a:lvl3pPr lvl="2" rtl="0">
              <a:spcBef>
                <a:spcPts val="0"/>
              </a:spcBef>
              <a:spcAft>
                <a:spcPts val="0"/>
              </a:spcAft>
              <a:buNone/>
              <a:defRPr b="1">
                <a:solidFill>
                  <a:schemeClr val="lt1"/>
                </a:solidFill>
              </a:defRPr>
            </a:lvl3pPr>
            <a:lvl4pPr lvl="3" rtl="0">
              <a:spcBef>
                <a:spcPts val="0"/>
              </a:spcBef>
              <a:spcAft>
                <a:spcPts val="0"/>
              </a:spcAft>
              <a:buNone/>
              <a:defRPr b="1">
                <a:solidFill>
                  <a:schemeClr val="lt1"/>
                </a:solidFill>
              </a:defRPr>
            </a:lvl4pPr>
            <a:lvl5pPr lvl="4" rtl="0">
              <a:spcBef>
                <a:spcPts val="0"/>
              </a:spcBef>
              <a:spcAft>
                <a:spcPts val="0"/>
              </a:spcAft>
              <a:buNone/>
              <a:defRPr b="1">
                <a:solidFill>
                  <a:schemeClr val="lt1"/>
                </a:solidFill>
              </a:defRPr>
            </a:lvl5pPr>
            <a:lvl6pPr lvl="5" rtl="0">
              <a:spcBef>
                <a:spcPts val="0"/>
              </a:spcBef>
              <a:spcAft>
                <a:spcPts val="0"/>
              </a:spcAft>
              <a:buNone/>
              <a:defRPr b="1">
                <a:solidFill>
                  <a:schemeClr val="lt1"/>
                </a:solidFill>
              </a:defRPr>
            </a:lvl6pPr>
            <a:lvl7pPr lvl="6" rtl="0">
              <a:spcBef>
                <a:spcPts val="0"/>
              </a:spcBef>
              <a:spcAft>
                <a:spcPts val="0"/>
              </a:spcAft>
              <a:buNone/>
              <a:defRPr b="1">
                <a:solidFill>
                  <a:schemeClr val="lt1"/>
                </a:solidFill>
              </a:defRPr>
            </a:lvl7pPr>
            <a:lvl8pPr lvl="7" rtl="0">
              <a:spcBef>
                <a:spcPts val="0"/>
              </a:spcBef>
              <a:spcAft>
                <a:spcPts val="0"/>
              </a:spcAft>
              <a:buNone/>
              <a:defRPr b="1">
                <a:solidFill>
                  <a:schemeClr val="lt1"/>
                </a:solidFill>
              </a:defRPr>
            </a:lvl8pPr>
            <a:lvl9pPr lvl="8" rtl="0">
              <a:spcBef>
                <a:spcPts val="0"/>
              </a:spcBef>
              <a:spcAft>
                <a:spcPts val="0"/>
              </a:spcAft>
              <a:buNone/>
              <a:defRPr b="1">
                <a:solidFill>
                  <a:schemeClr val="lt1"/>
                </a:solidFill>
              </a:defRPr>
            </a:lvl9pPr>
          </a:lstStyle>
          <a:p/>
        </p:txBody>
      </p:sp>
      <p:sp>
        <p:nvSpPr>
          <p:cNvPr id="201" name="Google Shape;201;p13"/>
          <p:cNvSpPr txBox="1">
            <a:spLocks noGrp="1"/>
          </p:cNvSpPr>
          <p:nvPr>
            <p:ph type="subTitle" idx="13"/>
          </p:nvPr>
        </p:nvSpPr>
        <p:spPr>
          <a:xfrm>
            <a:off x="721421" y="3664251"/>
            <a:ext cx="2386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9pPr>
          </a:lstStyle>
          <a:p/>
        </p:txBody>
      </p:sp>
      <p:sp>
        <p:nvSpPr>
          <p:cNvPr id="202" name="Google Shape;202;p13"/>
          <p:cNvSpPr txBox="1">
            <a:spLocks noGrp="1"/>
          </p:cNvSpPr>
          <p:nvPr>
            <p:ph type="subTitle" idx="14"/>
          </p:nvPr>
        </p:nvSpPr>
        <p:spPr>
          <a:xfrm>
            <a:off x="721422" y="3988503"/>
            <a:ext cx="23856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b="1">
                <a:solidFill>
                  <a:schemeClr val="lt1"/>
                </a:solidFill>
              </a:defRPr>
            </a:lvl2pPr>
            <a:lvl3pPr lvl="2" rtl="0">
              <a:spcBef>
                <a:spcPts val="0"/>
              </a:spcBef>
              <a:spcAft>
                <a:spcPts val="0"/>
              </a:spcAft>
              <a:buNone/>
              <a:defRPr b="1">
                <a:solidFill>
                  <a:schemeClr val="lt1"/>
                </a:solidFill>
              </a:defRPr>
            </a:lvl3pPr>
            <a:lvl4pPr lvl="3" rtl="0">
              <a:spcBef>
                <a:spcPts val="0"/>
              </a:spcBef>
              <a:spcAft>
                <a:spcPts val="0"/>
              </a:spcAft>
              <a:buNone/>
              <a:defRPr b="1">
                <a:solidFill>
                  <a:schemeClr val="lt1"/>
                </a:solidFill>
              </a:defRPr>
            </a:lvl4pPr>
            <a:lvl5pPr lvl="4" rtl="0">
              <a:spcBef>
                <a:spcPts val="0"/>
              </a:spcBef>
              <a:spcAft>
                <a:spcPts val="0"/>
              </a:spcAft>
              <a:buNone/>
              <a:defRPr b="1">
                <a:solidFill>
                  <a:schemeClr val="lt1"/>
                </a:solidFill>
              </a:defRPr>
            </a:lvl5pPr>
            <a:lvl6pPr lvl="5" rtl="0">
              <a:spcBef>
                <a:spcPts val="0"/>
              </a:spcBef>
              <a:spcAft>
                <a:spcPts val="0"/>
              </a:spcAft>
              <a:buNone/>
              <a:defRPr b="1">
                <a:solidFill>
                  <a:schemeClr val="lt1"/>
                </a:solidFill>
              </a:defRPr>
            </a:lvl6pPr>
            <a:lvl7pPr lvl="6" rtl="0">
              <a:spcBef>
                <a:spcPts val="0"/>
              </a:spcBef>
              <a:spcAft>
                <a:spcPts val="0"/>
              </a:spcAft>
              <a:buNone/>
              <a:defRPr b="1">
                <a:solidFill>
                  <a:schemeClr val="lt1"/>
                </a:solidFill>
              </a:defRPr>
            </a:lvl7pPr>
            <a:lvl8pPr lvl="7" rtl="0">
              <a:spcBef>
                <a:spcPts val="0"/>
              </a:spcBef>
              <a:spcAft>
                <a:spcPts val="0"/>
              </a:spcAft>
              <a:buNone/>
              <a:defRPr b="1">
                <a:solidFill>
                  <a:schemeClr val="lt1"/>
                </a:solidFill>
              </a:defRPr>
            </a:lvl8pPr>
            <a:lvl9pPr lvl="8" rtl="0">
              <a:spcBef>
                <a:spcPts val="0"/>
              </a:spcBef>
              <a:spcAft>
                <a:spcPts val="0"/>
              </a:spcAft>
              <a:buNone/>
              <a:defRPr b="1">
                <a:solidFill>
                  <a:schemeClr val="lt1"/>
                </a:solidFill>
              </a:defRPr>
            </a:lvl9pPr>
          </a:lstStyle>
          <a:p/>
        </p:txBody>
      </p:sp>
      <p:sp>
        <p:nvSpPr>
          <p:cNvPr id="203" name="Google Shape;203;p13"/>
          <p:cNvSpPr txBox="1">
            <a:spLocks noGrp="1"/>
          </p:cNvSpPr>
          <p:nvPr>
            <p:ph type="title" idx="15"/>
          </p:nvPr>
        </p:nvSpPr>
        <p:spPr>
          <a:xfrm>
            <a:off x="720300" y="452325"/>
            <a:ext cx="7176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13"/>
          <p:cNvSpPr txBox="1">
            <a:spLocks noGrp="1"/>
          </p:cNvSpPr>
          <p:nvPr>
            <p:ph type="title" idx="16" hasCustomPrompt="1"/>
          </p:nvPr>
        </p:nvSpPr>
        <p:spPr>
          <a:xfrm>
            <a:off x="3255370" y="3293479"/>
            <a:ext cx="870000" cy="476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2400">
                <a:solidFill>
                  <a:schemeClr val="lt1"/>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205" name="Google Shape;205;p13"/>
          <p:cNvSpPr txBox="1">
            <a:spLocks noGrp="1"/>
          </p:cNvSpPr>
          <p:nvPr>
            <p:ph type="title" idx="17" hasCustomPrompt="1"/>
          </p:nvPr>
        </p:nvSpPr>
        <p:spPr>
          <a:xfrm>
            <a:off x="5790440" y="3293479"/>
            <a:ext cx="870000" cy="469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2400">
                <a:solidFill>
                  <a:schemeClr val="lt1"/>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206" name="Google Shape;206;p13"/>
          <p:cNvSpPr txBox="1">
            <a:spLocks noGrp="1"/>
          </p:cNvSpPr>
          <p:nvPr>
            <p:ph type="subTitle" idx="18"/>
          </p:nvPr>
        </p:nvSpPr>
        <p:spPr>
          <a:xfrm>
            <a:off x="3255370" y="3673675"/>
            <a:ext cx="23877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9pPr>
          </a:lstStyle>
          <a:p/>
        </p:txBody>
      </p:sp>
      <p:sp>
        <p:nvSpPr>
          <p:cNvPr id="207" name="Google Shape;207;p13"/>
          <p:cNvSpPr txBox="1">
            <a:spLocks noGrp="1"/>
          </p:cNvSpPr>
          <p:nvPr>
            <p:ph type="subTitle" idx="19"/>
          </p:nvPr>
        </p:nvSpPr>
        <p:spPr>
          <a:xfrm>
            <a:off x="3256575" y="3982024"/>
            <a:ext cx="23856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b="1">
                <a:solidFill>
                  <a:schemeClr val="lt1"/>
                </a:solidFill>
              </a:defRPr>
            </a:lvl2pPr>
            <a:lvl3pPr lvl="2" rtl="0">
              <a:spcBef>
                <a:spcPts val="0"/>
              </a:spcBef>
              <a:spcAft>
                <a:spcPts val="0"/>
              </a:spcAft>
              <a:buNone/>
              <a:defRPr b="1">
                <a:solidFill>
                  <a:schemeClr val="lt1"/>
                </a:solidFill>
              </a:defRPr>
            </a:lvl3pPr>
            <a:lvl4pPr lvl="3" rtl="0">
              <a:spcBef>
                <a:spcPts val="0"/>
              </a:spcBef>
              <a:spcAft>
                <a:spcPts val="0"/>
              </a:spcAft>
              <a:buNone/>
              <a:defRPr b="1">
                <a:solidFill>
                  <a:schemeClr val="lt1"/>
                </a:solidFill>
              </a:defRPr>
            </a:lvl4pPr>
            <a:lvl5pPr lvl="4" rtl="0">
              <a:spcBef>
                <a:spcPts val="0"/>
              </a:spcBef>
              <a:spcAft>
                <a:spcPts val="0"/>
              </a:spcAft>
              <a:buNone/>
              <a:defRPr b="1">
                <a:solidFill>
                  <a:schemeClr val="lt1"/>
                </a:solidFill>
              </a:defRPr>
            </a:lvl5pPr>
            <a:lvl6pPr lvl="5" rtl="0">
              <a:spcBef>
                <a:spcPts val="0"/>
              </a:spcBef>
              <a:spcAft>
                <a:spcPts val="0"/>
              </a:spcAft>
              <a:buNone/>
              <a:defRPr b="1">
                <a:solidFill>
                  <a:schemeClr val="lt1"/>
                </a:solidFill>
              </a:defRPr>
            </a:lvl6pPr>
            <a:lvl7pPr lvl="6" rtl="0">
              <a:spcBef>
                <a:spcPts val="0"/>
              </a:spcBef>
              <a:spcAft>
                <a:spcPts val="0"/>
              </a:spcAft>
              <a:buNone/>
              <a:defRPr b="1">
                <a:solidFill>
                  <a:schemeClr val="lt1"/>
                </a:solidFill>
              </a:defRPr>
            </a:lvl7pPr>
            <a:lvl8pPr lvl="7" rtl="0">
              <a:spcBef>
                <a:spcPts val="0"/>
              </a:spcBef>
              <a:spcAft>
                <a:spcPts val="0"/>
              </a:spcAft>
              <a:buNone/>
              <a:defRPr b="1">
                <a:solidFill>
                  <a:schemeClr val="lt1"/>
                </a:solidFill>
              </a:defRPr>
            </a:lvl8pPr>
            <a:lvl9pPr lvl="8" rtl="0">
              <a:spcBef>
                <a:spcPts val="0"/>
              </a:spcBef>
              <a:spcAft>
                <a:spcPts val="0"/>
              </a:spcAft>
              <a:buNone/>
              <a:defRPr b="1">
                <a:solidFill>
                  <a:schemeClr val="lt1"/>
                </a:solidFill>
              </a:defRPr>
            </a:lvl9pPr>
          </a:lstStyle>
          <a:p/>
        </p:txBody>
      </p:sp>
      <p:sp>
        <p:nvSpPr>
          <p:cNvPr id="208" name="Google Shape;208;p13"/>
          <p:cNvSpPr txBox="1">
            <a:spLocks noGrp="1"/>
          </p:cNvSpPr>
          <p:nvPr>
            <p:ph type="subTitle" idx="20"/>
          </p:nvPr>
        </p:nvSpPr>
        <p:spPr>
          <a:xfrm>
            <a:off x="5790440" y="3664250"/>
            <a:ext cx="2386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9pPr>
          </a:lstStyle>
          <a:p/>
        </p:txBody>
      </p:sp>
      <p:sp>
        <p:nvSpPr>
          <p:cNvPr id="209" name="Google Shape;209;p13"/>
          <p:cNvSpPr txBox="1">
            <a:spLocks noGrp="1"/>
          </p:cNvSpPr>
          <p:nvPr>
            <p:ph type="subTitle" idx="21"/>
          </p:nvPr>
        </p:nvSpPr>
        <p:spPr>
          <a:xfrm>
            <a:off x="5792551" y="3988500"/>
            <a:ext cx="23847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b="1">
                <a:solidFill>
                  <a:schemeClr val="lt1"/>
                </a:solidFill>
              </a:defRPr>
            </a:lvl2pPr>
            <a:lvl3pPr lvl="2" rtl="0">
              <a:spcBef>
                <a:spcPts val="0"/>
              </a:spcBef>
              <a:spcAft>
                <a:spcPts val="0"/>
              </a:spcAft>
              <a:buNone/>
              <a:defRPr b="1">
                <a:solidFill>
                  <a:schemeClr val="lt1"/>
                </a:solidFill>
              </a:defRPr>
            </a:lvl3pPr>
            <a:lvl4pPr lvl="3" rtl="0">
              <a:spcBef>
                <a:spcPts val="0"/>
              </a:spcBef>
              <a:spcAft>
                <a:spcPts val="0"/>
              </a:spcAft>
              <a:buNone/>
              <a:defRPr b="1">
                <a:solidFill>
                  <a:schemeClr val="lt1"/>
                </a:solidFill>
              </a:defRPr>
            </a:lvl4pPr>
            <a:lvl5pPr lvl="4" rtl="0">
              <a:spcBef>
                <a:spcPts val="0"/>
              </a:spcBef>
              <a:spcAft>
                <a:spcPts val="0"/>
              </a:spcAft>
              <a:buNone/>
              <a:defRPr b="1">
                <a:solidFill>
                  <a:schemeClr val="lt1"/>
                </a:solidFill>
              </a:defRPr>
            </a:lvl5pPr>
            <a:lvl6pPr lvl="5" rtl="0">
              <a:spcBef>
                <a:spcPts val="0"/>
              </a:spcBef>
              <a:spcAft>
                <a:spcPts val="0"/>
              </a:spcAft>
              <a:buNone/>
              <a:defRPr b="1">
                <a:solidFill>
                  <a:schemeClr val="lt1"/>
                </a:solidFill>
              </a:defRPr>
            </a:lvl6pPr>
            <a:lvl7pPr lvl="6" rtl="0">
              <a:spcBef>
                <a:spcPts val="0"/>
              </a:spcBef>
              <a:spcAft>
                <a:spcPts val="0"/>
              </a:spcAft>
              <a:buNone/>
              <a:defRPr b="1">
                <a:solidFill>
                  <a:schemeClr val="lt1"/>
                </a:solidFill>
              </a:defRPr>
            </a:lvl7pPr>
            <a:lvl8pPr lvl="7" rtl="0">
              <a:spcBef>
                <a:spcPts val="0"/>
              </a:spcBef>
              <a:spcAft>
                <a:spcPts val="0"/>
              </a:spcAft>
              <a:buNone/>
              <a:defRPr b="1">
                <a:solidFill>
                  <a:schemeClr val="lt1"/>
                </a:solidFill>
              </a:defRPr>
            </a:lvl8pPr>
            <a:lvl9pPr lvl="8" rtl="0">
              <a:spcBef>
                <a:spcPts val="0"/>
              </a:spcBef>
              <a:spcAft>
                <a:spcPts val="0"/>
              </a:spcAft>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_1">
    <p:spTree>
      <p:nvGrpSpPr>
        <p:cNvPr id="1" name="Shape 210"/>
        <p:cNvGrpSpPr/>
        <p:nvPr/>
      </p:nvGrpSpPr>
      <p:grpSpPr>
        <a:xfrm>
          <a:off x="0" y="0"/>
          <a:ext cx="0" cy="0"/>
          <a:chOff x="0" y="0"/>
          <a:chExt cx="0" cy="0"/>
        </a:xfrm>
      </p:grpSpPr>
      <p:sp>
        <p:nvSpPr>
          <p:cNvPr id="211" name="Google Shape;211;p14"/>
          <p:cNvSpPr/>
          <p:nvPr/>
        </p:nvSpPr>
        <p:spPr>
          <a:xfrm>
            <a:off x="0" y="4019550"/>
            <a:ext cx="9144000" cy="11241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2" name="Google Shape;212;p14"/>
          <p:cNvCxnSpPr/>
          <p:nvPr/>
        </p:nvCxnSpPr>
        <p:spPr>
          <a:xfrm>
            <a:off x="563900" y="4021550"/>
            <a:ext cx="4030200" cy="546000"/>
          </a:xfrm>
          <a:prstGeom prst="straightConnector1">
            <a:avLst/>
          </a:prstGeom>
          <a:noFill/>
          <a:ln w="9525" cap="flat" cmpd="sng">
            <a:solidFill>
              <a:schemeClr val="lt1"/>
            </a:solidFill>
            <a:prstDash val="solid"/>
            <a:round/>
            <a:headEnd type="none" w="med" len="med"/>
            <a:tailEnd type="none" w="med" len="med"/>
          </a:ln>
        </p:spPr>
      </p:cxnSp>
      <p:cxnSp>
        <p:nvCxnSpPr>
          <p:cNvPr id="213" name="Google Shape;213;p14"/>
          <p:cNvCxnSpPr/>
          <p:nvPr/>
        </p:nvCxnSpPr>
        <p:spPr>
          <a:xfrm rot="10800000" flipH="1">
            <a:off x="571500" y="4572075"/>
            <a:ext cx="4020300" cy="561900"/>
          </a:xfrm>
          <a:prstGeom prst="straightConnector1">
            <a:avLst/>
          </a:prstGeom>
          <a:noFill/>
          <a:ln w="9525" cap="flat" cmpd="sng">
            <a:solidFill>
              <a:schemeClr val="lt1"/>
            </a:solidFill>
            <a:prstDash val="solid"/>
            <a:round/>
            <a:headEnd type="none" w="med" len="med"/>
            <a:tailEnd type="none" w="med" len="med"/>
          </a:ln>
        </p:spPr>
      </p:cxnSp>
      <p:grpSp>
        <p:nvGrpSpPr>
          <p:cNvPr id="214" name="Google Shape;214;p14"/>
          <p:cNvGrpSpPr/>
          <p:nvPr/>
        </p:nvGrpSpPr>
        <p:grpSpPr>
          <a:xfrm rot="10800000">
            <a:off x="9375" y="-4950"/>
            <a:ext cx="10115775" cy="5157975"/>
            <a:chOff x="-962250" y="-19200"/>
            <a:chExt cx="10115775" cy="5157975"/>
          </a:xfrm>
        </p:grpSpPr>
        <p:sp>
          <p:nvSpPr>
            <p:cNvPr id="215" name="Google Shape;215;p14"/>
            <p:cNvSpPr/>
            <p:nvPr/>
          </p:nvSpPr>
          <p:spPr>
            <a:xfrm rot="5400000">
              <a:off x="4019475" y="-4019550"/>
              <a:ext cx="1114500" cy="915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6" name="Google Shape;216;p14"/>
            <p:cNvCxnSpPr/>
            <p:nvPr/>
          </p:nvCxnSpPr>
          <p:spPr>
            <a:xfrm>
              <a:off x="9525" y="2019300"/>
              <a:ext cx="1981200" cy="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14"/>
            <p:cNvCxnSpPr/>
            <p:nvPr/>
          </p:nvCxnSpPr>
          <p:spPr>
            <a:xfrm rot="10800000">
              <a:off x="1000050" y="-14325"/>
              <a:ext cx="0" cy="51531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14"/>
            <p:cNvSpPr/>
            <p:nvPr/>
          </p:nvSpPr>
          <p:spPr>
            <a:xfrm>
              <a:off x="-962250" y="1104750"/>
              <a:ext cx="1962300" cy="1821300"/>
            </a:xfrm>
            <a:prstGeom prst="arc">
              <a:avLst>
                <a:gd name="adj1" fmla="val 16129595"/>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9" name="Google Shape;219;p14"/>
            <p:cNvCxnSpPr/>
            <p:nvPr/>
          </p:nvCxnSpPr>
          <p:spPr>
            <a:xfrm>
              <a:off x="0" y="2028825"/>
              <a:ext cx="1997700" cy="3102600"/>
            </a:xfrm>
            <a:prstGeom prst="straightConnector1">
              <a:avLst/>
            </a:prstGeom>
            <a:noFill/>
            <a:ln w="9525" cap="flat" cmpd="sng">
              <a:solidFill>
                <a:schemeClr val="lt1"/>
              </a:solidFill>
              <a:prstDash val="solid"/>
              <a:round/>
              <a:headEnd type="none" w="med" len="med"/>
              <a:tailEnd type="none" w="med" len="med"/>
            </a:ln>
          </p:spPr>
        </p:cxnSp>
        <p:cxnSp>
          <p:nvCxnSpPr>
            <p:cNvPr id="220" name="Google Shape;220;p14"/>
            <p:cNvCxnSpPr/>
            <p:nvPr/>
          </p:nvCxnSpPr>
          <p:spPr>
            <a:xfrm flipH="1">
              <a:off x="11400" y="2015400"/>
              <a:ext cx="1974900" cy="3113700"/>
            </a:xfrm>
            <a:prstGeom prst="straightConnector1">
              <a:avLst/>
            </a:prstGeom>
            <a:noFill/>
            <a:ln w="9525" cap="flat" cmpd="sng">
              <a:solidFill>
                <a:schemeClr val="lt1"/>
              </a:solidFill>
              <a:prstDash val="solid"/>
              <a:round/>
              <a:headEnd type="none" w="med" len="med"/>
              <a:tailEnd type="none" w="med" len="med"/>
            </a:ln>
          </p:spPr>
        </p:cxnSp>
        <p:cxnSp>
          <p:nvCxnSpPr>
            <p:cNvPr id="221" name="Google Shape;221;p14"/>
            <p:cNvCxnSpPr/>
            <p:nvPr/>
          </p:nvCxnSpPr>
          <p:spPr>
            <a:xfrm flipH="1">
              <a:off x="18975" y="9525"/>
              <a:ext cx="1990800" cy="1104900"/>
            </a:xfrm>
            <a:prstGeom prst="straightConnector1">
              <a:avLst/>
            </a:prstGeom>
            <a:noFill/>
            <a:ln w="9525" cap="flat" cmpd="sng">
              <a:solidFill>
                <a:schemeClr val="lt1"/>
              </a:solidFill>
              <a:prstDash val="solid"/>
              <a:round/>
              <a:headEnd type="none" w="med" len="med"/>
              <a:tailEnd type="none" w="med" len="med"/>
            </a:ln>
          </p:spPr>
        </p:cxnSp>
        <p:cxnSp>
          <p:nvCxnSpPr>
            <p:cNvPr id="222" name="Google Shape;222;p14"/>
            <p:cNvCxnSpPr/>
            <p:nvPr/>
          </p:nvCxnSpPr>
          <p:spPr>
            <a:xfrm>
              <a:off x="19050" y="0"/>
              <a:ext cx="1990800" cy="1124100"/>
            </a:xfrm>
            <a:prstGeom prst="straightConnector1">
              <a:avLst/>
            </a:prstGeom>
            <a:noFill/>
            <a:ln w="9525" cap="flat" cmpd="sng">
              <a:solidFill>
                <a:schemeClr val="lt1"/>
              </a:solidFill>
              <a:prstDash val="solid"/>
              <a:round/>
              <a:headEnd type="none" w="med" len="med"/>
              <a:tailEnd type="none" w="med" len="med"/>
            </a:ln>
          </p:spPr>
        </p:cxnSp>
        <p:cxnSp>
          <p:nvCxnSpPr>
            <p:cNvPr id="223" name="Google Shape;223;p14"/>
            <p:cNvCxnSpPr/>
            <p:nvPr/>
          </p:nvCxnSpPr>
          <p:spPr>
            <a:xfrm rot="10800000">
              <a:off x="4576725" y="-9600"/>
              <a:ext cx="4800" cy="1133700"/>
            </a:xfrm>
            <a:prstGeom prst="straightConnector1">
              <a:avLst/>
            </a:prstGeom>
            <a:noFill/>
            <a:ln w="9525" cap="flat" cmpd="sng">
              <a:solidFill>
                <a:schemeClr val="lt1"/>
              </a:solidFill>
              <a:prstDash val="solid"/>
              <a:round/>
              <a:headEnd type="none" w="med" len="med"/>
              <a:tailEnd type="none" w="med" len="med"/>
            </a:ln>
          </p:spPr>
        </p:cxnSp>
        <p:cxnSp>
          <p:nvCxnSpPr>
            <p:cNvPr id="224" name="Google Shape;224;p14"/>
            <p:cNvCxnSpPr/>
            <p:nvPr/>
          </p:nvCxnSpPr>
          <p:spPr>
            <a:xfrm>
              <a:off x="9600" y="561900"/>
              <a:ext cx="9134400" cy="4800"/>
            </a:xfrm>
            <a:prstGeom prst="straightConnector1">
              <a:avLst/>
            </a:prstGeom>
            <a:noFill/>
            <a:ln w="9525" cap="flat" cmpd="sng">
              <a:solidFill>
                <a:schemeClr val="lt1"/>
              </a:solidFill>
              <a:prstDash val="solid"/>
              <a:round/>
              <a:headEnd type="none" w="med" len="med"/>
              <a:tailEnd type="none" w="med" len="med"/>
            </a:ln>
          </p:spPr>
        </p:cxnSp>
        <p:cxnSp>
          <p:nvCxnSpPr>
            <p:cNvPr id="225" name="Google Shape;225;p14"/>
            <p:cNvCxnSpPr/>
            <p:nvPr/>
          </p:nvCxnSpPr>
          <p:spPr>
            <a:xfrm>
              <a:off x="8593950" y="-19200"/>
              <a:ext cx="4800" cy="1133700"/>
            </a:xfrm>
            <a:prstGeom prst="straightConnector1">
              <a:avLst/>
            </a:prstGeom>
            <a:noFill/>
            <a:ln w="9525" cap="flat" cmpd="sng">
              <a:solidFill>
                <a:schemeClr val="lt1"/>
              </a:solidFill>
              <a:prstDash val="solid"/>
              <a:round/>
              <a:headEnd type="none" w="med" len="med"/>
              <a:tailEnd type="none" w="med" len="med"/>
            </a:ln>
          </p:spPr>
        </p:cxnSp>
        <p:sp>
          <p:nvSpPr>
            <p:cNvPr id="226" name="Google Shape;226;p14"/>
            <p:cNvSpPr/>
            <p:nvPr/>
          </p:nvSpPr>
          <p:spPr>
            <a:xfrm>
              <a:off x="0" y="-9525"/>
              <a:ext cx="20001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27" name="Google Shape;227;p14"/>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228" name="Google Shape;228;p14"/>
          <p:cNvSpPr txBox="1">
            <a:spLocks noGrp="1"/>
          </p:cNvSpPr>
          <p:nvPr>
            <p:ph type="title"/>
          </p:nvPr>
        </p:nvSpPr>
        <p:spPr>
          <a:xfrm>
            <a:off x="1349850" y="2698125"/>
            <a:ext cx="4472700" cy="420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lvl1pPr>
            <a:lvl2pPr lvl="1" rtl="0">
              <a:spcBef>
                <a:spcPts val="0"/>
              </a:spcBef>
              <a:spcAft>
                <a:spcPts val="0"/>
              </a:spcAft>
              <a:buNone/>
              <a:defRPr sz="1800" b="1"/>
            </a:lvl2pPr>
            <a:lvl3pPr lvl="2" rtl="0">
              <a:spcBef>
                <a:spcPts val="0"/>
              </a:spcBef>
              <a:spcAft>
                <a:spcPts val="0"/>
              </a:spcAft>
              <a:buNone/>
              <a:defRPr sz="1800" b="1"/>
            </a:lvl3pPr>
            <a:lvl4pPr lvl="3" rtl="0">
              <a:spcBef>
                <a:spcPts val="0"/>
              </a:spcBef>
              <a:spcAft>
                <a:spcPts val="0"/>
              </a:spcAft>
              <a:buNone/>
              <a:defRPr sz="1800" b="1"/>
            </a:lvl4pPr>
            <a:lvl5pPr lvl="4" rtl="0">
              <a:spcBef>
                <a:spcPts val="0"/>
              </a:spcBef>
              <a:spcAft>
                <a:spcPts val="0"/>
              </a:spcAft>
              <a:buNone/>
              <a:defRPr sz="1800" b="1"/>
            </a:lvl5pPr>
            <a:lvl6pPr lvl="5" rtl="0">
              <a:spcBef>
                <a:spcPts val="0"/>
              </a:spcBef>
              <a:spcAft>
                <a:spcPts val="0"/>
              </a:spcAft>
              <a:buNone/>
              <a:defRPr sz="1800" b="1"/>
            </a:lvl6pPr>
            <a:lvl7pPr lvl="6" rtl="0">
              <a:spcBef>
                <a:spcPts val="0"/>
              </a:spcBef>
              <a:spcAft>
                <a:spcPts val="0"/>
              </a:spcAft>
              <a:buNone/>
              <a:defRPr sz="1800" b="1"/>
            </a:lvl7pPr>
            <a:lvl8pPr lvl="7" rtl="0">
              <a:spcBef>
                <a:spcPts val="0"/>
              </a:spcBef>
              <a:spcAft>
                <a:spcPts val="0"/>
              </a:spcAft>
              <a:buNone/>
              <a:defRPr sz="1800" b="1"/>
            </a:lvl8pPr>
            <a:lvl9pPr lvl="8" rtl="0">
              <a:spcBef>
                <a:spcPts val="0"/>
              </a:spcBef>
              <a:spcAft>
                <a:spcPts val="0"/>
              </a:spcAft>
              <a:buNone/>
              <a:defRPr sz="1800" b="1"/>
            </a:lvl9pPr>
          </a:lstStyle>
          <a:p/>
        </p:txBody>
      </p:sp>
      <p:sp>
        <p:nvSpPr>
          <p:cNvPr id="229" name="Google Shape;229;p14"/>
          <p:cNvSpPr txBox="1">
            <a:spLocks noGrp="1"/>
          </p:cNvSpPr>
          <p:nvPr>
            <p:ph type="subTitle" idx="1"/>
          </p:nvPr>
        </p:nvSpPr>
        <p:spPr>
          <a:xfrm>
            <a:off x="1349850" y="910400"/>
            <a:ext cx="4472700" cy="1663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b="1"/>
            </a:lvl2pPr>
            <a:lvl3pPr lvl="2" rtl="0">
              <a:spcBef>
                <a:spcPts val="0"/>
              </a:spcBef>
              <a:spcAft>
                <a:spcPts val="0"/>
              </a:spcAft>
              <a:buNone/>
              <a:defRPr sz="2400" b="1"/>
            </a:lvl3pPr>
            <a:lvl4pPr lvl="3" rtl="0">
              <a:spcBef>
                <a:spcPts val="0"/>
              </a:spcBef>
              <a:spcAft>
                <a:spcPts val="0"/>
              </a:spcAft>
              <a:buNone/>
              <a:defRPr sz="2400" b="1"/>
            </a:lvl4pPr>
            <a:lvl5pPr lvl="4" rtl="0">
              <a:spcBef>
                <a:spcPts val="0"/>
              </a:spcBef>
              <a:spcAft>
                <a:spcPts val="0"/>
              </a:spcAft>
              <a:buNone/>
              <a:defRPr sz="2400" b="1"/>
            </a:lvl5pPr>
            <a:lvl6pPr lvl="5" rtl="0">
              <a:spcBef>
                <a:spcPts val="0"/>
              </a:spcBef>
              <a:spcAft>
                <a:spcPts val="0"/>
              </a:spcAft>
              <a:buNone/>
              <a:defRPr sz="2400" b="1"/>
            </a:lvl6pPr>
            <a:lvl7pPr lvl="6" rtl="0">
              <a:spcBef>
                <a:spcPts val="0"/>
              </a:spcBef>
              <a:spcAft>
                <a:spcPts val="0"/>
              </a:spcAft>
              <a:buNone/>
              <a:defRPr sz="2400" b="1"/>
            </a:lvl7pPr>
            <a:lvl8pPr lvl="7" rtl="0">
              <a:spcBef>
                <a:spcPts val="0"/>
              </a:spcBef>
              <a:spcAft>
                <a:spcPts val="0"/>
              </a:spcAft>
              <a:buNone/>
              <a:defRPr sz="2400" b="1"/>
            </a:lvl8pPr>
            <a:lvl9pPr lvl="8" rtl="0">
              <a:spcBef>
                <a:spcPts val="0"/>
              </a:spcBef>
              <a:spcAft>
                <a:spcPts val="0"/>
              </a:spcAft>
              <a:buNone/>
              <a:defRPr sz="2400" b="1"/>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230"/>
        <p:cNvGrpSpPr/>
        <p:nvPr/>
      </p:nvGrpSpPr>
      <p:grpSpPr>
        <a:xfrm>
          <a:off x="0" y="0"/>
          <a:ext cx="0" cy="0"/>
          <a:chOff x="0" y="0"/>
          <a:chExt cx="0" cy="0"/>
        </a:xfrm>
      </p:grpSpPr>
      <p:sp>
        <p:nvSpPr>
          <p:cNvPr id="231" name="Google Shape;231;p15"/>
          <p:cNvSpPr/>
          <p:nvPr/>
        </p:nvSpPr>
        <p:spPr>
          <a:xfrm>
            <a:off x="0" y="125"/>
            <a:ext cx="4564800" cy="51435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2" name="Google Shape;232;p15"/>
          <p:cNvGrpSpPr/>
          <p:nvPr/>
        </p:nvGrpSpPr>
        <p:grpSpPr>
          <a:xfrm>
            <a:off x="4564793" y="0"/>
            <a:ext cx="5167585" cy="5143500"/>
            <a:chOff x="3992468" y="0"/>
            <a:chExt cx="5167585" cy="5143500"/>
          </a:xfrm>
        </p:grpSpPr>
        <p:sp>
          <p:nvSpPr>
            <p:cNvPr id="233" name="Google Shape;233;p15"/>
            <p:cNvSpPr/>
            <p:nvPr/>
          </p:nvSpPr>
          <p:spPr>
            <a:xfrm>
              <a:off x="4000500" y="0"/>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4" name="Google Shape;234;p15"/>
            <p:cNvCxnSpPr>
              <a:stCxn id="233" idx="0"/>
            </p:cNvCxnSpPr>
            <p:nvPr/>
          </p:nvCxnSpPr>
          <p:spPr>
            <a:xfrm>
              <a:off x="6572250"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235" name="Google Shape;235;p15"/>
            <p:cNvCxnSpPr>
              <a:stCxn id="233" idx="1"/>
            </p:cNvCxnSpPr>
            <p:nvPr/>
          </p:nvCxnSpPr>
          <p:spPr>
            <a:xfrm>
              <a:off x="4000500" y="2571750"/>
              <a:ext cx="5143500" cy="0"/>
            </a:xfrm>
            <a:prstGeom prst="straightConnector1">
              <a:avLst/>
            </a:prstGeom>
            <a:noFill/>
            <a:ln w="9525" cap="flat" cmpd="sng">
              <a:solidFill>
                <a:schemeClr val="lt1"/>
              </a:solidFill>
              <a:prstDash val="solid"/>
              <a:round/>
              <a:headEnd type="none" w="med" len="med"/>
              <a:tailEnd type="none" w="med" len="med"/>
            </a:ln>
          </p:spPr>
        </p:cxnSp>
        <p:sp>
          <p:nvSpPr>
            <p:cNvPr id="236" name="Google Shape;236;p15"/>
            <p:cNvSpPr/>
            <p:nvPr/>
          </p:nvSpPr>
          <p:spPr>
            <a:xfrm rot="-5400000">
              <a:off x="4709910" y="693357"/>
              <a:ext cx="3740725" cy="5159560"/>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7" name="Google Shape;237;p15"/>
            <p:cNvCxnSpPr/>
            <p:nvPr/>
          </p:nvCxnSpPr>
          <p:spPr>
            <a:xfrm>
              <a:off x="4000500" y="2198275"/>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238" name="Google Shape;238;p15"/>
            <p:cNvCxnSpPr>
              <a:endCxn id="233" idx="2"/>
            </p:cNvCxnSpPr>
            <p:nvPr/>
          </p:nvCxnSpPr>
          <p:spPr>
            <a:xfrm>
              <a:off x="4003350" y="2195100"/>
              <a:ext cx="2568900" cy="294840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15"/>
            <p:cNvCxnSpPr>
              <a:stCxn id="233" idx="2"/>
            </p:cNvCxnSpPr>
            <p:nvPr/>
          </p:nvCxnSpPr>
          <p:spPr>
            <a:xfrm rot="10800000" flipH="1">
              <a:off x="6572250" y="2195100"/>
              <a:ext cx="2568000" cy="2948400"/>
            </a:xfrm>
            <a:prstGeom prst="straightConnector1">
              <a:avLst/>
            </a:prstGeom>
            <a:noFill/>
            <a:ln w="9525" cap="flat" cmpd="sng">
              <a:solidFill>
                <a:schemeClr val="lt1"/>
              </a:solidFill>
              <a:prstDash val="solid"/>
              <a:round/>
              <a:headEnd type="none" w="med" len="med"/>
              <a:tailEnd type="none" w="med" len="med"/>
            </a:ln>
          </p:spPr>
        </p:cxnSp>
        <p:cxnSp>
          <p:nvCxnSpPr>
            <p:cNvPr id="240" name="Google Shape;240;p15"/>
            <p:cNvCxnSpPr/>
            <p:nvPr/>
          </p:nvCxnSpPr>
          <p:spPr>
            <a:xfrm>
              <a:off x="4000500" y="1405450"/>
              <a:ext cx="5143500" cy="0"/>
            </a:xfrm>
            <a:prstGeom prst="straightConnector1">
              <a:avLst/>
            </a:prstGeom>
            <a:noFill/>
            <a:ln w="9525" cap="flat" cmpd="sng">
              <a:solidFill>
                <a:schemeClr val="lt1"/>
              </a:solidFill>
              <a:prstDash val="solid"/>
              <a:round/>
              <a:headEnd type="none" w="med" len="med"/>
              <a:tailEnd type="none" w="med" len="med"/>
            </a:ln>
          </p:spPr>
        </p:cxnSp>
        <p:sp>
          <p:nvSpPr>
            <p:cNvPr id="241" name="Google Shape;241;p15"/>
            <p:cNvSpPr/>
            <p:nvPr/>
          </p:nvSpPr>
          <p:spPr>
            <a:xfrm rot="5400000" flipH="1">
              <a:off x="4701885" y="693357"/>
              <a:ext cx="3740725" cy="5159560"/>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42" name="Google Shape;242;p15"/>
            <p:cNvCxnSpPr/>
            <p:nvPr/>
          </p:nvCxnSpPr>
          <p:spPr>
            <a:xfrm>
              <a:off x="4998850"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243" name="Google Shape;243;p15"/>
            <p:cNvCxnSpPr/>
            <p:nvPr/>
          </p:nvCxnSpPr>
          <p:spPr>
            <a:xfrm>
              <a:off x="8145625"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244" name="Google Shape;244;p15"/>
            <p:cNvCxnSpPr>
              <a:stCxn id="233" idx="2"/>
            </p:cNvCxnSpPr>
            <p:nvPr/>
          </p:nvCxnSpPr>
          <p:spPr>
            <a:xfrm rot="10800000">
              <a:off x="4007550" y="14100"/>
              <a:ext cx="2564700" cy="5129400"/>
            </a:xfrm>
            <a:prstGeom prst="straightConnector1">
              <a:avLst/>
            </a:prstGeom>
            <a:noFill/>
            <a:ln w="9525" cap="flat" cmpd="sng">
              <a:solidFill>
                <a:schemeClr val="lt1"/>
              </a:solidFill>
              <a:prstDash val="solid"/>
              <a:round/>
              <a:headEnd type="none" w="med" len="med"/>
              <a:tailEnd type="none" w="med" len="med"/>
            </a:ln>
          </p:spPr>
        </p:cxnSp>
        <p:cxnSp>
          <p:nvCxnSpPr>
            <p:cNvPr id="245" name="Google Shape;245;p15"/>
            <p:cNvCxnSpPr>
              <a:stCxn id="233" idx="2"/>
            </p:cNvCxnSpPr>
            <p:nvPr/>
          </p:nvCxnSpPr>
          <p:spPr>
            <a:xfrm rot="10800000" flipH="1">
              <a:off x="6572250" y="7200"/>
              <a:ext cx="2571900" cy="5136300"/>
            </a:xfrm>
            <a:prstGeom prst="straightConnector1">
              <a:avLst/>
            </a:prstGeom>
            <a:noFill/>
            <a:ln w="9525" cap="flat" cmpd="sng">
              <a:solidFill>
                <a:schemeClr val="lt1"/>
              </a:solidFill>
              <a:prstDash val="solid"/>
              <a:round/>
              <a:headEnd type="none" w="med" len="med"/>
              <a:tailEnd type="none" w="med" len="med"/>
            </a:ln>
          </p:spPr>
        </p:cxnSp>
      </p:grpSp>
      <p:sp>
        <p:nvSpPr>
          <p:cNvPr id="246" name="Google Shape;246;p15"/>
          <p:cNvSpPr txBox="1">
            <a:spLocks noGrp="1"/>
          </p:cNvSpPr>
          <p:nvPr>
            <p:ph type="title" hasCustomPrompt="1"/>
          </p:nvPr>
        </p:nvSpPr>
        <p:spPr>
          <a:xfrm>
            <a:off x="720300" y="1260175"/>
            <a:ext cx="1170600" cy="603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47" name="Google Shape;247;p15"/>
          <p:cNvSpPr txBox="1">
            <a:spLocks noGrp="1"/>
          </p:cNvSpPr>
          <p:nvPr>
            <p:ph type="subTitle" idx="1"/>
          </p:nvPr>
        </p:nvSpPr>
        <p:spPr>
          <a:xfrm>
            <a:off x="720300" y="3215825"/>
            <a:ext cx="2955600" cy="667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lt1"/>
                </a:solidFill>
              </a:defRPr>
            </a:lvl1pPr>
            <a:lvl2pPr lvl="1" rtl="0">
              <a:spcBef>
                <a:spcPts val="0"/>
              </a:spcBef>
              <a:spcAft>
                <a:spcPts val="0"/>
              </a:spcAft>
              <a:buNone/>
              <a:defRPr sz="1600" b="1">
                <a:solidFill>
                  <a:schemeClr val="lt1"/>
                </a:solidFill>
              </a:defRPr>
            </a:lvl2pPr>
            <a:lvl3pPr lvl="2" rtl="0">
              <a:spcBef>
                <a:spcPts val="0"/>
              </a:spcBef>
              <a:spcAft>
                <a:spcPts val="0"/>
              </a:spcAft>
              <a:buNone/>
              <a:defRPr sz="1600" b="1">
                <a:solidFill>
                  <a:schemeClr val="lt1"/>
                </a:solidFill>
              </a:defRPr>
            </a:lvl3pPr>
            <a:lvl4pPr lvl="3" rtl="0">
              <a:spcBef>
                <a:spcPts val="0"/>
              </a:spcBef>
              <a:spcAft>
                <a:spcPts val="0"/>
              </a:spcAft>
              <a:buNone/>
              <a:defRPr sz="1600" b="1">
                <a:solidFill>
                  <a:schemeClr val="lt1"/>
                </a:solidFill>
              </a:defRPr>
            </a:lvl4pPr>
            <a:lvl5pPr lvl="4" rtl="0">
              <a:spcBef>
                <a:spcPts val="0"/>
              </a:spcBef>
              <a:spcAft>
                <a:spcPts val="0"/>
              </a:spcAft>
              <a:buNone/>
              <a:defRPr sz="1600" b="1">
                <a:solidFill>
                  <a:schemeClr val="lt1"/>
                </a:solidFill>
              </a:defRPr>
            </a:lvl5pPr>
            <a:lvl6pPr lvl="5" rtl="0">
              <a:spcBef>
                <a:spcPts val="0"/>
              </a:spcBef>
              <a:spcAft>
                <a:spcPts val="0"/>
              </a:spcAft>
              <a:buNone/>
              <a:defRPr sz="1600" b="1">
                <a:solidFill>
                  <a:schemeClr val="lt1"/>
                </a:solidFill>
              </a:defRPr>
            </a:lvl6pPr>
            <a:lvl7pPr lvl="6" rtl="0">
              <a:spcBef>
                <a:spcPts val="0"/>
              </a:spcBef>
              <a:spcAft>
                <a:spcPts val="0"/>
              </a:spcAft>
              <a:buNone/>
              <a:defRPr sz="1600" b="1">
                <a:solidFill>
                  <a:schemeClr val="lt1"/>
                </a:solidFill>
              </a:defRPr>
            </a:lvl7pPr>
            <a:lvl8pPr lvl="7" rtl="0">
              <a:spcBef>
                <a:spcPts val="0"/>
              </a:spcBef>
              <a:spcAft>
                <a:spcPts val="0"/>
              </a:spcAft>
              <a:buNone/>
              <a:defRPr sz="1600" b="1">
                <a:solidFill>
                  <a:schemeClr val="lt1"/>
                </a:solidFill>
              </a:defRPr>
            </a:lvl8pPr>
            <a:lvl9pPr lvl="8" rtl="0">
              <a:spcBef>
                <a:spcPts val="0"/>
              </a:spcBef>
              <a:spcAft>
                <a:spcPts val="0"/>
              </a:spcAft>
              <a:buNone/>
              <a:defRPr sz="1600" b="1">
                <a:solidFill>
                  <a:schemeClr val="lt1"/>
                </a:solidFill>
              </a:defRPr>
            </a:lvl9pPr>
          </a:lstStyle>
          <a:p/>
        </p:txBody>
      </p:sp>
      <p:sp>
        <p:nvSpPr>
          <p:cNvPr id="248" name="Google Shape;248;p15"/>
          <p:cNvSpPr txBox="1">
            <a:spLocks noGrp="1"/>
          </p:cNvSpPr>
          <p:nvPr>
            <p:ph type="title" idx="2"/>
          </p:nvPr>
        </p:nvSpPr>
        <p:spPr>
          <a:xfrm>
            <a:off x="720300" y="1863750"/>
            <a:ext cx="3082800" cy="141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pic>
        <p:nvPicPr>
          <p:cNvPr id="249" name="Google Shape;249;p15"/>
          <p:cNvPicPr preferRelativeResize="0"/>
          <p:nvPr/>
        </p:nvPicPr>
        <p:blipFill>
          <a:blip r:embed="rId2">
            <a:alphaModFix amt="65000"/>
          </a:blip>
          <a:stretch>
            <a:fillRect/>
          </a:stretch>
        </p:blipFill>
        <p:spPr>
          <a:xfrm>
            <a:off x="0" y="-5075"/>
            <a:ext cx="9143998" cy="515363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1">
    <p:spTree>
      <p:nvGrpSpPr>
        <p:cNvPr id="1" name="Shape 297"/>
        <p:cNvGrpSpPr/>
        <p:nvPr/>
      </p:nvGrpSpPr>
      <p:grpSpPr>
        <a:xfrm>
          <a:off x="0" y="0"/>
          <a:ext cx="0" cy="0"/>
          <a:chOff x="0" y="0"/>
          <a:chExt cx="0" cy="0"/>
        </a:xfrm>
      </p:grpSpPr>
      <p:grpSp>
        <p:nvGrpSpPr>
          <p:cNvPr id="298" name="Google Shape;298;p17"/>
          <p:cNvGrpSpPr/>
          <p:nvPr/>
        </p:nvGrpSpPr>
        <p:grpSpPr>
          <a:xfrm>
            <a:off x="715275" y="-2012874"/>
            <a:ext cx="3775373" cy="3768572"/>
            <a:chOff x="-9525" y="-9525"/>
            <a:chExt cx="5162550" cy="5153250"/>
          </a:xfrm>
        </p:grpSpPr>
        <p:sp>
          <p:nvSpPr>
            <p:cNvPr id="299" name="Google Shape;299;p17"/>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00" name="Google Shape;300;p17"/>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301" name="Google Shape;301;p17"/>
            <p:cNvCxnSpPr>
              <a:stCxn id="299" idx="1"/>
              <a:endCxn id="299" idx="3"/>
            </p:cNvCxnSpPr>
            <p:nvPr/>
          </p:nvCxnSpPr>
          <p:spPr>
            <a:xfrm>
              <a:off x="-9525" y="2562225"/>
              <a:ext cx="5143500" cy="0"/>
            </a:xfrm>
            <a:prstGeom prst="straightConnector1">
              <a:avLst/>
            </a:prstGeom>
            <a:noFill/>
            <a:ln w="9525" cap="flat" cmpd="sng">
              <a:solidFill>
                <a:schemeClr val="lt1"/>
              </a:solidFill>
              <a:prstDash val="solid"/>
              <a:round/>
              <a:headEnd type="none" w="med" len="med"/>
              <a:tailEnd type="none" w="med" len="med"/>
            </a:ln>
          </p:spPr>
        </p:cxnSp>
        <p:sp>
          <p:nvSpPr>
            <p:cNvPr id="302" name="Google Shape;302;p17"/>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03" name="Google Shape;303;p17"/>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304" name="Google Shape;304;p17"/>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7"/>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306" name="Google Shape;306;p17"/>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307" name="Google Shape;307;p17"/>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308" name="Google Shape;308;p17"/>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309" name="Google Shape;309;p17"/>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310" name="Google Shape;310;p17"/>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311" name="Google Shape;311;p17"/>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312" name="Google Shape;312;p17"/>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grpSp>
        <p:nvGrpSpPr>
          <p:cNvPr id="313" name="Google Shape;313;p17"/>
          <p:cNvGrpSpPr/>
          <p:nvPr/>
        </p:nvGrpSpPr>
        <p:grpSpPr>
          <a:xfrm>
            <a:off x="715275" y="3387801"/>
            <a:ext cx="3775373" cy="3768572"/>
            <a:chOff x="-9525" y="-9525"/>
            <a:chExt cx="5162550" cy="5153250"/>
          </a:xfrm>
        </p:grpSpPr>
        <p:sp>
          <p:nvSpPr>
            <p:cNvPr id="314" name="Google Shape;314;p17"/>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5" name="Google Shape;315;p17"/>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316" name="Google Shape;316;p17"/>
            <p:cNvCxnSpPr>
              <a:stCxn id="314" idx="1"/>
              <a:endCxn id="314" idx="3"/>
            </p:cNvCxnSpPr>
            <p:nvPr/>
          </p:nvCxnSpPr>
          <p:spPr>
            <a:xfrm>
              <a:off x="-9525" y="2562225"/>
              <a:ext cx="5143500" cy="0"/>
            </a:xfrm>
            <a:prstGeom prst="straightConnector1">
              <a:avLst/>
            </a:prstGeom>
            <a:noFill/>
            <a:ln w="9525" cap="flat" cmpd="sng">
              <a:solidFill>
                <a:schemeClr val="lt1"/>
              </a:solidFill>
              <a:prstDash val="solid"/>
              <a:round/>
              <a:headEnd type="none" w="med" len="med"/>
              <a:tailEnd type="none" w="med" len="med"/>
            </a:ln>
          </p:spPr>
        </p:cxnSp>
        <p:sp>
          <p:nvSpPr>
            <p:cNvPr id="317" name="Google Shape;317;p17"/>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18" name="Google Shape;318;p17"/>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319" name="Google Shape;319;p17"/>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320" name="Google Shape;320;p17"/>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321" name="Google Shape;321;p17"/>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322" name="Google Shape;322;p17"/>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323" name="Google Shape;323;p17"/>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324" name="Google Shape;324;p17"/>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325" name="Google Shape;325;p17"/>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326" name="Google Shape;326;p17"/>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327" name="Google Shape;327;p17"/>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sp>
        <p:nvSpPr>
          <p:cNvPr id="328" name="Google Shape;328;p17"/>
          <p:cNvSpPr/>
          <p:nvPr/>
        </p:nvSpPr>
        <p:spPr>
          <a:xfrm>
            <a:off x="8886825" y="125"/>
            <a:ext cx="257100" cy="51435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7"/>
          <p:cNvSpPr/>
          <p:nvPr/>
        </p:nvSpPr>
        <p:spPr>
          <a:xfrm>
            <a:off x="0" y="125"/>
            <a:ext cx="257100" cy="51435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30" name="Google Shape;330;p17"/>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331" name="Google Shape;331;p17"/>
          <p:cNvSpPr txBox="1">
            <a:spLocks noGrp="1"/>
          </p:cNvSpPr>
          <p:nvPr>
            <p:ph type="title"/>
          </p:nvPr>
        </p:nvSpPr>
        <p:spPr>
          <a:xfrm>
            <a:off x="713400" y="1944000"/>
            <a:ext cx="3775500" cy="125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332" name="Google Shape;332;p17"/>
          <p:cNvSpPr txBox="1">
            <a:spLocks noGrp="1"/>
          </p:cNvSpPr>
          <p:nvPr>
            <p:ph type="subTitle" idx="1"/>
          </p:nvPr>
        </p:nvSpPr>
        <p:spPr>
          <a:xfrm>
            <a:off x="5431013" y="801774"/>
            <a:ext cx="25137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33" name="Google Shape;333;p17"/>
          <p:cNvSpPr txBox="1">
            <a:spLocks noGrp="1"/>
          </p:cNvSpPr>
          <p:nvPr>
            <p:ph type="subTitle" idx="2"/>
          </p:nvPr>
        </p:nvSpPr>
        <p:spPr>
          <a:xfrm>
            <a:off x="5431013" y="1111140"/>
            <a:ext cx="25137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334" name="Google Shape;334;p17"/>
          <p:cNvSpPr txBox="1">
            <a:spLocks noGrp="1"/>
          </p:cNvSpPr>
          <p:nvPr>
            <p:ph type="subTitle" idx="3"/>
          </p:nvPr>
        </p:nvSpPr>
        <p:spPr>
          <a:xfrm>
            <a:off x="5431013" y="2085753"/>
            <a:ext cx="25137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35" name="Google Shape;335;p17"/>
          <p:cNvSpPr txBox="1">
            <a:spLocks noGrp="1"/>
          </p:cNvSpPr>
          <p:nvPr>
            <p:ph type="subTitle" idx="4"/>
          </p:nvPr>
        </p:nvSpPr>
        <p:spPr>
          <a:xfrm>
            <a:off x="5431013" y="2396957"/>
            <a:ext cx="25137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336" name="Google Shape;336;p17"/>
          <p:cNvSpPr txBox="1">
            <a:spLocks noGrp="1"/>
          </p:cNvSpPr>
          <p:nvPr>
            <p:ph type="subTitle" idx="5"/>
          </p:nvPr>
        </p:nvSpPr>
        <p:spPr>
          <a:xfrm>
            <a:off x="5431013" y="3369732"/>
            <a:ext cx="25137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37" name="Google Shape;337;p17"/>
          <p:cNvSpPr txBox="1">
            <a:spLocks noGrp="1"/>
          </p:cNvSpPr>
          <p:nvPr>
            <p:ph type="subTitle" idx="6"/>
          </p:nvPr>
        </p:nvSpPr>
        <p:spPr>
          <a:xfrm>
            <a:off x="5431013" y="3682775"/>
            <a:ext cx="25137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338"/>
        <p:cNvGrpSpPr/>
        <p:nvPr/>
      </p:nvGrpSpPr>
      <p:grpSpPr>
        <a:xfrm>
          <a:off x="0" y="0"/>
          <a:ext cx="0" cy="0"/>
          <a:chOff x="0" y="0"/>
          <a:chExt cx="0" cy="0"/>
        </a:xfrm>
      </p:grpSpPr>
      <p:grpSp>
        <p:nvGrpSpPr>
          <p:cNvPr id="339" name="Google Shape;339;p18"/>
          <p:cNvGrpSpPr/>
          <p:nvPr/>
        </p:nvGrpSpPr>
        <p:grpSpPr>
          <a:xfrm>
            <a:off x="-9525" y="125"/>
            <a:ext cx="9163125" cy="5171875"/>
            <a:chOff x="-9525" y="125"/>
            <a:chExt cx="9163125" cy="5171875"/>
          </a:xfrm>
        </p:grpSpPr>
        <p:cxnSp>
          <p:nvCxnSpPr>
            <p:cNvPr id="340" name="Google Shape;340;p18"/>
            <p:cNvCxnSpPr/>
            <p:nvPr/>
          </p:nvCxnSpPr>
          <p:spPr>
            <a:xfrm>
              <a:off x="-9525" y="1571625"/>
              <a:ext cx="9153600" cy="0"/>
            </a:xfrm>
            <a:prstGeom prst="straightConnector1">
              <a:avLst/>
            </a:prstGeom>
            <a:noFill/>
            <a:ln w="9525" cap="flat" cmpd="sng">
              <a:solidFill>
                <a:schemeClr val="lt1"/>
              </a:solidFill>
              <a:prstDash val="solid"/>
              <a:round/>
              <a:headEnd type="none" w="med" len="med"/>
              <a:tailEnd type="none" w="med" len="med"/>
            </a:ln>
          </p:spPr>
        </p:cxnSp>
        <p:cxnSp>
          <p:nvCxnSpPr>
            <p:cNvPr id="341" name="Google Shape;341;p18"/>
            <p:cNvCxnSpPr/>
            <p:nvPr/>
          </p:nvCxnSpPr>
          <p:spPr>
            <a:xfrm>
              <a:off x="-9525" y="3091388"/>
              <a:ext cx="9153600" cy="0"/>
            </a:xfrm>
            <a:prstGeom prst="straightConnector1">
              <a:avLst/>
            </a:prstGeom>
            <a:noFill/>
            <a:ln w="9525" cap="flat" cmpd="sng">
              <a:solidFill>
                <a:schemeClr val="lt1"/>
              </a:solidFill>
              <a:prstDash val="solid"/>
              <a:round/>
              <a:headEnd type="none" w="med" len="med"/>
              <a:tailEnd type="none" w="med" len="med"/>
            </a:ln>
          </p:spPr>
        </p:cxnSp>
        <p:cxnSp>
          <p:nvCxnSpPr>
            <p:cNvPr id="342" name="Google Shape;342;p18"/>
            <p:cNvCxnSpPr/>
            <p:nvPr/>
          </p:nvCxnSpPr>
          <p:spPr>
            <a:xfrm>
              <a:off x="-9525" y="4611150"/>
              <a:ext cx="9153600" cy="0"/>
            </a:xfrm>
            <a:prstGeom prst="straightConnector1">
              <a:avLst/>
            </a:prstGeom>
            <a:noFill/>
            <a:ln w="9525" cap="flat" cmpd="sng">
              <a:solidFill>
                <a:schemeClr val="lt1"/>
              </a:solidFill>
              <a:prstDash val="solid"/>
              <a:round/>
              <a:headEnd type="none" w="med" len="med"/>
              <a:tailEnd type="none" w="med" len="med"/>
            </a:ln>
          </p:spPr>
        </p:cxnSp>
        <p:sp>
          <p:nvSpPr>
            <p:cNvPr id="343" name="Google Shape;343;p18"/>
            <p:cNvSpPr/>
            <p:nvPr/>
          </p:nvSpPr>
          <p:spPr>
            <a:xfrm>
              <a:off x="0" y="125"/>
              <a:ext cx="9153600" cy="4023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44" name="Google Shape;344;p18"/>
            <p:cNvCxnSpPr/>
            <p:nvPr/>
          </p:nvCxnSpPr>
          <p:spPr>
            <a:xfrm>
              <a:off x="490575" y="19050"/>
              <a:ext cx="0" cy="5133900"/>
            </a:xfrm>
            <a:prstGeom prst="straightConnector1">
              <a:avLst/>
            </a:prstGeom>
            <a:noFill/>
            <a:ln w="9525" cap="flat" cmpd="sng">
              <a:solidFill>
                <a:schemeClr val="lt1"/>
              </a:solidFill>
              <a:prstDash val="solid"/>
              <a:round/>
              <a:headEnd type="none" w="med" len="med"/>
              <a:tailEnd type="none" w="med" len="med"/>
            </a:ln>
          </p:spPr>
        </p:cxnSp>
        <p:cxnSp>
          <p:nvCxnSpPr>
            <p:cNvPr id="345" name="Google Shape;345;p18"/>
            <p:cNvCxnSpPr/>
            <p:nvPr/>
          </p:nvCxnSpPr>
          <p:spPr>
            <a:xfrm>
              <a:off x="8643975" y="19050"/>
              <a:ext cx="0" cy="5133900"/>
            </a:xfrm>
            <a:prstGeom prst="straightConnector1">
              <a:avLst/>
            </a:prstGeom>
            <a:noFill/>
            <a:ln w="9525" cap="flat" cmpd="sng">
              <a:solidFill>
                <a:schemeClr val="lt1"/>
              </a:solidFill>
              <a:prstDash val="solid"/>
              <a:round/>
              <a:headEnd type="none" w="med" len="med"/>
              <a:tailEnd type="none" w="med" len="med"/>
            </a:ln>
          </p:spPr>
        </p:cxnSp>
        <p:cxnSp>
          <p:nvCxnSpPr>
            <p:cNvPr id="346" name="Google Shape;346;p18"/>
            <p:cNvCxnSpPr/>
            <p:nvPr/>
          </p:nvCxnSpPr>
          <p:spPr>
            <a:xfrm>
              <a:off x="3208375" y="1562100"/>
              <a:ext cx="0" cy="3590700"/>
            </a:xfrm>
            <a:prstGeom prst="straightConnector1">
              <a:avLst/>
            </a:prstGeom>
            <a:noFill/>
            <a:ln w="9525" cap="flat" cmpd="sng">
              <a:solidFill>
                <a:schemeClr val="lt1"/>
              </a:solidFill>
              <a:prstDash val="solid"/>
              <a:round/>
              <a:headEnd type="none" w="med" len="med"/>
              <a:tailEnd type="none" w="med" len="med"/>
            </a:ln>
          </p:spPr>
        </p:cxnSp>
        <p:sp>
          <p:nvSpPr>
            <p:cNvPr id="347" name="Google Shape;347;p18"/>
            <p:cNvSpPr/>
            <p:nvPr/>
          </p:nvSpPr>
          <p:spPr>
            <a:xfrm rot="-5400000">
              <a:off x="7591517" y="19168"/>
              <a:ext cx="1552669" cy="1552294"/>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48" name="Google Shape;348;p18"/>
            <p:cNvCxnSpPr/>
            <p:nvPr/>
          </p:nvCxnSpPr>
          <p:spPr>
            <a:xfrm>
              <a:off x="7591700" y="19050"/>
              <a:ext cx="0" cy="1562100"/>
            </a:xfrm>
            <a:prstGeom prst="straightConnector1">
              <a:avLst/>
            </a:prstGeom>
            <a:noFill/>
            <a:ln w="9525" cap="flat" cmpd="sng">
              <a:solidFill>
                <a:schemeClr val="lt1"/>
              </a:solidFill>
              <a:prstDash val="solid"/>
              <a:round/>
              <a:headEnd type="none" w="med" len="med"/>
              <a:tailEnd type="none" w="med" len="med"/>
            </a:ln>
          </p:spPr>
        </p:cxnSp>
        <p:cxnSp>
          <p:nvCxnSpPr>
            <p:cNvPr id="349" name="Google Shape;349;p18"/>
            <p:cNvCxnSpPr/>
            <p:nvPr/>
          </p:nvCxnSpPr>
          <p:spPr>
            <a:xfrm>
              <a:off x="7591425" y="190500"/>
              <a:ext cx="1552800" cy="0"/>
            </a:xfrm>
            <a:prstGeom prst="straightConnector1">
              <a:avLst/>
            </a:prstGeom>
            <a:noFill/>
            <a:ln w="9525" cap="flat" cmpd="sng">
              <a:solidFill>
                <a:schemeClr val="lt1"/>
              </a:solidFill>
              <a:prstDash val="solid"/>
              <a:round/>
              <a:headEnd type="none" w="med" len="med"/>
              <a:tailEnd type="none" w="med" len="med"/>
            </a:ln>
          </p:spPr>
        </p:cxnSp>
        <p:cxnSp>
          <p:nvCxnSpPr>
            <p:cNvPr id="350" name="Google Shape;350;p18"/>
            <p:cNvCxnSpPr/>
            <p:nvPr/>
          </p:nvCxnSpPr>
          <p:spPr>
            <a:xfrm>
              <a:off x="7591425" y="180975"/>
              <a:ext cx="1057500" cy="1400400"/>
            </a:xfrm>
            <a:prstGeom prst="straightConnector1">
              <a:avLst/>
            </a:prstGeom>
            <a:noFill/>
            <a:ln w="9525" cap="flat" cmpd="sng">
              <a:solidFill>
                <a:schemeClr val="lt1"/>
              </a:solidFill>
              <a:prstDash val="solid"/>
              <a:round/>
              <a:headEnd type="none" w="med" len="med"/>
              <a:tailEnd type="none" w="med" len="med"/>
            </a:ln>
          </p:spPr>
        </p:cxnSp>
        <p:cxnSp>
          <p:nvCxnSpPr>
            <p:cNvPr id="351" name="Google Shape;351;p18"/>
            <p:cNvCxnSpPr/>
            <p:nvPr/>
          </p:nvCxnSpPr>
          <p:spPr>
            <a:xfrm>
              <a:off x="5926175" y="1562100"/>
              <a:ext cx="0" cy="3590700"/>
            </a:xfrm>
            <a:prstGeom prst="straightConnector1">
              <a:avLst/>
            </a:prstGeom>
            <a:noFill/>
            <a:ln w="9525" cap="flat" cmpd="sng">
              <a:solidFill>
                <a:schemeClr val="lt1"/>
              </a:solidFill>
              <a:prstDash val="solid"/>
              <a:round/>
              <a:headEnd type="none" w="med" len="med"/>
              <a:tailEnd type="none" w="med" len="med"/>
            </a:ln>
          </p:spPr>
        </p:cxnSp>
        <p:cxnSp>
          <p:nvCxnSpPr>
            <p:cNvPr id="352" name="Google Shape;352;p18"/>
            <p:cNvCxnSpPr/>
            <p:nvPr/>
          </p:nvCxnSpPr>
          <p:spPr>
            <a:xfrm>
              <a:off x="0" y="4610100"/>
              <a:ext cx="495300" cy="561900"/>
            </a:xfrm>
            <a:prstGeom prst="straightConnector1">
              <a:avLst/>
            </a:prstGeom>
            <a:noFill/>
            <a:ln w="9525" cap="flat" cmpd="sng">
              <a:solidFill>
                <a:schemeClr val="lt1"/>
              </a:solidFill>
              <a:prstDash val="solid"/>
              <a:round/>
              <a:headEnd type="none" w="med" len="med"/>
              <a:tailEnd type="none" w="med" len="med"/>
            </a:ln>
          </p:spPr>
        </p:cxnSp>
      </p:grpSp>
      <p:pic>
        <p:nvPicPr>
          <p:cNvPr id="353" name="Google Shape;353;p18"/>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354" name="Google Shape;354;p18"/>
          <p:cNvSpPr txBox="1">
            <a:spLocks noGrp="1"/>
          </p:cNvSpPr>
          <p:nvPr>
            <p:ph type="title"/>
          </p:nvPr>
        </p:nvSpPr>
        <p:spPr>
          <a:xfrm>
            <a:off x="713100" y="452325"/>
            <a:ext cx="4926300" cy="932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355" name="Google Shape;355;p18"/>
          <p:cNvSpPr txBox="1">
            <a:spLocks noGrp="1"/>
          </p:cNvSpPr>
          <p:nvPr>
            <p:ph type="subTitle" idx="1"/>
          </p:nvPr>
        </p:nvSpPr>
        <p:spPr>
          <a:xfrm>
            <a:off x="713025" y="1871575"/>
            <a:ext cx="22824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56" name="Google Shape;356;p18"/>
          <p:cNvSpPr txBox="1">
            <a:spLocks noGrp="1"/>
          </p:cNvSpPr>
          <p:nvPr>
            <p:ph type="subTitle" idx="2"/>
          </p:nvPr>
        </p:nvSpPr>
        <p:spPr>
          <a:xfrm>
            <a:off x="713025" y="2160303"/>
            <a:ext cx="22824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357" name="Google Shape;357;p18"/>
          <p:cNvSpPr txBox="1">
            <a:spLocks noGrp="1"/>
          </p:cNvSpPr>
          <p:nvPr>
            <p:ph type="subTitle" idx="3"/>
          </p:nvPr>
        </p:nvSpPr>
        <p:spPr>
          <a:xfrm>
            <a:off x="3426075" y="1871575"/>
            <a:ext cx="22824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58" name="Google Shape;358;p18"/>
          <p:cNvSpPr txBox="1">
            <a:spLocks noGrp="1"/>
          </p:cNvSpPr>
          <p:nvPr>
            <p:ph type="subTitle" idx="4"/>
          </p:nvPr>
        </p:nvSpPr>
        <p:spPr>
          <a:xfrm>
            <a:off x="3426075" y="2160303"/>
            <a:ext cx="22824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359" name="Google Shape;359;p18"/>
          <p:cNvSpPr txBox="1">
            <a:spLocks noGrp="1"/>
          </p:cNvSpPr>
          <p:nvPr>
            <p:ph type="subTitle" idx="5"/>
          </p:nvPr>
        </p:nvSpPr>
        <p:spPr>
          <a:xfrm>
            <a:off x="6148625" y="1871575"/>
            <a:ext cx="22824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60" name="Google Shape;360;p18"/>
          <p:cNvSpPr txBox="1">
            <a:spLocks noGrp="1"/>
          </p:cNvSpPr>
          <p:nvPr>
            <p:ph type="subTitle" idx="6"/>
          </p:nvPr>
        </p:nvSpPr>
        <p:spPr>
          <a:xfrm>
            <a:off x="6148625" y="2160303"/>
            <a:ext cx="22824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361" name="Google Shape;361;p18"/>
          <p:cNvSpPr txBox="1">
            <a:spLocks noGrp="1"/>
          </p:cNvSpPr>
          <p:nvPr>
            <p:ph type="subTitle" idx="7"/>
          </p:nvPr>
        </p:nvSpPr>
        <p:spPr>
          <a:xfrm>
            <a:off x="713025" y="3390925"/>
            <a:ext cx="22824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62" name="Google Shape;362;p18"/>
          <p:cNvSpPr txBox="1">
            <a:spLocks noGrp="1"/>
          </p:cNvSpPr>
          <p:nvPr>
            <p:ph type="subTitle" idx="8"/>
          </p:nvPr>
        </p:nvSpPr>
        <p:spPr>
          <a:xfrm>
            <a:off x="713025" y="3684988"/>
            <a:ext cx="22824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363" name="Google Shape;363;p18"/>
          <p:cNvSpPr txBox="1">
            <a:spLocks noGrp="1"/>
          </p:cNvSpPr>
          <p:nvPr>
            <p:ph type="subTitle" idx="9"/>
          </p:nvPr>
        </p:nvSpPr>
        <p:spPr>
          <a:xfrm>
            <a:off x="3426075" y="3390908"/>
            <a:ext cx="22824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64" name="Google Shape;364;p18"/>
          <p:cNvSpPr txBox="1">
            <a:spLocks noGrp="1"/>
          </p:cNvSpPr>
          <p:nvPr>
            <p:ph type="subTitle" idx="13"/>
          </p:nvPr>
        </p:nvSpPr>
        <p:spPr>
          <a:xfrm>
            <a:off x="3426075" y="3684977"/>
            <a:ext cx="22824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365" name="Google Shape;365;p18"/>
          <p:cNvSpPr txBox="1">
            <a:spLocks noGrp="1"/>
          </p:cNvSpPr>
          <p:nvPr>
            <p:ph type="subTitle" idx="14"/>
          </p:nvPr>
        </p:nvSpPr>
        <p:spPr>
          <a:xfrm>
            <a:off x="6148625" y="3390908"/>
            <a:ext cx="22824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66" name="Google Shape;366;p18"/>
          <p:cNvSpPr txBox="1">
            <a:spLocks noGrp="1"/>
          </p:cNvSpPr>
          <p:nvPr>
            <p:ph type="subTitle" idx="15"/>
          </p:nvPr>
        </p:nvSpPr>
        <p:spPr>
          <a:xfrm>
            <a:off x="6148625" y="3684977"/>
            <a:ext cx="22824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2_1">
    <p:spTree>
      <p:nvGrpSpPr>
        <p:cNvPr id="1" name="Shape 367"/>
        <p:cNvGrpSpPr/>
        <p:nvPr/>
      </p:nvGrpSpPr>
      <p:grpSpPr>
        <a:xfrm>
          <a:off x="0" y="0"/>
          <a:ext cx="0" cy="0"/>
          <a:chOff x="0" y="0"/>
          <a:chExt cx="0" cy="0"/>
        </a:xfrm>
      </p:grpSpPr>
      <p:sp>
        <p:nvSpPr>
          <p:cNvPr id="368" name="Google Shape;368;p19"/>
          <p:cNvSpPr/>
          <p:nvPr/>
        </p:nvSpPr>
        <p:spPr>
          <a:xfrm>
            <a:off x="0" y="4610257"/>
            <a:ext cx="9144000" cy="5334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69" name="Google Shape;369;p19"/>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370" name="Google Shape;370;p19"/>
          <p:cNvSpPr/>
          <p:nvPr/>
        </p:nvSpPr>
        <p:spPr>
          <a:xfrm>
            <a:off x="7143750" y="0"/>
            <a:ext cx="20001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71" name="Google Shape;371;p19"/>
          <p:cNvCxnSpPr/>
          <p:nvPr/>
        </p:nvCxnSpPr>
        <p:spPr>
          <a:xfrm>
            <a:off x="-9525" y="1505025"/>
            <a:ext cx="9134700" cy="0"/>
          </a:xfrm>
          <a:prstGeom prst="straightConnector1">
            <a:avLst/>
          </a:prstGeom>
          <a:noFill/>
          <a:ln w="9525" cap="flat" cmpd="sng">
            <a:solidFill>
              <a:schemeClr val="lt1"/>
            </a:solidFill>
            <a:prstDash val="solid"/>
            <a:round/>
            <a:headEnd type="none" w="med" len="med"/>
            <a:tailEnd type="none" w="med" len="med"/>
          </a:ln>
        </p:spPr>
      </p:cxnSp>
      <p:cxnSp>
        <p:nvCxnSpPr>
          <p:cNvPr id="372" name="Google Shape;372;p19"/>
          <p:cNvCxnSpPr/>
          <p:nvPr/>
        </p:nvCxnSpPr>
        <p:spPr>
          <a:xfrm>
            <a:off x="-9525" y="5143500"/>
            <a:ext cx="9134700" cy="0"/>
          </a:xfrm>
          <a:prstGeom prst="straightConnector1">
            <a:avLst/>
          </a:prstGeom>
          <a:noFill/>
          <a:ln w="9525" cap="flat" cmpd="sng">
            <a:solidFill>
              <a:schemeClr val="lt1"/>
            </a:solidFill>
            <a:prstDash val="solid"/>
            <a:round/>
            <a:headEnd type="none" w="med" len="med"/>
            <a:tailEnd type="none" w="med" len="med"/>
          </a:ln>
        </p:spPr>
      </p:cxnSp>
      <p:cxnSp>
        <p:nvCxnSpPr>
          <p:cNvPr id="373" name="Google Shape;373;p19"/>
          <p:cNvCxnSpPr/>
          <p:nvPr/>
        </p:nvCxnSpPr>
        <p:spPr>
          <a:xfrm>
            <a:off x="-9525" y="4604088"/>
            <a:ext cx="9134700" cy="0"/>
          </a:xfrm>
          <a:prstGeom prst="straightConnector1">
            <a:avLst/>
          </a:prstGeom>
          <a:noFill/>
          <a:ln w="9525" cap="flat" cmpd="sng">
            <a:solidFill>
              <a:schemeClr val="lt1"/>
            </a:solidFill>
            <a:prstDash val="solid"/>
            <a:round/>
            <a:headEnd type="none" w="med" len="med"/>
            <a:tailEnd type="none" w="med" len="med"/>
          </a:ln>
        </p:spPr>
      </p:cxnSp>
      <p:cxnSp>
        <p:nvCxnSpPr>
          <p:cNvPr id="374" name="Google Shape;374;p19"/>
          <p:cNvCxnSpPr/>
          <p:nvPr/>
        </p:nvCxnSpPr>
        <p:spPr>
          <a:xfrm>
            <a:off x="-9525" y="3053401"/>
            <a:ext cx="9172500" cy="0"/>
          </a:xfrm>
          <a:prstGeom prst="straightConnector1">
            <a:avLst/>
          </a:prstGeom>
          <a:noFill/>
          <a:ln w="9525" cap="flat" cmpd="sng">
            <a:solidFill>
              <a:schemeClr val="lt1"/>
            </a:solidFill>
            <a:prstDash val="solid"/>
            <a:round/>
            <a:headEnd type="none" w="med" len="med"/>
            <a:tailEnd type="none" w="med" len="med"/>
          </a:ln>
        </p:spPr>
      </p:cxnSp>
      <p:cxnSp>
        <p:nvCxnSpPr>
          <p:cNvPr id="375" name="Google Shape;375;p19"/>
          <p:cNvCxnSpPr/>
          <p:nvPr/>
        </p:nvCxnSpPr>
        <p:spPr>
          <a:xfrm>
            <a:off x="3567113" y="1504950"/>
            <a:ext cx="0" cy="3105300"/>
          </a:xfrm>
          <a:prstGeom prst="straightConnector1">
            <a:avLst/>
          </a:prstGeom>
          <a:noFill/>
          <a:ln w="9525" cap="flat" cmpd="sng">
            <a:solidFill>
              <a:schemeClr val="lt1"/>
            </a:solidFill>
            <a:prstDash val="solid"/>
            <a:round/>
            <a:headEnd type="none" w="med" len="med"/>
            <a:tailEnd type="none" w="med" len="med"/>
          </a:ln>
        </p:spPr>
      </p:cxnSp>
      <p:cxnSp>
        <p:nvCxnSpPr>
          <p:cNvPr id="376" name="Google Shape;376;p19"/>
          <p:cNvCxnSpPr/>
          <p:nvPr/>
        </p:nvCxnSpPr>
        <p:spPr>
          <a:xfrm>
            <a:off x="589575"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377" name="Google Shape;377;p19"/>
          <p:cNvCxnSpPr/>
          <p:nvPr/>
        </p:nvCxnSpPr>
        <p:spPr>
          <a:xfrm>
            <a:off x="7153275" y="9525"/>
            <a:ext cx="2000400" cy="3043800"/>
          </a:xfrm>
          <a:prstGeom prst="straightConnector1">
            <a:avLst/>
          </a:prstGeom>
          <a:noFill/>
          <a:ln w="9525" cap="flat" cmpd="sng">
            <a:solidFill>
              <a:schemeClr val="lt1"/>
            </a:solidFill>
            <a:prstDash val="solid"/>
            <a:round/>
            <a:headEnd type="none" w="med" len="med"/>
            <a:tailEnd type="none" w="med" len="med"/>
          </a:ln>
        </p:spPr>
      </p:cxnSp>
      <p:cxnSp>
        <p:nvCxnSpPr>
          <p:cNvPr id="378" name="Google Shape;378;p19"/>
          <p:cNvCxnSpPr/>
          <p:nvPr/>
        </p:nvCxnSpPr>
        <p:spPr>
          <a:xfrm flipH="1">
            <a:off x="7143600" y="28788"/>
            <a:ext cx="2000400" cy="3024300"/>
          </a:xfrm>
          <a:prstGeom prst="straightConnector1">
            <a:avLst/>
          </a:prstGeom>
          <a:noFill/>
          <a:ln w="9525" cap="flat" cmpd="sng">
            <a:solidFill>
              <a:schemeClr val="lt1"/>
            </a:solidFill>
            <a:prstDash val="solid"/>
            <a:round/>
            <a:headEnd type="none" w="med" len="med"/>
            <a:tailEnd type="none" w="med" len="med"/>
          </a:ln>
        </p:spPr>
      </p:cxnSp>
      <p:cxnSp>
        <p:nvCxnSpPr>
          <p:cNvPr id="379" name="Google Shape;379;p19"/>
          <p:cNvCxnSpPr/>
          <p:nvPr/>
        </p:nvCxnSpPr>
        <p:spPr>
          <a:xfrm>
            <a:off x="7162800" y="9525"/>
            <a:ext cx="1981200" cy="5143500"/>
          </a:xfrm>
          <a:prstGeom prst="straightConnector1">
            <a:avLst/>
          </a:prstGeom>
          <a:noFill/>
          <a:ln w="9525" cap="flat" cmpd="sng">
            <a:solidFill>
              <a:schemeClr val="lt1"/>
            </a:solidFill>
            <a:prstDash val="solid"/>
            <a:round/>
            <a:headEnd type="none" w="med" len="med"/>
            <a:tailEnd type="none" w="med" len="med"/>
          </a:ln>
        </p:spPr>
      </p:cxnSp>
      <p:cxnSp>
        <p:nvCxnSpPr>
          <p:cNvPr id="380" name="Google Shape;380;p19"/>
          <p:cNvCxnSpPr/>
          <p:nvPr/>
        </p:nvCxnSpPr>
        <p:spPr>
          <a:xfrm flipH="1">
            <a:off x="7143825" y="9525"/>
            <a:ext cx="2009700" cy="5124600"/>
          </a:xfrm>
          <a:prstGeom prst="straightConnector1">
            <a:avLst/>
          </a:prstGeom>
          <a:noFill/>
          <a:ln w="9525" cap="flat" cmpd="sng">
            <a:solidFill>
              <a:schemeClr val="lt1"/>
            </a:solidFill>
            <a:prstDash val="solid"/>
            <a:round/>
            <a:headEnd type="none" w="med" len="med"/>
            <a:tailEnd type="none" w="med" len="med"/>
          </a:ln>
        </p:spPr>
      </p:cxnSp>
      <p:cxnSp>
        <p:nvCxnSpPr>
          <p:cNvPr id="381" name="Google Shape;381;p19"/>
          <p:cNvCxnSpPr>
            <a:stCxn id="370" idx="0"/>
            <a:endCxn id="370" idx="2"/>
          </p:cNvCxnSpPr>
          <p:nvPr/>
        </p:nvCxnSpPr>
        <p:spPr>
          <a:xfrm>
            <a:off x="8143800"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382" name="Google Shape;382;p19"/>
          <p:cNvCxnSpPr/>
          <p:nvPr/>
        </p:nvCxnSpPr>
        <p:spPr>
          <a:xfrm>
            <a:off x="7153275" y="752550"/>
            <a:ext cx="1971900" cy="0"/>
          </a:xfrm>
          <a:prstGeom prst="straightConnector1">
            <a:avLst/>
          </a:prstGeom>
          <a:noFill/>
          <a:ln w="9525" cap="flat" cmpd="sng">
            <a:solidFill>
              <a:schemeClr val="lt1"/>
            </a:solidFill>
            <a:prstDash val="solid"/>
            <a:round/>
            <a:headEnd type="none" w="med" len="med"/>
            <a:tailEnd type="none" w="med" len="med"/>
          </a:ln>
        </p:spPr>
      </p:cxnSp>
      <p:cxnSp>
        <p:nvCxnSpPr>
          <p:cNvPr id="383" name="Google Shape;383;p19"/>
          <p:cNvCxnSpPr/>
          <p:nvPr/>
        </p:nvCxnSpPr>
        <p:spPr>
          <a:xfrm>
            <a:off x="7153275" y="2571750"/>
            <a:ext cx="1971900" cy="0"/>
          </a:xfrm>
          <a:prstGeom prst="straightConnector1">
            <a:avLst/>
          </a:prstGeom>
          <a:noFill/>
          <a:ln w="9525" cap="flat" cmpd="sng">
            <a:solidFill>
              <a:schemeClr val="lt1"/>
            </a:solidFill>
            <a:prstDash val="solid"/>
            <a:round/>
            <a:headEnd type="none" w="med" len="med"/>
            <a:tailEnd type="none" w="med" len="med"/>
          </a:ln>
        </p:spPr>
      </p:cxnSp>
      <p:sp>
        <p:nvSpPr>
          <p:cNvPr id="384" name="Google Shape;384;p19"/>
          <p:cNvSpPr txBox="1">
            <a:spLocks noGrp="1"/>
          </p:cNvSpPr>
          <p:nvPr>
            <p:ph type="subTitle" idx="1"/>
          </p:nvPr>
        </p:nvSpPr>
        <p:spPr>
          <a:xfrm>
            <a:off x="720300" y="1665713"/>
            <a:ext cx="25563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85" name="Google Shape;385;p19"/>
          <p:cNvSpPr txBox="1">
            <a:spLocks noGrp="1"/>
          </p:cNvSpPr>
          <p:nvPr>
            <p:ph type="subTitle" idx="2"/>
          </p:nvPr>
        </p:nvSpPr>
        <p:spPr>
          <a:xfrm>
            <a:off x="720303" y="1969321"/>
            <a:ext cx="2556300" cy="923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386" name="Google Shape;386;p19"/>
          <p:cNvSpPr txBox="1">
            <a:spLocks noGrp="1"/>
          </p:cNvSpPr>
          <p:nvPr>
            <p:ph type="subTitle" idx="3"/>
          </p:nvPr>
        </p:nvSpPr>
        <p:spPr>
          <a:xfrm>
            <a:off x="3720575" y="1665713"/>
            <a:ext cx="25563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87" name="Google Shape;387;p19"/>
          <p:cNvSpPr txBox="1">
            <a:spLocks noGrp="1"/>
          </p:cNvSpPr>
          <p:nvPr>
            <p:ph type="subTitle" idx="4"/>
          </p:nvPr>
        </p:nvSpPr>
        <p:spPr>
          <a:xfrm>
            <a:off x="3720589" y="1969322"/>
            <a:ext cx="2556300" cy="923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Muli"/>
                <a:ea typeface="Muli"/>
                <a:cs typeface="Muli"/>
                <a:sym typeface="Muli"/>
              </a:defRPr>
            </a:lvl1pPr>
            <a:lvl2pPr lvl="1" rtl="0">
              <a:spcBef>
                <a:spcPts val="0"/>
              </a:spcBef>
              <a:spcAft>
                <a:spcPts val="0"/>
              </a:spcAft>
              <a:buNone/>
              <a:defRPr sz="1600" b="1">
                <a:latin typeface="Muli"/>
                <a:ea typeface="Muli"/>
                <a:cs typeface="Muli"/>
                <a:sym typeface="Muli"/>
              </a:defRPr>
            </a:lvl2pPr>
            <a:lvl3pPr lvl="2" rtl="0">
              <a:spcBef>
                <a:spcPts val="0"/>
              </a:spcBef>
              <a:spcAft>
                <a:spcPts val="0"/>
              </a:spcAft>
              <a:buNone/>
              <a:defRPr sz="1600" b="1">
                <a:latin typeface="Muli"/>
                <a:ea typeface="Muli"/>
                <a:cs typeface="Muli"/>
                <a:sym typeface="Muli"/>
              </a:defRPr>
            </a:lvl3pPr>
            <a:lvl4pPr lvl="3" rtl="0">
              <a:spcBef>
                <a:spcPts val="0"/>
              </a:spcBef>
              <a:spcAft>
                <a:spcPts val="0"/>
              </a:spcAft>
              <a:buNone/>
              <a:defRPr sz="1600" b="1">
                <a:latin typeface="Muli"/>
                <a:ea typeface="Muli"/>
                <a:cs typeface="Muli"/>
                <a:sym typeface="Muli"/>
              </a:defRPr>
            </a:lvl4pPr>
            <a:lvl5pPr lvl="4" rtl="0">
              <a:spcBef>
                <a:spcPts val="0"/>
              </a:spcBef>
              <a:spcAft>
                <a:spcPts val="0"/>
              </a:spcAft>
              <a:buNone/>
              <a:defRPr sz="1600" b="1">
                <a:latin typeface="Muli"/>
                <a:ea typeface="Muli"/>
                <a:cs typeface="Muli"/>
                <a:sym typeface="Muli"/>
              </a:defRPr>
            </a:lvl5pPr>
            <a:lvl6pPr lvl="5" rtl="0">
              <a:spcBef>
                <a:spcPts val="0"/>
              </a:spcBef>
              <a:spcAft>
                <a:spcPts val="0"/>
              </a:spcAft>
              <a:buNone/>
              <a:defRPr sz="1600" b="1">
                <a:latin typeface="Muli"/>
                <a:ea typeface="Muli"/>
                <a:cs typeface="Muli"/>
                <a:sym typeface="Muli"/>
              </a:defRPr>
            </a:lvl6pPr>
            <a:lvl7pPr lvl="6" rtl="0">
              <a:spcBef>
                <a:spcPts val="0"/>
              </a:spcBef>
              <a:spcAft>
                <a:spcPts val="0"/>
              </a:spcAft>
              <a:buNone/>
              <a:defRPr sz="1600" b="1">
                <a:latin typeface="Muli"/>
                <a:ea typeface="Muli"/>
                <a:cs typeface="Muli"/>
                <a:sym typeface="Muli"/>
              </a:defRPr>
            </a:lvl7pPr>
            <a:lvl8pPr lvl="7" rtl="0">
              <a:spcBef>
                <a:spcPts val="0"/>
              </a:spcBef>
              <a:spcAft>
                <a:spcPts val="0"/>
              </a:spcAft>
              <a:buNone/>
              <a:defRPr sz="1600" b="1">
                <a:latin typeface="Muli"/>
                <a:ea typeface="Muli"/>
                <a:cs typeface="Muli"/>
                <a:sym typeface="Muli"/>
              </a:defRPr>
            </a:lvl8pPr>
            <a:lvl9pPr lvl="8" rtl="0">
              <a:spcBef>
                <a:spcPts val="0"/>
              </a:spcBef>
              <a:spcAft>
                <a:spcPts val="0"/>
              </a:spcAft>
              <a:buNone/>
              <a:defRPr sz="1600" b="1">
                <a:latin typeface="Muli"/>
                <a:ea typeface="Muli"/>
                <a:cs typeface="Muli"/>
                <a:sym typeface="Muli"/>
              </a:defRPr>
            </a:lvl9pPr>
          </a:lstStyle>
          <a:p/>
        </p:txBody>
      </p:sp>
      <p:sp>
        <p:nvSpPr>
          <p:cNvPr id="388" name="Google Shape;388;p19"/>
          <p:cNvSpPr txBox="1">
            <a:spLocks noGrp="1"/>
          </p:cNvSpPr>
          <p:nvPr>
            <p:ph type="subTitle" idx="5"/>
          </p:nvPr>
        </p:nvSpPr>
        <p:spPr>
          <a:xfrm>
            <a:off x="720300" y="3215242"/>
            <a:ext cx="25563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89" name="Google Shape;389;p19"/>
          <p:cNvSpPr txBox="1">
            <a:spLocks noGrp="1"/>
          </p:cNvSpPr>
          <p:nvPr>
            <p:ph type="subTitle" idx="6"/>
          </p:nvPr>
        </p:nvSpPr>
        <p:spPr>
          <a:xfrm>
            <a:off x="720303" y="3518851"/>
            <a:ext cx="2556300" cy="923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390" name="Google Shape;390;p19"/>
          <p:cNvSpPr txBox="1">
            <a:spLocks noGrp="1"/>
          </p:cNvSpPr>
          <p:nvPr>
            <p:ph type="subTitle" idx="7"/>
          </p:nvPr>
        </p:nvSpPr>
        <p:spPr>
          <a:xfrm>
            <a:off x="3720575" y="3215244"/>
            <a:ext cx="25563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391" name="Google Shape;391;p19"/>
          <p:cNvSpPr txBox="1">
            <a:spLocks noGrp="1"/>
          </p:cNvSpPr>
          <p:nvPr>
            <p:ph type="subTitle" idx="8"/>
          </p:nvPr>
        </p:nvSpPr>
        <p:spPr>
          <a:xfrm>
            <a:off x="3720589" y="3518852"/>
            <a:ext cx="2556300" cy="923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392" name="Google Shape;392;p19"/>
          <p:cNvSpPr txBox="1">
            <a:spLocks noGrp="1"/>
          </p:cNvSpPr>
          <p:nvPr>
            <p:ph type="title"/>
          </p:nvPr>
        </p:nvSpPr>
        <p:spPr>
          <a:xfrm>
            <a:off x="720300" y="452325"/>
            <a:ext cx="555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2">
  <p:cSld name="CUSTOM_2_1_2">
    <p:spTree>
      <p:nvGrpSpPr>
        <p:cNvPr id="1" name="Shape 393"/>
        <p:cNvGrpSpPr/>
        <p:nvPr/>
      </p:nvGrpSpPr>
      <p:grpSpPr>
        <a:xfrm>
          <a:off x="0" y="0"/>
          <a:ext cx="0" cy="0"/>
          <a:chOff x="0" y="0"/>
          <a:chExt cx="0" cy="0"/>
        </a:xfrm>
      </p:grpSpPr>
      <p:grpSp>
        <p:nvGrpSpPr>
          <p:cNvPr id="394" name="Google Shape;394;p20"/>
          <p:cNvGrpSpPr/>
          <p:nvPr/>
        </p:nvGrpSpPr>
        <p:grpSpPr>
          <a:xfrm>
            <a:off x="-7000" y="-730200"/>
            <a:ext cx="9929200" cy="5887675"/>
            <a:chOff x="-7000" y="-730200"/>
            <a:chExt cx="9929200" cy="5887675"/>
          </a:xfrm>
        </p:grpSpPr>
        <p:sp>
          <p:nvSpPr>
            <p:cNvPr id="395" name="Google Shape;395;p20"/>
            <p:cNvSpPr/>
            <p:nvPr/>
          </p:nvSpPr>
          <p:spPr>
            <a:xfrm>
              <a:off x="-1" y="3027199"/>
              <a:ext cx="1576800" cy="15768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96" name="Google Shape;396;p20"/>
            <p:cNvCxnSpPr/>
            <p:nvPr/>
          </p:nvCxnSpPr>
          <p:spPr>
            <a:xfrm>
              <a:off x="0" y="4604100"/>
              <a:ext cx="9151200" cy="0"/>
            </a:xfrm>
            <a:prstGeom prst="straightConnector1">
              <a:avLst/>
            </a:prstGeom>
            <a:noFill/>
            <a:ln w="9525" cap="flat" cmpd="sng">
              <a:solidFill>
                <a:schemeClr val="lt1"/>
              </a:solidFill>
              <a:prstDash val="solid"/>
              <a:round/>
              <a:headEnd type="none" w="med" len="med"/>
              <a:tailEnd type="none" w="med" len="med"/>
            </a:ln>
          </p:spPr>
        </p:cxnSp>
        <p:cxnSp>
          <p:nvCxnSpPr>
            <p:cNvPr id="397" name="Google Shape;397;p20"/>
            <p:cNvCxnSpPr/>
            <p:nvPr/>
          </p:nvCxnSpPr>
          <p:spPr>
            <a:xfrm>
              <a:off x="0" y="1450275"/>
              <a:ext cx="9151200" cy="0"/>
            </a:xfrm>
            <a:prstGeom prst="straightConnector1">
              <a:avLst/>
            </a:prstGeom>
            <a:noFill/>
            <a:ln w="9525" cap="flat" cmpd="sng">
              <a:solidFill>
                <a:schemeClr val="lt1"/>
              </a:solidFill>
              <a:prstDash val="solid"/>
              <a:round/>
              <a:headEnd type="none" w="med" len="med"/>
              <a:tailEnd type="none" w="med" len="med"/>
            </a:ln>
          </p:spPr>
        </p:cxnSp>
        <p:cxnSp>
          <p:nvCxnSpPr>
            <p:cNvPr id="398" name="Google Shape;398;p20"/>
            <p:cNvCxnSpPr/>
            <p:nvPr/>
          </p:nvCxnSpPr>
          <p:spPr>
            <a:xfrm>
              <a:off x="0" y="3027188"/>
              <a:ext cx="9151200" cy="0"/>
            </a:xfrm>
            <a:prstGeom prst="straightConnector1">
              <a:avLst/>
            </a:prstGeom>
            <a:noFill/>
            <a:ln w="9525" cap="flat" cmpd="sng">
              <a:solidFill>
                <a:schemeClr val="lt1"/>
              </a:solidFill>
              <a:prstDash val="solid"/>
              <a:round/>
              <a:headEnd type="none" w="med" len="med"/>
              <a:tailEnd type="none" w="med" len="med"/>
            </a:ln>
          </p:spPr>
        </p:cxnSp>
        <p:sp>
          <p:nvSpPr>
            <p:cNvPr id="399" name="Google Shape;399;p20"/>
            <p:cNvSpPr/>
            <p:nvPr/>
          </p:nvSpPr>
          <p:spPr>
            <a:xfrm>
              <a:off x="7574399" y="1450274"/>
              <a:ext cx="1576800" cy="15768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0" name="Google Shape;400;p20"/>
            <p:cNvCxnSpPr/>
            <p:nvPr/>
          </p:nvCxnSpPr>
          <p:spPr>
            <a:xfrm>
              <a:off x="7574399" y="0"/>
              <a:ext cx="0" cy="3033900"/>
            </a:xfrm>
            <a:prstGeom prst="straightConnector1">
              <a:avLst/>
            </a:prstGeom>
            <a:noFill/>
            <a:ln w="9525" cap="flat" cmpd="sng">
              <a:solidFill>
                <a:schemeClr val="lt1"/>
              </a:solidFill>
              <a:prstDash val="solid"/>
              <a:round/>
              <a:headEnd type="none" w="med" len="med"/>
              <a:tailEnd type="none" w="med" len="med"/>
            </a:ln>
          </p:spPr>
        </p:cxnSp>
        <p:cxnSp>
          <p:nvCxnSpPr>
            <p:cNvPr id="401" name="Google Shape;401;p20"/>
            <p:cNvCxnSpPr/>
            <p:nvPr/>
          </p:nvCxnSpPr>
          <p:spPr>
            <a:xfrm>
              <a:off x="1576799" y="3033900"/>
              <a:ext cx="0" cy="2109600"/>
            </a:xfrm>
            <a:prstGeom prst="straightConnector1">
              <a:avLst/>
            </a:prstGeom>
            <a:noFill/>
            <a:ln w="9525" cap="flat" cmpd="sng">
              <a:solidFill>
                <a:schemeClr val="lt1"/>
              </a:solidFill>
              <a:prstDash val="solid"/>
              <a:round/>
              <a:headEnd type="none" w="med" len="med"/>
              <a:tailEnd type="none" w="med" len="med"/>
            </a:ln>
          </p:spPr>
        </p:cxnSp>
        <p:cxnSp>
          <p:nvCxnSpPr>
            <p:cNvPr id="402" name="Google Shape;402;p20"/>
            <p:cNvCxnSpPr/>
            <p:nvPr/>
          </p:nvCxnSpPr>
          <p:spPr>
            <a:xfrm>
              <a:off x="8362799" y="0"/>
              <a:ext cx="0" cy="1460400"/>
            </a:xfrm>
            <a:prstGeom prst="straightConnector1">
              <a:avLst/>
            </a:prstGeom>
            <a:noFill/>
            <a:ln w="9525" cap="flat" cmpd="sng">
              <a:solidFill>
                <a:schemeClr val="lt1"/>
              </a:solidFill>
              <a:prstDash val="solid"/>
              <a:round/>
              <a:headEnd type="none" w="med" len="med"/>
              <a:tailEnd type="none" w="med" len="med"/>
            </a:ln>
          </p:spPr>
        </p:cxnSp>
        <p:cxnSp>
          <p:nvCxnSpPr>
            <p:cNvPr id="403" name="Google Shape;403;p20"/>
            <p:cNvCxnSpPr/>
            <p:nvPr/>
          </p:nvCxnSpPr>
          <p:spPr>
            <a:xfrm rot="10800000">
              <a:off x="7574250" y="730200"/>
              <a:ext cx="1576800" cy="0"/>
            </a:xfrm>
            <a:prstGeom prst="straightConnector1">
              <a:avLst/>
            </a:prstGeom>
            <a:noFill/>
            <a:ln w="9525" cap="flat" cmpd="sng">
              <a:solidFill>
                <a:schemeClr val="lt1"/>
              </a:solidFill>
              <a:prstDash val="solid"/>
              <a:round/>
              <a:headEnd type="none" w="med" len="med"/>
              <a:tailEnd type="none" w="med" len="med"/>
            </a:ln>
          </p:spPr>
        </p:cxnSp>
        <p:cxnSp>
          <p:nvCxnSpPr>
            <p:cNvPr id="404" name="Google Shape;404;p20"/>
            <p:cNvCxnSpPr/>
            <p:nvPr/>
          </p:nvCxnSpPr>
          <p:spPr>
            <a:xfrm flipH="1">
              <a:off x="-7000" y="4607275"/>
              <a:ext cx="1594500" cy="550200"/>
            </a:xfrm>
            <a:prstGeom prst="straightConnector1">
              <a:avLst/>
            </a:prstGeom>
            <a:noFill/>
            <a:ln w="9525" cap="flat" cmpd="sng">
              <a:solidFill>
                <a:schemeClr val="lt1"/>
              </a:solidFill>
              <a:prstDash val="solid"/>
              <a:round/>
              <a:headEnd type="none" w="med" len="med"/>
              <a:tailEnd type="none" w="med" len="med"/>
            </a:ln>
          </p:spPr>
        </p:cxnSp>
        <p:sp>
          <p:nvSpPr>
            <p:cNvPr id="405" name="Google Shape;405;p20"/>
            <p:cNvSpPr/>
            <p:nvPr/>
          </p:nvSpPr>
          <p:spPr>
            <a:xfrm>
              <a:off x="8362800" y="-730200"/>
              <a:ext cx="1559400" cy="1460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406" name="Google Shape;406;p20"/>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407" name="Google Shape;407;p20"/>
          <p:cNvSpPr txBox="1">
            <a:spLocks noGrp="1"/>
          </p:cNvSpPr>
          <p:nvPr>
            <p:ph type="subTitle" idx="1"/>
          </p:nvPr>
        </p:nvSpPr>
        <p:spPr>
          <a:xfrm>
            <a:off x="2167118" y="3324914"/>
            <a:ext cx="2884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408" name="Google Shape;408;p20"/>
          <p:cNvSpPr txBox="1">
            <a:spLocks noGrp="1"/>
          </p:cNvSpPr>
          <p:nvPr>
            <p:ph type="subTitle" idx="2"/>
          </p:nvPr>
        </p:nvSpPr>
        <p:spPr>
          <a:xfrm>
            <a:off x="2167118" y="3652335"/>
            <a:ext cx="2884800" cy="70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409" name="Google Shape;409;p20"/>
          <p:cNvSpPr txBox="1">
            <a:spLocks noGrp="1"/>
          </p:cNvSpPr>
          <p:nvPr>
            <p:ph type="subTitle" idx="3"/>
          </p:nvPr>
        </p:nvSpPr>
        <p:spPr>
          <a:xfrm>
            <a:off x="5164918" y="3324914"/>
            <a:ext cx="2884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410" name="Google Shape;410;p20"/>
          <p:cNvSpPr txBox="1">
            <a:spLocks noGrp="1"/>
          </p:cNvSpPr>
          <p:nvPr>
            <p:ph type="subTitle" idx="4"/>
          </p:nvPr>
        </p:nvSpPr>
        <p:spPr>
          <a:xfrm>
            <a:off x="5164913" y="3652335"/>
            <a:ext cx="2884800" cy="70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411" name="Google Shape;411;p20"/>
          <p:cNvSpPr txBox="1">
            <a:spLocks noGrp="1"/>
          </p:cNvSpPr>
          <p:nvPr>
            <p:ph type="subTitle" idx="5"/>
          </p:nvPr>
        </p:nvSpPr>
        <p:spPr>
          <a:xfrm>
            <a:off x="1002993" y="1742806"/>
            <a:ext cx="2884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412" name="Google Shape;412;p20"/>
          <p:cNvSpPr txBox="1">
            <a:spLocks noGrp="1"/>
          </p:cNvSpPr>
          <p:nvPr>
            <p:ph type="subTitle" idx="6"/>
          </p:nvPr>
        </p:nvSpPr>
        <p:spPr>
          <a:xfrm>
            <a:off x="1002988" y="2070230"/>
            <a:ext cx="2884800" cy="70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413" name="Google Shape;413;p20"/>
          <p:cNvSpPr txBox="1">
            <a:spLocks noGrp="1"/>
          </p:cNvSpPr>
          <p:nvPr>
            <p:ph type="subTitle" idx="7"/>
          </p:nvPr>
        </p:nvSpPr>
        <p:spPr>
          <a:xfrm>
            <a:off x="4029093" y="1742806"/>
            <a:ext cx="2884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414" name="Google Shape;414;p20"/>
          <p:cNvSpPr txBox="1">
            <a:spLocks noGrp="1"/>
          </p:cNvSpPr>
          <p:nvPr>
            <p:ph type="subTitle" idx="8"/>
          </p:nvPr>
        </p:nvSpPr>
        <p:spPr>
          <a:xfrm>
            <a:off x="4029088" y="2070230"/>
            <a:ext cx="2884800" cy="70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
        <p:nvSpPr>
          <p:cNvPr id="415" name="Google Shape;415;p20"/>
          <p:cNvSpPr txBox="1">
            <a:spLocks noGrp="1"/>
          </p:cNvSpPr>
          <p:nvPr>
            <p:ph type="title"/>
          </p:nvPr>
        </p:nvSpPr>
        <p:spPr>
          <a:xfrm>
            <a:off x="713100" y="452325"/>
            <a:ext cx="6363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416"/>
        <p:cNvGrpSpPr/>
        <p:nvPr/>
      </p:nvGrpSpPr>
      <p:grpSpPr>
        <a:xfrm>
          <a:off x="0" y="0"/>
          <a:ext cx="0" cy="0"/>
          <a:chOff x="0" y="0"/>
          <a:chExt cx="0" cy="0"/>
        </a:xfrm>
      </p:grpSpPr>
      <p:grpSp>
        <p:nvGrpSpPr>
          <p:cNvPr id="417" name="Google Shape;417;p21"/>
          <p:cNvGrpSpPr/>
          <p:nvPr/>
        </p:nvGrpSpPr>
        <p:grpSpPr>
          <a:xfrm>
            <a:off x="-75" y="-19200"/>
            <a:ext cx="9182100" cy="5172225"/>
            <a:chOff x="-75" y="-19200"/>
            <a:chExt cx="9182100" cy="5172225"/>
          </a:xfrm>
        </p:grpSpPr>
        <p:sp>
          <p:nvSpPr>
            <p:cNvPr id="418" name="Google Shape;418;p21"/>
            <p:cNvSpPr/>
            <p:nvPr/>
          </p:nvSpPr>
          <p:spPr>
            <a:xfrm>
              <a:off x="0" y="-9525"/>
              <a:ext cx="20001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1"/>
            <p:cNvSpPr/>
            <p:nvPr/>
          </p:nvSpPr>
          <p:spPr>
            <a:xfrm rot="5400000">
              <a:off x="4019475" y="-4019550"/>
              <a:ext cx="1114500" cy="915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20" name="Google Shape;420;p21"/>
            <p:cNvCxnSpPr/>
            <p:nvPr/>
          </p:nvCxnSpPr>
          <p:spPr>
            <a:xfrm>
              <a:off x="9525" y="2019300"/>
              <a:ext cx="1981200" cy="0"/>
            </a:xfrm>
            <a:prstGeom prst="straightConnector1">
              <a:avLst/>
            </a:prstGeom>
            <a:noFill/>
            <a:ln w="9525" cap="flat" cmpd="sng">
              <a:solidFill>
                <a:schemeClr val="lt1"/>
              </a:solidFill>
              <a:prstDash val="solid"/>
              <a:round/>
              <a:headEnd type="none" w="med" len="med"/>
              <a:tailEnd type="none" w="med" len="med"/>
            </a:ln>
          </p:spPr>
        </p:cxnSp>
        <p:cxnSp>
          <p:nvCxnSpPr>
            <p:cNvPr id="421" name="Google Shape;421;p21"/>
            <p:cNvCxnSpPr>
              <a:endCxn id="418" idx="2"/>
            </p:cNvCxnSpPr>
            <p:nvPr/>
          </p:nvCxnSpPr>
          <p:spPr>
            <a:xfrm>
              <a:off x="1000050" y="-19125"/>
              <a:ext cx="0" cy="5153100"/>
            </a:xfrm>
            <a:prstGeom prst="straightConnector1">
              <a:avLst/>
            </a:prstGeom>
            <a:noFill/>
            <a:ln w="9525" cap="flat" cmpd="sng">
              <a:solidFill>
                <a:schemeClr val="lt1"/>
              </a:solidFill>
              <a:prstDash val="solid"/>
              <a:round/>
              <a:headEnd type="none" w="med" len="med"/>
              <a:tailEnd type="none" w="med" len="med"/>
            </a:ln>
          </p:spPr>
        </p:cxnSp>
        <p:sp>
          <p:nvSpPr>
            <p:cNvPr id="422" name="Google Shape;422;p21"/>
            <p:cNvSpPr/>
            <p:nvPr/>
          </p:nvSpPr>
          <p:spPr>
            <a:xfrm>
              <a:off x="28425" y="1131781"/>
              <a:ext cx="1962300" cy="1794300"/>
            </a:xfrm>
            <a:prstGeom prst="arc">
              <a:avLst>
                <a:gd name="adj1" fmla="val 16200000"/>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23" name="Google Shape;423;p21"/>
            <p:cNvCxnSpPr/>
            <p:nvPr/>
          </p:nvCxnSpPr>
          <p:spPr>
            <a:xfrm>
              <a:off x="9525" y="2400300"/>
              <a:ext cx="1981200" cy="0"/>
            </a:xfrm>
            <a:prstGeom prst="straightConnector1">
              <a:avLst/>
            </a:prstGeom>
            <a:noFill/>
            <a:ln w="9525" cap="flat" cmpd="sng">
              <a:solidFill>
                <a:schemeClr val="lt1"/>
              </a:solidFill>
              <a:prstDash val="solid"/>
              <a:round/>
              <a:headEnd type="none" w="med" len="med"/>
              <a:tailEnd type="none" w="med" len="med"/>
            </a:ln>
          </p:spPr>
        </p:cxnSp>
        <p:cxnSp>
          <p:nvCxnSpPr>
            <p:cNvPr id="424" name="Google Shape;424;p21"/>
            <p:cNvCxnSpPr/>
            <p:nvPr/>
          </p:nvCxnSpPr>
          <p:spPr>
            <a:xfrm>
              <a:off x="0" y="2028825"/>
              <a:ext cx="2000400" cy="3124200"/>
            </a:xfrm>
            <a:prstGeom prst="straightConnector1">
              <a:avLst/>
            </a:prstGeom>
            <a:noFill/>
            <a:ln w="9525" cap="flat" cmpd="sng">
              <a:solidFill>
                <a:schemeClr val="lt1"/>
              </a:solidFill>
              <a:prstDash val="solid"/>
              <a:round/>
              <a:headEnd type="none" w="med" len="med"/>
              <a:tailEnd type="none" w="med" len="med"/>
            </a:ln>
          </p:spPr>
        </p:cxnSp>
        <p:cxnSp>
          <p:nvCxnSpPr>
            <p:cNvPr id="425" name="Google Shape;425;p21"/>
            <p:cNvCxnSpPr>
              <a:stCxn id="422" idx="2"/>
            </p:cNvCxnSpPr>
            <p:nvPr/>
          </p:nvCxnSpPr>
          <p:spPr>
            <a:xfrm flipH="1">
              <a:off x="19125" y="2028931"/>
              <a:ext cx="1971600" cy="3095400"/>
            </a:xfrm>
            <a:prstGeom prst="straightConnector1">
              <a:avLst/>
            </a:prstGeom>
            <a:noFill/>
            <a:ln w="9525" cap="flat" cmpd="sng">
              <a:solidFill>
                <a:schemeClr val="lt1"/>
              </a:solidFill>
              <a:prstDash val="solid"/>
              <a:round/>
              <a:headEnd type="none" w="med" len="med"/>
              <a:tailEnd type="none" w="med" len="med"/>
            </a:ln>
          </p:spPr>
        </p:cxnSp>
        <p:cxnSp>
          <p:nvCxnSpPr>
            <p:cNvPr id="426" name="Google Shape;426;p21"/>
            <p:cNvCxnSpPr/>
            <p:nvPr/>
          </p:nvCxnSpPr>
          <p:spPr>
            <a:xfrm>
              <a:off x="0" y="2400300"/>
              <a:ext cx="2000400" cy="2733600"/>
            </a:xfrm>
            <a:prstGeom prst="straightConnector1">
              <a:avLst/>
            </a:prstGeom>
            <a:noFill/>
            <a:ln w="9525" cap="flat" cmpd="sng">
              <a:solidFill>
                <a:schemeClr val="lt1"/>
              </a:solidFill>
              <a:prstDash val="solid"/>
              <a:round/>
              <a:headEnd type="none" w="med" len="med"/>
              <a:tailEnd type="none" w="med" len="med"/>
            </a:ln>
          </p:spPr>
        </p:cxnSp>
        <p:cxnSp>
          <p:nvCxnSpPr>
            <p:cNvPr id="427" name="Google Shape;427;p21"/>
            <p:cNvCxnSpPr/>
            <p:nvPr/>
          </p:nvCxnSpPr>
          <p:spPr>
            <a:xfrm flipH="1">
              <a:off x="19125" y="2400393"/>
              <a:ext cx="1971600" cy="2708400"/>
            </a:xfrm>
            <a:prstGeom prst="straightConnector1">
              <a:avLst/>
            </a:prstGeom>
            <a:noFill/>
            <a:ln w="9525" cap="flat" cmpd="sng">
              <a:solidFill>
                <a:schemeClr val="lt1"/>
              </a:solidFill>
              <a:prstDash val="solid"/>
              <a:round/>
              <a:headEnd type="none" w="med" len="med"/>
              <a:tailEnd type="none" w="med" len="med"/>
            </a:ln>
          </p:spPr>
        </p:cxnSp>
        <p:sp>
          <p:nvSpPr>
            <p:cNvPr id="428" name="Google Shape;428;p21"/>
            <p:cNvSpPr/>
            <p:nvPr/>
          </p:nvSpPr>
          <p:spPr>
            <a:xfrm>
              <a:off x="8048700" y="19050"/>
              <a:ext cx="1095300" cy="1095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29" name="Google Shape;429;p21"/>
            <p:cNvCxnSpPr/>
            <p:nvPr/>
          </p:nvCxnSpPr>
          <p:spPr>
            <a:xfrm rot="10800000" flipH="1">
              <a:off x="19050" y="19200"/>
              <a:ext cx="9134400" cy="1085700"/>
            </a:xfrm>
            <a:prstGeom prst="straightConnector1">
              <a:avLst/>
            </a:prstGeom>
            <a:noFill/>
            <a:ln w="9525" cap="flat" cmpd="sng">
              <a:solidFill>
                <a:schemeClr val="lt1"/>
              </a:solidFill>
              <a:prstDash val="solid"/>
              <a:round/>
              <a:headEnd type="none" w="med" len="med"/>
              <a:tailEnd type="none" w="med" len="med"/>
            </a:ln>
          </p:spPr>
        </p:cxnSp>
        <p:cxnSp>
          <p:nvCxnSpPr>
            <p:cNvPr id="430" name="Google Shape;430;p21"/>
            <p:cNvCxnSpPr/>
            <p:nvPr/>
          </p:nvCxnSpPr>
          <p:spPr>
            <a:xfrm>
              <a:off x="9525" y="0"/>
              <a:ext cx="9172500" cy="1124100"/>
            </a:xfrm>
            <a:prstGeom prst="straightConnector1">
              <a:avLst/>
            </a:prstGeom>
            <a:noFill/>
            <a:ln w="9525" cap="flat" cmpd="sng">
              <a:solidFill>
                <a:schemeClr val="lt1"/>
              </a:solidFill>
              <a:prstDash val="solid"/>
              <a:round/>
              <a:headEnd type="none" w="med" len="med"/>
              <a:tailEnd type="none" w="med" len="med"/>
            </a:ln>
          </p:spPr>
        </p:cxnSp>
        <p:cxnSp>
          <p:nvCxnSpPr>
            <p:cNvPr id="431" name="Google Shape;431;p21"/>
            <p:cNvCxnSpPr/>
            <p:nvPr/>
          </p:nvCxnSpPr>
          <p:spPr>
            <a:xfrm flipH="1">
              <a:off x="18975" y="9525"/>
              <a:ext cx="1990800" cy="1104900"/>
            </a:xfrm>
            <a:prstGeom prst="straightConnector1">
              <a:avLst/>
            </a:prstGeom>
            <a:noFill/>
            <a:ln w="9525" cap="flat" cmpd="sng">
              <a:solidFill>
                <a:schemeClr val="lt1"/>
              </a:solidFill>
              <a:prstDash val="solid"/>
              <a:round/>
              <a:headEnd type="none" w="med" len="med"/>
              <a:tailEnd type="none" w="med" len="med"/>
            </a:ln>
          </p:spPr>
        </p:cxnSp>
        <p:cxnSp>
          <p:nvCxnSpPr>
            <p:cNvPr id="432" name="Google Shape;432;p21"/>
            <p:cNvCxnSpPr/>
            <p:nvPr/>
          </p:nvCxnSpPr>
          <p:spPr>
            <a:xfrm>
              <a:off x="19050" y="0"/>
              <a:ext cx="1990800" cy="1124100"/>
            </a:xfrm>
            <a:prstGeom prst="straightConnector1">
              <a:avLst/>
            </a:prstGeom>
            <a:noFill/>
            <a:ln w="9525" cap="flat" cmpd="sng">
              <a:solidFill>
                <a:schemeClr val="lt1"/>
              </a:solidFill>
              <a:prstDash val="solid"/>
              <a:round/>
              <a:headEnd type="none" w="med" len="med"/>
              <a:tailEnd type="none" w="med" len="med"/>
            </a:ln>
          </p:spPr>
        </p:cxnSp>
        <p:cxnSp>
          <p:nvCxnSpPr>
            <p:cNvPr id="433" name="Google Shape;433;p21"/>
            <p:cNvCxnSpPr>
              <a:endCxn id="419" idx="3"/>
            </p:cNvCxnSpPr>
            <p:nvPr/>
          </p:nvCxnSpPr>
          <p:spPr>
            <a:xfrm>
              <a:off x="4571925" y="-19200"/>
              <a:ext cx="4800" cy="1133700"/>
            </a:xfrm>
            <a:prstGeom prst="straightConnector1">
              <a:avLst/>
            </a:prstGeom>
            <a:noFill/>
            <a:ln w="9525" cap="flat" cmpd="sng">
              <a:solidFill>
                <a:schemeClr val="lt1"/>
              </a:solidFill>
              <a:prstDash val="solid"/>
              <a:round/>
              <a:headEnd type="none" w="med" len="med"/>
              <a:tailEnd type="none" w="med" len="med"/>
            </a:ln>
          </p:spPr>
        </p:cxnSp>
        <p:cxnSp>
          <p:nvCxnSpPr>
            <p:cNvPr id="434" name="Google Shape;434;p21"/>
            <p:cNvCxnSpPr>
              <a:endCxn id="428" idx="6"/>
            </p:cNvCxnSpPr>
            <p:nvPr/>
          </p:nvCxnSpPr>
          <p:spPr>
            <a:xfrm>
              <a:off x="9600" y="561900"/>
              <a:ext cx="9134400" cy="4800"/>
            </a:xfrm>
            <a:prstGeom prst="straightConnector1">
              <a:avLst/>
            </a:prstGeom>
            <a:noFill/>
            <a:ln w="9525" cap="flat" cmpd="sng">
              <a:solidFill>
                <a:schemeClr val="lt1"/>
              </a:solidFill>
              <a:prstDash val="solid"/>
              <a:round/>
              <a:headEnd type="none" w="med" len="med"/>
              <a:tailEnd type="none" w="med" len="med"/>
            </a:ln>
          </p:spPr>
        </p:cxnSp>
        <p:cxnSp>
          <p:nvCxnSpPr>
            <p:cNvPr id="435" name="Google Shape;435;p21"/>
            <p:cNvCxnSpPr/>
            <p:nvPr/>
          </p:nvCxnSpPr>
          <p:spPr>
            <a:xfrm>
              <a:off x="8593950" y="-19200"/>
              <a:ext cx="4800" cy="1133700"/>
            </a:xfrm>
            <a:prstGeom prst="straightConnector1">
              <a:avLst/>
            </a:prstGeom>
            <a:noFill/>
            <a:ln w="9525" cap="flat" cmpd="sng">
              <a:solidFill>
                <a:schemeClr val="lt1"/>
              </a:solidFill>
              <a:prstDash val="solid"/>
              <a:round/>
              <a:headEnd type="none" w="med" len="med"/>
              <a:tailEnd type="none" w="med" len="med"/>
            </a:ln>
          </p:spPr>
        </p:cxnSp>
      </p:grpSp>
      <p:pic>
        <p:nvPicPr>
          <p:cNvPr id="436" name="Google Shape;436;p21"/>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437" name="Google Shape;437;p21"/>
          <p:cNvSpPr txBox="1">
            <a:spLocks noGrp="1"/>
          </p:cNvSpPr>
          <p:nvPr>
            <p:ph type="body" idx="1"/>
          </p:nvPr>
        </p:nvSpPr>
        <p:spPr>
          <a:xfrm>
            <a:off x="2660825" y="2285101"/>
            <a:ext cx="5769900" cy="2319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Karla"/>
              <a:buChar char="●"/>
              <a:defRPr sz="1600"/>
            </a:lvl1pPr>
            <a:lvl2pPr marL="914400" lvl="1" indent="-317500" rtl="0">
              <a:spcBef>
                <a:spcPts val="1600"/>
              </a:spcBef>
              <a:spcAft>
                <a:spcPts val="0"/>
              </a:spcAft>
              <a:buSzPts val="1400"/>
              <a:buFont typeface="Karla"/>
              <a:buChar char="○"/>
              <a:defRPr/>
            </a:lvl2pPr>
            <a:lvl3pPr marL="1371600" lvl="2" indent="-317500" rtl="0">
              <a:spcBef>
                <a:spcPts val="0"/>
              </a:spcBef>
              <a:spcAft>
                <a:spcPts val="0"/>
              </a:spcAft>
              <a:buSzPts val="1400"/>
              <a:buFont typeface="Karla"/>
              <a:buChar char="■"/>
              <a:defRPr/>
            </a:lvl3pPr>
            <a:lvl4pPr marL="1828800" lvl="3" indent="-317500" rtl="0">
              <a:spcBef>
                <a:spcPts val="0"/>
              </a:spcBef>
              <a:spcAft>
                <a:spcPts val="0"/>
              </a:spcAft>
              <a:buSzPts val="1400"/>
              <a:buFont typeface="Karla"/>
              <a:buChar char="●"/>
              <a:defRPr/>
            </a:lvl4pPr>
            <a:lvl5pPr marL="2286000" lvl="4" indent="-317500" rtl="0">
              <a:spcBef>
                <a:spcPts val="0"/>
              </a:spcBef>
              <a:spcAft>
                <a:spcPts val="0"/>
              </a:spcAft>
              <a:buSzPts val="1400"/>
              <a:buFont typeface="Karla"/>
              <a:buChar char="○"/>
              <a:defRPr/>
            </a:lvl5pPr>
            <a:lvl6pPr marL="2743200" lvl="5" indent="-317500" rtl="0">
              <a:spcBef>
                <a:spcPts val="0"/>
              </a:spcBef>
              <a:spcAft>
                <a:spcPts val="0"/>
              </a:spcAft>
              <a:buSzPts val="1400"/>
              <a:buFont typeface="Karla"/>
              <a:buChar char="■"/>
              <a:defRPr/>
            </a:lvl6pPr>
            <a:lvl7pPr marL="3200400" lvl="6" indent="-317500" rtl="0">
              <a:spcBef>
                <a:spcPts val="0"/>
              </a:spcBef>
              <a:spcAft>
                <a:spcPts val="0"/>
              </a:spcAft>
              <a:buSzPts val="1400"/>
              <a:buFont typeface="Karla"/>
              <a:buChar char="●"/>
              <a:defRPr/>
            </a:lvl7pPr>
            <a:lvl8pPr marL="3657600" lvl="7" indent="-317500" rtl="0">
              <a:spcBef>
                <a:spcPts val="0"/>
              </a:spcBef>
              <a:spcAft>
                <a:spcPts val="0"/>
              </a:spcAft>
              <a:buSzPts val="1400"/>
              <a:buFont typeface="Karla"/>
              <a:buChar char="○"/>
              <a:defRPr/>
            </a:lvl8pPr>
            <a:lvl9pPr marL="4114800" lvl="8" indent="-317500" rtl="0">
              <a:spcBef>
                <a:spcPts val="0"/>
              </a:spcBef>
              <a:spcAft>
                <a:spcPts val="0"/>
              </a:spcAft>
              <a:buSzPts val="1400"/>
              <a:buFont typeface="Karla"/>
              <a:buChar char="■"/>
              <a:defRPr/>
            </a:lvl9pPr>
          </a:lstStyle>
          <a:p/>
        </p:txBody>
      </p:sp>
      <p:sp>
        <p:nvSpPr>
          <p:cNvPr id="438" name="Google Shape;438;p21"/>
          <p:cNvSpPr txBox="1">
            <a:spLocks noGrp="1"/>
          </p:cNvSpPr>
          <p:nvPr>
            <p:ph type="title"/>
          </p:nvPr>
        </p:nvSpPr>
        <p:spPr>
          <a:xfrm>
            <a:off x="2660825" y="1590600"/>
            <a:ext cx="576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3"/>
          <p:cNvSpPr/>
          <p:nvPr/>
        </p:nvSpPr>
        <p:spPr>
          <a:xfrm>
            <a:off x="5032725" y="125"/>
            <a:ext cx="4111200" cy="51435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 name="Google Shape;27;p3"/>
          <p:cNvGrpSpPr/>
          <p:nvPr/>
        </p:nvGrpSpPr>
        <p:grpSpPr>
          <a:xfrm>
            <a:off x="-18944" y="166"/>
            <a:ext cx="5051669" cy="5143544"/>
            <a:chOff x="1866900" y="1076750"/>
            <a:chExt cx="1129925" cy="1150475"/>
          </a:xfrm>
        </p:grpSpPr>
        <p:sp>
          <p:nvSpPr>
            <p:cNvPr id="28" name="Google Shape;28;p3"/>
            <p:cNvSpPr/>
            <p:nvPr/>
          </p:nvSpPr>
          <p:spPr>
            <a:xfrm>
              <a:off x="1871050" y="1077350"/>
              <a:ext cx="1125475" cy="1145700"/>
            </a:xfrm>
            <a:custGeom>
              <a:avLst/>
              <a:gdLst/>
              <a:ahLst/>
              <a:cxnLst/>
              <a:rect l="l" t="t" r="r" b="b"/>
              <a:pathLst>
                <a:path w="45019" h="45828" fill="none" extrusionOk="0">
                  <a:moveTo>
                    <a:pt x="1" y="0"/>
                  </a:moveTo>
                  <a:lnTo>
                    <a:pt x="45018" y="0"/>
                  </a:lnTo>
                  <a:lnTo>
                    <a:pt x="45018" y="45827"/>
                  </a:lnTo>
                  <a:lnTo>
                    <a:pt x="1" y="45827"/>
                  </a:ln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a:off x="2432095" y="1081525"/>
              <a:ext cx="25" cy="1141525"/>
            </a:xfrm>
            <a:custGeom>
              <a:avLst/>
              <a:gdLst/>
              <a:ahLst/>
              <a:cxnLst/>
              <a:rect l="l" t="t" r="r" b="b"/>
              <a:pathLst>
                <a:path w="1" h="45661" fill="none" extrusionOk="0">
                  <a:moveTo>
                    <a:pt x="0" y="0"/>
                  </a:moveTo>
                  <a:lnTo>
                    <a:pt x="0" y="4566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a:off x="1871050" y="1427675"/>
              <a:ext cx="1125775" cy="25"/>
            </a:xfrm>
            <a:custGeom>
              <a:avLst/>
              <a:gdLst/>
              <a:ahLst/>
              <a:cxnLst/>
              <a:rect l="l" t="t" r="r" b="b"/>
              <a:pathLst>
                <a:path w="45031" h="1" fill="none" extrusionOk="0">
                  <a:moveTo>
                    <a:pt x="1" y="1"/>
                  </a:moveTo>
                  <a:lnTo>
                    <a:pt x="45030" y="1"/>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a:off x="1871050" y="1647753"/>
              <a:ext cx="1125775" cy="25"/>
            </a:xfrm>
            <a:custGeom>
              <a:avLst/>
              <a:gdLst/>
              <a:ahLst/>
              <a:cxnLst/>
              <a:rect l="l" t="t" r="r" b="b"/>
              <a:pathLst>
                <a:path w="45031" h="1" fill="none" extrusionOk="0">
                  <a:moveTo>
                    <a:pt x="1" y="1"/>
                  </a:moveTo>
                  <a:lnTo>
                    <a:pt x="45030" y="1"/>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a:off x="1871050" y="1998600"/>
              <a:ext cx="1125775" cy="25"/>
            </a:xfrm>
            <a:custGeom>
              <a:avLst/>
              <a:gdLst/>
              <a:ahLst/>
              <a:cxnLst/>
              <a:rect l="l" t="t" r="r" b="b"/>
              <a:pathLst>
                <a:path w="45031" h="1" fill="none" extrusionOk="0">
                  <a:moveTo>
                    <a:pt x="1" y="0"/>
                  </a:moveTo>
                  <a:lnTo>
                    <a:pt x="45030"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a:off x="1871050" y="1076750"/>
              <a:ext cx="1125775" cy="918300"/>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a:off x="1866900" y="1077350"/>
              <a:ext cx="1125750" cy="1149875"/>
            </a:xfrm>
            <a:custGeom>
              <a:avLst/>
              <a:gdLst/>
              <a:ahLst/>
              <a:cxnLst/>
              <a:rect l="l" t="t" r="r" b="b"/>
              <a:pathLst>
                <a:path w="45030" h="45995" fill="none" extrusionOk="0">
                  <a:moveTo>
                    <a:pt x="0" y="45994"/>
                  </a:moveTo>
                  <a:lnTo>
                    <a:pt x="4502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a:off x="1875225" y="1077350"/>
              <a:ext cx="1117425" cy="1149875"/>
            </a:xfrm>
            <a:custGeom>
              <a:avLst/>
              <a:gdLst/>
              <a:ahLst/>
              <a:cxnLst/>
              <a:rect l="l" t="t" r="r" b="b"/>
              <a:pathLst>
                <a:path w="44697" h="45995" fill="none" extrusionOk="0">
                  <a:moveTo>
                    <a:pt x="0" y="0"/>
                  </a:moveTo>
                  <a:lnTo>
                    <a:pt x="44696" y="45994"/>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6" name="Google Shape;36;p3"/>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37" name="Google Shape;37;p3"/>
          <p:cNvSpPr txBox="1">
            <a:spLocks noGrp="1"/>
          </p:cNvSpPr>
          <p:nvPr>
            <p:ph type="title" hasCustomPrompt="1"/>
          </p:nvPr>
        </p:nvSpPr>
        <p:spPr>
          <a:xfrm>
            <a:off x="5535125" y="1260163"/>
            <a:ext cx="980700" cy="603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8" name="Google Shape;38;p3"/>
          <p:cNvSpPr txBox="1">
            <a:spLocks noGrp="1"/>
          </p:cNvSpPr>
          <p:nvPr>
            <p:ph type="subTitle" idx="1"/>
          </p:nvPr>
        </p:nvSpPr>
        <p:spPr>
          <a:xfrm>
            <a:off x="5535125" y="3215827"/>
            <a:ext cx="2895600" cy="667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lt1"/>
                </a:solidFill>
              </a:defRPr>
            </a:lvl1pPr>
            <a:lvl2pPr lvl="1" rtl="0">
              <a:spcBef>
                <a:spcPts val="0"/>
              </a:spcBef>
              <a:spcAft>
                <a:spcPts val="0"/>
              </a:spcAft>
              <a:buNone/>
              <a:defRPr sz="1600" b="1">
                <a:solidFill>
                  <a:schemeClr val="lt1"/>
                </a:solidFill>
              </a:defRPr>
            </a:lvl2pPr>
            <a:lvl3pPr lvl="2" rtl="0">
              <a:spcBef>
                <a:spcPts val="0"/>
              </a:spcBef>
              <a:spcAft>
                <a:spcPts val="0"/>
              </a:spcAft>
              <a:buNone/>
              <a:defRPr sz="1600" b="1">
                <a:solidFill>
                  <a:schemeClr val="lt1"/>
                </a:solidFill>
              </a:defRPr>
            </a:lvl3pPr>
            <a:lvl4pPr lvl="3" rtl="0">
              <a:spcBef>
                <a:spcPts val="0"/>
              </a:spcBef>
              <a:spcAft>
                <a:spcPts val="0"/>
              </a:spcAft>
              <a:buNone/>
              <a:defRPr sz="1600" b="1">
                <a:solidFill>
                  <a:schemeClr val="lt1"/>
                </a:solidFill>
              </a:defRPr>
            </a:lvl4pPr>
            <a:lvl5pPr lvl="4" rtl="0">
              <a:spcBef>
                <a:spcPts val="0"/>
              </a:spcBef>
              <a:spcAft>
                <a:spcPts val="0"/>
              </a:spcAft>
              <a:buNone/>
              <a:defRPr sz="1600" b="1">
                <a:solidFill>
                  <a:schemeClr val="lt1"/>
                </a:solidFill>
              </a:defRPr>
            </a:lvl5pPr>
            <a:lvl6pPr lvl="5" rtl="0">
              <a:spcBef>
                <a:spcPts val="0"/>
              </a:spcBef>
              <a:spcAft>
                <a:spcPts val="0"/>
              </a:spcAft>
              <a:buNone/>
              <a:defRPr sz="1600" b="1">
                <a:solidFill>
                  <a:schemeClr val="lt1"/>
                </a:solidFill>
              </a:defRPr>
            </a:lvl6pPr>
            <a:lvl7pPr lvl="6" rtl="0">
              <a:spcBef>
                <a:spcPts val="0"/>
              </a:spcBef>
              <a:spcAft>
                <a:spcPts val="0"/>
              </a:spcAft>
              <a:buNone/>
              <a:defRPr sz="1600" b="1">
                <a:solidFill>
                  <a:schemeClr val="lt1"/>
                </a:solidFill>
              </a:defRPr>
            </a:lvl7pPr>
            <a:lvl8pPr lvl="7" rtl="0">
              <a:spcBef>
                <a:spcPts val="0"/>
              </a:spcBef>
              <a:spcAft>
                <a:spcPts val="0"/>
              </a:spcAft>
              <a:buNone/>
              <a:defRPr sz="1600" b="1">
                <a:solidFill>
                  <a:schemeClr val="lt1"/>
                </a:solidFill>
              </a:defRPr>
            </a:lvl8pPr>
            <a:lvl9pPr lvl="8" rtl="0">
              <a:spcBef>
                <a:spcPts val="0"/>
              </a:spcBef>
              <a:spcAft>
                <a:spcPts val="0"/>
              </a:spcAft>
              <a:buNone/>
              <a:defRPr sz="1600" b="1">
                <a:solidFill>
                  <a:schemeClr val="lt1"/>
                </a:solidFill>
              </a:defRPr>
            </a:lvl9pPr>
          </a:lstStyle>
          <a:p/>
        </p:txBody>
      </p:sp>
      <p:sp>
        <p:nvSpPr>
          <p:cNvPr id="39" name="Google Shape;39;p3"/>
          <p:cNvSpPr txBox="1">
            <a:spLocks noGrp="1"/>
          </p:cNvSpPr>
          <p:nvPr>
            <p:ph type="title" idx="2"/>
          </p:nvPr>
        </p:nvSpPr>
        <p:spPr>
          <a:xfrm>
            <a:off x="5535125" y="1863750"/>
            <a:ext cx="2895600" cy="141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439"/>
        <p:cNvGrpSpPr/>
        <p:nvPr/>
      </p:nvGrpSpPr>
      <p:grpSpPr>
        <a:xfrm>
          <a:off x="0" y="0"/>
          <a:ext cx="0" cy="0"/>
          <a:chOff x="0" y="0"/>
          <a:chExt cx="0" cy="0"/>
        </a:xfrm>
      </p:grpSpPr>
      <p:sp>
        <p:nvSpPr>
          <p:cNvPr id="440" name="Google Shape;440;p22"/>
          <p:cNvSpPr/>
          <p:nvPr/>
        </p:nvSpPr>
        <p:spPr>
          <a:xfrm>
            <a:off x="635000" y="275175"/>
            <a:ext cx="3732300" cy="45648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41" name="Google Shape;441;p22"/>
          <p:cNvPicPr preferRelativeResize="0"/>
          <p:nvPr/>
        </p:nvPicPr>
        <p:blipFill>
          <a:blip r:embed="rId2">
            <a:alphaModFix amt="65000"/>
          </a:blip>
          <a:stretch>
            <a:fillRect/>
          </a:stretch>
        </p:blipFill>
        <p:spPr>
          <a:xfrm>
            <a:off x="0" y="-5075"/>
            <a:ext cx="9143998" cy="5153630"/>
          </a:xfrm>
          <a:prstGeom prst="rect">
            <a:avLst/>
          </a:prstGeom>
          <a:noFill/>
          <a:ln>
            <a:noFill/>
          </a:ln>
        </p:spPr>
      </p:pic>
      <p:cxnSp>
        <p:nvCxnSpPr>
          <p:cNvPr id="442" name="Google Shape;442;p22"/>
          <p:cNvCxnSpPr/>
          <p:nvPr/>
        </p:nvCxnSpPr>
        <p:spPr>
          <a:xfrm>
            <a:off x="635000" y="3"/>
            <a:ext cx="0" cy="5171700"/>
          </a:xfrm>
          <a:prstGeom prst="straightConnector1">
            <a:avLst/>
          </a:prstGeom>
          <a:noFill/>
          <a:ln w="9525" cap="flat" cmpd="sng">
            <a:solidFill>
              <a:schemeClr val="lt1"/>
            </a:solidFill>
            <a:prstDash val="solid"/>
            <a:round/>
            <a:headEnd type="none" w="med" len="med"/>
            <a:tailEnd type="none" w="med" len="med"/>
          </a:ln>
        </p:spPr>
      </p:cxnSp>
      <p:cxnSp>
        <p:nvCxnSpPr>
          <p:cNvPr id="443" name="Google Shape;443;p22"/>
          <p:cNvCxnSpPr/>
          <p:nvPr/>
        </p:nvCxnSpPr>
        <p:spPr>
          <a:xfrm>
            <a:off x="-7050" y="275175"/>
            <a:ext cx="9151200" cy="0"/>
          </a:xfrm>
          <a:prstGeom prst="straightConnector1">
            <a:avLst/>
          </a:prstGeom>
          <a:noFill/>
          <a:ln w="9525" cap="flat" cmpd="sng">
            <a:solidFill>
              <a:schemeClr val="lt1"/>
            </a:solidFill>
            <a:prstDash val="solid"/>
            <a:round/>
            <a:headEnd type="none" w="med" len="med"/>
            <a:tailEnd type="none" w="med" len="med"/>
          </a:ln>
        </p:spPr>
      </p:cxnSp>
      <p:cxnSp>
        <p:nvCxnSpPr>
          <p:cNvPr id="444" name="Google Shape;444;p22"/>
          <p:cNvCxnSpPr/>
          <p:nvPr/>
        </p:nvCxnSpPr>
        <p:spPr>
          <a:xfrm>
            <a:off x="4367300" y="3"/>
            <a:ext cx="0" cy="5171700"/>
          </a:xfrm>
          <a:prstGeom prst="straightConnector1">
            <a:avLst/>
          </a:prstGeom>
          <a:noFill/>
          <a:ln w="9525" cap="flat" cmpd="sng">
            <a:solidFill>
              <a:schemeClr val="lt1"/>
            </a:solidFill>
            <a:prstDash val="solid"/>
            <a:round/>
            <a:headEnd type="none" w="med" len="med"/>
            <a:tailEnd type="none" w="med" len="med"/>
          </a:ln>
        </p:spPr>
      </p:cxnSp>
      <p:cxnSp>
        <p:nvCxnSpPr>
          <p:cNvPr id="445" name="Google Shape;445;p22"/>
          <p:cNvCxnSpPr/>
          <p:nvPr/>
        </p:nvCxnSpPr>
        <p:spPr>
          <a:xfrm>
            <a:off x="-7050" y="4839975"/>
            <a:ext cx="9151200" cy="0"/>
          </a:xfrm>
          <a:prstGeom prst="straightConnector1">
            <a:avLst/>
          </a:prstGeom>
          <a:noFill/>
          <a:ln w="9525" cap="flat" cmpd="sng">
            <a:solidFill>
              <a:schemeClr val="lt1"/>
            </a:solidFill>
            <a:prstDash val="solid"/>
            <a:round/>
            <a:headEnd type="none" w="med" len="med"/>
            <a:tailEnd type="none" w="med" len="med"/>
          </a:ln>
        </p:spPr>
      </p:cxnSp>
      <p:cxnSp>
        <p:nvCxnSpPr>
          <p:cNvPr id="446" name="Google Shape;446;p22"/>
          <p:cNvCxnSpPr/>
          <p:nvPr/>
        </p:nvCxnSpPr>
        <p:spPr>
          <a:xfrm>
            <a:off x="8502150" y="3"/>
            <a:ext cx="0" cy="5171700"/>
          </a:xfrm>
          <a:prstGeom prst="straightConnector1">
            <a:avLst/>
          </a:prstGeom>
          <a:noFill/>
          <a:ln w="9525" cap="flat" cmpd="sng">
            <a:solidFill>
              <a:schemeClr val="lt1"/>
            </a:solidFill>
            <a:prstDash val="solid"/>
            <a:round/>
            <a:headEnd type="none" w="med" len="med"/>
            <a:tailEnd type="none" w="med" len="med"/>
          </a:ln>
        </p:spPr>
      </p:cxnSp>
      <p:sp>
        <p:nvSpPr>
          <p:cNvPr id="447" name="Google Shape;447;p22"/>
          <p:cNvSpPr txBox="1">
            <a:spLocks noGrp="1"/>
          </p:cNvSpPr>
          <p:nvPr>
            <p:ph type="title"/>
          </p:nvPr>
        </p:nvSpPr>
        <p:spPr>
          <a:xfrm>
            <a:off x="4885975" y="1194400"/>
            <a:ext cx="3097500" cy="147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8" name="Google Shape;448;p22"/>
          <p:cNvSpPr txBox="1">
            <a:spLocks noGrp="1"/>
          </p:cNvSpPr>
          <p:nvPr>
            <p:ph type="subTitle" idx="1"/>
          </p:nvPr>
        </p:nvSpPr>
        <p:spPr>
          <a:xfrm>
            <a:off x="4885975" y="2732900"/>
            <a:ext cx="3097500" cy="1216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6">
    <p:spTree>
      <p:nvGrpSpPr>
        <p:cNvPr id="1" name="Shape 469"/>
        <p:cNvGrpSpPr/>
        <p:nvPr/>
      </p:nvGrpSpPr>
      <p:grpSpPr>
        <a:xfrm>
          <a:off x="0" y="0"/>
          <a:ext cx="0" cy="0"/>
          <a:chOff x="0" y="0"/>
          <a:chExt cx="0" cy="0"/>
        </a:xfrm>
      </p:grpSpPr>
      <p:sp>
        <p:nvSpPr>
          <p:cNvPr id="470" name="Google Shape;470;p24"/>
          <p:cNvSpPr/>
          <p:nvPr/>
        </p:nvSpPr>
        <p:spPr>
          <a:xfrm>
            <a:off x="6320015" y="-14"/>
            <a:ext cx="2823900" cy="51435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71" name="Google Shape;471;p24"/>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472" name="Google Shape;472;p24"/>
          <p:cNvSpPr txBox="1">
            <a:spLocks noGrp="1"/>
          </p:cNvSpPr>
          <p:nvPr>
            <p:ph type="subTitle" idx="1"/>
          </p:nvPr>
        </p:nvSpPr>
        <p:spPr>
          <a:xfrm>
            <a:off x="913125" y="2185056"/>
            <a:ext cx="3228600" cy="1417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473" name="Google Shape;473;p24"/>
          <p:cNvSpPr txBox="1">
            <a:spLocks noGrp="1"/>
          </p:cNvSpPr>
          <p:nvPr>
            <p:ph type="title"/>
          </p:nvPr>
        </p:nvSpPr>
        <p:spPr>
          <a:xfrm>
            <a:off x="913125" y="1541250"/>
            <a:ext cx="3228600" cy="643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74" name="Google Shape;474;p24"/>
          <p:cNvGrpSpPr/>
          <p:nvPr/>
        </p:nvGrpSpPr>
        <p:grpSpPr>
          <a:xfrm>
            <a:off x="0" y="-150"/>
            <a:ext cx="9144000" cy="5143747"/>
            <a:chOff x="0" y="-150"/>
            <a:chExt cx="9144000" cy="5143747"/>
          </a:xfrm>
        </p:grpSpPr>
        <p:grpSp>
          <p:nvGrpSpPr>
            <p:cNvPr id="475" name="Google Shape;475;p24"/>
            <p:cNvGrpSpPr/>
            <p:nvPr/>
          </p:nvGrpSpPr>
          <p:grpSpPr>
            <a:xfrm rot="-5400000">
              <a:off x="-780" y="4190417"/>
              <a:ext cx="954039" cy="952321"/>
              <a:chOff x="-9525" y="-9525"/>
              <a:chExt cx="5162550" cy="5153250"/>
            </a:xfrm>
          </p:grpSpPr>
          <p:sp>
            <p:nvSpPr>
              <p:cNvPr id="476" name="Google Shape;476;p24"/>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7" name="Google Shape;477;p24"/>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478" name="Google Shape;478;p24"/>
              <p:cNvCxnSpPr>
                <a:stCxn id="476" idx="1"/>
                <a:endCxn id="476" idx="3"/>
              </p:cNvCxnSpPr>
              <p:nvPr/>
            </p:nvCxnSpPr>
            <p:spPr>
              <a:xfrm rot="10800000">
                <a:off x="2562225" y="-9525"/>
                <a:ext cx="0" cy="5143500"/>
              </a:xfrm>
              <a:prstGeom prst="straightConnector1">
                <a:avLst/>
              </a:prstGeom>
              <a:noFill/>
              <a:ln w="9525" cap="flat" cmpd="sng">
                <a:solidFill>
                  <a:schemeClr val="lt1"/>
                </a:solidFill>
                <a:prstDash val="solid"/>
                <a:round/>
                <a:headEnd type="none" w="med" len="med"/>
                <a:tailEnd type="none" w="med" len="med"/>
              </a:ln>
            </p:spPr>
          </p:cxnSp>
          <p:sp>
            <p:nvSpPr>
              <p:cNvPr id="479" name="Google Shape;479;p24"/>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80" name="Google Shape;480;p24"/>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481" name="Google Shape;481;p24"/>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482" name="Google Shape;482;p24"/>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483" name="Google Shape;483;p24"/>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484" name="Google Shape;484;p24"/>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485" name="Google Shape;485;p24"/>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486" name="Google Shape;486;p24"/>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487" name="Google Shape;487;p24"/>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488" name="Google Shape;488;p24"/>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489" name="Google Shape;489;p24"/>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grpSp>
          <p:nvGrpSpPr>
            <p:cNvPr id="490" name="Google Shape;490;p24"/>
            <p:cNvGrpSpPr/>
            <p:nvPr/>
          </p:nvGrpSpPr>
          <p:grpSpPr>
            <a:xfrm rot="-5400000">
              <a:off x="5366845" y="867"/>
              <a:ext cx="954039" cy="952321"/>
              <a:chOff x="-9525" y="-9525"/>
              <a:chExt cx="5162550" cy="5153250"/>
            </a:xfrm>
          </p:grpSpPr>
          <p:sp>
            <p:nvSpPr>
              <p:cNvPr id="491" name="Google Shape;491;p24"/>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2" name="Google Shape;492;p24"/>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493" name="Google Shape;493;p24"/>
              <p:cNvCxnSpPr>
                <a:stCxn id="491" idx="1"/>
                <a:endCxn id="491" idx="3"/>
              </p:cNvCxnSpPr>
              <p:nvPr/>
            </p:nvCxnSpPr>
            <p:spPr>
              <a:xfrm rot="10800000">
                <a:off x="2562225" y="-9525"/>
                <a:ext cx="0" cy="5143500"/>
              </a:xfrm>
              <a:prstGeom prst="straightConnector1">
                <a:avLst/>
              </a:prstGeom>
              <a:noFill/>
              <a:ln w="9525" cap="flat" cmpd="sng">
                <a:solidFill>
                  <a:schemeClr val="lt1"/>
                </a:solidFill>
                <a:prstDash val="solid"/>
                <a:round/>
                <a:headEnd type="none" w="med" len="med"/>
                <a:tailEnd type="none" w="med" len="med"/>
              </a:ln>
            </p:spPr>
          </p:cxnSp>
          <p:sp>
            <p:nvSpPr>
              <p:cNvPr id="494" name="Google Shape;494;p24"/>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5" name="Google Shape;495;p24"/>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496" name="Google Shape;496;p24"/>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497" name="Google Shape;497;p24"/>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498" name="Google Shape;498;p24"/>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499" name="Google Shape;499;p24"/>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500" name="Google Shape;500;p24"/>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501" name="Google Shape;501;p24"/>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502" name="Google Shape;502;p24"/>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503" name="Google Shape;503;p24"/>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504" name="Google Shape;504;p24"/>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cxnSp>
          <p:nvCxnSpPr>
            <p:cNvPr id="505" name="Google Shape;505;p24"/>
            <p:cNvCxnSpPr/>
            <p:nvPr/>
          </p:nvCxnSpPr>
          <p:spPr>
            <a:xfrm>
              <a:off x="0" y="954047"/>
              <a:ext cx="9144000" cy="0"/>
            </a:xfrm>
            <a:prstGeom prst="straightConnector1">
              <a:avLst/>
            </a:prstGeom>
            <a:noFill/>
            <a:ln w="9525" cap="flat" cmpd="sng">
              <a:solidFill>
                <a:schemeClr val="lt1"/>
              </a:solidFill>
              <a:prstDash val="solid"/>
              <a:round/>
              <a:headEnd type="none" w="med" len="med"/>
              <a:tailEnd type="none" w="med" len="med"/>
            </a:ln>
          </p:spPr>
        </p:cxnSp>
        <p:cxnSp>
          <p:nvCxnSpPr>
            <p:cNvPr id="506" name="Google Shape;506;p24"/>
            <p:cNvCxnSpPr/>
            <p:nvPr/>
          </p:nvCxnSpPr>
          <p:spPr>
            <a:xfrm>
              <a:off x="0" y="4189558"/>
              <a:ext cx="9144000" cy="0"/>
            </a:xfrm>
            <a:prstGeom prst="straightConnector1">
              <a:avLst/>
            </a:prstGeom>
            <a:noFill/>
            <a:ln w="9525" cap="flat" cmpd="sng">
              <a:solidFill>
                <a:schemeClr val="lt1"/>
              </a:solidFill>
              <a:prstDash val="solid"/>
              <a:round/>
              <a:headEnd type="none" w="med" len="med"/>
              <a:tailEnd type="none" w="med" len="med"/>
            </a:ln>
          </p:spPr>
        </p:cxnSp>
        <p:cxnSp>
          <p:nvCxnSpPr>
            <p:cNvPr id="507" name="Google Shape;507;p24"/>
            <p:cNvCxnSpPr/>
            <p:nvPr/>
          </p:nvCxnSpPr>
          <p:spPr>
            <a:xfrm rot="10800000" flipH="1">
              <a:off x="0" y="-150"/>
              <a:ext cx="5369400" cy="959700"/>
            </a:xfrm>
            <a:prstGeom prst="straightConnector1">
              <a:avLst/>
            </a:prstGeom>
            <a:noFill/>
            <a:ln w="9525" cap="flat" cmpd="sng">
              <a:solidFill>
                <a:schemeClr val="lt1"/>
              </a:solidFill>
              <a:prstDash val="solid"/>
              <a:round/>
              <a:headEnd type="none" w="med" len="med"/>
              <a:tailEnd type="none" w="med" len="med"/>
            </a:ln>
          </p:spPr>
        </p:cxnSp>
        <p:cxnSp>
          <p:nvCxnSpPr>
            <p:cNvPr id="508" name="Google Shape;508;p24"/>
            <p:cNvCxnSpPr/>
            <p:nvPr/>
          </p:nvCxnSpPr>
          <p:spPr>
            <a:xfrm>
              <a:off x="8431400" y="21175"/>
              <a:ext cx="0" cy="51222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9">
    <p:spTree>
      <p:nvGrpSpPr>
        <p:cNvPr id="1" name="Shape 528"/>
        <p:cNvGrpSpPr/>
        <p:nvPr/>
      </p:nvGrpSpPr>
      <p:grpSpPr>
        <a:xfrm>
          <a:off x="0" y="0"/>
          <a:ext cx="0" cy="0"/>
          <a:chOff x="0" y="0"/>
          <a:chExt cx="0" cy="0"/>
        </a:xfrm>
      </p:grpSpPr>
      <p:grpSp>
        <p:nvGrpSpPr>
          <p:cNvPr id="529" name="Google Shape;529;p26"/>
          <p:cNvGrpSpPr/>
          <p:nvPr/>
        </p:nvGrpSpPr>
        <p:grpSpPr>
          <a:xfrm rot="5400000">
            <a:off x="2315336" y="-1635797"/>
            <a:ext cx="4534318" cy="8421211"/>
            <a:chOff x="562250" y="2443166"/>
            <a:chExt cx="1131176" cy="1598559"/>
          </a:xfrm>
        </p:grpSpPr>
        <p:sp>
          <p:nvSpPr>
            <p:cNvPr id="530" name="Google Shape;530;p26"/>
            <p:cNvSpPr/>
            <p:nvPr/>
          </p:nvSpPr>
          <p:spPr>
            <a:xfrm>
              <a:off x="570302" y="2895724"/>
              <a:ext cx="1123124" cy="1144451"/>
            </a:xfrm>
            <a:custGeom>
              <a:avLst/>
              <a:gdLst/>
              <a:ahLst/>
              <a:cxnLst/>
              <a:rect l="l" t="t" r="r" b="b"/>
              <a:pathLst>
                <a:path w="44697" h="45673" fill="none" extrusionOk="0">
                  <a:moveTo>
                    <a:pt x="44696" y="0"/>
                  </a:moveTo>
                  <a:lnTo>
                    <a:pt x="0" y="0"/>
                  </a:lnTo>
                  <a:lnTo>
                    <a:pt x="44696" y="45673"/>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6"/>
            <p:cNvSpPr/>
            <p:nvPr/>
          </p:nvSpPr>
          <p:spPr>
            <a:xfrm>
              <a:off x="1129300" y="2443275"/>
              <a:ext cx="25" cy="1598450"/>
            </a:xfrm>
            <a:custGeom>
              <a:avLst/>
              <a:gdLst/>
              <a:ahLst/>
              <a:cxnLst/>
              <a:rect l="l" t="t" r="r" b="b"/>
              <a:pathLst>
                <a:path w="1" h="63938" fill="none" extrusionOk="0">
                  <a:moveTo>
                    <a:pt x="0" y="1"/>
                  </a:moveTo>
                  <a:lnTo>
                    <a:pt x="0" y="63937"/>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6"/>
            <p:cNvSpPr/>
            <p:nvPr/>
          </p:nvSpPr>
          <p:spPr>
            <a:xfrm>
              <a:off x="562250" y="2675750"/>
              <a:ext cx="1125475" cy="25"/>
            </a:xfrm>
            <a:custGeom>
              <a:avLst/>
              <a:gdLst/>
              <a:ahLst/>
              <a:cxnLst/>
              <a:rect l="l" t="t" r="r" b="b"/>
              <a:pathLst>
                <a:path w="45019" h="1" fill="none" extrusionOk="0">
                  <a:moveTo>
                    <a:pt x="1" y="1"/>
                  </a:moveTo>
                  <a:lnTo>
                    <a:pt x="45018" y="1"/>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6"/>
            <p:cNvSpPr/>
            <p:nvPr/>
          </p:nvSpPr>
          <p:spPr>
            <a:xfrm>
              <a:off x="566125" y="3246650"/>
              <a:ext cx="1125775" cy="25"/>
            </a:xfrm>
            <a:custGeom>
              <a:avLst/>
              <a:gdLst/>
              <a:ahLst/>
              <a:cxnLst/>
              <a:rect l="l" t="t" r="r" b="b"/>
              <a:pathLst>
                <a:path w="45031" h="1" fill="none" extrusionOk="0">
                  <a:moveTo>
                    <a:pt x="1" y="1"/>
                  </a:moveTo>
                  <a:lnTo>
                    <a:pt x="45030" y="1"/>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6"/>
            <p:cNvSpPr/>
            <p:nvPr/>
          </p:nvSpPr>
          <p:spPr>
            <a:xfrm>
              <a:off x="566125" y="3467936"/>
              <a:ext cx="1125775" cy="25"/>
            </a:xfrm>
            <a:custGeom>
              <a:avLst/>
              <a:gdLst/>
              <a:ahLst/>
              <a:cxnLst/>
              <a:rect l="l" t="t" r="r" b="b"/>
              <a:pathLst>
                <a:path w="45031" h="1" fill="none" extrusionOk="0">
                  <a:moveTo>
                    <a:pt x="1" y="1"/>
                  </a:moveTo>
                  <a:lnTo>
                    <a:pt x="45030" y="1"/>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6"/>
            <p:cNvSpPr/>
            <p:nvPr/>
          </p:nvSpPr>
          <p:spPr>
            <a:xfrm>
              <a:off x="566125" y="3817275"/>
              <a:ext cx="1125775" cy="25"/>
            </a:xfrm>
            <a:custGeom>
              <a:avLst/>
              <a:gdLst/>
              <a:ahLst/>
              <a:cxnLst/>
              <a:rect l="l" t="t" r="r" b="b"/>
              <a:pathLst>
                <a:path w="45031" h="1" fill="none" extrusionOk="0">
                  <a:moveTo>
                    <a:pt x="1" y="0"/>
                  </a:moveTo>
                  <a:lnTo>
                    <a:pt x="45030" y="0"/>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6"/>
            <p:cNvSpPr/>
            <p:nvPr/>
          </p:nvSpPr>
          <p:spPr>
            <a:xfrm>
              <a:off x="566423" y="2443166"/>
              <a:ext cx="1125475" cy="453778"/>
            </a:xfrm>
            <a:custGeom>
              <a:avLst/>
              <a:gdLst/>
              <a:ahLst/>
              <a:cxnLst/>
              <a:rect l="l" t="t" r="r" b="b"/>
              <a:pathLst>
                <a:path w="45019" h="18016" fill="none" extrusionOk="0">
                  <a:moveTo>
                    <a:pt x="1" y="1"/>
                  </a:moveTo>
                  <a:cubicBezTo>
                    <a:pt x="1" y="1"/>
                    <a:pt x="11645" y="227"/>
                    <a:pt x="23158" y="4585"/>
                  </a:cubicBezTo>
                  <a:cubicBezTo>
                    <a:pt x="35243" y="9169"/>
                    <a:pt x="45018" y="18015"/>
                    <a:pt x="45018" y="18015"/>
                  </a:cubicBez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6"/>
            <p:cNvSpPr/>
            <p:nvPr/>
          </p:nvSpPr>
          <p:spPr>
            <a:xfrm>
              <a:off x="566425" y="2894825"/>
              <a:ext cx="1125475" cy="918300"/>
            </a:xfrm>
            <a:custGeom>
              <a:avLst/>
              <a:gdLst/>
              <a:ahLst/>
              <a:cxnLst/>
              <a:rect l="l" t="t" r="r" b="b"/>
              <a:pathLst>
                <a:path w="45019" h="36732" fill="none" extrusionOk="0">
                  <a:moveTo>
                    <a:pt x="1" y="1"/>
                  </a:moveTo>
                  <a:cubicBezTo>
                    <a:pt x="1" y="1"/>
                    <a:pt x="15157" y="1668"/>
                    <a:pt x="27885" y="11121"/>
                  </a:cubicBezTo>
                  <a:cubicBezTo>
                    <a:pt x="41172" y="21003"/>
                    <a:pt x="45018" y="36731"/>
                    <a:pt x="45018" y="36731"/>
                  </a:cubicBez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6"/>
            <p:cNvSpPr/>
            <p:nvPr/>
          </p:nvSpPr>
          <p:spPr>
            <a:xfrm>
              <a:off x="566425" y="2446550"/>
              <a:ext cx="1125475" cy="450400"/>
            </a:xfrm>
            <a:custGeom>
              <a:avLst/>
              <a:gdLst/>
              <a:ahLst/>
              <a:cxnLst/>
              <a:rect l="l" t="t" r="r" b="b"/>
              <a:pathLst>
                <a:path w="45019" h="18016" fill="none" extrusionOk="0">
                  <a:moveTo>
                    <a:pt x="45018" y="1"/>
                  </a:moveTo>
                  <a:cubicBezTo>
                    <a:pt x="45018" y="1"/>
                    <a:pt x="33362" y="227"/>
                    <a:pt x="21860" y="4585"/>
                  </a:cubicBezTo>
                  <a:cubicBezTo>
                    <a:pt x="9788" y="9169"/>
                    <a:pt x="1" y="18015"/>
                    <a:pt x="1" y="18015"/>
                  </a:cubicBez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6"/>
            <p:cNvSpPr/>
            <p:nvPr/>
          </p:nvSpPr>
          <p:spPr>
            <a:xfrm>
              <a:off x="568867" y="2895724"/>
              <a:ext cx="1118835" cy="1145735"/>
            </a:xfrm>
            <a:custGeom>
              <a:avLst/>
              <a:gdLst/>
              <a:ahLst/>
              <a:cxnLst/>
              <a:rect l="l" t="t" r="r" b="b"/>
              <a:pathLst>
                <a:path w="45019" h="45995" fill="none" extrusionOk="0">
                  <a:moveTo>
                    <a:pt x="1" y="45994"/>
                  </a:moveTo>
                  <a:lnTo>
                    <a:pt x="45018" y="0"/>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6"/>
            <p:cNvSpPr/>
            <p:nvPr/>
          </p:nvSpPr>
          <p:spPr>
            <a:xfrm>
              <a:off x="566125" y="2443275"/>
              <a:ext cx="1125775" cy="1598450"/>
            </a:xfrm>
            <a:custGeom>
              <a:avLst/>
              <a:gdLst/>
              <a:ahLst/>
              <a:cxnLst/>
              <a:rect l="l" t="t" r="r" b="b"/>
              <a:pathLst>
                <a:path w="45031" h="63938" fill="none" extrusionOk="0">
                  <a:moveTo>
                    <a:pt x="1" y="1"/>
                  </a:moveTo>
                  <a:lnTo>
                    <a:pt x="45030" y="1"/>
                  </a:lnTo>
                  <a:lnTo>
                    <a:pt x="45030" y="63937"/>
                  </a:lnTo>
                  <a:lnTo>
                    <a:pt x="1" y="63937"/>
                  </a:lnTo>
                  <a:close/>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1" name="Google Shape;541;p26"/>
          <p:cNvSpPr/>
          <p:nvPr/>
        </p:nvSpPr>
        <p:spPr>
          <a:xfrm>
            <a:off x="0" y="1311063"/>
            <a:ext cx="9144000" cy="25275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42" name="Google Shape;542;p26"/>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543" name="Google Shape;543;p26"/>
          <p:cNvSpPr txBox="1">
            <a:spLocks noGrp="1"/>
          </p:cNvSpPr>
          <p:nvPr>
            <p:ph type="title"/>
          </p:nvPr>
        </p:nvSpPr>
        <p:spPr>
          <a:xfrm>
            <a:off x="2697630" y="1636700"/>
            <a:ext cx="3748800" cy="91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000">
                <a:solidFill>
                  <a:schemeClr val="l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544" name="Google Shape;544;p26"/>
          <p:cNvSpPr txBox="1">
            <a:spLocks noGrp="1"/>
          </p:cNvSpPr>
          <p:nvPr>
            <p:ph type="subTitle" idx="1"/>
          </p:nvPr>
        </p:nvSpPr>
        <p:spPr>
          <a:xfrm>
            <a:off x="2697600" y="2553800"/>
            <a:ext cx="3748800" cy="9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p:cSld name="TITLE_ONLY_1_1">
    <p:spTree>
      <p:nvGrpSpPr>
        <p:cNvPr id="1" name="Shape 545"/>
        <p:cNvGrpSpPr/>
        <p:nvPr/>
      </p:nvGrpSpPr>
      <p:grpSpPr>
        <a:xfrm>
          <a:off x="0" y="0"/>
          <a:ext cx="0" cy="0"/>
          <a:chOff x="0" y="0"/>
          <a:chExt cx="0" cy="0"/>
        </a:xfrm>
      </p:grpSpPr>
      <p:grpSp>
        <p:nvGrpSpPr>
          <p:cNvPr id="546" name="Google Shape;546;p27"/>
          <p:cNvGrpSpPr/>
          <p:nvPr/>
        </p:nvGrpSpPr>
        <p:grpSpPr>
          <a:xfrm>
            <a:off x="0" y="1365275"/>
            <a:ext cx="9144075" cy="1359025"/>
            <a:chOff x="0" y="1365275"/>
            <a:chExt cx="9144075" cy="1359025"/>
          </a:xfrm>
        </p:grpSpPr>
        <p:sp>
          <p:nvSpPr>
            <p:cNvPr id="547" name="Google Shape;547;p27"/>
            <p:cNvSpPr/>
            <p:nvPr/>
          </p:nvSpPr>
          <p:spPr>
            <a:xfrm>
              <a:off x="0" y="1368900"/>
              <a:ext cx="2016300" cy="1345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7"/>
            <p:cNvSpPr/>
            <p:nvPr/>
          </p:nvSpPr>
          <p:spPr>
            <a:xfrm>
              <a:off x="7127775" y="1368900"/>
              <a:ext cx="2016300" cy="1345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7"/>
            <p:cNvSpPr/>
            <p:nvPr/>
          </p:nvSpPr>
          <p:spPr>
            <a:xfrm>
              <a:off x="3686600" y="1368900"/>
              <a:ext cx="1770900" cy="1345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50" name="Google Shape;550;p27"/>
            <p:cNvCxnSpPr/>
            <p:nvPr/>
          </p:nvCxnSpPr>
          <p:spPr>
            <a:xfrm>
              <a:off x="1581150" y="1371600"/>
              <a:ext cx="0" cy="1352700"/>
            </a:xfrm>
            <a:prstGeom prst="straightConnector1">
              <a:avLst/>
            </a:prstGeom>
            <a:noFill/>
            <a:ln w="9525" cap="flat" cmpd="sng">
              <a:solidFill>
                <a:schemeClr val="lt1"/>
              </a:solidFill>
              <a:prstDash val="solid"/>
              <a:round/>
              <a:headEnd type="none" w="med" len="med"/>
              <a:tailEnd type="none" w="med" len="med"/>
            </a:ln>
          </p:spPr>
        </p:cxnSp>
        <p:cxnSp>
          <p:nvCxnSpPr>
            <p:cNvPr id="551" name="Google Shape;551;p27"/>
            <p:cNvCxnSpPr>
              <a:stCxn id="547" idx="1"/>
              <a:endCxn id="548" idx="3"/>
            </p:cNvCxnSpPr>
            <p:nvPr/>
          </p:nvCxnSpPr>
          <p:spPr>
            <a:xfrm>
              <a:off x="0" y="2041800"/>
              <a:ext cx="9144000" cy="0"/>
            </a:xfrm>
            <a:prstGeom prst="straightConnector1">
              <a:avLst/>
            </a:prstGeom>
            <a:noFill/>
            <a:ln w="9525" cap="flat" cmpd="sng">
              <a:solidFill>
                <a:schemeClr val="lt1"/>
              </a:solidFill>
              <a:prstDash val="solid"/>
              <a:round/>
              <a:headEnd type="none" w="med" len="med"/>
              <a:tailEnd type="none" w="med" len="med"/>
            </a:ln>
          </p:spPr>
        </p:cxnSp>
        <p:cxnSp>
          <p:nvCxnSpPr>
            <p:cNvPr id="552" name="Google Shape;552;p27"/>
            <p:cNvCxnSpPr/>
            <p:nvPr/>
          </p:nvCxnSpPr>
          <p:spPr>
            <a:xfrm rot="10800000" flipH="1">
              <a:off x="9525" y="2047950"/>
              <a:ext cx="1571700" cy="676200"/>
            </a:xfrm>
            <a:prstGeom prst="straightConnector1">
              <a:avLst/>
            </a:prstGeom>
            <a:noFill/>
            <a:ln w="9525" cap="flat" cmpd="sng">
              <a:solidFill>
                <a:schemeClr val="lt1"/>
              </a:solidFill>
              <a:prstDash val="solid"/>
              <a:round/>
              <a:headEnd type="none" w="med" len="med"/>
              <a:tailEnd type="none" w="med" len="med"/>
            </a:ln>
          </p:spPr>
        </p:cxnSp>
        <p:cxnSp>
          <p:nvCxnSpPr>
            <p:cNvPr id="553" name="Google Shape;553;p27"/>
            <p:cNvCxnSpPr/>
            <p:nvPr/>
          </p:nvCxnSpPr>
          <p:spPr>
            <a:xfrm>
              <a:off x="7600" y="1369100"/>
              <a:ext cx="1582200" cy="673200"/>
            </a:xfrm>
            <a:prstGeom prst="straightConnector1">
              <a:avLst/>
            </a:prstGeom>
            <a:noFill/>
            <a:ln w="9525" cap="flat" cmpd="sng">
              <a:solidFill>
                <a:schemeClr val="lt1"/>
              </a:solidFill>
              <a:prstDash val="solid"/>
              <a:round/>
              <a:headEnd type="none" w="med" len="med"/>
              <a:tailEnd type="none" w="med" len="med"/>
            </a:ln>
          </p:spPr>
        </p:cxnSp>
        <p:cxnSp>
          <p:nvCxnSpPr>
            <p:cNvPr id="554" name="Google Shape;554;p27"/>
            <p:cNvCxnSpPr/>
            <p:nvPr/>
          </p:nvCxnSpPr>
          <p:spPr>
            <a:xfrm rot="10800000" flipH="1">
              <a:off x="1581900" y="1372800"/>
              <a:ext cx="430500" cy="669000"/>
            </a:xfrm>
            <a:prstGeom prst="straightConnector1">
              <a:avLst/>
            </a:prstGeom>
            <a:noFill/>
            <a:ln w="9525" cap="flat" cmpd="sng">
              <a:solidFill>
                <a:schemeClr val="lt1"/>
              </a:solidFill>
              <a:prstDash val="solid"/>
              <a:round/>
              <a:headEnd type="none" w="med" len="med"/>
              <a:tailEnd type="none" w="med" len="med"/>
            </a:ln>
          </p:spPr>
        </p:cxnSp>
        <p:cxnSp>
          <p:nvCxnSpPr>
            <p:cNvPr id="555" name="Google Shape;555;p27"/>
            <p:cNvCxnSpPr/>
            <p:nvPr/>
          </p:nvCxnSpPr>
          <p:spPr>
            <a:xfrm>
              <a:off x="1581900" y="2041800"/>
              <a:ext cx="434400" cy="677400"/>
            </a:xfrm>
            <a:prstGeom prst="straightConnector1">
              <a:avLst/>
            </a:prstGeom>
            <a:noFill/>
            <a:ln w="9525" cap="flat" cmpd="sng">
              <a:solidFill>
                <a:schemeClr val="lt1"/>
              </a:solidFill>
              <a:prstDash val="solid"/>
              <a:round/>
              <a:headEnd type="none" w="med" len="med"/>
              <a:tailEnd type="none" w="med" len="med"/>
            </a:ln>
          </p:spPr>
        </p:cxnSp>
        <p:cxnSp>
          <p:nvCxnSpPr>
            <p:cNvPr id="556" name="Google Shape;556;p27"/>
            <p:cNvCxnSpPr>
              <a:stCxn id="548" idx="0"/>
            </p:cNvCxnSpPr>
            <p:nvPr/>
          </p:nvCxnSpPr>
          <p:spPr>
            <a:xfrm>
              <a:off x="8135925" y="1368900"/>
              <a:ext cx="0" cy="1345800"/>
            </a:xfrm>
            <a:prstGeom prst="straightConnector1">
              <a:avLst/>
            </a:prstGeom>
            <a:noFill/>
            <a:ln w="9525" cap="flat" cmpd="sng">
              <a:solidFill>
                <a:schemeClr val="lt1"/>
              </a:solidFill>
              <a:prstDash val="solid"/>
              <a:round/>
              <a:headEnd type="none" w="med" len="med"/>
              <a:tailEnd type="none" w="med" len="med"/>
            </a:ln>
          </p:spPr>
        </p:cxnSp>
        <p:cxnSp>
          <p:nvCxnSpPr>
            <p:cNvPr id="557" name="Google Shape;557;p27"/>
            <p:cNvCxnSpPr>
              <a:stCxn id="548" idx="1"/>
              <a:endCxn id="548" idx="2"/>
            </p:cNvCxnSpPr>
            <p:nvPr/>
          </p:nvCxnSpPr>
          <p:spPr>
            <a:xfrm>
              <a:off x="7127775" y="2041800"/>
              <a:ext cx="1008300" cy="672900"/>
            </a:xfrm>
            <a:prstGeom prst="straightConnector1">
              <a:avLst/>
            </a:prstGeom>
            <a:noFill/>
            <a:ln w="9525" cap="flat" cmpd="sng">
              <a:solidFill>
                <a:schemeClr val="lt1"/>
              </a:solidFill>
              <a:prstDash val="solid"/>
              <a:round/>
              <a:headEnd type="none" w="med" len="med"/>
              <a:tailEnd type="none" w="med" len="med"/>
            </a:ln>
          </p:spPr>
        </p:cxnSp>
        <p:cxnSp>
          <p:nvCxnSpPr>
            <p:cNvPr id="558" name="Google Shape;558;p27"/>
            <p:cNvCxnSpPr>
              <a:stCxn id="548" idx="1"/>
              <a:endCxn id="548" idx="0"/>
            </p:cNvCxnSpPr>
            <p:nvPr/>
          </p:nvCxnSpPr>
          <p:spPr>
            <a:xfrm rot="10800000" flipH="1">
              <a:off x="7127775" y="1368900"/>
              <a:ext cx="1008300" cy="672900"/>
            </a:xfrm>
            <a:prstGeom prst="straightConnector1">
              <a:avLst/>
            </a:prstGeom>
            <a:noFill/>
            <a:ln w="9525" cap="flat" cmpd="sng">
              <a:solidFill>
                <a:schemeClr val="lt1"/>
              </a:solidFill>
              <a:prstDash val="solid"/>
              <a:round/>
              <a:headEnd type="none" w="med" len="med"/>
              <a:tailEnd type="none" w="med" len="med"/>
            </a:ln>
          </p:spPr>
        </p:cxnSp>
        <p:cxnSp>
          <p:nvCxnSpPr>
            <p:cNvPr id="559" name="Google Shape;559;p27"/>
            <p:cNvCxnSpPr>
              <a:stCxn id="548" idx="1"/>
            </p:cNvCxnSpPr>
            <p:nvPr/>
          </p:nvCxnSpPr>
          <p:spPr>
            <a:xfrm>
              <a:off x="7127775" y="2041800"/>
              <a:ext cx="2014800" cy="673500"/>
            </a:xfrm>
            <a:prstGeom prst="straightConnector1">
              <a:avLst/>
            </a:prstGeom>
            <a:noFill/>
            <a:ln w="9525" cap="flat" cmpd="sng">
              <a:solidFill>
                <a:schemeClr val="lt1"/>
              </a:solidFill>
              <a:prstDash val="solid"/>
              <a:round/>
              <a:headEnd type="none" w="med" len="med"/>
              <a:tailEnd type="none" w="med" len="med"/>
            </a:ln>
          </p:spPr>
        </p:cxnSp>
        <p:cxnSp>
          <p:nvCxnSpPr>
            <p:cNvPr id="560" name="Google Shape;560;p27"/>
            <p:cNvCxnSpPr>
              <a:stCxn id="548" idx="1"/>
            </p:cNvCxnSpPr>
            <p:nvPr/>
          </p:nvCxnSpPr>
          <p:spPr>
            <a:xfrm rot="10800000" flipH="1">
              <a:off x="7127775" y="1369200"/>
              <a:ext cx="2014800" cy="672600"/>
            </a:xfrm>
            <a:prstGeom prst="straightConnector1">
              <a:avLst/>
            </a:prstGeom>
            <a:noFill/>
            <a:ln w="9525" cap="flat" cmpd="sng">
              <a:solidFill>
                <a:schemeClr val="lt1"/>
              </a:solidFill>
              <a:prstDash val="solid"/>
              <a:round/>
              <a:headEnd type="none" w="med" len="med"/>
              <a:tailEnd type="none" w="med" len="med"/>
            </a:ln>
          </p:spPr>
        </p:cxnSp>
        <p:sp>
          <p:nvSpPr>
            <p:cNvPr id="561" name="Google Shape;561;p27"/>
            <p:cNvSpPr/>
            <p:nvPr/>
          </p:nvSpPr>
          <p:spPr>
            <a:xfrm>
              <a:off x="4791800" y="1372900"/>
              <a:ext cx="1345800" cy="1345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62" name="Google Shape;562;p27"/>
            <p:cNvCxnSpPr/>
            <p:nvPr/>
          </p:nvCxnSpPr>
          <p:spPr>
            <a:xfrm>
              <a:off x="4791800" y="1369100"/>
              <a:ext cx="0" cy="1350000"/>
            </a:xfrm>
            <a:prstGeom prst="straightConnector1">
              <a:avLst/>
            </a:prstGeom>
            <a:noFill/>
            <a:ln w="9525" cap="flat" cmpd="sng">
              <a:solidFill>
                <a:schemeClr val="lt1"/>
              </a:solidFill>
              <a:prstDash val="solid"/>
              <a:round/>
              <a:headEnd type="none" w="med" len="med"/>
              <a:tailEnd type="none" w="med" len="med"/>
            </a:ln>
          </p:spPr>
        </p:cxnSp>
        <p:cxnSp>
          <p:nvCxnSpPr>
            <p:cNvPr id="563" name="Google Shape;563;p27"/>
            <p:cNvCxnSpPr/>
            <p:nvPr/>
          </p:nvCxnSpPr>
          <p:spPr>
            <a:xfrm>
              <a:off x="4795600" y="1365275"/>
              <a:ext cx="669300" cy="680700"/>
            </a:xfrm>
            <a:prstGeom prst="straightConnector1">
              <a:avLst/>
            </a:prstGeom>
            <a:noFill/>
            <a:ln w="9525" cap="flat" cmpd="sng">
              <a:solidFill>
                <a:schemeClr val="lt1"/>
              </a:solidFill>
              <a:prstDash val="solid"/>
              <a:round/>
              <a:headEnd type="none" w="med" len="med"/>
              <a:tailEnd type="none" w="med" len="med"/>
            </a:ln>
          </p:spPr>
        </p:cxnSp>
        <p:cxnSp>
          <p:nvCxnSpPr>
            <p:cNvPr id="564" name="Google Shape;564;p27"/>
            <p:cNvCxnSpPr/>
            <p:nvPr/>
          </p:nvCxnSpPr>
          <p:spPr>
            <a:xfrm rot="10800000" flipH="1">
              <a:off x="4795600" y="2045950"/>
              <a:ext cx="669300" cy="673200"/>
            </a:xfrm>
            <a:prstGeom prst="straightConnector1">
              <a:avLst/>
            </a:prstGeom>
            <a:noFill/>
            <a:ln w="9525" cap="flat" cmpd="sng">
              <a:solidFill>
                <a:schemeClr val="lt1"/>
              </a:solidFill>
              <a:prstDash val="solid"/>
              <a:round/>
              <a:headEnd type="none" w="med" len="med"/>
              <a:tailEnd type="none" w="med" len="med"/>
            </a:ln>
          </p:spPr>
        </p:cxnSp>
      </p:grpSp>
      <p:sp>
        <p:nvSpPr>
          <p:cNvPr id="565" name="Google Shape;565;p27"/>
          <p:cNvSpPr/>
          <p:nvPr/>
        </p:nvSpPr>
        <p:spPr>
          <a:xfrm>
            <a:off x="0" y="2714625"/>
            <a:ext cx="9144000" cy="24288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66" name="Google Shape;566;p27"/>
          <p:cNvCxnSpPr/>
          <p:nvPr/>
        </p:nvCxnSpPr>
        <p:spPr>
          <a:xfrm>
            <a:off x="0" y="3043700"/>
            <a:ext cx="9144000" cy="0"/>
          </a:xfrm>
          <a:prstGeom prst="straightConnector1">
            <a:avLst/>
          </a:prstGeom>
          <a:noFill/>
          <a:ln w="9525" cap="flat" cmpd="sng">
            <a:solidFill>
              <a:schemeClr val="lt1"/>
            </a:solidFill>
            <a:prstDash val="solid"/>
            <a:round/>
            <a:headEnd type="none" w="med" len="med"/>
            <a:tailEnd type="none" w="med" len="med"/>
          </a:ln>
        </p:spPr>
      </p:cxnSp>
      <p:pic>
        <p:nvPicPr>
          <p:cNvPr id="567" name="Google Shape;567;p27"/>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568" name="Google Shape;568;p27"/>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9" name="Google Shape;569;p27"/>
          <p:cNvSpPr txBox="1">
            <a:spLocks noGrp="1"/>
          </p:cNvSpPr>
          <p:nvPr>
            <p:ph type="subTitle" idx="1"/>
          </p:nvPr>
        </p:nvSpPr>
        <p:spPr>
          <a:xfrm>
            <a:off x="1580550" y="3556463"/>
            <a:ext cx="2541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1pPr>
            <a:lvl2pPr lvl="1"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2pPr>
            <a:lvl3pPr lvl="2"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3pPr>
            <a:lvl4pPr lvl="3"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4pPr>
            <a:lvl5pPr lvl="4"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5pPr>
            <a:lvl6pPr lvl="5"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6pPr>
            <a:lvl7pPr lvl="6"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7pPr>
            <a:lvl8pPr lvl="7"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8pPr>
            <a:lvl9pPr lvl="8"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9pPr>
          </a:lstStyle>
          <a:p/>
        </p:txBody>
      </p:sp>
      <p:sp>
        <p:nvSpPr>
          <p:cNvPr id="570" name="Google Shape;570;p27"/>
          <p:cNvSpPr txBox="1">
            <a:spLocks noGrp="1"/>
          </p:cNvSpPr>
          <p:nvPr>
            <p:ph type="subTitle" idx="2"/>
          </p:nvPr>
        </p:nvSpPr>
        <p:spPr>
          <a:xfrm>
            <a:off x="1580550" y="3949385"/>
            <a:ext cx="25419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0"/>
              </a:spcBef>
              <a:spcAft>
                <a:spcPts val="0"/>
              </a:spcAft>
              <a:buNone/>
              <a:defRPr sz="1600" b="1">
                <a:solidFill>
                  <a:schemeClr val="lt1"/>
                </a:solidFill>
              </a:defRPr>
            </a:lvl2pPr>
            <a:lvl3pPr lvl="2" algn="ctr" rtl="0">
              <a:spcBef>
                <a:spcPts val="0"/>
              </a:spcBef>
              <a:spcAft>
                <a:spcPts val="0"/>
              </a:spcAft>
              <a:buNone/>
              <a:defRPr sz="1600" b="1">
                <a:solidFill>
                  <a:schemeClr val="lt1"/>
                </a:solidFill>
              </a:defRPr>
            </a:lvl3pPr>
            <a:lvl4pPr lvl="3" algn="ctr" rtl="0">
              <a:spcBef>
                <a:spcPts val="0"/>
              </a:spcBef>
              <a:spcAft>
                <a:spcPts val="0"/>
              </a:spcAft>
              <a:buNone/>
              <a:defRPr sz="1600" b="1">
                <a:solidFill>
                  <a:schemeClr val="lt1"/>
                </a:solidFill>
              </a:defRPr>
            </a:lvl4pPr>
            <a:lvl5pPr lvl="4" algn="ctr" rtl="0">
              <a:spcBef>
                <a:spcPts val="0"/>
              </a:spcBef>
              <a:spcAft>
                <a:spcPts val="0"/>
              </a:spcAft>
              <a:buNone/>
              <a:defRPr sz="1600" b="1">
                <a:solidFill>
                  <a:schemeClr val="lt1"/>
                </a:solidFill>
              </a:defRPr>
            </a:lvl5pPr>
            <a:lvl6pPr lvl="5" algn="ctr" rtl="0">
              <a:spcBef>
                <a:spcPts val="0"/>
              </a:spcBef>
              <a:spcAft>
                <a:spcPts val="0"/>
              </a:spcAft>
              <a:buNone/>
              <a:defRPr sz="1600" b="1">
                <a:solidFill>
                  <a:schemeClr val="lt1"/>
                </a:solidFill>
              </a:defRPr>
            </a:lvl6pPr>
            <a:lvl7pPr lvl="6" algn="ctr" rtl="0">
              <a:spcBef>
                <a:spcPts val="0"/>
              </a:spcBef>
              <a:spcAft>
                <a:spcPts val="0"/>
              </a:spcAft>
              <a:buNone/>
              <a:defRPr sz="1600" b="1">
                <a:solidFill>
                  <a:schemeClr val="lt1"/>
                </a:solidFill>
              </a:defRPr>
            </a:lvl7pPr>
            <a:lvl8pPr lvl="7" algn="ctr" rtl="0">
              <a:spcBef>
                <a:spcPts val="0"/>
              </a:spcBef>
              <a:spcAft>
                <a:spcPts val="0"/>
              </a:spcAft>
              <a:buNone/>
              <a:defRPr sz="1600" b="1">
                <a:solidFill>
                  <a:schemeClr val="lt1"/>
                </a:solidFill>
              </a:defRPr>
            </a:lvl8pPr>
            <a:lvl9pPr lvl="8" algn="ctr" rtl="0">
              <a:spcBef>
                <a:spcPts val="0"/>
              </a:spcBef>
              <a:spcAft>
                <a:spcPts val="0"/>
              </a:spcAft>
              <a:buNone/>
              <a:defRPr sz="1600" b="1">
                <a:solidFill>
                  <a:schemeClr val="lt1"/>
                </a:solidFill>
              </a:defRPr>
            </a:lvl9pPr>
          </a:lstStyle>
          <a:p/>
        </p:txBody>
      </p:sp>
      <p:sp>
        <p:nvSpPr>
          <p:cNvPr id="571" name="Google Shape;571;p27"/>
          <p:cNvSpPr txBox="1">
            <a:spLocks noGrp="1"/>
          </p:cNvSpPr>
          <p:nvPr>
            <p:ph type="subTitle" idx="3"/>
          </p:nvPr>
        </p:nvSpPr>
        <p:spPr>
          <a:xfrm>
            <a:off x="5021538" y="3556463"/>
            <a:ext cx="2541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1pPr>
            <a:lvl2pPr lvl="1"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2pPr>
            <a:lvl3pPr lvl="2"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3pPr>
            <a:lvl4pPr lvl="3"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4pPr>
            <a:lvl5pPr lvl="4"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5pPr>
            <a:lvl6pPr lvl="5"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6pPr>
            <a:lvl7pPr lvl="6"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7pPr>
            <a:lvl8pPr lvl="7"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8pPr>
            <a:lvl9pPr lvl="8"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9pPr>
          </a:lstStyle>
          <a:p/>
        </p:txBody>
      </p:sp>
      <p:sp>
        <p:nvSpPr>
          <p:cNvPr id="572" name="Google Shape;572;p27"/>
          <p:cNvSpPr txBox="1">
            <a:spLocks noGrp="1"/>
          </p:cNvSpPr>
          <p:nvPr>
            <p:ph type="subTitle" idx="4"/>
          </p:nvPr>
        </p:nvSpPr>
        <p:spPr>
          <a:xfrm>
            <a:off x="5021538" y="3949385"/>
            <a:ext cx="25419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0"/>
              </a:spcBef>
              <a:spcAft>
                <a:spcPts val="0"/>
              </a:spcAft>
              <a:buNone/>
              <a:defRPr sz="1600" b="1">
                <a:solidFill>
                  <a:schemeClr val="lt1"/>
                </a:solidFill>
              </a:defRPr>
            </a:lvl2pPr>
            <a:lvl3pPr lvl="2" algn="ctr" rtl="0">
              <a:spcBef>
                <a:spcPts val="0"/>
              </a:spcBef>
              <a:spcAft>
                <a:spcPts val="0"/>
              </a:spcAft>
              <a:buNone/>
              <a:defRPr sz="1600" b="1">
                <a:solidFill>
                  <a:schemeClr val="lt1"/>
                </a:solidFill>
              </a:defRPr>
            </a:lvl3pPr>
            <a:lvl4pPr lvl="3" algn="ctr" rtl="0">
              <a:spcBef>
                <a:spcPts val="0"/>
              </a:spcBef>
              <a:spcAft>
                <a:spcPts val="0"/>
              </a:spcAft>
              <a:buNone/>
              <a:defRPr sz="1600" b="1">
                <a:solidFill>
                  <a:schemeClr val="lt1"/>
                </a:solidFill>
              </a:defRPr>
            </a:lvl4pPr>
            <a:lvl5pPr lvl="4" algn="ctr" rtl="0">
              <a:spcBef>
                <a:spcPts val="0"/>
              </a:spcBef>
              <a:spcAft>
                <a:spcPts val="0"/>
              </a:spcAft>
              <a:buNone/>
              <a:defRPr sz="1600" b="1">
                <a:solidFill>
                  <a:schemeClr val="lt1"/>
                </a:solidFill>
              </a:defRPr>
            </a:lvl5pPr>
            <a:lvl6pPr lvl="5" algn="ctr" rtl="0">
              <a:spcBef>
                <a:spcPts val="0"/>
              </a:spcBef>
              <a:spcAft>
                <a:spcPts val="0"/>
              </a:spcAft>
              <a:buNone/>
              <a:defRPr sz="1600" b="1">
                <a:solidFill>
                  <a:schemeClr val="lt1"/>
                </a:solidFill>
              </a:defRPr>
            </a:lvl6pPr>
            <a:lvl7pPr lvl="6" algn="ctr" rtl="0">
              <a:spcBef>
                <a:spcPts val="0"/>
              </a:spcBef>
              <a:spcAft>
                <a:spcPts val="0"/>
              </a:spcAft>
              <a:buNone/>
              <a:defRPr sz="1600" b="1">
                <a:solidFill>
                  <a:schemeClr val="lt1"/>
                </a:solidFill>
              </a:defRPr>
            </a:lvl7pPr>
            <a:lvl8pPr lvl="7" algn="ctr" rtl="0">
              <a:spcBef>
                <a:spcPts val="0"/>
              </a:spcBef>
              <a:spcAft>
                <a:spcPts val="0"/>
              </a:spcAft>
              <a:buNone/>
              <a:defRPr sz="1600" b="1">
                <a:solidFill>
                  <a:schemeClr val="lt1"/>
                </a:solidFill>
              </a:defRPr>
            </a:lvl8pPr>
            <a:lvl9pPr lvl="8" algn="ctr" rtl="0">
              <a:spcBef>
                <a:spcPts val="0"/>
              </a:spcBef>
              <a:spcAft>
                <a:spcPts val="0"/>
              </a:spcAft>
              <a:buNone/>
              <a:defRPr sz="1600" b="1">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IG_NUMBER_1">
    <p:spTree>
      <p:nvGrpSpPr>
        <p:cNvPr id="1" name="Shape 573"/>
        <p:cNvGrpSpPr/>
        <p:nvPr/>
      </p:nvGrpSpPr>
      <p:grpSpPr>
        <a:xfrm>
          <a:off x="0" y="0"/>
          <a:ext cx="0" cy="0"/>
          <a:chOff x="0" y="0"/>
          <a:chExt cx="0" cy="0"/>
        </a:xfrm>
      </p:grpSpPr>
      <p:grpSp>
        <p:nvGrpSpPr>
          <p:cNvPr id="574" name="Google Shape;574;p28"/>
          <p:cNvGrpSpPr/>
          <p:nvPr/>
        </p:nvGrpSpPr>
        <p:grpSpPr>
          <a:xfrm>
            <a:off x="-9525" y="0"/>
            <a:ext cx="9163200" cy="5143500"/>
            <a:chOff x="-9525" y="0"/>
            <a:chExt cx="9163200" cy="5143500"/>
          </a:xfrm>
        </p:grpSpPr>
        <p:sp>
          <p:nvSpPr>
            <p:cNvPr id="575" name="Google Shape;575;p28"/>
            <p:cNvSpPr/>
            <p:nvPr/>
          </p:nvSpPr>
          <p:spPr>
            <a:xfrm>
              <a:off x="0" y="0"/>
              <a:ext cx="9144000" cy="5394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8"/>
            <p:cNvSpPr/>
            <p:nvPr/>
          </p:nvSpPr>
          <p:spPr>
            <a:xfrm>
              <a:off x="0" y="4604100"/>
              <a:ext cx="9144000" cy="5394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7" name="Google Shape;577;p28"/>
            <p:cNvCxnSpPr/>
            <p:nvPr/>
          </p:nvCxnSpPr>
          <p:spPr>
            <a:xfrm>
              <a:off x="-9525" y="2571750"/>
              <a:ext cx="9163200" cy="0"/>
            </a:xfrm>
            <a:prstGeom prst="straightConnector1">
              <a:avLst/>
            </a:prstGeom>
            <a:noFill/>
            <a:ln w="9525" cap="flat" cmpd="sng">
              <a:solidFill>
                <a:schemeClr val="lt1"/>
              </a:solidFill>
              <a:prstDash val="solid"/>
              <a:round/>
              <a:headEnd type="none" w="med" len="med"/>
              <a:tailEnd type="none" w="med" len="med"/>
            </a:ln>
          </p:spPr>
        </p:cxnSp>
        <p:grpSp>
          <p:nvGrpSpPr>
            <p:cNvPr id="578" name="Google Shape;578;p28"/>
            <p:cNvGrpSpPr/>
            <p:nvPr/>
          </p:nvGrpSpPr>
          <p:grpSpPr>
            <a:xfrm>
              <a:off x="0" y="539374"/>
              <a:ext cx="2036110" cy="2032442"/>
              <a:chOff x="-9525" y="-9525"/>
              <a:chExt cx="5162550" cy="5153250"/>
            </a:xfrm>
          </p:grpSpPr>
          <p:sp>
            <p:nvSpPr>
              <p:cNvPr id="579" name="Google Shape;579;p28"/>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0" name="Google Shape;580;p28"/>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581" name="Google Shape;581;p28"/>
              <p:cNvCxnSpPr>
                <a:stCxn id="579" idx="1"/>
                <a:endCxn id="579" idx="3"/>
              </p:cNvCxnSpPr>
              <p:nvPr/>
            </p:nvCxnSpPr>
            <p:spPr>
              <a:xfrm>
                <a:off x="-9525" y="2562225"/>
                <a:ext cx="5143500" cy="0"/>
              </a:xfrm>
              <a:prstGeom prst="straightConnector1">
                <a:avLst/>
              </a:prstGeom>
              <a:noFill/>
              <a:ln w="9525" cap="flat" cmpd="sng">
                <a:solidFill>
                  <a:schemeClr val="lt1"/>
                </a:solidFill>
                <a:prstDash val="solid"/>
                <a:round/>
                <a:headEnd type="none" w="med" len="med"/>
                <a:tailEnd type="none" w="med" len="med"/>
              </a:ln>
            </p:spPr>
          </p:cxnSp>
          <p:sp>
            <p:nvSpPr>
              <p:cNvPr id="582" name="Google Shape;582;p28"/>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3" name="Google Shape;583;p28"/>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584" name="Google Shape;584;p28"/>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585" name="Google Shape;585;p28"/>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586" name="Google Shape;586;p28"/>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587" name="Google Shape;587;p28"/>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588" name="Google Shape;588;p28"/>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589" name="Google Shape;589;p28"/>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590" name="Google Shape;590;p28"/>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591" name="Google Shape;591;p28"/>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592" name="Google Shape;592;p28"/>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grpSp>
          <p:nvGrpSpPr>
            <p:cNvPr id="593" name="Google Shape;593;p28"/>
            <p:cNvGrpSpPr/>
            <p:nvPr/>
          </p:nvGrpSpPr>
          <p:grpSpPr>
            <a:xfrm rot="-5400000">
              <a:off x="7105750" y="539374"/>
              <a:ext cx="2036110" cy="2032442"/>
              <a:chOff x="-9525" y="-9525"/>
              <a:chExt cx="5162550" cy="5153250"/>
            </a:xfrm>
          </p:grpSpPr>
          <p:sp>
            <p:nvSpPr>
              <p:cNvPr id="594" name="Google Shape;594;p28"/>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5" name="Google Shape;595;p28"/>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596" name="Google Shape;596;p28"/>
              <p:cNvCxnSpPr>
                <a:stCxn id="594" idx="1"/>
                <a:endCxn id="594" idx="3"/>
              </p:cNvCxnSpPr>
              <p:nvPr/>
            </p:nvCxnSpPr>
            <p:spPr>
              <a:xfrm rot="10800000">
                <a:off x="2562225" y="-9525"/>
                <a:ext cx="0" cy="5143500"/>
              </a:xfrm>
              <a:prstGeom prst="straightConnector1">
                <a:avLst/>
              </a:prstGeom>
              <a:noFill/>
              <a:ln w="9525" cap="flat" cmpd="sng">
                <a:solidFill>
                  <a:schemeClr val="lt1"/>
                </a:solidFill>
                <a:prstDash val="solid"/>
                <a:round/>
                <a:headEnd type="none" w="med" len="med"/>
                <a:tailEnd type="none" w="med" len="med"/>
              </a:ln>
            </p:spPr>
          </p:cxnSp>
          <p:sp>
            <p:nvSpPr>
              <p:cNvPr id="597" name="Google Shape;597;p28"/>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8" name="Google Shape;598;p28"/>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599" name="Google Shape;599;p28"/>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600" name="Google Shape;600;p28"/>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601" name="Google Shape;601;p28"/>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602" name="Google Shape;602;p28"/>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603" name="Google Shape;603;p28"/>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604" name="Google Shape;604;p28"/>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605" name="Google Shape;605;p28"/>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606" name="Google Shape;606;p28"/>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607" name="Google Shape;607;p28"/>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cxnSp>
          <p:nvCxnSpPr>
            <p:cNvPr id="608" name="Google Shape;608;p28"/>
            <p:cNvCxnSpPr>
              <a:endCxn id="576" idx="0"/>
            </p:cNvCxnSpPr>
            <p:nvPr/>
          </p:nvCxnSpPr>
          <p:spPr>
            <a:xfrm>
              <a:off x="4572000" y="2571600"/>
              <a:ext cx="0" cy="2032500"/>
            </a:xfrm>
            <a:prstGeom prst="straightConnector1">
              <a:avLst/>
            </a:prstGeom>
            <a:noFill/>
            <a:ln w="9525" cap="flat" cmpd="sng">
              <a:solidFill>
                <a:schemeClr val="lt1"/>
              </a:solidFill>
              <a:prstDash val="solid"/>
              <a:round/>
              <a:headEnd type="none" w="med" len="med"/>
              <a:tailEnd type="none" w="med" len="med"/>
            </a:ln>
          </p:spPr>
        </p:cxnSp>
      </p:grpSp>
      <p:pic>
        <p:nvPicPr>
          <p:cNvPr id="609" name="Google Shape;609;p28"/>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610" name="Google Shape;610;p28"/>
          <p:cNvSpPr txBox="1">
            <a:spLocks noGrp="1"/>
          </p:cNvSpPr>
          <p:nvPr>
            <p:ph type="title" hasCustomPrompt="1"/>
          </p:nvPr>
        </p:nvSpPr>
        <p:spPr>
          <a:xfrm>
            <a:off x="5618700" y="3016425"/>
            <a:ext cx="24747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611" name="Google Shape;611;p28"/>
          <p:cNvSpPr txBox="1">
            <a:spLocks noGrp="1"/>
          </p:cNvSpPr>
          <p:nvPr>
            <p:ph type="subTitle" idx="1"/>
          </p:nvPr>
        </p:nvSpPr>
        <p:spPr>
          <a:xfrm>
            <a:off x="5620597" y="3464625"/>
            <a:ext cx="24708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612" name="Google Shape;612;p28"/>
          <p:cNvSpPr txBox="1">
            <a:spLocks noGrp="1"/>
          </p:cNvSpPr>
          <p:nvPr>
            <p:ph type="title" idx="2" hasCustomPrompt="1"/>
          </p:nvPr>
        </p:nvSpPr>
        <p:spPr>
          <a:xfrm>
            <a:off x="3329775" y="984075"/>
            <a:ext cx="24786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613" name="Google Shape;613;p28"/>
          <p:cNvSpPr txBox="1">
            <a:spLocks noGrp="1"/>
          </p:cNvSpPr>
          <p:nvPr>
            <p:ph type="subTitle" idx="3"/>
          </p:nvPr>
        </p:nvSpPr>
        <p:spPr>
          <a:xfrm>
            <a:off x="3332550" y="1432275"/>
            <a:ext cx="2474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614" name="Google Shape;614;p28"/>
          <p:cNvSpPr txBox="1">
            <a:spLocks noGrp="1"/>
          </p:cNvSpPr>
          <p:nvPr>
            <p:ph type="title" idx="4" hasCustomPrompt="1"/>
          </p:nvPr>
        </p:nvSpPr>
        <p:spPr>
          <a:xfrm>
            <a:off x="1048650" y="3016425"/>
            <a:ext cx="24708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615" name="Google Shape;615;p28"/>
          <p:cNvSpPr txBox="1">
            <a:spLocks noGrp="1"/>
          </p:cNvSpPr>
          <p:nvPr>
            <p:ph type="subTitle" idx="5"/>
          </p:nvPr>
        </p:nvSpPr>
        <p:spPr>
          <a:xfrm>
            <a:off x="1050547" y="3464625"/>
            <a:ext cx="24669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616"/>
        <p:cNvGrpSpPr/>
        <p:nvPr/>
      </p:nvGrpSpPr>
      <p:grpSpPr>
        <a:xfrm>
          <a:off x="0" y="0"/>
          <a:ext cx="0" cy="0"/>
          <a:chOff x="0" y="0"/>
          <a:chExt cx="0" cy="0"/>
        </a:xfrm>
      </p:grpSpPr>
      <p:grpSp>
        <p:nvGrpSpPr>
          <p:cNvPr id="617" name="Google Shape;617;p29"/>
          <p:cNvGrpSpPr/>
          <p:nvPr/>
        </p:nvGrpSpPr>
        <p:grpSpPr>
          <a:xfrm rot="-5400000">
            <a:off x="117114" y="439041"/>
            <a:ext cx="4632872" cy="4265345"/>
            <a:chOff x="-9525" y="-9525"/>
            <a:chExt cx="5162550" cy="5153250"/>
          </a:xfrm>
        </p:grpSpPr>
        <p:sp>
          <p:nvSpPr>
            <p:cNvPr id="618" name="Google Shape;618;p29"/>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9" name="Google Shape;619;p29"/>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620" name="Google Shape;620;p29"/>
            <p:cNvCxnSpPr>
              <a:stCxn id="618" idx="1"/>
              <a:endCxn id="618" idx="3"/>
            </p:cNvCxnSpPr>
            <p:nvPr/>
          </p:nvCxnSpPr>
          <p:spPr>
            <a:xfrm rot="10800000">
              <a:off x="2562225" y="-9525"/>
              <a:ext cx="0" cy="5143500"/>
            </a:xfrm>
            <a:prstGeom prst="straightConnector1">
              <a:avLst/>
            </a:prstGeom>
            <a:noFill/>
            <a:ln w="9525" cap="flat" cmpd="sng">
              <a:solidFill>
                <a:schemeClr val="lt1"/>
              </a:solidFill>
              <a:prstDash val="solid"/>
              <a:round/>
              <a:headEnd type="none" w="med" len="med"/>
              <a:tailEnd type="none" w="med" len="med"/>
            </a:ln>
          </p:spPr>
        </p:cxnSp>
        <p:sp>
          <p:nvSpPr>
            <p:cNvPr id="621" name="Google Shape;621;p29"/>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22" name="Google Shape;622;p29"/>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623" name="Google Shape;623;p29"/>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624" name="Google Shape;624;p29"/>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625" name="Google Shape;625;p29"/>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626" name="Google Shape;626;p29"/>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627" name="Google Shape;627;p29"/>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628" name="Google Shape;628;p29"/>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629" name="Google Shape;629;p29"/>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630" name="Google Shape;630;p29"/>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631" name="Google Shape;631;p29"/>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grpSp>
        <p:nvGrpSpPr>
          <p:cNvPr id="632" name="Google Shape;632;p29"/>
          <p:cNvGrpSpPr/>
          <p:nvPr/>
        </p:nvGrpSpPr>
        <p:grpSpPr>
          <a:xfrm>
            <a:off x="4559178" y="273561"/>
            <a:ext cx="4273043" cy="4624527"/>
            <a:chOff x="-9525" y="-9525"/>
            <a:chExt cx="5162550" cy="5153250"/>
          </a:xfrm>
        </p:grpSpPr>
        <p:sp>
          <p:nvSpPr>
            <p:cNvPr id="633" name="Google Shape;633;p29"/>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4" name="Google Shape;634;p29"/>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635" name="Google Shape;635;p29"/>
            <p:cNvCxnSpPr>
              <a:stCxn id="633" idx="1"/>
              <a:endCxn id="633" idx="3"/>
            </p:cNvCxnSpPr>
            <p:nvPr/>
          </p:nvCxnSpPr>
          <p:spPr>
            <a:xfrm>
              <a:off x="-9525" y="2562225"/>
              <a:ext cx="5143500" cy="0"/>
            </a:xfrm>
            <a:prstGeom prst="straightConnector1">
              <a:avLst/>
            </a:prstGeom>
            <a:noFill/>
            <a:ln w="9525" cap="flat" cmpd="sng">
              <a:solidFill>
                <a:schemeClr val="lt1"/>
              </a:solidFill>
              <a:prstDash val="solid"/>
              <a:round/>
              <a:headEnd type="none" w="med" len="med"/>
              <a:tailEnd type="none" w="med" len="med"/>
            </a:ln>
          </p:spPr>
        </p:cxnSp>
        <p:sp>
          <p:nvSpPr>
            <p:cNvPr id="636" name="Google Shape;636;p29"/>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7" name="Google Shape;637;p29"/>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638" name="Google Shape;638;p29"/>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639" name="Google Shape;639;p29"/>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640" name="Google Shape;640;p29"/>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641" name="Google Shape;641;p29"/>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642" name="Google Shape;642;p29"/>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643" name="Google Shape;643;p29"/>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644" name="Google Shape;644;p29"/>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645" name="Google Shape;645;p29"/>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646" name="Google Shape;646;p29"/>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sp>
        <p:nvSpPr>
          <p:cNvPr id="647" name="Google Shape;647;p29"/>
          <p:cNvSpPr/>
          <p:nvPr/>
        </p:nvSpPr>
        <p:spPr>
          <a:xfrm>
            <a:off x="1915950" y="539375"/>
            <a:ext cx="5312100" cy="28614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9"/>
          <p:cNvSpPr/>
          <p:nvPr/>
        </p:nvSpPr>
        <p:spPr>
          <a:xfrm>
            <a:off x="1915950" y="3400775"/>
            <a:ext cx="5312100" cy="7389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49" name="Google Shape;649;p29"/>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650" name="Google Shape;650;p29"/>
          <p:cNvSpPr txBox="1">
            <a:spLocks noGrp="1"/>
          </p:cNvSpPr>
          <p:nvPr>
            <p:ph type="title"/>
          </p:nvPr>
        </p:nvSpPr>
        <p:spPr>
          <a:xfrm>
            <a:off x="2429550" y="539575"/>
            <a:ext cx="4284900" cy="954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5000">
                <a:solidFill>
                  <a:schemeClr val="lt1"/>
                </a:solidFill>
              </a:defRPr>
            </a:lvl1pPr>
            <a:lvl2pPr lvl="1" algn="ctr" rtl="0">
              <a:spcBef>
                <a:spcPts val="0"/>
              </a:spcBef>
              <a:spcAft>
                <a:spcPts val="0"/>
              </a:spcAft>
              <a:buNone/>
              <a:defRPr sz="5000">
                <a:solidFill>
                  <a:schemeClr val="lt1"/>
                </a:solidFill>
              </a:defRPr>
            </a:lvl2pPr>
            <a:lvl3pPr lvl="2" algn="ctr" rtl="0">
              <a:spcBef>
                <a:spcPts val="0"/>
              </a:spcBef>
              <a:spcAft>
                <a:spcPts val="0"/>
              </a:spcAft>
              <a:buNone/>
              <a:defRPr sz="5000">
                <a:solidFill>
                  <a:schemeClr val="lt1"/>
                </a:solidFill>
              </a:defRPr>
            </a:lvl3pPr>
            <a:lvl4pPr lvl="3" algn="ctr" rtl="0">
              <a:spcBef>
                <a:spcPts val="0"/>
              </a:spcBef>
              <a:spcAft>
                <a:spcPts val="0"/>
              </a:spcAft>
              <a:buNone/>
              <a:defRPr sz="5000">
                <a:solidFill>
                  <a:schemeClr val="lt1"/>
                </a:solidFill>
              </a:defRPr>
            </a:lvl4pPr>
            <a:lvl5pPr lvl="4" algn="ctr" rtl="0">
              <a:spcBef>
                <a:spcPts val="0"/>
              </a:spcBef>
              <a:spcAft>
                <a:spcPts val="0"/>
              </a:spcAft>
              <a:buNone/>
              <a:defRPr sz="5000">
                <a:solidFill>
                  <a:schemeClr val="lt1"/>
                </a:solidFill>
              </a:defRPr>
            </a:lvl5pPr>
            <a:lvl6pPr lvl="5" algn="ctr" rtl="0">
              <a:spcBef>
                <a:spcPts val="0"/>
              </a:spcBef>
              <a:spcAft>
                <a:spcPts val="0"/>
              </a:spcAft>
              <a:buNone/>
              <a:defRPr sz="5000">
                <a:solidFill>
                  <a:schemeClr val="lt1"/>
                </a:solidFill>
              </a:defRPr>
            </a:lvl6pPr>
            <a:lvl7pPr lvl="6" algn="ctr" rtl="0">
              <a:spcBef>
                <a:spcPts val="0"/>
              </a:spcBef>
              <a:spcAft>
                <a:spcPts val="0"/>
              </a:spcAft>
              <a:buNone/>
              <a:defRPr sz="5000">
                <a:solidFill>
                  <a:schemeClr val="lt1"/>
                </a:solidFill>
              </a:defRPr>
            </a:lvl7pPr>
            <a:lvl8pPr lvl="7" algn="ctr" rtl="0">
              <a:spcBef>
                <a:spcPts val="0"/>
              </a:spcBef>
              <a:spcAft>
                <a:spcPts val="0"/>
              </a:spcAft>
              <a:buNone/>
              <a:defRPr sz="5000">
                <a:solidFill>
                  <a:schemeClr val="lt1"/>
                </a:solidFill>
              </a:defRPr>
            </a:lvl8pPr>
            <a:lvl9pPr lvl="8" algn="ctr" rtl="0">
              <a:spcBef>
                <a:spcPts val="0"/>
              </a:spcBef>
              <a:spcAft>
                <a:spcPts val="0"/>
              </a:spcAft>
              <a:buNone/>
              <a:defRPr sz="5000">
                <a:solidFill>
                  <a:schemeClr val="lt1"/>
                </a:solidFill>
              </a:defRPr>
            </a:lvl9pPr>
          </a:lstStyle>
          <a:p/>
        </p:txBody>
      </p:sp>
      <p:sp>
        <p:nvSpPr>
          <p:cNvPr id="651" name="Google Shape;651;p29"/>
          <p:cNvSpPr txBox="1">
            <a:spLocks noGrp="1"/>
          </p:cNvSpPr>
          <p:nvPr>
            <p:ph type="subTitle" idx="1"/>
          </p:nvPr>
        </p:nvSpPr>
        <p:spPr>
          <a:xfrm>
            <a:off x="2908200" y="1332875"/>
            <a:ext cx="3327600" cy="677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1pPr>
            <a:lvl2pPr lvl="1"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2pPr>
            <a:lvl3pPr lvl="2"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3pPr>
            <a:lvl4pPr lvl="3"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4pPr>
            <a:lvl5pPr lvl="4"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5pPr>
            <a:lvl6pPr lvl="5"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6pPr>
            <a:lvl7pPr lvl="6"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7pPr>
            <a:lvl8pPr lvl="7"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8pPr>
            <a:lvl9pPr lvl="8" algn="ctr" rtl="0">
              <a:spcBef>
                <a:spcPts val="0"/>
              </a:spcBef>
              <a:spcAft>
                <a:spcPts val="0"/>
              </a:spcAft>
              <a:buNone/>
              <a:defRPr sz="1800" b="1">
                <a:solidFill>
                  <a:schemeClr val="lt1"/>
                </a:solidFill>
                <a:latin typeface="Prompt" panose="00000500000000000000"/>
                <a:ea typeface="Prompt" panose="00000500000000000000"/>
                <a:cs typeface="Prompt" panose="00000500000000000000"/>
                <a:sym typeface="Prompt" panose="00000500000000000000"/>
              </a:defRPr>
            </a:lvl9pPr>
          </a:lstStyle>
          <a:p/>
        </p:txBody>
      </p:sp>
      <p:sp>
        <p:nvSpPr>
          <p:cNvPr id="652" name="Google Shape;652;p29"/>
          <p:cNvSpPr txBox="1">
            <a:spLocks noGrp="1"/>
          </p:cNvSpPr>
          <p:nvPr>
            <p:ph type="subTitle" idx="2"/>
          </p:nvPr>
        </p:nvSpPr>
        <p:spPr>
          <a:xfrm>
            <a:off x="2908200" y="1918650"/>
            <a:ext cx="3327600" cy="83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p:txBody>
      </p:sp>
      <p:sp>
        <p:nvSpPr>
          <p:cNvPr id="653" name="Google Shape;653;p29"/>
          <p:cNvSpPr txBox="1"/>
          <p:nvPr/>
        </p:nvSpPr>
        <p:spPr>
          <a:xfrm>
            <a:off x="2727300" y="3400925"/>
            <a:ext cx="3689400" cy="7389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GB" sz="1200">
                <a:solidFill>
                  <a:schemeClr val="dk2"/>
                </a:solidFill>
                <a:latin typeface="Raleway"/>
                <a:ea typeface="Raleway"/>
                <a:cs typeface="Raleway"/>
                <a:sym typeface="Raleway"/>
              </a:rPr>
              <a:t>CREDITS: This presentation template was created by </a:t>
            </a:r>
            <a:r>
              <a:rPr lang="en-GB" sz="1200" b="1">
                <a:solidFill>
                  <a:schemeClr val="dk2"/>
                </a:solidFill>
                <a:uFill>
                  <a:noFill/>
                </a:uFill>
                <a:latin typeface="Raleway"/>
                <a:ea typeface="Raleway"/>
                <a:cs typeface="Raleway"/>
                <a:sym typeface="Raleway"/>
                <a:hlinkClick r:id="rId3"/>
              </a:rPr>
              <a:t>Slidesgo</a:t>
            </a:r>
            <a:r>
              <a:rPr lang="en-GB" sz="1200">
                <a:solidFill>
                  <a:schemeClr val="dk2"/>
                </a:solidFill>
                <a:latin typeface="Raleway"/>
                <a:ea typeface="Raleway"/>
                <a:cs typeface="Raleway"/>
                <a:sym typeface="Raleway"/>
              </a:rPr>
              <a:t>, including icons by </a:t>
            </a:r>
            <a:r>
              <a:rPr lang="en-GB" sz="1200" b="1">
                <a:solidFill>
                  <a:schemeClr val="dk2"/>
                </a:solidFill>
                <a:uFill>
                  <a:noFill/>
                </a:uFill>
                <a:latin typeface="Raleway"/>
                <a:ea typeface="Raleway"/>
                <a:cs typeface="Raleway"/>
                <a:sym typeface="Raleway"/>
                <a:hlinkClick r:id="rId4"/>
              </a:rPr>
              <a:t>Flaticon</a:t>
            </a:r>
            <a:r>
              <a:rPr lang="en-GB" sz="1200">
                <a:solidFill>
                  <a:schemeClr val="dk2"/>
                </a:solidFill>
                <a:latin typeface="Raleway"/>
                <a:ea typeface="Raleway"/>
                <a:cs typeface="Raleway"/>
                <a:sym typeface="Raleway"/>
              </a:rPr>
              <a:t>, and infographics &amp; images by </a:t>
            </a:r>
            <a:r>
              <a:rPr lang="en-GB" sz="1200" b="1">
                <a:solidFill>
                  <a:schemeClr val="dk2"/>
                </a:solidFill>
                <a:uFill>
                  <a:noFill/>
                </a:uFill>
                <a:latin typeface="Raleway"/>
                <a:ea typeface="Raleway"/>
                <a:cs typeface="Raleway"/>
                <a:sym typeface="Raleway"/>
                <a:hlinkClick r:id="rId5"/>
              </a:rPr>
              <a:t>Freepik</a:t>
            </a:r>
            <a:r>
              <a:rPr lang="en-GB" sz="1200" b="1">
                <a:solidFill>
                  <a:schemeClr val="dk2"/>
                </a:solidFill>
                <a:latin typeface="Raleway"/>
                <a:ea typeface="Raleway"/>
                <a:cs typeface="Raleway"/>
                <a:sym typeface="Raleway"/>
              </a:rPr>
              <a:t> </a:t>
            </a:r>
            <a:endParaRPr sz="1200" b="1">
              <a:solidFill>
                <a:schemeClr val="dk2"/>
              </a:solidFill>
              <a:latin typeface="Raleway"/>
              <a:ea typeface="Raleway"/>
              <a:cs typeface="Raleway"/>
              <a:sym typeface="Raleway"/>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654"/>
        <p:cNvGrpSpPr/>
        <p:nvPr/>
      </p:nvGrpSpPr>
      <p:grpSpPr>
        <a:xfrm>
          <a:off x="0" y="0"/>
          <a:ext cx="0" cy="0"/>
          <a:chOff x="0" y="0"/>
          <a:chExt cx="0" cy="0"/>
        </a:xfrm>
      </p:grpSpPr>
      <p:sp>
        <p:nvSpPr>
          <p:cNvPr id="655" name="Google Shape;655;p30"/>
          <p:cNvSpPr/>
          <p:nvPr/>
        </p:nvSpPr>
        <p:spPr>
          <a:xfrm>
            <a:off x="0" y="0"/>
            <a:ext cx="9144000" cy="5394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30"/>
          <p:cNvSpPr/>
          <p:nvPr/>
        </p:nvSpPr>
        <p:spPr>
          <a:xfrm>
            <a:off x="0" y="4604100"/>
            <a:ext cx="9144000" cy="5394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57" name="Google Shape;657;p30"/>
          <p:cNvPicPr preferRelativeResize="0"/>
          <p:nvPr/>
        </p:nvPicPr>
        <p:blipFill>
          <a:blip r:embed="rId2">
            <a:alphaModFix amt="65000"/>
          </a:blip>
          <a:stretch>
            <a:fillRect/>
          </a:stretch>
        </p:blipFill>
        <p:spPr>
          <a:xfrm>
            <a:off x="0" y="-5075"/>
            <a:ext cx="9143998" cy="515363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658"/>
        <p:cNvGrpSpPr/>
        <p:nvPr/>
      </p:nvGrpSpPr>
      <p:grpSpPr>
        <a:xfrm>
          <a:off x="0" y="0"/>
          <a:ext cx="0" cy="0"/>
          <a:chOff x="0" y="0"/>
          <a:chExt cx="0" cy="0"/>
        </a:xfrm>
      </p:grpSpPr>
      <p:sp>
        <p:nvSpPr>
          <p:cNvPr id="659" name="Google Shape;659;p31"/>
          <p:cNvSpPr/>
          <p:nvPr/>
        </p:nvSpPr>
        <p:spPr>
          <a:xfrm>
            <a:off x="0" y="4962525"/>
            <a:ext cx="9144000" cy="1809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60" name="Google Shape;660;p31"/>
          <p:cNvPicPr preferRelativeResize="0"/>
          <p:nvPr/>
        </p:nvPicPr>
        <p:blipFill>
          <a:blip r:embed="rId2">
            <a:alphaModFix amt="65000"/>
          </a:blip>
          <a:stretch>
            <a:fillRect/>
          </a:stretch>
        </p:blipFill>
        <p:spPr>
          <a:xfrm>
            <a:off x="0" y="-5075"/>
            <a:ext cx="9143998" cy="515363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0"/>
        <p:cNvGrpSpPr/>
        <p:nvPr/>
      </p:nvGrpSpPr>
      <p:grpSpPr>
        <a:xfrm>
          <a:off x="0" y="0"/>
          <a:ext cx="0" cy="0"/>
          <a:chOff x="0" y="0"/>
          <a:chExt cx="0" cy="0"/>
        </a:xfrm>
      </p:grpSpPr>
      <p:grpSp>
        <p:nvGrpSpPr>
          <p:cNvPr id="41" name="Google Shape;41;p4"/>
          <p:cNvGrpSpPr/>
          <p:nvPr/>
        </p:nvGrpSpPr>
        <p:grpSpPr>
          <a:xfrm>
            <a:off x="-75" y="0"/>
            <a:ext cx="9868125" cy="5157900"/>
            <a:chOff x="-75" y="0"/>
            <a:chExt cx="9868125" cy="5157900"/>
          </a:xfrm>
        </p:grpSpPr>
        <p:sp>
          <p:nvSpPr>
            <p:cNvPr id="42" name="Google Shape;42;p4"/>
            <p:cNvSpPr/>
            <p:nvPr/>
          </p:nvSpPr>
          <p:spPr>
            <a:xfrm>
              <a:off x="0" y="4716421"/>
              <a:ext cx="426900" cy="426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4"/>
            <p:cNvSpPr/>
            <p:nvPr/>
          </p:nvSpPr>
          <p:spPr>
            <a:xfrm>
              <a:off x="0" y="0"/>
              <a:ext cx="426900" cy="4716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4" name="Google Shape;44;p4"/>
            <p:cNvCxnSpPr/>
            <p:nvPr/>
          </p:nvCxnSpPr>
          <p:spPr>
            <a:xfrm rot="10800000">
              <a:off x="-75" y="133350"/>
              <a:ext cx="9153600" cy="0"/>
            </a:xfrm>
            <a:prstGeom prst="straightConnector1">
              <a:avLst/>
            </a:prstGeom>
            <a:noFill/>
            <a:ln w="9525" cap="flat" cmpd="sng">
              <a:solidFill>
                <a:schemeClr val="lt1"/>
              </a:solidFill>
              <a:prstDash val="solid"/>
              <a:round/>
              <a:headEnd type="none" w="med" len="med"/>
              <a:tailEnd type="none" w="med" len="med"/>
            </a:ln>
          </p:spPr>
        </p:cxnSp>
        <p:sp>
          <p:nvSpPr>
            <p:cNvPr id="45" name="Google Shape;45;p4"/>
            <p:cNvSpPr/>
            <p:nvPr/>
          </p:nvSpPr>
          <p:spPr>
            <a:xfrm>
              <a:off x="8430900" y="3"/>
              <a:ext cx="713100" cy="713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a:off x="8430900" y="713086"/>
              <a:ext cx="713100" cy="4430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4"/>
            <p:cNvCxnSpPr/>
            <p:nvPr/>
          </p:nvCxnSpPr>
          <p:spPr>
            <a:xfrm rot="10800000">
              <a:off x="-75" y="4929875"/>
              <a:ext cx="9153600" cy="0"/>
            </a:xfrm>
            <a:prstGeom prst="straightConnector1">
              <a:avLst/>
            </a:prstGeom>
            <a:noFill/>
            <a:ln w="9525" cap="flat" cmpd="sng">
              <a:solidFill>
                <a:schemeClr val="lt1"/>
              </a:solidFill>
              <a:prstDash val="solid"/>
              <a:round/>
              <a:headEnd type="none" w="med" len="med"/>
              <a:tailEnd type="none" w="med" len="med"/>
            </a:ln>
          </p:spPr>
        </p:cxnSp>
        <p:sp>
          <p:nvSpPr>
            <p:cNvPr id="48" name="Google Shape;48;p4"/>
            <p:cNvSpPr/>
            <p:nvPr/>
          </p:nvSpPr>
          <p:spPr>
            <a:xfrm>
              <a:off x="8439150" y="19050"/>
              <a:ext cx="1428900" cy="1428900"/>
            </a:xfrm>
            <a:prstGeom prst="arc">
              <a:avLst>
                <a:gd name="adj1" fmla="val 10800501"/>
                <a:gd name="adj2" fmla="val 1619962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 name="Google Shape;49;p4"/>
            <p:cNvCxnSpPr>
              <a:stCxn id="48" idx="0"/>
            </p:cNvCxnSpPr>
            <p:nvPr/>
          </p:nvCxnSpPr>
          <p:spPr>
            <a:xfrm>
              <a:off x="8439150" y="733396"/>
              <a:ext cx="723900" cy="4181400"/>
            </a:xfrm>
            <a:prstGeom prst="straightConnector1">
              <a:avLst/>
            </a:prstGeom>
            <a:noFill/>
            <a:ln w="9525" cap="flat" cmpd="sng">
              <a:solidFill>
                <a:schemeClr val="lt1"/>
              </a:solidFill>
              <a:prstDash val="solid"/>
              <a:round/>
              <a:headEnd type="none" w="med" len="med"/>
              <a:tailEnd type="none" w="med" len="med"/>
            </a:ln>
          </p:spPr>
        </p:cxnSp>
        <p:cxnSp>
          <p:nvCxnSpPr>
            <p:cNvPr id="50" name="Google Shape;50;p4"/>
            <p:cNvCxnSpPr/>
            <p:nvPr/>
          </p:nvCxnSpPr>
          <p:spPr>
            <a:xfrm flipH="1">
              <a:off x="-75" y="4724400"/>
              <a:ext cx="428700" cy="428700"/>
            </a:xfrm>
            <a:prstGeom prst="straightConnector1">
              <a:avLst/>
            </a:prstGeom>
            <a:noFill/>
            <a:ln w="9525" cap="flat" cmpd="sng">
              <a:solidFill>
                <a:schemeClr val="lt1"/>
              </a:solidFill>
              <a:prstDash val="solid"/>
              <a:round/>
              <a:headEnd type="none" w="med" len="med"/>
              <a:tailEnd type="none" w="med" len="med"/>
            </a:ln>
          </p:spPr>
        </p:cxnSp>
        <p:cxnSp>
          <p:nvCxnSpPr>
            <p:cNvPr id="51" name="Google Shape;51;p4"/>
            <p:cNvCxnSpPr/>
            <p:nvPr/>
          </p:nvCxnSpPr>
          <p:spPr>
            <a:xfrm>
              <a:off x="9525" y="4724400"/>
              <a:ext cx="433500" cy="433500"/>
            </a:xfrm>
            <a:prstGeom prst="straightConnector1">
              <a:avLst/>
            </a:prstGeom>
            <a:noFill/>
            <a:ln w="9525" cap="flat" cmpd="sng">
              <a:solidFill>
                <a:schemeClr val="lt1"/>
              </a:solidFill>
              <a:prstDash val="solid"/>
              <a:round/>
              <a:headEnd type="none" w="med" len="med"/>
              <a:tailEnd type="none" w="med" len="med"/>
            </a:ln>
          </p:spPr>
        </p:cxnSp>
        <p:cxnSp>
          <p:nvCxnSpPr>
            <p:cNvPr id="52" name="Google Shape;52;p4"/>
            <p:cNvCxnSpPr/>
            <p:nvPr/>
          </p:nvCxnSpPr>
          <p:spPr>
            <a:xfrm rot="10800000" flipH="1">
              <a:off x="8429625" y="723750"/>
              <a:ext cx="705000" cy="4210200"/>
            </a:xfrm>
            <a:prstGeom prst="straightConnector1">
              <a:avLst/>
            </a:prstGeom>
            <a:noFill/>
            <a:ln w="9525" cap="flat" cmpd="sng">
              <a:solidFill>
                <a:schemeClr val="lt1"/>
              </a:solidFill>
              <a:prstDash val="solid"/>
              <a:round/>
              <a:headEnd type="none" w="med" len="med"/>
              <a:tailEnd type="none" w="med" len="med"/>
            </a:ln>
          </p:spPr>
        </p:cxnSp>
        <p:cxnSp>
          <p:nvCxnSpPr>
            <p:cNvPr id="53" name="Google Shape;53;p4"/>
            <p:cNvCxnSpPr/>
            <p:nvPr/>
          </p:nvCxnSpPr>
          <p:spPr>
            <a:xfrm rot="10800000">
              <a:off x="8429625" y="2767700"/>
              <a:ext cx="723900" cy="0"/>
            </a:xfrm>
            <a:prstGeom prst="straightConnector1">
              <a:avLst/>
            </a:prstGeom>
            <a:noFill/>
            <a:ln w="9525" cap="flat" cmpd="sng">
              <a:solidFill>
                <a:schemeClr val="lt1"/>
              </a:solidFill>
              <a:prstDash val="solid"/>
              <a:round/>
              <a:headEnd type="none" w="med" len="med"/>
              <a:tailEnd type="none" w="med" len="med"/>
            </a:ln>
          </p:spPr>
        </p:cxnSp>
      </p:grpSp>
      <p:pic>
        <p:nvPicPr>
          <p:cNvPr id="54" name="Google Shape;54;p4"/>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55" name="Google Shape;55;p4"/>
          <p:cNvSpPr txBox="1">
            <a:spLocks noGrp="1"/>
          </p:cNvSpPr>
          <p:nvPr>
            <p:ph type="body" idx="1"/>
          </p:nvPr>
        </p:nvSpPr>
        <p:spPr>
          <a:xfrm>
            <a:off x="713100" y="1147950"/>
            <a:ext cx="7717800" cy="3529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Font typeface="Roboto Condensed Light" panose="02000000000000000000"/>
              <a:buChar char="○"/>
              <a:defRPr sz="1200"/>
            </a:lvl2pPr>
            <a:lvl3pPr marL="1371600" lvl="2" indent="-304800" rtl="0">
              <a:spcBef>
                <a:spcPts val="0"/>
              </a:spcBef>
              <a:spcAft>
                <a:spcPts val="0"/>
              </a:spcAft>
              <a:buSzPts val="1200"/>
              <a:buFont typeface="Roboto Condensed Light" panose="02000000000000000000"/>
              <a:buChar char="■"/>
              <a:defRPr sz="1200"/>
            </a:lvl3pPr>
            <a:lvl4pPr marL="1828800" lvl="3" indent="-304800" rtl="0">
              <a:spcBef>
                <a:spcPts val="0"/>
              </a:spcBef>
              <a:spcAft>
                <a:spcPts val="0"/>
              </a:spcAft>
              <a:buSzPts val="1200"/>
              <a:buFont typeface="Roboto Condensed Light" panose="02000000000000000000"/>
              <a:buChar char="●"/>
              <a:defRPr sz="1200"/>
            </a:lvl4pPr>
            <a:lvl5pPr marL="2286000" lvl="4" indent="-304800" rtl="0">
              <a:spcBef>
                <a:spcPts val="0"/>
              </a:spcBef>
              <a:spcAft>
                <a:spcPts val="0"/>
              </a:spcAft>
              <a:buSzPts val="1200"/>
              <a:buFont typeface="Roboto Condensed Light" panose="02000000000000000000"/>
              <a:buChar char="○"/>
              <a:defRPr sz="1200"/>
            </a:lvl5pPr>
            <a:lvl6pPr marL="2743200" lvl="5" indent="-304800" rtl="0">
              <a:spcBef>
                <a:spcPts val="0"/>
              </a:spcBef>
              <a:spcAft>
                <a:spcPts val="0"/>
              </a:spcAft>
              <a:buSzPts val="1200"/>
              <a:buFont typeface="Roboto Condensed Light" panose="02000000000000000000"/>
              <a:buChar char="■"/>
              <a:defRPr sz="1200"/>
            </a:lvl6pPr>
            <a:lvl7pPr marL="3200400" lvl="6" indent="-304800" rtl="0">
              <a:spcBef>
                <a:spcPts val="0"/>
              </a:spcBef>
              <a:spcAft>
                <a:spcPts val="0"/>
              </a:spcAft>
              <a:buSzPts val="1200"/>
              <a:buFont typeface="Roboto Condensed Light" panose="02000000000000000000"/>
              <a:buChar char="●"/>
              <a:defRPr sz="1200"/>
            </a:lvl7pPr>
            <a:lvl8pPr marL="3657600" lvl="7" indent="-304800" rtl="0">
              <a:spcBef>
                <a:spcPts val="0"/>
              </a:spcBef>
              <a:spcAft>
                <a:spcPts val="0"/>
              </a:spcAft>
              <a:buSzPts val="1200"/>
              <a:buFont typeface="Roboto Condensed Light" panose="02000000000000000000"/>
              <a:buChar char="○"/>
              <a:defRPr sz="1200"/>
            </a:lvl8pPr>
            <a:lvl9pPr marL="4114800" lvl="8" indent="-304800" rtl="0">
              <a:spcBef>
                <a:spcPts val="0"/>
              </a:spcBef>
              <a:spcAft>
                <a:spcPts val="0"/>
              </a:spcAft>
              <a:buSzPts val="1200"/>
              <a:buFont typeface="Roboto Condensed Light" panose="02000000000000000000"/>
              <a:buChar char="■"/>
              <a:defRPr sz="1200"/>
            </a:lvl9pPr>
          </a:lstStyle>
          <a:p/>
        </p:txBody>
      </p:sp>
      <p:sp>
        <p:nvSpPr>
          <p:cNvPr id="56" name="Google Shape;56;p4"/>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57"/>
        <p:cNvGrpSpPr/>
        <p:nvPr/>
      </p:nvGrpSpPr>
      <p:grpSpPr>
        <a:xfrm>
          <a:off x="0" y="0"/>
          <a:ext cx="0" cy="0"/>
          <a:chOff x="0" y="0"/>
          <a:chExt cx="0" cy="0"/>
        </a:xfrm>
      </p:grpSpPr>
      <p:sp>
        <p:nvSpPr>
          <p:cNvPr id="58" name="Google Shape;58;p5"/>
          <p:cNvSpPr/>
          <p:nvPr/>
        </p:nvSpPr>
        <p:spPr>
          <a:xfrm>
            <a:off x="0" y="5029200"/>
            <a:ext cx="9144000" cy="1143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0" y="0"/>
            <a:ext cx="9144000" cy="1143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0" name="Google Shape;60;p5"/>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61" name="Google Shape;61;p5"/>
          <p:cNvSpPr txBox="1">
            <a:spLocks noGrp="1"/>
          </p:cNvSpPr>
          <p:nvPr>
            <p:ph type="subTitle" idx="1"/>
          </p:nvPr>
        </p:nvSpPr>
        <p:spPr>
          <a:xfrm>
            <a:off x="1235251" y="3326450"/>
            <a:ext cx="29559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62" name="Google Shape;62;p5"/>
          <p:cNvSpPr txBox="1">
            <a:spLocks noGrp="1"/>
          </p:cNvSpPr>
          <p:nvPr>
            <p:ph type="subTitle" idx="2"/>
          </p:nvPr>
        </p:nvSpPr>
        <p:spPr>
          <a:xfrm>
            <a:off x="1237750" y="3652800"/>
            <a:ext cx="2953500" cy="95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p:txBody>
      </p:sp>
      <p:sp>
        <p:nvSpPr>
          <p:cNvPr id="63" name="Google Shape;63;p5"/>
          <p:cNvSpPr txBox="1">
            <a:spLocks noGrp="1"/>
          </p:cNvSpPr>
          <p:nvPr>
            <p:ph type="subTitle" idx="3"/>
          </p:nvPr>
        </p:nvSpPr>
        <p:spPr>
          <a:xfrm>
            <a:off x="4952862" y="3326450"/>
            <a:ext cx="29559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1pPr>
            <a:lvl2pPr lvl="1"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2pPr>
            <a:lvl3pPr lvl="2"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3pPr>
            <a:lvl4pPr lvl="3"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4pPr>
            <a:lvl5pPr lvl="4"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5pPr>
            <a:lvl6pPr lvl="5"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6pPr>
            <a:lvl7pPr lvl="6"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7pPr>
            <a:lvl8pPr lvl="7"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8pPr>
            <a:lvl9pPr lvl="8" algn="ctr" rtl="0">
              <a:spcBef>
                <a:spcPts val="0"/>
              </a:spcBef>
              <a:spcAft>
                <a:spcPts val="0"/>
              </a:spcAft>
              <a:buNone/>
              <a:defRPr sz="1800" b="1">
                <a:latin typeface="Prompt" panose="00000500000000000000"/>
                <a:ea typeface="Prompt" panose="00000500000000000000"/>
                <a:cs typeface="Prompt" panose="00000500000000000000"/>
                <a:sym typeface="Prompt" panose="00000500000000000000"/>
              </a:defRPr>
            </a:lvl9pPr>
          </a:lstStyle>
          <a:p/>
        </p:txBody>
      </p:sp>
      <p:sp>
        <p:nvSpPr>
          <p:cNvPr id="64" name="Google Shape;64;p5"/>
          <p:cNvSpPr txBox="1">
            <a:spLocks noGrp="1"/>
          </p:cNvSpPr>
          <p:nvPr>
            <p:ph type="subTitle" idx="4"/>
          </p:nvPr>
        </p:nvSpPr>
        <p:spPr>
          <a:xfrm>
            <a:off x="4955950" y="3652800"/>
            <a:ext cx="2949600" cy="95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p:txBody>
      </p:sp>
      <p:sp>
        <p:nvSpPr>
          <p:cNvPr id="65" name="Google Shape;65;p5"/>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6"/>
        <p:cNvGrpSpPr/>
        <p:nvPr/>
      </p:nvGrpSpPr>
      <p:grpSpPr>
        <a:xfrm>
          <a:off x="0" y="0"/>
          <a:ext cx="0" cy="0"/>
          <a:chOff x="0" y="0"/>
          <a:chExt cx="0" cy="0"/>
        </a:xfrm>
      </p:grpSpPr>
      <p:sp>
        <p:nvSpPr>
          <p:cNvPr id="67" name="Google Shape;67;p6"/>
          <p:cNvSpPr/>
          <p:nvPr/>
        </p:nvSpPr>
        <p:spPr>
          <a:xfrm>
            <a:off x="0" y="4962525"/>
            <a:ext cx="9144000" cy="1809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8" name="Google Shape;68;p6"/>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69" name="Google Shape;69;p6"/>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title"/>
          </p:nvPr>
        </p:nvSpPr>
        <p:spPr>
          <a:xfrm>
            <a:off x="4998225" y="539375"/>
            <a:ext cx="3176700" cy="189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7"/>
          <p:cNvSpPr txBox="1">
            <a:spLocks noGrp="1"/>
          </p:cNvSpPr>
          <p:nvPr>
            <p:ph type="subTitle" idx="1"/>
          </p:nvPr>
        </p:nvSpPr>
        <p:spPr>
          <a:xfrm>
            <a:off x="4998225" y="2606600"/>
            <a:ext cx="3176700" cy="900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grpSp>
        <p:nvGrpSpPr>
          <p:cNvPr id="73" name="Google Shape;73;p7"/>
          <p:cNvGrpSpPr/>
          <p:nvPr/>
        </p:nvGrpSpPr>
        <p:grpSpPr>
          <a:xfrm>
            <a:off x="3582500" y="4230800"/>
            <a:ext cx="5561575" cy="914400"/>
            <a:chOff x="3582500" y="4230800"/>
            <a:chExt cx="5561575" cy="914400"/>
          </a:xfrm>
        </p:grpSpPr>
        <p:sp>
          <p:nvSpPr>
            <p:cNvPr id="74" name="Google Shape;74;p7"/>
            <p:cNvSpPr/>
            <p:nvPr/>
          </p:nvSpPr>
          <p:spPr>
            <a:xfrm>
              <a:off x="4029075" y="4231025"/>
              <a:ext cx="5115000" cy="912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7"/>
            <p:cNvSpPr/>
            <p:nvPr/>
          </p:nvSpPr>
          <p:spPr>
            <a:xfrm>
              <a:off x="8229600" y="4231025"/>
              <a:ext cx="914400" cy="912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6" name="Google Shape;76;p7"/>
            <p:cNvCxnSpPr>
              <a:stCxn id="75" idx="3"/>
            </p:cNvCxnSpPr>
            <p:nvPr/>
          </p:nvCxnSpPr>
          <p:spPr>
            <a:xfrm rot="10800000">
              <a:off x="4038600" y="4687325"/>
              <a:ext cx="5105400" cy="0"/>
            </a:xfrm>
            <a:prstGeom prst="straightConnector1">
              <a:avLst/>
            </a:prstGeom>
            <a:noFill/>
            <a:ln w="9525" cap="flat" cmpd="sng">
              <a:solidFill>
                <a:schemeClr val="lt1"/>
              </a:solidFill>
              <a:prstDash val="solid"/>
              <a:round/>
              <a:headEnd type="none" w="med" len="med"/>
              <a:tailEnd type="none" w="med" len="med"/>
            </a:ln>
          </p:spPr>
        </p:cxnSp>
        <p:grpSp>
          <p:nvGrpSpPr>
            <p:cNvPr id="77" name="Google Shape;77;p7"/>
            <p:cNvGrpSpPr/>
            <p:nvPr/>
          </p:nvGrpSpPr>
          <p:grpSpPr>
            <a:xfrm>
              <a:off x="8239200" y="4238525"/>
              <a:ext cx="904800" cy="885900"/>
              <a:chOff x="8239200" y="4238525"/>
              <a:chExt cx="904800" cy="885900"/>
            </a:xfrm>
          </p:grpSpPr>
          <p:cxnSp>
            <p:nvCxnSpPr>
              <p:cNvPr id="78" name="Google Shape;78;p7"/>
              <p:cNvCxnSpPr>
                <a:stCxn id="75" idx="3"/>
              </p:cNvCxnSpPr>
              <p:nvPr/>
            </p:nvCxnSpPr>
            <p:spPr>
              <a:xfrm rot="10800000">
                <a:off x="8248800" y="4238525"/>
                <a:ext cx="895200" cy="448800"/>
              </a:xfrm>
              <a:prstGeom prst="straightConnector1">
                <a:avLst/>
              </a:prstGeom>
              <a:noFill/>
              <a:ln w="9525" cap="flat" cmpd="sng">
                <a:solidFill>
                  <a:schemeClr val="lt1"/>
                </a:solidFill>
                <a:prstDash val="solid"/>
                <a:round/>
                <a:headEnd type="none" w="med" len="med"/>
                <a:tailEnd type="none" w="med" len="med"/>
              </a:ln>
            </p:spPr>
          </p:cxnSp>
          <p:cxnSp>
            <p:nvCxnSpPr>
              <p:cNvPr id="79" name="Google Shape;79;p7"/>
              <p:cNvCxnSpPr>
                <a:stCxn id="75" idx="3"/>
              </p:cNvCxnSpPr>
              <p:nvPr/>
            </p:nvCxnSpPr>
            <p:spPr>
              <a:xfrm flipH="1">
                <a:off x="8239200" y="4687325"/>
                <a:ext cx="904800" cy="437100"/>
              </a:xfrm>
              <a:prstGeom prst="straightConnector1">
                <a:avLst/>
              </a:prstGeom>
              <a:noFill/>
              <a:ln w="9525" cap="flat" cmpd="sng">
                <a:solidFill>
                  <a:schemeClr val="lt1"/>
                </a:solidFill>
                <a:prstDash val="solid"/>
                <a:round/>
                <a:headEnd type="none" w="med" len="med"/>
                <a:tailEnd type="none" w="med" len="med"/>
              </a:ln>
            </p:spPr>
          </p:cxnSp>
        </p:grpSp>
        <p:grpSp>
          <p:nvGrpSpPr>
            <p:cNvPr id="80" name="Google Shape;80;p7"/>
            <p:cNvGrpSpPr/>
            <p:nvPr/>
          </p:nvGrpSpPr>
          <p:grpSpPr>
            <a:xfrm flipH="1">
              <a:off x="8234400" y="4238525"/>
              <a:ext cx="904800" cy="885900"/>
              <a:chOff x="8239200" y="4238525"/>
              <a:chExt cx="904800" cy="885900"/>
            </a:xfrm>
          </p:grpSpPr>
          <p:cxnSp>
            <p:nvCxnSpPr>
              <p:cNvPr id="81" name="Google Shape;81;p7"/>
              <p:cNvCxnSpPr/>
              <p:nvPr/>
            </p:nvCxnSpPr>
            <p:spPr>
              <a:xfrm rot="10800000">
                <a:off x="8248800" y="4238525"/>
                <a:ext cx="895200" cy="448800"/>
              </a:xfrm>
              <a:prstGeom prst="straightConnector1">
                <a:avLst/>
              </a:prstGeom>
              <a:noFill/>
              <a:ln w="9525" cap="flat" cmpd="sng">
                <a:solidFill>
                  <a:schemeClr val="lt1"/>
                </a:solidFill>
                <a:prstDash val="solid"/>
                <a:round/>
                <a:headEnd type="none" w="med" len="med"/>
                <a:tailEnd type="none" w="med" len="med"/>
              </a:ln>
            </p:spPr>
          </p:cxnSp>
          <p:cxnSp>
            <p:nvCxnSpPr>
              <p:cNvPr id="82" name="Google Shape;82;p7"/>
              <p:cNvCxnSpPr/>
              <p:nvPr/>
            </p:nvCxnSpPr>
            <p:spPr>
              <a:xfrm flipH="1">
                <a:off x="8239200" y="4687325"/>
                <a:ext cx="904800" cy="437100"/>
              </a:xfrm>
              <a:prstGeom prst="straightConnector1">
                <a:avLst/>
              </a:prstGeom>
              <a:noFill/>
              <a:ln w="9525" cap="flat" cmpd="sng">
                <a:solidFill>
                  <a:schemeClr val="lt1"/>
                </a:solidFill>
                <a:prstDash val="solid"/>
                <a:round/>
                <a:headEnd type="none" w="med" len="med"/>
                <a:tailEnd type="none" w="med" len="med"/>
              </a:ln>
            </p:spPr>
          </p:cxnSp>
        </p:grpSp>
        <p:cxnSp>
          <p:nvCxnSpPr>
            <p:cNvPr id="83" name="Google Shape;83;p7"/>
            <p:cNvCxnSpPr>
              <a:stCxn id="75" idx="0"/>
              <a:endCxn id="75" idx="2"/>
            </p:cNvCxnSpPr>
            <p:nvPr/>
          </p:nvCxnSpPr>
          <p:spPr>
            <a:xfrm>
              <a:off x="8686800" y="4231025"/>
              <a:ext cx="0" cy="912600"/>
            </a:xfrm>
            <a:prstGeom prst="straightConnector1">
              <a:avLst/>
            </a:prstGeom>
            <a:noFill/>
            <a:ln w="9525" cap="flat" cmpd="sng">
              <a:solidFill>
                <a:schemeClr val="lt1"/>
              </a:solidFill>
              <a:prstDash val="solid"/>
              <a:round/>
              <a:headEnd type="none" w="med" len="med"/>
              <a:tailEnd type="none" w="med" len="med"/>
            </a:ln>
          </p:spPr>
        </p:cxnSp>
        <p:cxnSp>
          <p:nvCxnSpPr>
            <p:cNvPr id="84" name="Google Shape;84;p7"/>
            <p:cNvCxnSpPr/>
            <p:nvPr/>
          </p:nvCxnSpPr>
          <p:spPr>
            <a:xfrm rot="10800000">
              <a:off x="8239200" y="4458725"/>
              <a:ext cx="904800" cy="0"/>
            </a:xfrm>
            <a:prstGeom prst="straightConnector1">
              <a:avLst/>
            </a:prstGeom>
            <a:noFill/>
            <a:ln w="9525" cap="flat" cmpd="sng">
              <a:solidFill>
                <a:schemeClr val="lt1"/>
              </a:solidFill>
              <a:prstDash val="solid"/>
              <a:round/>
              <a:headEnd type="none" w="med" len="med"/>
              <a:tailEnd type="none" w="med" len="med"/>
            </a:ln>
          </p:spPr>
        </p:cxnSp>
        <p:cxnSp>
          <p:nvCxnSpPr>
            <p:cNvPr id="85" name="Google Shape;85;p7"/>
            <p:cNvCxnSpPr/>
            <p:nvPr/>
          </p:nvCxnSpPr>
          <p:spPr>
            <a:xfrm rot="10800000">
              <a:off x="8239200" y="4906400"/>
              <a:ext cx="904800" cy="0"/>
            </a:xfrm>
            <a:prstGeom prst="straightConnector1">
              <a:avLst/>
            </a:prstGeom>
            <a:noFill/>
            <a:ln w="9525" cap="flat" cmpd="sng">
              <a:solidFill>
                <a:schemeClr val="lt1"/>
              </a:solidFill>
              <a:prstDash val="solid"/>
              <a:round/>
              <a:headEnd type="none" w="med" len="med"/>
              <a:tailEnd type="none" w="med" len="med"/>
            </a:ln>
          </p:spPr>
        </p:cxnSp>
        <p:cxnSp>
          <p:nvCxnSpPr>
            <p:cNvPr id="86" name="Google Shape;86;p7"/>
            <p:cNvCxnSpPr/>
            <p:nvPr/>
          </p:nvCxnSpPr>
          <p:spPr>
            <a:xfrm rot="10800000" flipH="1">
              <a:off x="6011325" y="4239425"/>
              <a:ext cx="2218200" cy="447900"/>
            </a:xfrm>
            <a:prstGeom prst="straightConnector1">
              <a:avLst/>
            </a:prstGeom>
            <a:noFill/>
            <a:ln w="9525" cap="flat" cmpd="sng">
              <a:solidFill>
                <a:schemeClr val="lt1"/>
              </a:solidFill>
              <a:prstDash val="solid"/>
              <a:round/>
              <a:headEnd type="none" w="med" len="med"/>
              <a:tailEnd type="none" w="med" len="med"/>
            </a:ln>
          </p:spPr>
        </p:cxnSp>
        <p:cxnSp>
          <p:nvCxnSpPr>
            <p:cNvPr id="87" name="Google Shape;87;p7"/>
            <p:cNvCxnSpPr/>
            <p:nvPr/>
          </p:nvCxnSpPr>
          <p:spPr>
            <a:xfrm>
              <a:off x="6011325" y="4687325"/>
              <a:ext cx="2218200" cy="447900"/>
            </a:xfrm>
            <a:prstGeom prst="straightConnector1">
              <a:avLst/>
            </a:prstGeom>
            <a:noFill/>
            <a:ln w="9525" cap="flat" cmpd="sng">
              <a:solidFill>
                <a:schemeClr val="lt1"/>
              </a:solidFill>
              <a:prstDash val="solid"/>
              <a:round/>
              <a:headEnd type="none" w="med" len="med"/>
              <a:tailEnd type="none" w="med" len="med"/>
            </a:ln>
          </p:spPr>
        </p:cxnSp>
        <p:cxnSp>
          <p:nvCxnSpPr>
            <p:cNvPr id="88" name="Google Shape;88;p7"/>
            <p:cNvCxnSpPr/>
            <p:nvPr/>
          </p:nvCxnSpPr>
          <p:spPr>
            <a:xfrm>
              <a:off x="6040975" y="4231025"/>
              <a:ext cx="0" cy="912600"/>
            </a:xfrm>
            <a:prstGeom prst="straightConnector1">
              <a:avLst/>
            </a:prstGeom>
            <a:noFill/>
            <a:ln w="9525" cap="flat" cmpd="sng">
              <a:solidFill>
                <a:schemeClr val="lt1"/>
              </a:solidFill>
              <a:prstDash val="solid"/>
              <a:round/>
              <a:headEnd type="none" w="med" len="med"/>
              <a:tailEnd type="none" w="med" len="med"/>
            </a:ln>
          </p:spPr>
        </p:cxnSp>
        <p:sp>
          <p:nvSpPr>
            <p:cNvPr id="89" name="Google Shape;89;p7"/>
            <p:cNvSpPr/>
            <p:nvPr/>
          </p:nvSpPr>
          <p:spPr>
            <a:xfrm>
              <a:off x="3582500" y="4230800"/>
              <a:ext cx="914400" cy="914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90" name="Google Shape;90;p7"/>
          <p:cNvPicPr preferRelativeResize="0"/>
          <p:nvPr/>
        </p:nvPicPr>
        <p:blipFill>
          <a:blip r:embed="rId2">
            <a:alphaModFix amt="65000"/>
          </a:blip>
          <a:stretch>
            <a:fillRect/>
          </a:stretch>
        </p:blipFill>
        <p:spPr>
          <a:xfrm>
            <a:off x="0" y="-5075"/>
            <a:ext cx="9143998" cy="515363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1"/>
        <p:cNvGrpSpPr/>
        <p:nvPr/>
      </p:nvGrpSpPr>
      <p:grpSpPr>
        <a:xfrm>
          <a:off x="0" y="0"/>
          <a:ext cx="0" cy="0"/>
          <a:chOff x="0" y="0"/>
          <a:chExt cx="0" cy="0"/>
        </a:xfrm>
      </p:grpSpPr>
      <p:grpSp>
        <p:nvGrpSpPr>
          <p:cNvPr id="92" name="Google Shape;92;p8"/>
          <p:cNvGrpSpPr/>
          <p:nvPr/>
        </p:nvGrpSpPr>
        <p:grpSpPr>
          <a:xfrm rot="-5400000">
            <a:off x="2315336" y="-1635797"/>
            <a:ext cx="4534318" cy="8421211"/>
            <a:chOff x="562250" y="2443166"/>
            <a:chExt cx="1131176" cy="1598559"/>
          </a:xfrm>
        </p:grpSpPr>
        <p:sp>
          <p:nvSpPr>
            <p:cNvPr id="93" name="Google Shape;93;p8"/>
            <p:cNvSpPr/>
            <p:nvPr/>
          </p:nvSpPr>
          <p:spPr>
            <a:xfrm>
              <a:off x="570302" y="2895724"/>
              <a:ext cx="1123124" cy="1144451"/>
            </a:xfrm>
            <a:custGeom>
              <a:avLst/>
              <a:gdLst/>
              <a:ahLst/>
              <a:cxnLst/>
              <a:rect l="l" t="t" r="r" b="b"/>
              <a:pathLst>
                <a:path w="44697" h="45673" fill="none" extrusionOk="0">
                  <a:moveTo>
                    <a:pt x="44696" y="0"/>
                  </a:moveTo>
                  <a:lnTo>
                    <a:pt x="0" y="0"/>
                  </a:lnTo>
                  <a:lnTo>
                    <a:pt x="44696" y="45673"/>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8"/>
            <p:cNvSpPr/>
            <p:nvPr/>
          </p:nvSpPr>
          <p:spPr>
            <a:xfrm>
              <a:off x="1129300" y="2443275"/>
              <a:ext cx="25" cy="1598450"/>
            </a:xfrm>
            <a:custGeom>
              <a:avLst/>
              <a:gdLst/>
              <a:ahLst/>
              <a:cxnLst/>
              <a:rect l="l" t="t" r="r" b="b"/>
              <a:pathLst>
                <a:path w="1" h="63938" fill="none" extrusionOk="0">
                  <a:moveTo>
                    <a:pt x="0" y="1"/>
                  </a:moveTo>
                  <a:lnTo>
                    <a:pt x="0" y="63937"/>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8"/>
            <p:cNvSpPr/>
            <p:nvPr/>
          </p:nvSpPr>
          <p:spPr>
            <a:xfrm>
              <a:off x="562250" y="2663720"/>
              <a:ext cx="1125475" cy="25"/>
            </a:xfrm>
            <a:custGeom>
              <a:avLst/>
              <a:gdLst/>
              <a:ahLst/>
              <a:cxnLst/>
              <a:rect l="l" t="t" r="r" b="b"/>
              <a:pathLst>
                <a:path w="45019" h="1" fill="none" extrusionOk="0">
                  <a:moveTo>
                    <a:pt x="1" y="1"/>
                  </a:moveTo>
                  <a:lnTo>
                    <a:pt x="45018" y="1"/>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8"/>
            <p:cNvSpPr/>
            <p:nvPr/>
          </p:nvSpPr>
          <p:spPr>
            <a:xfrm>
              <a:off x="566125" y="3246650"/>
              <a:ext cx="1125775" cy="25"/>
            </a:xfrm>
            <a:custGeom>
              <a:avLst/>
              <a:gdLst/>
              <a:ahLst/>
              <a:cxnLst/>
              <a:rect l="l" t="t" r="r" b="b"/>
              <a:pathLst>
                <a:path w="45031" h="1" fill="none" extrusionOk="0">
                  <a:moveTo>
                    <a:pt x="1" y="1"/>
                  </a:moveTo>
                  <a:lnTo>
                    <a:pt x="45030" y="1"/>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8"/>
            <p:cNvSpPr/>
            <p:nvPr/>
          </p:nvSpPr>
          <p:spPr>
            <a:xfrm>
              <a:off x="566125" y="3467936"/>
              <a:ext cx="1125775" cy="25"/>
            </a:xfrm>
            <a:custGeom>
              <a:avLst/>
              <a:gdLst/>
              <a:ahLst/>
              <a:cxnLst/>
              <a:rect l="l" t="t" r="r" b="b"/>
              <a:pathLst>
                <a:path w="45031" h="1" fill="none" extrusionOk="0">
                  <a:moveTo>
                    <a:pt x="1" y="1"/>
                  </a:moveTo>
                  <a:lnTo>
                    <a:pt x="45030" y="1"/>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8"/>
            <p:cNvSpPr/>
            <p:nvPr/>
          </p:nvSpPr>
          <p:spPr>
            <a:xfrm>
              <a:off x="566125" y="3817275"/>
              <a:ext cx="1125775" cy="25"/>
            </a:xfrm>
            <a:custGeom>
              <a:avLst/>
              <a:gdLst/>
              <a:ahLst/>
              <a:cxnLst/>
              <a:rect l="l" t="t" r="r" b="b"/>
              <a:pathLst>
                <a:path w="45031" h="1" fill="none" extrusionOk="0">
                  <a:moveTo>
                    <a:pt x="1" y="0"/>
                  </a:moveTo>
                  <a:lnTo>
                    <a:pt x="45030" y="0"/>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8"/>
            <p:cNvSpPr/>
            <p:nvPr/>
          </p:nvSpPr>
          <p:spPr>
            <a:xfrm>
              <a:off x="566423" y="2443166"/>
              <a:ext cx="1125475" cy="453778"/>
            </a:xfrm>
            <a:custGeom>
              <a:avLst/>
              <a:gdLst/>
              <a:ahLst/>
              <a:cxnLst/>
              <a:rect l="l" t="t" r="r" b="b"/>
              <a:pathLst>
                <a:path w="45019" h="18016" fill="none" extrusionOk="0">
                  <a:moveTo>
                    <a:pt x="1" y="1"/>
                  </a:moveTo>
                  <a:cubicBezTo>
                    <a:pt x="1" y="1"/>
                    <a:pt x="11645" y="227"/>
                    <a:pt x="23158" y="4585"/>
                  </a:cubicBezTo>
                  <a:cubicBezTo>
                    <a:pt x="35243" y="9169"/>
                    <a:pt x="45018" y="18015"/>
                    <a:pt x="45018" y="18015"/>
                  </a:cubicBez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8"/>
            <p:cNvSpPr/>
            <p:nvPr/>
          </p:nvSpPr>
          <p:spPr>
            <a:xfrm>
              <a:off x="566425" y="2894825"/>
              <a:ext cx="1125475" cy="918300"/>
            </a:xfrm>
            <a:custGeom>
              <a:avLst/>
              <a:gdLst/>
              <a:ahLst/>
              <a:cxnLst/>
              <a:rect l="l" t="t" r="r" b="b"/>
              <a:pathLst>
                <a:path w="45019" h="36732" fill="none" extrusionOk="0">
                  <a:moveTo>
                    <a:pt x="1" y="1"/>
                  </a:moveTo>
                  <a:cubicBezTo>
                    <a:pt x="1" y="1"/>
                    <a:pt x="15157" y="1668"/>
                    <a:pt x="27885" y="11121"/>
                  </a:cubicBezTo>
                  <a:cubicBezTo>
                    <a:pt x="41172" y="21003"/>
                    <a:pt x="45018" y="36731"/>
                    <a:pt x="45018" y="36731"/>
                  </a:cubicBez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8"/>
            <p:cNvSpPr/>
            <p:nvPr/>
          </p:nvSpPr>
          <p:spPr>
            <a:xfrm>
              <a:off x="566425" y="2446550"/>
              <a:ext cx="1125475" cy="450400"/>
            </a:xfrm>
            <a:custGeom>
              <a:avLst/>
              <a:gdLst/>
              <a:ahLst/>
              <a:cxnLst/>
              <a:rect l="l" t="t" r="r" b="b"/>
              <a:pathLst>
                <a:path w="45019" h="18016" fill="none" extrusionOk="0">
                  <a:moveTo>
                    <a:pt x="45018" y="1"/>
                  </a:moveTo>
                  <a:cubicBezTo>
                    <a:pt x="45018" y="1"/>
                    <a:pt x="33362" y="227"/>
                    <a:pt x="21860" y="4585"/>
                  </a:cubicBezTo>
                  <a:cubicBezTo>
                    <a:pt x="9788" y="9169"/>
                    <a:pt x="1" y="18015"/>
                    <a:pt x="1" y="18015"/>
                  </a:cubicBez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8"/>
            <p:cNvSpPr/>
            <p:nvPr/>
          </p:nvSpPr>
          <p:spPr>
            <a:xfrm>
              <a:off x="568867" y="2895724"/>
              <a:ext cx="1118835" cy="1145735"/>
            </a:xfrm>
            <a:custGeom>
              <a:avLst/>
              <a:gdLst/>
              <a:ahLst/>
              <a:cxnLst/>
              <a:rect l="l" t="t" r="r" b="b"/>
              <a:pathLst>
                <a:path w="45019" h="45995" fill="none" extrusionOk="0">
                  <a:moveTo>
                    <a:pt x="1" y="45994"/>
                  </a:moveTo>
                  <a:lnTo>
                    <a:pt x="45018" y="0"/>
                  </a:lnTo>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8"/>
            <p:cNvSpPr/>
            <p:nvPr/>
          </p:nvSpPr>
          <p:spPr>
            <a:xfrm>
              <a:off x="566125" y="2443275"/>
              <a:ext cx="1125775" cy="1598450"/>
            </a:xfrm>
            <a:custGeom>
              <a:avLst/>
              <a:gdLst/>
              <a:ahLst/>
              <a:cxnLst/>
              <a:rect l="l" t="t" r="r" b="b"/>
              <a:pathLst>
                <a:path w="45031" h="63938" fill="none" extrusionOk="0">
                  <a:moveTo>
                    <a:pt x="1" y="1"/>
                  </a:moveTo>
                  <a:lnTo>
                    <a:pt x="45030" y="1"/>
                  </a:lnTo>
                  <a:lnTo>
                    <a:pt x="45030" y="63937"/>
                  </a:lnTo>
                  <a:lnTo>
                    <a:pt x="1" y="63937"/>
                  </a:lnTo>
                  <a:close/>
                </a:path>
              </a:pathLst>
            </a:custGeom>
            <a:noFill/>
            <a:ln w="9525" cap="flat" cmpd="sng">
              <a:solidFill>
                <a:schemeClr val="l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 name="Google Shape;104;p8"/>
          <p:cNvSpPr/>
          <p:nvPr/>
        </p:nvSpPr>
        <p:spPr>
          <a:xfrm>
            <a:off x="1524000" y="1311075"/>
            <a:ext cx="6096000" cy="25275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5" name="Google Shape;105;p8"/>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106" name="Google Shape;106;p8"/>
          <p:cNvSpPr txBox="1">
            <a:spLocks noGrp="1"/>
          </p:cNvSpPr>
          <p:nvPr>
            <p:ph type="title"/>
          </p:nvPr>
        </p:nvSpPr>
        <p:spPr>
          <a:xfrm>
            <a:off x="1829400" y="1476375"/>
            <a:ext cx="5485800" cy="22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p:nvPr/>
        </p:nvSpPr>
        <p:spPr>
          <a:xfrm>
            <a:off x="3132675" y="3012600"/>
            <a:ext cx="6011100" cy="2130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9"/>
          <p:cNvSpPr/>
          <p:nvPr/>
        </p:nvSpPr>
        <p:spPr>
          <a:xfrm>
            <a:off x="0" y="4"/>
            <a:ext cx="6053700" cy="30126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0" name="Google Shape;110;p9"/>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111" name="Google Shape;111;p9"/>
          <p:cNvSpPr txBox="1">
            <a:spLocks noGrp="1"/>
          </p:cNvSpPr>
          <p:nvPr>
            <p:ph type="title"/>
          </p:nvPr>
        </p:nvSpPr>
        <p:spPr>
          <a:xfrm>
            <a:off x="713400" y="490354"/>
            <a:ext cx="4670400" cy="20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p:txBody>
      </p:sp>
      <p:sp>
        <p:nvSpPr>
          <p:cNvPr id="112" name="Google Shape;112;p9"/>
          <p:cNvSpPr txBox="1">
            <a:spLocks noGrp="1"/>
          </p:cNvSpPr>
          <p:nvPr>
            <p:ph type="subTitle" idx="1"/>
          </p:nvPr>
        </p:nvSpPr>
        <p:spPr>
          <a:xfrm>
            <a:off x="3760200" y="3619925"/>
            <a:ext cx="4670400" cy="923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p:txBody>
      </p:sp>
      <p:grpSp>
        <p:nvGrpSpPr>
          <p:cNvPr id="113" name="Google Shape;113;p9"/>
          <p:cNvGrpSpPr/>
          <p:nvPr/>
        </p:nvGrpSpPr>
        <p:grpSpPr>
          <a:xfrm>
            <a:off x="6053700" y="0"/>
            <a:ext cx="3090302" cy="3012590"/>
            <a:chOff x="-9525" y="-9525"/>
            <a:chExt cx="5162550" cy="5153250"/>
          </a:xfrm>
        </p:grpSpPr>
        <p:sp>
          <p:nvSpPr>
            <p:cNvPr id="114" name="Google Shape;114;p9"/>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5" name="Google Shape;115;p9"/>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116" name="Google Shape;116;p9"/>
            <p:cNvCxnSpPr>
              <a:stCxn id="114" idx="1"/>
              <a:endCxn id="114" idx="3"/>
            </p:cNvCxnSpPr>
            <p:nvPr/>
          </p:nvCxnSpPr>
          <p:spPr>
            <a:xfrm>
              <a:off x="-9525" y="2562225"/>
              <a:ext cx="5143500" cy="0"/>
            </a:xfrm>
            <a:prstGeom prst="straightConnector1">
              <a:avLst/>
            </a:prstGeom>
            <a:noFill/>
            <a:ln w="9525" cap="flat" cmpd="sng">
              <a:solidFill>
                <a:schemeClr val="lt1"/>
              </a:solidFill>
              <a:prstDash val="solid"/>
              <a:round/>
              <a:headEnd type="none" w="med" len="med"/>
              <a:tailEnd type="none" w="med" len="med"/>
            </a:ln>
          </p:spPr>
        </p:cxnSp>
        <p:sp>
          <p:nvSpPr>
            <p:cNvPr id="117" name="Google Shape;117;p9"/>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8" name="Google Shape;118;p9"/>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19" name="Google Shape;119;p9"/>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120" name="Google Shape;120;p9"/>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21" name="Google Shape;121;p9"/>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22" name="Google Shape;122;p9"/>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123" name="Google Shape;123;p9"/>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124" name="Google Shape;124;p9"/>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125" name="Google Shape;125;p9"/>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126" name="Google Shape;126;p9"/>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127" name="Google Shape;127;p9"/>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grpSp>
        <p:nvGrpSpPr>
          <p:cNvPr id="128" name="Google Shape;128;p9"/>
          <p:cNvGrpSpPr/>
          <p:nvPr/>
        </p:nvGrpSpPr>
        <p:grpSpPr>
          <a:xfrm rot="5400000">
            <a:off x="512349" y="2515952"/>
            <a:ext cx="2130853" cy="3123900"/>
            <a:chOff x="6900" y="0"/>
            <a:chExt cx="4120775" cy="5150700"/>
          </a:xfrm>
        </p:grpSpPr>
        <p:sp>
          <p:nvSpPr>
            <p:cNvPr id="129" name="Google Shape;129;p9"/>
            <p:cNvSpPr/>
            <p:nvPr/>
          </p:nvSpPr>
          <p:spPr>
            <a:xfrm>
              <a:off x="7050" y="0"/>
              <a:ext cx="41133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0" name="Google Shape;130;p9"/>
            <p:cNvCxnSpPr/>
            <p:nvPr/>
          </p:nvCxnSpPr>
          <p:spPr>
            <a:xfrm rot="10800000" flipH="1">
              <a:off x="7050" y="150"/>
              <a:ext cx="4099200" cy="5150400"/>
            </a:xfrm>
            <a:prstGeom prst="straightConnector1">
              <a:avLst/>
            </a:prstGeom>
            <a:noFill/>
            <a:ln w="9525" cap="flat" cmpd="sng">
              <a:solidFill>
                <a:schemeClr val="lt1"/>
              </a:solidFill>
              <a:prstDash val="solid"/>
              <a:round/>
              <a:headEnd type="none" w="med" len="med"/>
              <a:tailEnd type="none" w="med" len="med"/>
            </a:ln>
          </p:spPr>
        </p:cxnSp>
        <p:cxnSp>
          <p:nvCxnSpPr>
            <p:cNvPr id="131" name="Google Shape;131;p9"/>
            <p:cNvCxnSpPr/>
            <p:nvPr/>
          </p:nvCxnSpPr>
          <p:spPr>
            <a:xfrm>
              <a:off x="7050" y="2554100"/>
              <a:ext cx="4120500" cy="0"/>
            </a:xfrm>
            <a:prstGeom prst="straightConnector1">
              <a:avLst/>
            </a:prstGeom>
            <a:noFill/>
            <a:ln w="9525" cap="flat" cmpd="sng">
              <a:solidFill>
                <a:schemeClr val="lt1"/>
              </a:solidFill>
              <a:prstDash val="solid"/>
              <a:round/>
              <a:headEnd type="none" w="med" len="med"/>
              <a:tailEnd type="none" w="med" len="med"/>
            </a:ln>
          </p:spPr>
        </p:cxnSp>
        <p:cxnSp>
          <p:nvCxnSpPr>
            <p:cNvPr id="132" name="Google Shape;132;p9"/>
            <p:cNvCxnSpPr>
              <a:stCxn id="129" idx="0"/>
            </p:cNvCxnSpPr>
            <p:nvPr/>
          </p:nvCxnSpPr>
          <p:spPr>
            <a:xfrm rot="5400000">
              <a:off x="-511650" y="2575350"/>
              <a:ext cx="5150700" cy="0"/>
            </a:xfrm>
            <a:prstGeom prst="straightConnector1">
              <a:avLst/>
            </a:prstGeom>
            <a:noFill/>
            <a:ln w="9525" cap="flat" cmpd="sng">
              <a:solidFill>
                <a:schemeClr val="lt1"/>
              </a:solidFill>
              <a:prstDash val="solid"/>
              <a:round/>
              <a:headEnd type="none" w="med" len="med"/>
              <a:tailEnd type="none" w="med" len="med"/>
            </a:ln>
          </p:spPr>
        </p:cxnSp>
        <p:sp>
          <p:nvSpPr>
            <p:cNvPr id="133" name="Google Shape;133;p9"/>
            <p:cNvSpPr/>
            <p:nvPr/>
          </p:nvSpPr>
          <p:spPr>
            <a:xfrm>
              <a:off x="7059" y="3541871"/>
              <a:ext cx="2056678" cy="1601607"/>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4" name="Google Shape;134;p9"/>
            <p:cNvCxnSpPr/>
            <p:nvPr/>
          </p:nvCxnSpPr>
          <p:spPr>
            <a:xfrm>
              <a:off x="7050" y="3541875"/>
              <a:ext cx="4120500" cy="0"/>
            </a:xfrm>
            <a:prstGeom prst="straightConnector1">
              <a:avLst/>
            </a:prstGeom>
            <a:noFill/>
            <a:ln w="9525" cap="flat" cmpd="sng">
              <a:solidFill>
                <a:schemeClr val="lt1"/>
              </a:solidFill>
              <a:prstDash val="solid"/>
              <a:round/>
              <a:headEnd type="none" w="med" len="med"/>
              <a:tailEnd type="none" w="med" len="med"/>
            </a:ln>
          </p:spPr>
        </p:cxnSp>
        <p:sp>
          <p:nvSpPr>
            <p:cNvPr id="135" name="Google Shape;135;p9"/>
            <p:cNvSpPr/>
            <p:nvPr/>
          </p:nvSpPr>
          <p:spPr>
            <a:xfrm flipH="1">
              <a:off x="7046" y="3541871"/>
              <a:ext cx="2056678" cy="1601607"/>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6" name="Google Shape;136;p9"/>
            <p:cNvCxnSpPr/>
            <p:nvPr/>
          </p:nvCxnSpPr>
          <p:spPr>
            <a:xfrm>
              <a:off x="7050" y="3880525"/>
              <a:ext cx="4120500" cy="0"/>
            </a:xfrm>
            <a:prstGeom prst="straightConnector1">
              <a:avLst/>
            </a:prstGeom>
            <a:noFill/>
            <a:ln w="9525" cap="flat" cmpd="sng">
              <a:solidFill>
                <a:schemeClr val="lt1"/>
              </a:solidFill>
              <a:prstDash val="solid"/>
              <a:round/>
              <a:headEnd type="none" w="med" len="med"/>
              <a:tailEnd type="none" w="med" len="med"/>
            </a:ln>
          </p:spPr>
        </p:cxnSp>
        <p:cxnSp>
          <p:nvCxnSpPr>
            <p:cNvPr id="137" name="Google Shape;137;p9"/>
            <p:cNvCxnSpPr/>
            <p:nvPr/>
          </p:nvCxnSpPr>
          <p:spPr>
            <a:xfrm>
              <a:off x="7050" y="1206475"/>
              <a:ext cx="4120500" cy="0"/>
            </a:xfrm>
            <a:prstGeom prst="straightConnector1">
              <a:avLst/>
            </a:prstGeom>
            <a:noFill/>
            <a:ln w="9525" cap="flat" cmpd="sng">
              <a:solidFill>
                <a:schemeClr val="lt1"/>
              </a:solidFill>
              <a:prstDash val="solid"/>
              <a:round/>
              <a:headEnd type="none" w="med" len="med"/>
              <a:tailEnd type="none" w="med" len="med"/>
            </a:ln>
          </p:spPr>
        </p:cxnSp>
        <p:sp>
          <p:nvSpPr>
            <p:cNvPr id="138" name="Google Shape;138;p9"/>
            <p:cNvSpPr/>
            <p:nvPr/>
          </p:nvSpPr>
          <p:spPr>
            <a:xfrm>
              <a:off x="7050" y="150"/>
              <a:ext cx="4120449" cy="255397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9" name="Google Shape;139;p9"/>
            <p:cNvCxnSpPr/>
            <p:nvPr/>
          </p:nvCxnSpPr>
          <p:spPr>
            <a:xfrm>
              <a:off x="3517125" y="0"/>
              <a:ext cx="0" cy="5150700"/>
            </a:xfrm>
            <a:prstGeom prst="straightConnector1">
              <a:avLst/>
            </a:prstGeom>
            <a:noFill/>
            <a:ln w="9525" cap="flat" cmpd="sng">
              <a:solidFill>
                <a:schemeClr val="lt1"/>
              </a:solidFill>
              <a:prstDash val="solid"/>
              <a:round/>
              <a:headEnd type="none" w="med" len="med"/>
              <a:tailEnd type="none" w="med" len="med"/>
            </a:ln>
          </p:spPr>
        </p:cxnSp>
        <p:cxnSp>
          <p:nvCxnSpPr>
            <p:cNvPr id="140" name="Google Shape;140;p9"/>
            <p:cNvCxnSpPr/>
            <p:nvPr/>
          </p:nvCxnSpPr>
          <p:spPr>
            <a:xfrm>
              <a:off x="2067275" y="2554100"/>
              <a:ext cx="2060400" cy="2589600"/>
            </a:xfrm>
            <a:prstGeom prst="straightConnector1">
              <a:avLst/>
            </a:prstGeom>
            <a:noFill/>
            <a:ln w="9525" cap="flat" cmpd="sng">
              <a:solidFill>
                <a:schemeClr val="lt1"/>
              </a:solidFill>
              <a:prstDash val="solid"/>
              <a:round/>
              <a:headEnd type="none" w="med" len="med"/>
              <a:tailEnd type="none" w="med" len="med"/>
            </a:ln>
          </p:spPr>
        </p:cxnSp>
        <p:cxnSp>
          <p:nvCxnSpPr>
            <p:cNvPr id="141" name="Google Shape;141;p9"/>
            <p:cNvCxnSpPr>
              <a:stCxn id="129" idx="0"/>
              <a:endCxn id="129" idx="1"/>
            </p:cNvCxnSpPr>
            <p:nvPr/>
          </p:nvCxnSpPr>
          <p:spPr>
            <a:xfrm rot="5400000">
              <a:off x="-250650" y="257550"/>
              <a:ext cx="2571900" cy="20568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mt="65000"/>
          </a:blip>
          <a:stretch>
            <a:fillRect/>
          </a:stretch>
        </p:blipFill>
        <p:spPr>
          <a:xfrm>
            <a:off x="0" y="-5075"/>
            <a:ext cx="9143998" cy="5153630"/>
          </a:xfrm>
          <a:prstGeom prst="rect">
            <a:avLst/>
          </a:prstGeom>
          <a:noFill/>
          <a:ln>
            <a:noFill/>
          </a:ln>
        </p:spPr>
      </p:pic>
      <p:sp>
        <p:nvSpPr>
          <p:cNvPr id="144" name="Google Shape;144;p10"/>
          <p:cNvSpPr txBox="1">
            <a:spLocks noGrp="1"/>
          </p:cNvSpPr>
          <p:nvPr>
            <p:ph type="title"/>
          </p:nvPr>
        </p:nvSpPr>
        <p:spPr>
          <a:xfrm>
            <a:off x="1062075" y="3674775"/>
            <a:ext cx="3505200" cy="965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24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Prompt" panose="00000500000000000000"/>
              <a:buNone/>
              <a:defRPr sz="2800" b="1">
                <a:solidFill>
                  <a:schemeClr val="dk2"/>
                </a:solidFill>
                <a:latin typeface="Prompt" panose="00000500000000000000"/>
                <a:ea typeface="Prompt" panose="00000500000000000000"/>
                <a:cs typeface="Prompt" panose="00000500000000000000"/>
                <a:sym typeface="Prompt" panose="00000500000000000000"/>
              </a:defRPr>
            </a:lvl1pPr>
            <a:lvl2pPr lvl="1">
              <a:spcBef>
                <a:spcPts val="0"/>
              </a:spcBef>
              <a:spcAft>
                <a:spcPts val="0"/>
              </a:spcAft>
              <a:buClr>
                <a:schemeClr val="dk2"/>
              </a:buClr>
              <a:buSzPts val="2800"/>
              <a:buFont typeface="Prompt" panose="00000500000000000000"/>
              <a:buNone/>
              <a:defRPr sz="2800" b="1">
                <a:solidFill>
                  <a:schemeClr val="dk2"/>
                </a:solidFill>
                <a:latin typeface="Prompt" panose="00000500000000000000"/>
                <a:ea typeface="Prompt" panose="00000500000000000000"/>
                <a:cs typeface="Prompt" panose="00000500000000000000"/>
                <a:sym typeface="Prompt" panose="00000500000000000000"/>
              </a:defRPr>
            </a:lvl2pPr>
            <a:lvl3pPr lvl="2">
              <a:spcBef>
                <a:spcPts val="0"/>
              </a:spcBef>
              <a:spcAft>
                <a:spcPts val="0"/>
              </a:spcAft>
              <a:buClr>
                <a:schemeClr val="dk2"/>
              </a:buClr>
              <a:buSzPts val="2800"/>
              <a:buFont typeface="Prompt" panose="00000500000000000000"/>
              <a:buNone/>
              <a:defRPr sz="2800" b="1">
                <a:solidFill>
                  <a:schemeClr val="dk2"/>
                </a:solidFill>
                <a:latin typeface="Prompt" panose="00000500000000000000"/>
                <a:ea typeface="Prompt" panose="00000500000000000000"/>
                <a:cs typeface="Prompt" panose="00000500000000000000"/>
                <a:sym typeface="Prompt" panose="00000500000000000000"/>
              </a:defRPr>
            </a:lvl3pPr>
            <a:lvl4pPr lvl="3">
              <a:spcBef>
                <a:spcPts val="0"/>
              </a:spcBef>
              <a:spcAft>
                <a:spcPts val="0"/>
              </a:spcAft>
              <a:buClr>
                <a:schemeClr val="dk2"/>
              </a:buClr>
              <a:buSzPts val="2800"/>
              <a:buFont typeface="Prompt" panose="00000500000000000000"/>
              <a:buNone/>
              <a:defRPr sz="2800" b="1">
                <a:solidFill>
                  <a:schemeClr val="dk2"/>
                </a:solidFill>
                <a:latin typeface="Prompt" panose="00000500000000000000"/>
                <a:ea typeface="Prompt" panose="00000500000000000000"/>
                <a:cs typeface="Prompt" panose="00000500000000000000"/>
                <a:sym typeface="Prompt" panose="00000500000000000000"/>
              </a:defRPr>
            </a:lvl4pPr>
            <a:lvl5pPr lvl="4">
              <a:spcBef>
                <a:spcPts val="0"/>
              </a:spcBef>
              <a:spcAft>
                <a:spcPts val="0"/>
              </a:spcAft>
              <a:buClr>
                <a:schemeClr val="dk2"/>
              </a:buClr>
              <a:buSzPts val="2800"/>
              <a:buFont typeface="Prompt" panose="00000500000000000000"/>
              <a:buNone/>
              <a:defRPr sz="2800" b="1">
                <a:solidFill>
                  <a:schemeClr val="dk2"/>
                </a:solidFill>
                <a:latin typeface="Prompt" panose="00000500000000000000"/>
                <a:ea typeface="Prompt" panose="00000500000000000000"/>
                <a:cs typeface="Prompt" panose="00000500000000000000"/>
                <a:sym typeface="Prompt" panose="00000500000000000000"/>
              </a:defRPr>
            </a:lvl5pPr>
            <a:lvl6pPr lvl="5">
              <a:spcBef>
                <a:spcPts val="0"/>
              </a:spcBef>
              <a:spcAft>
                <a:spcPts val="0"/>
              </a:spcAft>
              <a:buClr>
                <a:schemeClr val="dk2"/>
              </a:buClr>
              <a:buSzPts val="2800"/>
              <a:buFont typeface="Prompt" panose="00000500000000000000"/>
              <a:buNone/>
              <a:defRPr sz="2800" b="1">
                <a:solidFill>
                  <a:schemeClr val="dk2"/>
                </a:solidFill>
                <a:latin typeface="Prompt" panose="00000500000000000000"/>
                <a:ea typeface="Prompt" panose="00000500000000000000"/>
                <a:cs typeface="Prompt" panose="00000500000000000000"/>
                <a:sym typeface="Prompt" panose="00000500000000000000"/>
              </a:defRPr>
            </a:lvl6pPr>
            <a:lvl7pPr lvl="6">
              <a:spcBef>
                <a:spcPts val="0"/>
              </a:spcBef>
              <a:spcAft>
                <a:spcPts val="0"/>
              </a:spcAft>
              <a:buClr>
                <a:schemeClr val="dk2"/>
              </a:buClr>
              <a:buSzPts val="2800"/>
              <a:buFont typeface="Prompt" panose="00000500000000000000"/>
              <a:buNone/>
              <a:defRPr sz="2800" b="1">
                <a:solidFill>
                  <a:schemeClr val="dk2"/>
                </a:solidFill>
                <a:latin typeface="Prompt" panose="00000500000000000000"/>
                <a:ea typeface="Prompt" panose="00000500000000000000"/>
                <a:cs typeface="Prompt" panose="00000500000000000000"/>
                <a:sym typeface="Prompt" panose="00000500000000000000"/>
              </a:defRPr>
            </a:lvl7pPr>
            <a:lvl8pPr lvl="7">
              <a:spcBef>
                <a:spcPts val="0"/>
              </a:spcBef>
              <a:spcAft>
                <a:spcPts val="0"/>
              </a:spcAft>
              <a:buClr>
                <a:schemeClr val="dk2"/>
              </a:buClr>
              <a:buSzPts val="2800"/>
              <a:buFont typeface="Prompt" panose="00000500000000000000"/>
              <a:buNone/>
              <a:defRPr sz="2800" b="1">
                <a:solidFill>
                  <a:schemeClr val="dk2"/>
                </a:solidFill>
                <a:latin typeface="Prompt" panose="00000500000000000000"/>
                <a:ea typeface="Prompt" panose="00000500000000000000"/>
                <a:cs typeface="Prompt" panose="00000500000000000000"/>
                <a:sym typeface="Prompt" panose="00000500000000000000"/>
              </a:defRPr>
            </a:lvl8pPr>
            <a:lvl9pPr lvl="8">
              <a:spcBef>
                <a:spcPts val="0"/>
              </a:spcBef>
              <a:spcAft>
                <a:spcPts val="0"/>
              </a:spcAft>
              <a:buClr>
                <a:schemeClr val="dk2"/>
              </a:buClr>
              <a:buSzPts val="2800"/>
              <a:buFont typeface="Prompt" panose="00000500000000000000"/>
              <a:buNone/>
              <a:defRPr sz="2800" b="1">
                <a:solidFill>
                  <a:schemeClr val="dk2"/>
                </a:solidFill>
                <a:latin typeface="Prompt" panose="00000500000000000000"/>
                <a:ea typeface="Prompt" panose="00000500000000000000"/>
                <a:cs typeface="Prompt" panose="00000500000000000000"/>
                <a:sym typeface="Prompt" panose="00000500000000000000"/>
              </a:defRPr>
            </a:lvl9pPr>
          </a:lstStyle>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8.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5.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4"/>
          <p:cNvSpPr txBox="1">
            <a:spLocks noGrp="1"/>
          </p:cNvSpPr>
          <p:nvPr>
            <p:ph type="subTitle" idx="1"/>
          </p:nvPr>
        </p:nvSpPr>
        <p:spPr>
          <a:xfrm>
            <a:off x="35560" y="2643505"/>
            <a:ext cx="6830695" cy="128905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200"/>
              <a:t>Người thực hiện   </a:t>
            </a:r>
            <a:endParaRPr lang="en-GB" sz="1200"/>
          </a:p>
          <a:p>
            <a:pPr marL="0" lvl="0" indent="0" algn="l" rtl="0">
              <a:spcBef>
                <a:spcPts val="0"/>
              </a:spcBef>
              <a:spcAft>
                <a:spcPts val="0"/>
              </a:spcAft>
              <a:buNone/>
            </a:pPr>
            <a:r>
              <a:rPr lang="en-GB" sz="1200"/>
              <a:t>LIỄU THANH LÂM – C1</a:t>
            </a:r>
            <a:r>
              <a:rPr lang="en-US" altLang="en-GB" sz="1200"/>
              <a:t>9</a:t>
            </a:r>
            <a:r>
              <a:rPr lang="en-GB" sz="1200"/>
              <a:t>0001</a:t>
            </a:r>
            <a:r>
              <a:rPr lang="en-US" altLang="en-GB" sz="1200"/>
              <a:t>5</a:t>
            </a:r>
            <a:endParaRPr lang="en-GB" sz="1200"/>
          </a:p>
          <a:p>
            <a:pPr marL="0" lvl="0" indent="0" algn="l" rtl="0">
              <a:spcBef>
                <a:spcPts val="0"/>
              </a:spcBef>
              <a:spcAft>
                <a:spcPts val="0"/>
              </a:spcAft>
              <a:buNone/>
            </a:pPr>
            <a:r>
              <a:rPr lang="en-GB" sz="1200"/>
              <a:t>LÊ MINH QUÂN – 52100094</a:t>
            </a:r>
            <a:endParaRPr lang="en-GB" sz="1200"/>
          </a:p>
          <a:p>
            <a:pPr marL="0" lvl="0" indent="0" algn="l" rtl="0">
              <a:spcBef>
                <a:spcPts val="0"/>
              </a:spcBef>
              <a:spcAft>
                <a:spcPts val="0"/>
              </a:spcAft>
              <a:buNone/>
            </a:pPr>
            <a:r>
              <a:rPr lang="en-GB" sz="1200"/>
              <a:t>VÕ NGUYỄN ANH KHOA – 52100049</a:t>
            </a:r>
            <a:endParaRPr lang="en-GB" sz="1200"/>
          </a:p>
          <a:p>
            <a:pPr marL="0" lvl="0" indent="0" algn="l" rtl="0">
              <a:spcBef>
                <a:spcPts val="0"/>
              </a:spcBef>
              <a:spcAft>
                <a:spcPts val="0"/>
              </a:spcAft>
              <a:buNone/>
            </a:pPr>
            <a:r>
              <a:rPr lang="en-GB" sz="1200"/>
              <a:t>Lớp       :    190C0101 - 21050201</a:t>
            </a:r>
            <a:endParaRPr lang="en-GB" sz="1200"/>
          </a:p>
          <a:p>
            <a:pPr marL="0" lvl="0" indent="0" algn="l" rtl="0">
              <a:spcBef>
                <a:spcPts val="0"/>
              </a:spcBef>
              <a:spcAft>
                <a:spcPts val="0"/>
              </a:spcAft>
              <a:buNone/>
            </a:pPr>
            <a:r>
              <a:rPr lang="en-GB" sz="1200"/>
              <a:t>Khoá     :    23 - 25</a:t>
            </a:r>
            <a:endParaRPr lang="en-GB" sz="1200"/>
          </a:p>
        </p:txBody>
      </p:sp>
      <p:sp>
        <p:nvSpPr>
          <p:cNvPr id="670" name="Google Shape;670;p34"/>
          <p:cNvSpPr txBox="1"/>
          <p:nvPr/>
        </p:nvSpPr>
        <p:spPr>
          <a:xfrm>
            <a:off x="6663055" y="539115"/>
            <a:ext cx="2035175" cy="461645"/>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200">
                <a:solidFill>
                  <a:schemeClr val="lt1"/>
                </a:solidFill>
                <a:latin typeface="Palanquin Dark" panose="020B0004020203020204"/>
                <a:ea typeface="Palanquin Dark" panose="020B0004020203020204"/>
                <a:cs typeface="Palanquin Dark" panose="020B0004020203020204"/>
                <a:sym typeface="Palanquin Dark" panose="020B0004020203020204"/>
              </a:rPr>
              <a:t>Người hướng dẫn</a:t>
            </a:r>
            <a:endParaRPr lang="en-GB" sz="1200">
              <a:solidFill>
                <a:schemeClr val="lt1"/>
              </a:solidFill>
              <a:latin typeface="Palanquin Dark" panose="020B0004020203020204"/>
              <a:ea typeface="Palanquin Dark" panose="020B0004020203020204"/>
              <a:cs typeface="Palanquin Dark" panose="020B0004020203020204"/>
              <a:sym typeface="Palanquin Dark" panose="020B0004020203020204"/>
            </a:endParaRPr>
          </a:p>
          <a:p>
            <a:pPr marL="0" lvl="0" indent="0" algn="r" rtl="0">
              <a:spcBef>
                <a:spcPts val="0"/>
              </a:spcBef>
              <a:spcAft>
                <a:spcPts val="0"/>
              </a:spcAft>
              <a:buNone/>
            </a:pPr>
            <a:r>
              <a:rPr lang="en-GB" sz="1200">
                <a:solidFill>
                  <a:schemeClr val="lt1"/>
                </a:solidFill>
                <a:latin typeface="Palanquin Dark" panose="020B0004020203020204"/>
                <a:ea typeface="Palanquin Dark" panose="020B0004020203020204"/>
                <a:cs typeface="Palanquin Dark" panose="020B0004020203020204"/>
                <a:sym typeface="Palanquin Dark" panose="020B0004020203020204"/>
              </a:rPr>
              <a:t>TS NGUYỂN CHÍ THIỆN</a:t>
            </a:r>
            <a:endParaRPr lang="en-GB" sz="1200">
              <a:solidFill>
                <a:schemeClr val="lt1"/>
              </a:solidFill>
              <a:latin typeface="Palanquin Dark" panose="020B0004020203020204"/>
              <a:ea typeface="Palanquin Dark" panose="020B0004020203020204"/>
              <a:cs typeface="Palanquin Dark" panose="020B0004020203020204"/>
              <a:sym typeface="Palanquin Dark" panose="020B0004020203020204"/>
            </a:endParaRPr>
          </a:p>
        </p:txBody>
      </p:sp>
      <p:sp>
        <p:nvSpPr>
          <p:cNvPr id="671" name="Google Shape;671;p34"/>
          <p:cNvSpPr txBox="1">
            <a:spLocks noGrp="1"/>
          </p:cNvSpPr>
          <p:nvPr>
            <p:ph type="ctrTitle"/>
          </p:nvPr>
        </p:nvSpPr>
        <p:spPr>
          <a:xfrm>
            <a:off x="107950" y="1059815"/>
            <a:ext cx="6966585" cy="2206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a:t>BÀI TẬP LỚN MÔN PHÂN TÍCH THIẾT KẾ</a:t>
            </a:r>
            <a:r>
              <a:rPr lang="en-US" altLang="en-GB" sz="3600"/>
              <a:t> </a:t>
            </a:r>
            <a:r>
              <a:rPr lang="en-GB" sz="3600"/>
              <a:t>GIẢI THUẬT </a:t>
            </a:r>
            <a:endParaRPr lang="en-GB"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grpSp>
        <p:nvGrpSpPr>
          <p:cNvPr id="756" name="Google Shape;756;p41"/>
          <p:cNvGrpSpPr/>
          <p:nvPr/>
        </p:nvGrpSpPr>
        <p:grpSpPr>
          <a:xfrm>
            <a:off x="715275" y="-2012874"/>
            <a:ext cx="3775373" cy="3768572"/>
            <a:chOff x="-9525" y="-9525"/>
            <a:chExt cx="5162550" cy="5153250"/>
          </a:xfrm>
        </p:grpSpPr>
        <p:sp>
          <p:nvSpPr>
            <p:cNvPr id="757" name="Google Shape;757;p41"/>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58" name="Google Shape;758;p41"/>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759" name="Google Shape;759;p41"/>
            <p:cNvCxnSpPr>
              <a:stCxn id="757" idx="1"/>
              <a:endCxn id="757" idx="3"/>
            </p:cNvCxnSpPr>
            <p:nvPr/>
          </p:nvCxnSpPr>
          <p:spPr>
            <a:xfrm>
              <a:off x="-9525" y="2562225"/>
              <a:ext cx="5143500" cy="0"/>
            </a:xfrm>
            <a:prstGeom prst="straightConnector1">
              <a:avLst/>
            </a:prstGeom>
            <a:noFill/>
            <a:ln w="9525" cap="flat" cmpd="sng">
              <a:solidFill>
                <a:schemeClr val="lt1"/>
              </a:solidFill>
              <a:prstDash val="solid"/>
              <a:round/>
              <a:headEnd type="none" w="med" len="med"/>
              <a:tailEnd type="none" w="med" len="med"/>
            </a:ln>
          </p:spPr>
        </p:cxnSp>
        <p:sp>
          <p:nvSpPr>
            <p:cNvPr id="760" name="Google Shape;760;p41"/>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61" name="Google Shape;761;p41"/>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762" name="Google Shape;762;p41"/>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763" name="Google Shape;763;p41"/>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764" name="Google Shape;764;p41"/>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765" name="Google Shape;765;p41"/>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766" name="Google Shape;766;p41"/>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767" name="Google Shape;767;p41"/>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768" name="Google Shape;768;p41"/>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769" name="Google Shape;769;p41"/>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770" name="Google Shape;770;p41"/>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sp>
        <p:nvSpPr>
          <p:cNvPr id="771" name="Google Shape;771;p41"/>
          <p:cNvSpPr txBox="1">
            <a:spLocks noGrp="1"/>
          </p:cNvSpPr>
          <p:nvPr>
            <p:ph type="subTitle" idx="1"/>
          </p:nvPr>
        </p:nvSpPr>
        <p:spPr>
          <a:xfrm>
            <a:off x="5431013" y="801774"/>
            <a:ext cx="251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ĐỊNH NGHĨA</a:t>
            </a:r>
            <a:endParaRPr lang="en-GB"/>
          </a:p>
        </p:txBody>
      </p:sp>
      <p:sp>
        <p:nvSpPr>
          <p:cNvPr id="772" name="Google Shape;772;p41"/>
          <p:cNvSpPr txBox="1">
            <a:spLocks noGrp="1"/>
          </p:cNvSpPr>
          <p:nvPr>
            <p:ph type="subTitle" idx="2"/>
          </p:nvPr>
        </p:nvSpPr>
        <p:spPr>
          <a:xfrm>
            <a:off x="5431013" y="1111140"/>
            <a:ext cx="2513700"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ym typeface="+mn-ea"/>
              </a:rPr>
              <a:t>Single-objective algorithm là thuật toán tối ưu hóa mục tiêu đơn</a:t>
            </a:r>
            <a:endParaRPr lang="en-GB"/>
          </a:p>
        </p:txBody>
      </p:sp>
      <p:sp>
        <p:nvSpPr>
          <p:cNvPr id="773" name="Google Shape;773;p41"/>
          <p:cNvSpPr txBox="1">
            <a:spLocks noGrp="1"/>
          </p:cNvSpPr>
          <p:nvPr>
            <p:ph type="subTitle" idx="3"/>
          </p:nvPr>
        </p:nvSpPr>
        <p:spPr>
          <a:xfrm>
            <a:off x="5431013" y="2085753"/>
            <a:ext cx="251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CÁC THUẬT TOÁN</a:t>
            </a:r>
            <a:endParaRPr lang="en-GB"/>
          </a:p>
        </p:txBody>
      </p:sp>
      <p:sp>
        <p:nvSpPr>
          <p:cNvPr id="774" name="Google Shape;774;p41"/>
          <p:cNvSpPr txBox="1">
            <a:spLocks noGrp="1"/>
          </p:cNvSpPr>
          <p:nvPr>
            <p:ph type="subTitle" idx="4"/>
          </p:nvPr>
        </p:nvSpPr>
        <p:spPr>
          <a:xfrm>
            <a:off x="5431155" y="2397125"/>
            <a:ext cx="3349625" cy="658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Các thuật toán tiêu biểu như greedy (tham lam), recurrsion (đệ quy), lặp (	iterative), định hướng tìm kiếm (Directed search algorithm), dẫn hướng (Hill climbing algorithm)</a:t>
            </a:r>
            <a:endParaRPr lang="en-GB"/>
          </a:p>
        </p:txBody>
      </p:sp>
      <p:sp>
        <p:nvSpPr>
          <p:cNvPr id="775" name="Google Shape;775;p41"/>
          <p:cNvSpPr txBox="1">
            <a:spLocks noGrp="1"/>
          </p:cNvSpPr>
          <p:nvPr>
            <p:ph type="title"/>
          </p:nvPr>
        </p:nvSpPr>
        <p:spPr>
          <a:xfrm>
            <a:off x="713400" y="1944000"/>
            <a:ext cx="3775500" cy="12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PHẦN 2.3</a:t>
            </a:r>
            <a:br>
              <a:rPr lang="en-GB"/>
            </a:br>
            <a:r>
              <a:rPr lang="en-GB"/>
              <a:t>SINGLE-OBJECTIVE ALGORITHM</a:t>
            </a:r>
            <a:endParaRPr lang="en-GB"/>
          </a:p>
        </p:txBody>
      </p:sp>
      <p:grpSp>
        <p:nvGrpSpPr>
          <p:cNvPr id="778" name="Google Shape;778;p41"/>
          <p:cNvGrpSpPr/>
          <p:nvPr/>
        </p:nvGrpSpPr>
        <p:grpSpPr>
          <a:xfrm>
            <a:off x="715275" y="3387801"/>
            <a:ext cx="3775373" cy="3768572"/>
            <a:chOff x="-9525" y="-9525"/>
            <a:chExt cx="5162550" cy="5153250"/>
          </a:xfrm>
        </p:grpSpPr>
        <p:sp>
          <p:nvSpPr>
            <p:cNvPr id="779" name="Google Shape;779;p41"/>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80" name="Google Shape;780;p41"/>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781" name="Google Shape;781;p41"/>
            <p:cNvCxnSpPr>
              <a:stCxn id="779" idx="1"/>
              <a:endCxn id="779" idx="3"/>
            </p:cNvCxnSpPr>
            <p:nvPr/>
          </p:nvCxnSpPr>
          <p:spPr>
            <a:xfrm>
              <a:off x="-9525" y="2562225"/>
              <a:ext cx="5143500" cy="0"/>
            </a:xfrm>
            <a:prstGeom prst="straightConnector1">
              <a:avLst/>
            </a:prstGeom>
            <a:noFill/>
            <a:ln w="9525" cap="flat" cmpd="sng">
              <a:solidFill>
                <a:schemeClr val="lt1"/>
              </a:solidFill>
              <a:prstDash val="solid"/>
              <a:round/>
              <a:headEnd type="none" w="med" len="med"/>
              <a:tailEnd type="none" w="med" len="med"/>
            </a:ln>
          </p:spPr>
        </p:cxnSp>
        <p:sp>
          <p:nvSpPr>
            <p:cNvPr id="782" name="Google Shape;782;p41"/>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83" name="Google Shape;783;p41"/>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784" name="Google Shape;784;p41"/>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785" name="Google Shape;785;p41"/>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786" name="Google Shape;786;p41"/>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787" name="Google Shape;787;p41"/>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788" name="Google Shape;788;p41"/>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789" name="Google Shape;789;p41"/>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790" name="Google Shape;790;p41"/>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791" name="Google Shape;791;p41"/>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792" name="Google Shape;792;p41"/>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sp>
        <p:nvSpPr>
          <p:cNvPr id="793" name="Google Shape;793;p41"/>
          <p:cNvSpPr/>
          <p:nvPr/>
        </p:nvSpPr>
        <p:spPr>
          <a:xfrm>
            <a:off x="8886825" y="125"/>
            <a:ext cx="257100" cy="51435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41"/>
          <p:cNvSpPr/>
          <p:nvPr/>
        </p:nvSpPr>
        <p:spPr>
          <a:xfrm>
            <a:off x="0" y="125"/>
            <a:ext cx="257100" cy="51435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50"/>
          <p:cNvSpPr txBox="1">
            <a:spLocks noGrp="1"/>
          </p:cNvSpPr>
          <p:nvPr>
            <p:ph type="title" idx="2"/>
          </p:nvPr>
        </p:nvSpPr>
        <p:spPr>
          <a:xfrm>
            <a:off x="1268095" y="1414780"/>
            <a:ext cx="6608445" cy="4483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3200">
                <a:sym typeface="+mn-ea"/>
              </a:rPr>
              <a:t>PHẦN 2.4</a:t>
            </a:r>
            <a:br>
              <a:rPr sz="3200">
                <a:sym typeface="+mn-ea"/>
              </a:rPr>
            </a:br>
            <a:r>
              <a:rPr sz="3200">
                <a:sym typeface="+mn-ea"/>
              </a:rPr>
              <a:t>MULTIPLE – OBJECTIVES </a:t>
            </a:r>
            <a:br>
              <a:rPr sz="3200">
                <a:sym typeface="+mn-ea"/>
              </a:rPr>
            </a:br>
            <a:r>
              <a:rPr sz="3200">
                <a:sym typeface="+mn-ea"/>
              </a:rPr>
              <a:t>ALGORITHM</a:t>
            </a:r>
            <a:endParaRPr sz="3200">
              <a:sym typeface="+mn-ea"/>
            </a:endParaRPr>
          </a:p>
        </p:txBody>
      </p:sp>
      <p:sp>
        <p:nvSpPr>
          <p:cNvPr id="885" name="Google Shape;885;p50"/>
          <p:cNvSpPr txBox="1">
            <a:spLocks noGrp="1"/>
          </p:cNvSpPr>
          <p:nvPr>
            <p:ph type="title"/>
          </p:nvPr>
        </p:nvSpPr>
        <p:spPr>
          <a:xfrm>
            <a:off x="5501640" y="3016250"/>
            <a:ext cx="2806700" cy="4483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CÁC THUẬT TOÁN</a:t>
            </a:r>
            <a:endParaRPr lang="en-GB"/>
          </a:p>
        </p:txBody>
      </p:sp>
      <p:sp>
        <p:nvSpPr>
          <p:cNvPr id="886" name="Google Shape;886;p50"/>
          <p:cNvSpPr txBox="1">
            <a:spLocks noGrp="1"/>
          </p:cNvSpPr>
          <p:nvPr>
            <p:ph type="subTitle" idx="1"/>
          </p:nvPr>
        </p:nvSpPr>
        <p:spPr>
          <a:xfrm>
            <a:off x="5620597" y="3464625"/>
            <a:ext cx="24708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Các thuật toán phổ biến: NSGA-II, MOEA/D, SPEA2, ε-MOEA...</a:t>
            </a:r>
            <a:endParaRPr lang="en-GB"/>
          </a:p>
        </p:txBody>
      </p:sp>
      <p:sp>
        <p:nvSpPr>
          <p:cNvPr id="887" name="Google Shape;887;p50"/>
          <p:cNvSpPr txBox="1">
            <a:spLocks noGrp="1"/>
          </p:cNvSpPr>
          <p:nvPr>
            <p:ph type="title" idx="4"/>
          </p:nvPr>
        </p:nvSpPr>
        <p:spPr>
          <a:xfrm>
            <a:off x="1048650" y="3016425"/>
            <a:ext cx="24708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 ĐỊNH NGHĨA</a:t>
            </a:r>
            <a:endParaRPr lang="en-GB"/>
          </a:p>
        </p:txBody>
      </p:sp>
      <p:sp>
        <p:nvSpPr>
          <p:cNvPr id="888" name="Google Shape;888;p50"/>
          <p:cNvSpPr txBox="1">
            <a:spLocks noGrp="1"/>
          </p:cNvSpPr>
          <p:nvPr>
            <p:ph type="subTitle" idx="5"/>
          </p:nvPr>
        </p:nvSpPr>
        <p:spPr>
          <a:xfrm>
            <a:off x="632460" y="3464560"/>
            <a:ext cx="3315335" cy="6946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N</a:t>
            </a:r>
            <a:r>
              <a:rPr lang="en-GB"/>
              <a:t>hững thuật toán tối ưu hóa cho bài toán có nhiều hơn một hàm mục tiêu cần tối ưu cùng lúc.</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61"/>
          <p:cNvSpPr txBox="1">
            <a:spLocks noGrp="1"/>
          </p:cNvSpPr>
          <p:nvPr>
            <p:ph type="title"/>
          </p:nvPr>
        </p:nvSpPr>
        <p:spPr>
          <a:xfrm>
            <a:off x="4885975" y="476850"/>
            <a:ext cx="3097500"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CHƯƠNG 3 KNAPSACK</a:t>
            </a:r>
            <a:endParaRPr lang="en-GB"/>
          </a:p>
        </p:txBody>
      </p:sp>
      <p:sp>
        <p:nvSpPr>
          <p:cNvPr id="1504" name="Google Shape;1504;p61"/>
          <p:cNvSpPr txBox="1">
            <a:spLocks noGrp="1"/>
          </p:cNvSpPr>
          <p:nvPr>
            <p:ph type="subTitle" idx="1"/>
          </p:nvPr>
        </p:nvSpPr>
        <p:spPr>
          <a:xfrm>
            <a:off x="4885690" y="1369695"/>
            <a:ext cx="3097530" cy="2670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800" b="1"/>
              <a:t>PHẦN 3.1. ĐỊNH NGHĨA BÀI TOÁN KNAPSACK</a:t>
            </a:r>
            <a:endParaRPr lang="en-US" altLang="en-GB" sz="1800" b="1"/>
          </a:p>
          <a:p>
            <a:pPr marL="0" lvl="0" indent="0" algn="l" rtl="0">
              <a:spcBef>
                <a:spcPts val="0"/>
              </a:spcBef>
              <a:spcAft>
                <a:spcPts val="0"/>
              </a:spcAft>
              <a:buNone/>
            </a:pPr>
            <a:r>
              <a:rPr lang="en-US" altLang="en-GB"/>
              <a:t>- </a:t>
            </a:r>
            <a:r>
              <a:rPr lang="en-GB"/>
              <a:t>Bài toán Knapsack (còn được gọi là bài toán cái túi) là bài toán tối ưu hóa trong lĩnh vực quy hoạch động</a:t>
            </a:r>
            <a:endParaRPr lang="en-GB"/>
          </a:p>
          <a:p>
            <a:pPr marL="0" lvl="0" indent="0" algn="l" rtl="0">
              <a:spcBef>
                <a:spcPts val="0"/>
              </a:spcBef>
              <a:spcAft>
                <a:spcPts val="0"/>
              </a:spcAft>
              <a:buNone/>
            </a:pPr>
            <a:r>
              <a:rPr lang="en-US" altLang="en-GB"/>
              <a:t>- </a:t>
            </a:r>
            <a:r>
              <a:rPr lang="en-GB"/>
              <a:t>Bài toán yêu cầu lựa chọn một tập hợp các đối tượng có giá trị và trọng lượng khác nhau để đặt vào một cái túi có khả năng chứa trọng lượng tối đa</a:t>
            </a:r>
            <a:endParaRPr lang="en-GB"/>
          </a:p>
        </p:txBody>
      </p:sp>
      <p:grpSp>
        <p:nvGrpSpPr>
          <p:cNvPr id="1505" name="Google Shape;1505;p61"/>
          <p:cNvGrpSpPr/>
          <p:nvPr/>
        </p:nvGrpSpPr>
        <p:grpSpPr>
          <a:xfrm>
            <a:off x="872265" y="521503"/>
            <a:ext cx="3257769" cy="4072143"/>
            <a:chOff x="7046" y="0"/>
            <a:chExt cx="4120629" cy="5150700"/>
          </a:xfrm>
        </p:grpSpPr>
        <p:sp>
          <p:nvSpPr>
            <p:cNvPr id="1506" name="Google Shape;1506;p61"/>
            <p:cNvSpPr/>
            <p:nvPr/>
          </p:nvSpPr>
          <p:spPr>
            <a:xfrm>
              <a:off x="7050" y="0"/>
              <a:ext cx="41133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07" name="Google Shape;1507;p61"/>
            <p:cNvCxnSpPr/>
            <p:nvPr/>
          </p:nvCxnSpPr>
          <p:spPr>
            <a:xfrm rot="10800000" flipH="1">
              <a:off x="7050" y="150"/>
              <a:ext cx="4099200" cy="5150400"/>
            </a:xfrm>
            <a:prstGeom prst="straightConnector1">
              <a:avLst/>
            </a:prstGeom>
            <a:noFill/>
            <a:ln w="9525" cap="flat" cmpd="sng">
              <a:solidFill>
                <a:schemeClr val="lt1"/>
              </a:solidFill>
              <a:prstDash val="solid"/>
              <a:round/>
              <a:headEnd type="none" w="med" len="med"/>
              <a:tailEnd type="none" w="med" len="med"/>
            </a:ln>
          </p:spPr>
        </p:cxnSp>
        <p:cxnSp>
          <p:nvCxnSpPr>
            <p:cNvPr id="1508" name="Google Shape;1508;p61"/>
            <p:cNvCxnSpPr/>
            <p:nvPr/>
          </p:nvCxnSpPr>
          <p:spPr>
            <a:xfrm>
              <a:off x="7050" y="2554100"/>
              <a:ext cx="4120500" cy="0"/>
            </a:xfrm>
            <a:prstGeom prst="straightConnector1">
              <a:avLst/>
            </a:prstGeom>
            <a:noFill/>
            <a:ln w="9525" cap="flat" cmpd="sng">
              <a:solidFill>
                <a:schemeClr val="lt1"/>
              </a:solidFill>
              <a:prstDash val="solid"/>
              <a:round/>
              <a:headEnd type="none" w="med" len="med"/>
              <a:tailEnd type="none" w="med" len="med"/>
            </a:ln>
          </p:spPr>
        </p:cxnSp>
        <p:cxnSp>
          <p:nvCxnSpPr>
            <p:cNvPr id="1509" name="Google Shape;1509;p61"/>
            <p:cNvCxnSpPr>
              <a:stCxn id="1506" idx="0"/>
            </p:cNvCxnSpPr>
            <p:nvPr/>
          </p:nvCxnSpPr>
          <p:spPr>
            <a:xfrm>
              <a:off x="2063700" y="0"/>
              <a:ext cx="0" cy="5150700"/>
            </a:xfrm>
            <a:prstGeom prst="straightConnector1">
              <a:avLst/>
            </a:prstGeom>
            <a:noFill/>
            <a:ln w="9525" cap="flat" cmpd="sng">
              <a:solidFill>
                <a:schemeClr val="lt1"/>
              </a:solidFill>
              <a:prstDash val="solid"/>
              <a:round/>
              <a:headEnd type="none" w="med" len="med"/>
              <a:tailEnd type="none" w="med" len="med"/>
            </a:ln>
          </p:spPr>
        </p:cxnSp>
        <p:sp>
          <p:nvSpPr>
            <p:cNvPr id="1510" name="Google Shape;1510;p61"/>
            <p:cNvSpPr/>
            <p:nvPr/>
          </p:nvSpPr>
          <p:spPr>
            <a:xfrm>
              <a:off x="7059" y="3541871"/>
              <a:ext cx="2056678" cy="1601607"/>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11" name="Google Shape;1511;p61"/>
            <p:cNvCxnSpPr/>
            <p:nvPr/>
          </p:nvCxnSpPr>
          <p:spPr>
            <a:xfrm>
              <a:off x="7050" y="3541875"/>
              <a:ext cx="4120500" cy="0"/>
            </a:xfrm>
            <a:prstGeom prst="straightConnector1">
              <a:avLst/>
            </a:prstGeom>
            <a:noFill/>
            <a:ln w="9525" cap="flat" cmpd="sng">
              <a:solidFill>
                <a:schemeClr val="lt1"/>
              </a:solidFill>
              <a:prstDash val="solid"/>
              <a:round/>
              <a:headEnd type="none" w="med" len="med"/>
              <a:tailEnd type="none" w="med" len="med"/>
            </a:ln>
          </p:spPr>
        </p:cxnSp>
        <p:sp>
          <p:nvSpPr>
            <p:cNvPr id="1512" name="Google Shape;1512;p61"/>
            <p:cNvSpPr/>
            <p:nvPr/>
          </p:nvSpPr>
          <p:spPr>
            <a:xfrm flipH="1">
              <a:off x="7046" y="3541871"/>
              <a:ext cx="2056678" cy="1601607"/>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13" name="Google Shape;1513;p61"/>
            <p:cNvCxnSpPr/>
            <p:nvPr/>
          </p:nvCxnSpPr>
          <p:spPr>
            <a:xfrm>
              <a:off x="7050" y="3880525"/>
              <a:ext cx="4120500" cy="0"/>
            </a:xfrm>
            <a:prstGeom prst="straightConnector1">
              <a:avLst/>
            </a:prstGeom>
            <a:noFill/>
            <a:ln w="9525" cap="flat" cmpd="sng">
              <a:solidFill>
                <a:schemeClr val="lt1"/>
              </a:solidFill>
              <a:prstDash val="solid"/>
              <a:round/>
              <a:headEnd type="none" w="med" len="med"/>
              <a:tailEnd type="none" w="med" len="med"/>
            </a:ln>
          </p:spPr>
        </p:cxnSp>
        <p:cxnSp>
          <p:nvCxnSpPr>
            <p:cNvPr id="1514" name="Google Shape;1514;p61"/>
            <p:cNvCxnSpPr/>
            <p:nvPr/>
          </p:nvCxnSpPr>
          <p:spPr>
            <a:xfrm>
              <a:off x="7050" y="1206475"/>
              <a:ext cx="4120500" cy="0"/>
            </a:xfrm>
            <a:prstGeom prst="straightConnector1">
              <a:avLst/>
            </a:prstGeom>
            <a:noFill/>
            <a:ln w="9525" cap="flat" cmpd="sng">
              <a:solidFill>
                <a:schemeClr val="lt1"/>
              </a:solidFill>
              <a:prstDash val="solid"/>
              <a:round/>
              <a:headEnd type="none" w="med" len="med"/>
              <a:tailEnd type="none" w="med" len="med"/>
            </a:ln>
          </p:spPr>
        </p:cxnSp>
        <p:sp>
          <p:nvSpPr>
            <p:cNvPr id="1515" name="Google Shape;1515;p61"/>
            <p:cNvSpPr/>
            <p:nvPr/>
          </p:nvSpPr>
          <p:spPr>
            <a:xfrm>
              <a:off x="7050" y="150"/>
              <a:ext cx="4120449" cy="255397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16" name="Google Shape;1516;p61"/>
            <p:cNvCxnSpPr/>
            <p:nvPr/>
          </p:nvCxnSpPr>
          <p:spPr>
            <a:xfrm>
              <a:off x="3517125" y="0"/>
              <a:ext cx="0" cy="5150700"/>
            </a:xfrm>
            <a:prstGeom prst="straightConnector1">
              <a:avLst/>
            </a:prstGeom>
            <a:noFill/>
            <a:ln w="9525" cap="flat" cmpd="sng">
              <a:solidFill>
                <a:schemeClr val="lt1"/>
              </a:solidFill>
              <a:prstDash val="solid"/>
              <a:round/>
              <a:headEnd type="none" w="med" len="med"/>
              <a:tailEnd type="none" w="med" len="med"/>
            </a:ln>
          </p:spPr>
        </p:cxnSp>
        <p:cxnSp>
          <p:nvCxnSpPr>
            <p:cNvPr id="1517" name="Google Shape;1517;p61"/>
            <p:cNvCxnSpPr/>
            <p:nvPr/>
          </p:nvCxnSpPr>
          <p:spPr>
            <a:xfrm>
              <a:off x="2067275" y="2554100"/>
              <a:ext cx="2060400" cy="2589600"/>
            </a:xfrm>
            <a:prstGeom prst="straightConnector1">
              <a:avLst/>
            </a:prstGeom>
            <a:noFill/>
            <a:ln w="9525" cap="flat" cmpd="sng">
              <a:solidFill>
                <a:schemeClr val="lt1"/>
              </a:solidFill>
              <a:prstDash val="solid"/>
              <a:round/>
              <a:headEnd type="none" w="med" len="med"/>
              <a:tailEnd type="none" w="med" len="med"/>
            </a:ln>
          </p:spPr>
        </p:cxnSp>
        <p:cxnSp>
          <p:nvCxnSpPr>
            <p:cNvPr id="1518" name="Google Shape;1518;p61"/>
            <p:cNvCxnSpPr>
              <a:stCxn id="1506" idx="0"/>
              <a:endCxn id="1506" idx="1"/>
            </p:cNvCxnSpPr>
            <p:nvPr/>
          </p:nvCxnSpPr>
          <p:spPr>
            <a:xfrm flipH="1">
              <a:off x="7200" y="0"/>
              <a:ext cx="2056500" cy="25719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42"/>
          <p:cNvSpPr txBox="1">
            <a:spLocks noGrp="1"/>
          </p:cNvSpPr>
          <p:nvPr>
            <p:ph type="title"/>
          </p:nvPr>
        </p:nvSpPr>
        <p:spPr>
          <a:xfrm>
            <a:off x="720090" y="165100"/>
            <a:ext cx="6853555"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t>Định dạng chung của bài toán Knapsack</a:t>
            </a:r>
            <a:endParaRPr lang="en-GB" sz="3600"/>
          </a:p>
        </p:txBody>
      </p:sp>
      <p:sp>
        <p:nvSpPr>
          <p:cNvPr id="800" name="Google Shape;800;p42"/>
          <p:cNvSpPr txBox="1">
            <a:spLocks noGrp="1"/>
          </p:cNvSpPr>
          <p:nvPr>
            <p:ph type="subTitle" idx="1"/>
          </p:nvPr>
        </p:nvSpPr>
        <p:spPr>
          <a:xfrm>
            <a:off x="720300" y="2655678"/>
            <a:ext cx="2556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0"/>
              <a:t>Cho trước một tập hợp các đối tượng, mỗi đối tượng có một giá trị và một trọng lượng</a:t>
            </a:r>
            <a:endParaRPr lang="en-GB" b="0"/>
          </a:p>
        </p:txBody>
      </p:sp>
      <p:sp>
        <p:nvSpPr>
          <p:cNvPr id="802" name="Google Shape;802;p42"/>
          <p:cNvSpPr txBox="1">
            <a:spLocks noGrp="1"/>
          </p:cNvSpPr>
          <p:nvPr>
            <p:ph type="subTitle" idx="3"/>
          </p:nvPr>
        </p:nvSpPr>
        <p:spPr>
          <a:xfrm>
            <a:off x="3720575" y="2096243"/>
            <a:ext cx="2556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0"/>
              <a:t>Cho trước một khối lượng tối đa mà cái túi có thể chứa</a:t>
            </a:r>
            <a:endParaRPr lang="en-GB" b="0"/>
          </a:p>
        </p:txBody>
      </p:sp>
      <p:pic>
        <p:nvPicPr>
          <p:cNvPr id="6" name="Picture 5"/>
          <p:cNvPicPr>
            <a:picLocks noChangeAspect="1"/>
          </p:cNvPicPr>
          <p:nvPr/>
        </p:nvPicPr>
        <p:blipFill>
          <a:blip r:embed="rId1"/>
          <a:stretch>
            <a:fillRect/>
          </a:stretch>
        </p:blipFill>
        <p:spPr>
          <a:xfrm>
            <a:off x="2412365" y="3058795"/>
            <a:ext cx="3267075" cy="1539240"/>
          </a:xfrm>
          <a:prstGeom prst="rect">
            <a:avLst/>
          </a:prstGeom>
        </p:spPr>
      </p:pic>
      <p:sp>
        <p:nvSpPr>
          <p:cNvPr id="804" name="Google Shape;804;p42"/>
          <p:cNvSpPr txBox="1">
            <a:spLocks noGrp="1"/>
          </p:cNvSpPr>
          <p:nvPr>
            <p:ph type="subTitle" idx="5"/>
          </p:nvPr>
        </p:nvSpPr>
        <p:spPr>
          <a:xfrm>
            <a:off x="612140" y="3212465"/>
            <a:ext cx="6286500" cy="13055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b="0" i="1"/>
              <a:t>=&gt; </a:t>
            </a:r>
            <a:r>
              <a:rPr lang="en-GB" b="0" i="1"/>
              <a:t>Mục tiêu là chọn một tập hợp các đối tượng sao cho tổng giá trị của chúng là lớn nhất có thể, đồng thời đảm bảo tổng trọng lượng của chúng không vượt quá khối lượng tối đa của túi</a:t>
            </a:r>
            <a:endParaRPr lang="en-GB" b="0"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100" name="Text Box 99"/>
          <p:cNvSpPr txBox="1"/>
          <p:nvPr/>
        </p:nvSpPr>
        <p:spPr>
          <a:xfrm>
            <a:off x="1739900" y="1423035"/>
            <a:ext cx="5742940" cy="2368550"/>
          </a:xfrm>
          <a:prstGeom prst="rect">
            <a:avLst/>
          </a:prstGeom>
          <a:noFill/>
          <a:ln w="9525">
            <a:noFill/>
          </a:ln>
        </p:spPr>
        <p:txBody>
          <a:bodyPr wrap="square">
            <a:spAutoFit/>
          </a:bodyPr>
          <a:lstStyle/>
          <a:p>
            <a:pPr marL="0" indent="0">
              <a:buNone/>
            </a:pPr>
            <a:r>
              <a:rPr lang="en-US" sz="1800">
                <a:solidFill>
                  <a:schemeClr val="bg1"/>
                </a:solidFill>
                <a:latin typeface="Raleway" charset="0"/>
                <a:cs typeface="Raleway" charset="0"/>
              </a:rPr>
              <a:t>Ví dụ:</a:t>
            </a:r>
            <a:endParaRPr lang="en-US" sz="1800">
              <a:solidFill>
                <a:schemeClr val="bg1"/>
              </a:solidFill>
              <a:latin typeface="Raleway" charset="0"/>
              <a:cs typeface="Raleway" charset="0"/>
            </a:endParaRPr>
          </a:p>
          <a:p>
            <a:pPr marL="0" indent="0">
              <a:buNone/>
            </a:pPr>
            <a:r>
              <a:rPr lang="en-US" sz="2000" b="1">
                <a:solidFill>
                  <a:schemeClr val="bg1"/>
                </a:solidFill>
                <a:latin typeface="Raleway" charset="0"/>
                <a:cs typeface="Raleway" charset="0"/>
              </a:rPr>
              <a:t>Input:</a:t>
            </a:r>
            <a:endParaRPr lang="en-US" sz="1800">
              <a:solidFill>
                <a:schemeClr val="bg1"/>
              </a:solidFill>
              <a:latin typeface="Raleway" charset="0"/>
              <a:cs typeface="Raleway" charset="0"/>
            </a:endParaRPr>
          </a:p>
          <a:p>
            <a:pPr marL="0" indent="0">
              <a:buNone/>
            </a:pPr>
            <a:r>
              <a:rPr lang="en-US" sz="1800">
                <a:solidFill>
                  <a:schemeClr val="bg1"/>
                </a:solidFill>
                <a:latin typeface="Raleway" charset="0"/>
                <a:cs typeface="Raleway" charset="0"/>
              </a:rPr>
              <a:t>Tập hợp các đối tượng: [(10, 5), (8, 3), (15, 7), (6, 2)]</a:t>
            </a:r>
            <a:endParaRPr lang="en-US" sz="1800">
              <a:solidFill>
                <a:schemeClr val="bg1"/>
              </a:solidFill>
              <a:latin typeface="Raleway" charset="0"/>
              <a:cs typeface="Raleway" charset="0"/>
            </a:endParaRPr>
          </a:p>
          <a:p>
            <a:pPr marL="0" indent="0"/>
            <a:r>
              <a:rPr lang="en-US" sz="1800">
                <a:solidFill>
                  <a:schemeClr val="bg1"/>
                </a:solidFill>
                <a:latin typeface="Raleway" charset="0"/>
                <a:cs typeface="Raleway" charset="0"/>
              </a:rPr>
              <a:t>(Mỗi đối tượng có giá trị và trọng lượng tương ứng)</a:t>
            </a:r>
            <a:endParaRPr lang="en-US" sz="1800">
              <a:solidFill>
                <a:schemeClr val="bg1"/>
              </a:solidFill>
              <a:latin typeface="Raleway" charset="0"/>
              <a:cs typeface="Raleway" charset="0"/>
            </a:endParaRPr>
          </a:p>
          <a:p>
            <a:pPr marL="0" indent="0"/>
            <a:r>
              <a:rPr lang="en-US" sz="1800">
                <a:solidFill>
                  <a:schemeClr val="bg1"/>
                </a:solidFill>
                <a:latin typeface="Raleway" charset="0"/>
                <a:cs typeface="Raleway" charset="0"/>
              </a:rPr>
              <a:t>Khối lượng tối đa của túi: 20</a:t>
            </a:r>
            <a:endParaRPr lang="en-US" sz="1800">
              <a:solidFill>
                <a:schemeClr val="bg1"/>
              </a:solidFill>
              <a:latin typeface="Raleway" charset="0"/>
              <a:cs typeface="Raleway" charset="0"/>
            </a:endParaRPr>
          </a:p>
          <a:p>
            <a:pPr marL="0" indent="0"/>
            <a:r>
              <a:rPr lang="en-US" sz="2000" b="1">
                <a:solidFill>
                  <a:schemeClr val="bg1"/>
                </a:solidFill>
                <a:latin typeface="Raleway" charset="0"/>
                <a:cs typeface="Raleway" charset="0"/>
              </a:rPr>
              <a:t>Output:</a:t>
            </a:r>
            <a:endParaRPr lang="en-US" sz="2000" b="1">
              <a:solidFill>
                <a:schemeClr val="bg1"/>
              </a:solidFill>
              <a:latin typeface="Raleway" charset="0"/>
              <a:cs typeface="Raleway" charset="0"/>
            </a:endParaRPr>
          </a:p>
          <a:p>
            <a:pPr marL="0" indent="0"/>
            <a:r>
              <a:rPr lang="en-US" sz="1800">
                <a:solidFill>
                  <a:schemeClr val="bg1"/>
                </a:solidFill>
                <a:latin typeface="Raleway" charset="0"/>
                <a:cs typeface="Raleway" charset="0"/>
              </a:rPr>
              <a:t>Tập hợp các đối tượng được chọn: [(10, 5), (15, 7)]</a:t>
            </a:r>
            <a:endParaRPr lang="en-US" sz="1800">
              <a:solidFill>
                <a:schemeClr val="bg1"/>
              </a:solidFill>
              <a:latin typeface="Raleway" charset="0"/>
              <a:cs typeface="Raleway" charset="0"/>
            </a:endParaRPr>
          </a:p>
          <a:p>
            <a:pPr marL="0" indent="0"/>
            <a:r>
              <a:rPr lang="en-US" sz="1800">
                <a:solidFill>
                  <a:schemeClr val="bg1"/>
                </a:solidFill>
                <a:latin typeface="Raleway" charset="0"/>
                <a:cs typeface="Raleway" charset="0"/>
              </a:rPr>
              <a:t>Tổng giá trị của các đối tượng: 25</a:t>
            </a:r>
            <a:endParaRPr lang="en-US" sz="1800">
              <a:solidFill>
                <a:schemeClr val="bg1"/>
              </a:solidFill>
              <a:latin typeface="Raleway" charset="0"/>
              <a:cs typeface="Raleway"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46"/>
          <p:cNvSpPr txBox="1">
            <a:spLocks noGrp="1"/>
          </p:cNvSpPr>
          <p:nvPr>
            <p:ph type="title"/>
          </p:nvPr>
        </p:nvSpPr>
        <p:spPr>
          <a:xfrm>
            <a:off x="179070" y="410845"/>
            <a:ext cx="7458710" cy="4203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a:t>PHẦN 3.2</a:t>
            </a:r>
            <a:r>
              <a:rPr lang="en-US" altLang="en-GB" sz="3200"/>
              <a:t> </a:t>
            </a:r>
            <a:r>
              <a:rPr lang="en-GB" sz="3200"/>
              <a:t>CƠ SỞ TOÁN HỌC</a:t>
            </a:r>
            <a:endParaRPr lang="en-GB" sz="3200"/>
          </a:p>
        </p:txBody>
      </p:sp>
      <p:sp>
        <p:nvSpPr>
          <p:cNvPr id="842" name="Google Shape;842;p46"/>
          <p:cNvSpPr txBox="1">
            <a:spLocks noGrp="1"/>
          </p:cNvSpPr>
          <p:nvPr>
            <p:ph type="subTitle" idx="1"/>
          </p:nvPr>
        </p:nvSpPr>
        <p:spPr>
          <a:xfrm>
            <a:off x="194310" y="843915"/>
            <a:ext cx="6850380" cy="3874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Bài toán Knapsack có thể được mô hình hóa dưới dạng một bài toán tối ưu hóa nguyên (integer optimization problem) sử dụng các biến quyết định và hàm mục tiêu </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62"/>
          <p:cNvSpPr txBox="1">
            <a:spLocks noGrp="1"/>
          </p:cNvSpPr>
          <p:nvPr>
            <p:ph type="title"/>
          </p:nvPr>
        </p:nvSpPr>
        <p:spPr>
          <a:xfrm>
            <a:off x="713400" y="490354"/>
            <a:ext cx="4670400" cy="20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ym typeface="+mn-ea"/>
              </a:rPr>
              <a:t>C</a:t>
            </a:r>
            <a:r>
              <a:rPr lang="en-GB">
                <a:sym typeface="+mn-ea"/>
              </a:rPr>
              <a:t>ơ sở toán học của bài toán Knapsack</a:t>
            </a:r>
            <a:endParaRPr lang="en-GB"/>
          </a:p>
        </p:txBody>
      </p:sp>
      <p:sp>
        <p:nvSpPr>
          <p:cNvPr id="1524" name="Google Shape;1524;p62"/>
          <p:cNvSpPr txBox="1">
            <a:spLocks noGrp="1"/>
          </p:cNvSpPr>
          <p:nvPr>
            <p:ph type="subTitle" idx="1"/>
          </p:nvPr>
        </p:nvSpPr>
        <p:spPr>
          <a:xfrm>
            <a:off x="3275330" y="3004185"/>
            <a:ext cx="5761990" cy="215138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b="1">
                <a:sym typeface="+mn-ea"/>
              </a:rPr>
              <a:t>Cho:</a:t>
            </a:r>
            <a:endParaRPr lang="en-GB"/>
          </a:p>
          <a:p>
            <a:pPr marL="0" lvl="0" indent="0" algn="l" rtl="0">
              <a:spcBef>
                <a:spcPts val="0"/>
              </a:spcBef>
              <a:spcAft>
                <a:spcPts val="0"/>
              </a:spcAft>
              <a:buNone/>
            </a:pPr>
            <a:r>
              <a:rPr lang="en-US" altLang="en-GB">
                <a:sym typeface="+mn-ea"/>
              </a:rPr>
              <a:t>- </a:t>
            </a:r>
            <a:r>
              <a:rPr lang="en-GB">
                <a:sym typeface="+mn-ea"/>
              </a:rPr>
              <a:t>Một tập hợp các đối tượng, được đánh số từ 1 đến n</a:t>
            </a:r>
            <a:endParaRPr lang="en-GB"/>
          </a:p>
          <a:p>
            <a:pPr marL="0" lvl="0" indent="0" algn="l" rtl="0">
              <a:spcBef>
                <a:spcPts val="0"/>
              </a:spcBef>
              <a:spcAft>
                <a:spcPts val="0"/>
              </a:spcAft>
              <a:buNone/>
            </a:pPr>
            <a:r>
              <a:rPr lang="en-US" altLang="en-GB">
                <a:sym typeface="+mn-ea"/>
              </a:rPr>
              <a:t>- </a:t>
            </a:r>
            <a:r>
              <a:rPr lang="en-GB">
                <a:sym typeface="+mn-ea"/>
              </a:rPr>
              <a:t>Đối tượng i có giá trị v[i] và trọng lượng w[i]</a:t>
            </a:r>
            <a:endParaRPr lang="en-GB"/>
          </a:p>
          <a:p>
            <a:pPr marL="0" lvl="0" indent="0" algn="l" rtl="0">
              <a:spcBef>
                <a:spcPts val="0"/>
              </a:spcBef>
              <a:spcAft>
                <a:spcPts val="0"/>
              </a:spcAft>
              <a:buNone/>
            </a:pPr>
            <a:r>
              <a:rPr lang="en-US" altLang="en-GB">
                <a:sym typeface="+mn-ea"/>
              </a:rPr>
              <a:t>- </a:t>
            </a:r>
            <a:r>
              <a:rPr lang="en-GB">
                <a:sym typeface="+mn-ea"/>
              </a:rPr>
              <a:t>Một khối lượng tối đa W cho túi</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b="1">
                <a:sym typeface="+mn-ea"/>
              </a:rPr>
              <a:t>Biến quyết định:</a:t>
            </a:r>
            <a:endParaRPr lang="en-GB" b="1"/>
          </a:p>
          <a:p>
            <a:pPr marL="0" lvl="0" indent="0" algn="l" rtl="0">
              <a:spcBef>
                <a:spcPts val="0"/>
              </a:spcBef>
              <a:spcAft>
                <a:spcPts val="0"/>
              </a:spcAft>
              <a:buNone/>
            </a:pPr>
            <a:r>
              <a:rPr lang="en-US" altLang="en-GB">
                <a:sym typeface="+mn-ea"/>
              </a:rPr>
              <a:t>- </a:t>
            </a:r>
            <a:r>
              <a:rPr lang="en-GB">
                <a:sym typeface="+mn-ea"/>
              </a:rPr>
              <a:t>Xác định x[i] (0 hoặc 1) cho mỗi đối tượng i, trong đó x[i] = 1 nếu đối tượng i được chọn và x[i] = 0 nếu không.</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8" name="Google Shape;848;p47"/>
          <p:cNvSpPr txBox="1">
            <a:spLocks noGrp="1"/>
          </p:cNvSpPr>
          <p:nvPr>
            <p:ph type="title"/>
          </p:nvPr>
        </p:nvSpPr>
        <p:spPr>
          <a:xfrm>
            <a:off x="395605" y="195580"/>
            <a:ext cx="8334375" cy="189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3200">
                <a:sym typeface="+mn-ea"/>
              </a:rPr>
              <a:t>C</a:t>
            </a:r>
            <a:r>
              <a:rPr lang="en-GB" sz="3200">
                <a:sym typeface="+mn-ea"/>
              </a:rPr>
              <a:t>ơ sở toán học của bài toán Knapsack</a:t>
            </a:r>
            <a:endParaRPr lang="en-GB" sz="3200">
              <a:sym typeface="+mn-ea"/>
            </a:endParaRPr>
          </a:p>
        </p:txBody>
      </p:sp>
      <p:sp>
        <p:nvSpPr>
          <p:cNvPr id="849" name="Google Shape;849;p47"/>
          <p:cNvSpPr txBox="1">
            <a:spLocks noGrp="1"/>
          </p:cNvSpPr>
          <p:nvPr>
            <p:ph type="subTitle" idx="1"/>
          </p:nvPr>
        </p:nvSpPr>
        <p:spPr>
          <a:xfrm>
            <a:off x="467360" y="772160"/>
            <a:ext cx="8335010" cy="31286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Hàm mục tiêu:</a:t>
            </a:r>
            <a:endParaRPr lang="en-GB" sz="1800" b="1"/>
          </a:p>
          <a:p>
            <a:pPr marL="0" lvl="0" indent="0" algn="l" rtl="0">
              <a:spcBef>
                <a:spcPts val="0"/>
              </a:spcBef>
              <a:spcAft>
                <a:spcPts val="0"/>
              </a:spcAft>
              <a:buNone/>
            </a:pPr>
            <a:r>
              <a:rPr lang="en-US" altLang="en-GB"/>
              <a:t>- </a:t>
            </a:r>
            <a:r>
              <a:rPr lang="en-GB"/>
              <a:t>Tìm một vectơ quyết định x tối ưu sao cho tổng giá trị của các đối tượng được chọn là lớn nhất có thể, và tổng trọng lượng của các đối tượng này không vượt quá khối lượng tối đa của túi.</a:t>
            </a:r>
            <a:endParaRPr lang="en-GB"/>
          </a:p>
          <a:p>
            <a:pPr marL="0" lvl="0" indent="0" algn="l" rtl="0">
              <a:spcBef>
                <a:spcPts val="0"/>
              </a:spcBef>
              <a:spcAft>
                <a:spcPts val="0"/>
              </a:spcAft>
              <a:buNone/>
            </a:pPr>
            <a:r>
              <a:rPr lang="en-US" altLang="en-GB"/>
              <a:t>- </a:t>
            </a:r>
            <a:r>
              <a:rPr lang="en-GB"/>
              <a:t>Hàm mục tiêu có thể được biểu diễn như sau:</a:t>
            </a:r>
            <a:r>
              <a:rPr lang="en-US" altLang="en-GB"/>
              <a:t> </a:t>
            </a:r>
            <a:r>
              <a:rPr lang="en-GB"/>
              <a:t>max ∑(v[i] * x[i])</a:t>
            </a:r>
            <a:r>
              <a:rPr lang="en-US" altLang="en-GB"/>
              <a:t>  </a:t>
            </a:r>
            <a:endParaRPr lang="en-US" altLang="en-GB"/>
          </a:p>
          <a:p>
            <a:pPr marL="0" lvl="0" indent="0" algn="l" rtl="0">
              <a:spcBef>
                <a:spcPts val="0"/>
              </a:spcBef>
              <a:spcAft>
                <a:spcPts val="0"/>
              </a:spcAft>
              <a:buNone/>
            </a:pPr>
            <a:r>
              <a:rPr lang="en-US" altLang="en-GB"/>
              <a:t>   </a:t>
            </a:r>
            <a:r>
              <a:rPr lang="en-GB"/>
              <a:t>Thỏa mãn điều kiện: ∑(w[i] * x[i]) ≤ W</a:t>
            </a:r>
            <a:endParaRPr lang="en-GB"/>
          </a:p>
          <a:p>
            <a:pPr marL="0" lvl="0" indent="0" algn="l" rtl="0">
              <a:spcBef>
                <a:spcPts val="0"/>
              </a:spcBef>
              <a:spcAft>
                <a:spcPts val="0"/>
              </a:spcAft>
              <a:buNone/>
            </a:pPr>
            <a:r>
              <a:rPr lang="en-GB" sz="1800" b="1"/>
              <a:t>Ràng buộc:</a:t>
            </a:r>
            <a:endParaRPr lang="en-GB" sz="1800" b="1"/>
          </a:p>
          <a:p>
            <a:pPr marL="0" lvl="0" indent="0" algn="l" rtl="0">
              <a:spcBef>
                <a:spcPts val="0"/>
              </a:spcBef>
              <a:spcAft>
                <a:spcPts val="0"/>
              </a:spcAft>
              <a:buNone/>
            </a:pPr>
            <a:r>
              <a:rPr lang="en-US" altLang="en-GB"/>
              <a:t>- </a:t>
            </a:r>
            <a:r>
              <a:rPr lang="en-GB"/>
              <a:t>Mỗi biến quyết định x[i] phải là 0 hoặc 1, tức là x[i] ∈ {0, 1}.</a:t>
            </a:r>
            <a:endParaRPr lang="en-GB"/>
          </a:p>
          <a:p>
            <a:pPr marL="0" lvl="0" indent="0" algn="l" rtl="0">
              <a:spcBef>
                <a:spcPts val="0"/>
              </a:spcBef>
              <a:spcAft>
                <a:spcPts val="0"/>
              </a:spcAft>
              <a:buNone/>
            </a:pPr>
            <a:r>
              <a:rPr lang="en-US" altLang="en-GB"/>
              <a:t>- </a:t>
            </a:r>
            <a:r>
              <a:rPr lang="en-GB"/>
              <a:t>Tổng trọng lượng của các đối tượng được chọn không vượt quá khối lượng tối đa của túi: ∑(w[i] * x[i]) ≤ W.</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US" altLang="en-GB" sz="1800" b="1"/>
              <a:t>=&gt; </a:t>
            </a:r>
            <a:r>
              <a:rPr lang="en-GB" sz="1800" b="1"/>
              <a:t>Bài toán Knapsack có thể được giải bằng các phương pháp tối ưu hóa như quy hoạch động, tìm kiếm theo chiều rộng, hoặc các thuật toán tiến hóa như thuật toán di truyền</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63"/>
          <p:cNvSpPr txBox="1">
            <a:spLocks noGrp="1"/>
          </p:cNvSpPr>
          <p:nvPr>
            <p:ph type="subTitle" idx="3"/>
          </p:nvPr>
        </p:nvSpPr>
        <p:spPr>
          <a:xfrm>
            <a:off x="5164918" y="3324914"/>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VENUS</a:t>
            </a:r>
            <a:endParaRPr lang="en-GB"/>
          </a:p>
        </p:txBody>
      </p:sp>
      <p:sp>
        <p:nvSpPr>
          <p:cNvPr id="1530" name="Google Shape;1530;p63"/>
          <p:cNvSpPr txBox="1">
            <a:spLocks noGrp="1"/>
          </p:cNvSpPr>
          <p:nvPr>
            <p:ph type="subTitle" idx="1"/>
          </p:nvPr>
        </p:nvSpPr>
        <p:spPr>
          <a:xfrm>
            <a:off x="2167118" y="3324914"/>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GB" dirty="0"/>
          </a:p>
        </p:txBody>
      </p:sp>
      <p:sp>
        <p:nvSpPr>
          <p:cNvPr id="1531" name="Google Shape;1531;p63"/>
          <p:cNvSpPr txBox="1">
            <a:spLocks noGrp="1"/>
          </p:cNvSpPr>
          <p:nvPr>
            <p:ph type="subTitle" idx="2"/>
          </p:nvPr>
        </p:nvSpPr>
        <p:spPr>
          <a:xfrm>
            <a:off x="2167118" y="3652335"/>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1532" name="Google Shape;1532;p63"/>
          <p:cNvSpPr txBox="1">
            <a:spLocks noGrp="1"/>
          </p:cNvSpPr>
          <p:nvPr>
            <p:ph type="subTitle" idx="4"/>
          </p:nvPr>
        </p:nvSpPr>
        <p:spPr>
          <a:xfrm>
            <a:off x="5164913" y="3652335"/>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Venus is the second planet from the Sun</a:t>
            </a:r>
            <a:endParaRPr lang="en-GB"/>
          </a:p>
        </p:txBody>
      </p:sp>
      <p:sp>
        <p:nvSpPr>
          <p:cNvPr id="1533" name="Google Shape;1533;p63"/>
          <p:cNvSpPr txBox="1">
            <a:spLocks noGrp="1"/>
          </p:cNvSpPr>
          <p:nvPr>
            <p:ph type="subTitle" idx="5"/>
          </p:nvPr>
        </p:nvSpPr>
        <p:spPr>
          <a:xfrm>
            <a:off x="527542" y="1044756"/>
            <a:ext cx="6720202" cy="773830"/>
          </a:xfrm>
          <a:prstGeom prst="rect">
            <a:avLst/>
          </a:prstGeom>
        </p:spPr>
        <p:txBody>
          <a:bodyPr spcFirstLastPara="1" wrap="square" lIns="91425" tIns="91425" rIns="91425" bIns="91425" anchor="b"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PHẦN 4.0. DATASET</a:t>
            </a:r>
            <a:endParaRPr lang="vi-VN" sz="1800" b="1" dirty="0">
              <a:effectLst/>
              <a:latin typeface="Times New Roman" panose="02020603050405020304" pitchFamily="18" charset="0"/>
              <a:ea typeface="Times New Roman" panose="02020603050405020304" pitchFamily="18" charset="0"/>
            </a:endParaRPr>
          </a:p>
        </p:txBody>
      </p:sp>
      <p:sp>
        <p:nvSpPr>
          <p:cNvPr id="1535" name="Google Shape;1535;p63"/>
          <p:cNvSpPr txBox="1">
            <a:spLocks noGrp="1"/>
          </p:cNvSpPr>
          <p:nvPr>
            <p:ph type="subTitle" idx="7"/>
          </p:nvPr>
        </p:nvSpPr>
        <p:spPr>
          <a:xfrm>
            <a:off x="6202667" y="3001982"/>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GB" dirty="0"/>
          </a:p>
        </p:txBody>
      </p:sp>
      <p:sp>
        <p:nvSpPr>
          <p:cNvPr id="1536" name="Google Shape;1536;p63"/>
          <p:cNvSpPr txBox="1">
            <a:spLocks noGrp="1"/>
          </p:cNvSpPr>
          <p:nvPr>
            <p:ph type="subTitle" idx="8"/>
          </p:nvPr>
        </p:nvSpPr>
        <p:spPr>
          <a:xfrm>
            <a:off x="4029088" y="2070230"/>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1537" name="Google Shape;1537;p63"/>
          <p:cNvSpPr txBox="1">
            <a:spLocks noGrp="1"/>
          </p:cNvSpPr>
          <p:nvPr>
            <p:ph type="title"/>
          </p:nvPr>
        </p:nvSpPr>
        <p:spPr>
          <a:xfrm>
            <a:off x="713100" y="452325"/>
            <a:ext cx="6363600" cy="572700"/>
          </a:xfrm>
          <a:prstGeom prst="rect">
            <a:avLst/>
          </a:prstGeom>
        </p:spPr>
        <p:txBody>
          <a:bodyPr spcFirstLastPara="1" wrap="square" lIns="91425" tIns="91425" rIns="91425" bIns="91425" anchor="t"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CHƯƠNG 4. THỰC NGHIỆM</a:t>
            </a:r>
            <a:endParaRPr lang="vi-VN" sz="1800" b="1" dirty="0">
              <a:effectLst/>
              <a:latin typeface="Times New Roman" panose="02020603050405020304" pitchFamily="18" charset="0"/>
              <a:ea typeface="Times New Roman" panose="02020603050405020304" pitchFamily="18" charset="0"/>
            </a:endParaRPr>
          </a:p>
        </p:txBody>
      </p:sp>
      <p:sp>
        <p:nvSpPr>
          <p:cNvPr id="3" name="Subtitle 2"/>
          <p:cNvSpPr/>
          <p:nvPr>
            <p:ph type="subTitle" idx="6"/>
          </p:nvPr>
        </p:nvSpPr>
        <p:spPr/>
        <p:txBody>
          <a:bodyPr/>
          <a:p>
            <a:endParaRPr lang="en-US"/>
          </a:p>
        </p:txBody>
      </p:sp>
      <p:pic>
        <p:nvPicPr>
          <p:cNvPr id="5" name="Picture 4"/>
          <p:cNvPicPr>
            <a:picLocks noChangeAspect="1"/>
          </p:cNvPicPr>
          <p:nvPr/>
        </p:nvPicPr>
        <p:blipFill>
          <a:blip r:embed="rId1"/>
          <a:stretch>
            <a:fillRect/>
          </a:stretch>
        </p:blipFill>
        <p:spPr>
          <a:xfrm>
            <a:off x="159385" y="2188210"/>
            <a:ext cx="5581015" cy="2694305"/>
          </a:xfrm>
          <a:prstGeom prst="rect">
            <a:avLst/>
          </a:prstGeom>
        </p:spPr>
      </p:pic>
      <p:pic>
        <p:nvPicPr>
          <p:cNvPr id="4" name="Picture 3"/>
          <p:cNvPicPr>
            <a:picLocks noChangeAspect="1"/>
          </p:cNvPicPr>
          <p:nvPr/>
        </p:nvPicPr>
        <p:blipFill>
          <a:blip r:embed="rId2"/>
          <a:stretch>
            <a:fillRect/>
          </a:stretch>
        </p:blipFill>
        <p:spPr>
          <a:xfrm>
            <a:off x="4898390" y="80010"/>
            <a:ext cx="4043680" cy="23266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63"/>
          <p:cNvSpPr txBox="1">
            <a:spLocks noGrp="1"/>
          </p:cNvSpPr>
          <p:nvPr>
            <p:ph type="subTitle" idx="3"/>
          </p:nvPr>
        </p:nvSpPr>
        <p:spPr>
          <a:xfrm>
            <a:off x="5164918" y="3324914"/>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VENUS</a:t>
            </a:r>
            <a:endParaRPr lang="en-GB"/>
          </a:p>
        </p:txBody>
      </p:sp>
      <p:sp>
        <p:nvSpPr>
          <p:cNvPr id="1530" name="Google Shape;1530;p63"/>
          <p:cNvSpPr txBox="1">
            <a:spLocks noGrp="1"/>
          </p:cNvSpPr>
          <p:nvPr>
            <p:ph type="subTitle" idx="1"/>
          </p:nvPr>
        </p:nvSpPr>
        <p:spPr>
          <a:xfrm>
            <a:off x="2167118" y="3324914"/>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GB" dirty="0"/>
          </a:p>
        </p:txBody>
      </p:sp>
      <p:sp>
        <p:nvSpPr>
          <p:cNvPr id="1531" name="Google Shape;1531;p63"/>
          <p:cNvSpPr txBox="1">
            <a:spLocks noGrp="1"/>
          </p:cNvSpPr>
          <p:nvPr>
            <p:ph type="subTitle" idx="2"/>
          </p:nvPr>
        </p:nvSpPr>
        <p:spPr>
          <a:xfrm>
            <a:off x="2167118" y="3652335"/>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1532" name="Google Shape;1532;p63"/>
          <p:cNvSpPr txBox="1">
            <a:spLocks noGrp="1"/>
          </p:cNvSpPr>
          <p:nvPr>
            <p:ph type="subTitle" idx="4"/>
          </p:nvPr>
        </p:nvSpPr>
        <p:spPr>
          <a:xfrm>
            <a:off x="5164913" y="3652335"/>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Venus is the second planet from the Sun</a:t>
            </a:r>
            <a:endParaRPr lang="en-GB"/>
          </a:p>
        </p:txBody>
      </p:sp>
      <p:sp>
        <p:nvSpPr>
          <p:cNvPr id="1533" name="Google Shape;1533;p63"/>
          <p:cNvSpPr txBox="1">
            <a:spLocks noGrp="1"/>
          </p:cNvSpPr>
          <p:nvPr>
            <p:ph type="subTitle" idx="5"/>
          </p:nvPr>
        </p:nvSpPr>
        <p:spPr>
          <a:xfrm>
            <a:off x="527542" y="1044756"/>
            <a:ext cx="6720202" cy="773830"/>
          </a:xfrm>
          <a:prstGeom prst="rect">
            <a:avLst/>
          </a:prstGeom>
        </p:spPr>
        <p:txBody>
          <a:bodyPr spcFirstLastPara="1" wrap="square" lIns="91425" tIns="91425" rIns="91425" bIns="91425" anchor="b"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PHẦN 4.1.1. GIẢI THUẬT (1+1) EA, MOEA VÀ MOEA_D</a:t>
            </a:r>
            <a:endParaRPr lang="vi-VN" sz="1800" b="1" dirty="0">
              <a:effectLst/>
              <a:latin typeface="Times New Roman" panose="02020603050405020304" pitchFamily="18" charset="0"/>
              <a:ea typeface="Times New Roman" panose="02020603050405020304" pitchFamily="18" charset="0"/>
            </a:endParaRPr>
          </a:p>
        </p:txBody>
      </p:sp>
      <p:sp>
        <p:nvSpPr>
          <p:cNvPr id="1534" name="Google Shape;1534;p63"/>
          <p:cNvSpPr txBox="1">
            <a:spLocks noGrp="1"/>
          </p:cNvSpPr>
          <p:nvPr>
            <p:ph type="subTitle" idx="6"/>
          </p:nvPr>
        </p:nvSpPr>
        <p:spPr>
          <a:xfrm>
            <a:off x="1002988" y="2070230"/>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Despite being red, Mars is actually a cold place</a:t>
            </a:r>
            <a:endParaRPr lang="en-GB" dirty="0"/>
          </a:p>
        </p:txBody>
      </p:sp>
      <p:sp>
        <p:nvSpPr>
          <p:cNvPr id="1535" name="Google Shape;1535;p63"/>
          <p:cNvSpPr txBox="1">
            <a:spLocks noGrp="1"/>
          </p:cNvSpPr>
          <p:nvPr>
            <p:ph type="subTitle" idx="7"/>
          </p:nvPr>
        </p:nvSpPr>
        <p:spPr>
          <a:xfrm>
            <a:off x="6202667" y="3001982"/>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GB" dirty="0"/>
          </a:p>
        </p:txBody>
      </p:sp>
      <p:sp>
        <p:nvSpPr>
          <p:cNvPr id="1536" name="Google Shape;1536;p63"/>
          <p:cNvSpPr txBox="1">
            <a:spLocks noGrp="1"/>
          </p:cNvSpPr>
          <p:nvPr>
            <p:ph type="subTitle" idx="8"/>
          </p:nvPr>
        </p:nvSpPr>
        <p:spPr>
          <a:xfrm>
            <a:off x="4029088" y="2070230"/>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1537" name="Google Shape;1537;p63"/>
          <p:cNvSpPr txBox="1">
            <a:spLocks noGrp="1"/>
          </p:cNvSpPr>
          <p:nvPr>
            <p:ph type="title"/>
          </p:nvPr>
        </p:nvSpPr>
        <p:spPr>
          <a:xfrm>
            <a:off x="713100" y="452325"/>
            <a:ext cx="6363600" cy="572700"/>
          </a:xfrm>
          <a:prstGeom prst="rect">
            <a:avLst/>
          </a:prstGeom>
        </p:spPr>
        <p:txBody>
          <a:bodyPr spcFirstLastPara="1" wrap="square" lIns="91425" tIns="91425" rIns="91425" bIns="91425" anchor="t"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CHƯƠNG 4. THỰC NGHIỆM</a:t>
            </a:r>
            <a:endParaRPr lang="vi-VN" sz="18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5"/>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Mục lục</a:t>
            </a:r>
            <a:endParaRPr lang="en-US" altLang="en-GB"/>
          </a:p>
        </p:txBody>
      </p:sp>
      <p:sp>
        <p:nvSpPr>
          <p:cNvPr id="677" name="Google Shape;677;p35"/>
          <p:cNvSpPr txBox="1">
            <a:spLocks noGrp="1"/>
          </p:cNvSpPr>
          <p:nvPr>
            <p:ph type="body" idx="1"/>
          </p:nvPr>
        </p:nvSpPr>
        <p:spPr>
          <a:xfrm>
            <a:off x="713105" y="1148080"/>
            <a:ext cx="3858895" cy="3494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sz="1600" b="1"/>
              <a:t>Chương 1: MỞ ĐẦU</a:t>
            </a:r>
            <a:endParaRPr lang="en-US" altLang="en-GB" sz="1600" b="1"/>
          </a:p>
          <a:p>
            <a:pPr marL="0" lvl="0" indent="0" algn="l" rtl="0">
              <a:spcBef>
                <a:spcPts val="0"/>
              </a:spcBef>
              <a:spcAft>
                <a:spcPts val="0"/>
              </a:spcAft>
              <a:buClr>
                <a:schemeClr val="dk1"/>
              </a:buClr>
              <a:buSzPts val="1100"/>
              <a:buFont typeface="Arial" panose="020B0604020202020204"/>
              <a:buNone/>
            </a:pPr>
            <a:r>
              <a:rPr lang="en-US" altLang="en-GB"/>
              <a:t>PHẦN 1.1. LÝ DO CHỌN ĐỀ TÀI</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PHẦN 1.2. MỤC TIÊU ĐỀ TÀI</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PHẦN 1.3. ĐỐI TƯỢNG VÀ PHẠM VI NGUYÊN CỨU</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          PHẦN 1.3.1. ĐỐI TƯỢNG NGHIÊN CỨU</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          PHẦN 1.3.2. PHẠM VI NGHIÊN CỨU</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PHẦN 1.5. CƠ SỞ KHOA HỌC</a:t>
            </a:r>
            <a:endParaRPr lang="en-US" altLang="en-GB"/>
          </a:p>
          <a:p>
            <a:pPr marL="0" lvl="0" indent="0" algn="l" rtl="0">
              <a:spcBef>
                <a:spcPts val="0"/>
              </a:spcBef>
              <a:spcAft>
                <a:spcPts val="0"/>
              </a:spcAft>
              <a:buClr>
                <a:schemeClr val="dk1"/>
              </a:buClr>
              <a:buSzPts val="1100"/>
              <a:buFont typeface="Arial" panose="020B0604020202020204"/>
              <a:buNone/>
            </a:pPr>
            <a:r>
              <a:rPr lang="en-US" altLang="en-GB" sz="1600" b="1"/>
              <a:t>Chương 2: EVOLUTION ALGORITHM</a:t>
            </a:r>
            <a:endParaRPr lang="en-US" altLang="en-GB" sz="1600" b="1"/>
          </a:p>
          <a:p>
            <a:pPr marL="0" lvl="0" indent="0" algn="l" rtl="0">
              <a:spcBef>
                <a:spcPts val="0"/>
              </a:spcBef>
              <a:spcAft>
                <a:spcPts val="0"/>
              </a:spcAft>
              <a:buClr>
                <a:schemeClr val="dk1"/>
              </a:buClr>
              <a:buSzPts val="1100"/>
              <a:buFont typeface="Arial" panose="020B0604020202020204"/>
              <a:buNone/>
            </a:pPr>
            <a:r>
              <a:rPr lang="en-US" altLang="en-GB"/>
              <a:t>PHẦN 2.1. LỊCH SỬ HÌNH THÀNH	</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PHẦN 2.2. GIẢI THUẬT TIẾN HÓA LÀ GÌ?	</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PHẦN 2.3. SINGLE-OBJECTIVE ALGORITHM	</a:t>
            </a:r>
            <a:endParaRPr lang="en-US" altLang="en-GB"/>
          </a:p>
          <a:p>
            <a:pPr marL="0" lvl="0" indent="0" algn="l" rtl="0">
              <a:spcBef>
                <a:spcPts val="0"/>
              </a:spcBef>
              <a:spcAft>
                <a:spcPts val="0"/>
              </a:spcAft>
              <a:buClr>
                <a:schemeClr val="dk1"/>
              </a:buClr>
              <a:buSzPts val="1100"/>
              <a:buFont typeface="Arial" panose="020B0604020202020204" pitchFamily="34" charset="0"/>
              <a:buNone/>
            </a:pPr>
            <a:r>
              <a:rPr lang="en-US" altLang="en-GB"/>
              <a:t>          PHẦN 2.3.1. ĐỊNH NGHĨA	</a:t>
            </a:r>
            <a:endParaRPr lang="en-US" altLang="en-GB"/>
          </a:p>
          <a:p>
            <a:pPr marL="0" lvl="0" indent="0" algn="l" rtl="0">
              <a:spcBef>
                <a:spcPts val="0"/>
              </a:spcBef>
              <a:spcAft>
                <a:spcPts val="0"/>
              </a:spcAft>
              <a:buClr>
                <a:schemeClr val="dk1"/>
              </a:buClr>
              <a:buSzPts val="1100"/>
              <a:buFont typeface="Arial" panose="020B0604020202020204" pitchFamily="34" charset="0"/>
              <a:buNone/>
            </a:pPr>
            <a:r>
              <a:rPr lang="en-US" altLang="en-GB"/>
              <a:t>          PHẦN 2.3.2. CÁC THUẬT TOÁN CHÍNH	</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PHẦN 2.4. MULTIPLE – OBJECTIVES ALGORITHM	</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          PHẦN 2.4.1. ĐỊNH NGHĨA	</a:t>
            </a:r>
            <a:endParaRPr lang="en-US" altLang="en-GB"/>
          </a:p>
          <a:p>
            <a:pPr marL="0" lvl="0" indent="0" algn="l" rtl="0">
              <a:spcBef>
                <a:spcPts val="0"/>
              </a:spcBef>
              <a:spcAft>
                <a:spcPts val="0"/>
              </a:spcAft>
              <a:buClr>
                <a:schemeClr val="dk1"/>
              </a:buClr>
              <a:buSzPts val="1100"/>
              <a:buFont typeface="Arial" panose="020B0604020202020204"/>
              <a:buNone/>
            </a:pPr>
            <a:r>
              <a:rPr lang="en-US" altLang="en-GB"/>
              <a:t>          PHẦN 2.4.2. CÁC THUẬT TOÁN CHÍNH	</a:t>
            </a:r>
            <a:endParaRPr lang="en-US" altLang="en-GB"/>
          </a:p>
          <a:p>
            <a:pPr marL="0" lvl="0" indent="0" algn="l" rtl="0">
              <a:spcBef>
                <a:spcPts val="0"/>
              </a:spcBef>
              <a:spcAft>
                <a:spcPts val="0"/>
              </a:spcAft>
              <a:buClr>
                <a:schemeClr val="dk1"/>
              </a:buClr>
              <a:buSzPts val="1100"/>
              <a:buFont typeface="Arial" panose="020B0604020202020204"/>
              <a:buNone/>
            </a:pPr>
            <a:endParaRPr lang="en-US" altLang="en-GB"/>
          </a:p>
        </p:txBody>
      </p:sp>
      <p:sp>
        <p:nvSpPr>
          <p:cNvPr id="2" name="Google Shape;677;p35"/>
          <p:cNvSpPr txBox="1"/>
          <p:nvPr/>
        </p:nvSpPr>
        <p:spPr>
          <a:xfrm>
            <a:off x="4572000" y="1148079"/>
            <a:ext cx="3858895" cy="34944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Raleway"/>
              <a:buChar char="●"/>
              <a:defRPr sz="1200" b="0" i="0" u="none" strike="noStrike" cap="none">
                <a:solidFill>
                  <a:schemeClr val="dk2"/>
                </a:solidFill>
                <a:latin typeface="Raleway"/>
                <a:ea typeface="Raleway"/>
                <a:cs typeface="Raleway"/>
                <a:sym typeface="Raleway"/>
              </a:defRPr>
            </a:lvl1pPr>
            <a:lvl2pPr marL="914400" marR="0" lvl="1" indent="-304800" algn="l" rtl="0">
              <a:lnSpc>
                <a:spcPct val="100000"/>
              </a:lnSpc>
              <a:spcBef>
                <a:spcPts val="0"/>
              </a:spcBef>
              <a:spcAft>
                <a:spcPts val="0"/>
              </a:spcAft>
              <a:buClr>
                <a:schemeClr val="dk2"/>
              </a:buClr>
              <a:buSzPts val="1200"/>
              <a:buFont typeface="Roboto Condensed Light" panose="02000000000000000000"/>
              <a:buChar char="○"/>
              <a:defRPr sz="1200" b="0" i="0" u="none" strike="noStrike" cap="none">
                <a:solidFill>
                  <a:schemeClr val="dk2"/>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2"/>
              </a:buClr>
              <a:buSzPts val="1200"/>
              <a:buFont typeface="Roboto Condensed Light" panose="02000000000000000000"/>
              <a:buChar char="■"/>
              <a:defRPr sz="1200" b="0" i="0" u="none" strike="noStrike" cap="none">
                <a:solidFill>
                  <a:schemeClr val="dk2"/>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2"/>
              </a:buClr>
              <a:buSzPts val="1200"/>
              <a:buFont typeface="Roboto Condensed Light" panose="02000000000000000000"/>
              <a:buChar char="●"/>
              <a:defRPr sz="1200" b="0" i="0" u="none" strike="noStrike" cap="none">
                <a:solidFill>
                  <a:schemeClr val="dk2"/>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2"/>
              </a:buClr>
              <a:buSzPts val="1200"/>
              <a:buFont typeface="Roboto Condensed Light" panose="02000000000000000000"/>
              <a:buChar char="○"/>
              <a:defRPr sz="1200" b="0" i="0" u="none" strike="noStrike" cap="none">
                <a:solidFill>
                  <a:schemeClr val="dk2"/>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2"/>
              </a:buClr>
              <a:buSzPts val="1200"/>
              <a:buFont typeface="Roboto Condensed Light" panose="02000000000000000000"/>
              <a:buChar char="■"/>
              <a:defRPr sz="1200" b="0" i="0" u="none" strike="noStrike" cap="none">
                <a:solidFill>
                  <a:schemeClr val="dk2"/>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2"/>
              </a:buClr>
              <a:buSzPts val="1200"/>
              <a:buFont typeface="Roboto Condensed Light" panose="02000000000000000000"/>
              <a:buChar char="●"/>
              <a:defRPr sz="1200" b="0" i="0" u="none" strike="noStrike" cap="none">
                <a:solidFill>
                  <a:schemeClr val="dk2"/>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2"/>
              </a:buClr>
              <a:buSzPts val="1200"/>
              <a:buFont typeface="Roboto Condensed Light" panose="02000000000000000000"/>
              <a:buChar char="○"/>
              <a:defRPr sz="1200" b="0" i="0" u="none" strike="noStrike" cap="none">
                <a:solidFill>
                  <a:schemeClr val="dk2"/>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2"/>
              </a:buClr>
              <a:buSzPts val="1200"/>
              <a:buFont typeface="Roboto Condensed Light" panose="02000000000000000000"/>
              <a:buChar char="■"/>
              <a:defRPr sz="1200" b="0"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Clr>
                <a:schemeClr val="dk1"/>
              </a:buClr>
              <a:buSzPts val="1100"/>
              <a:buFont typeface="Arial" panose="020B0604020202020204"/>
              <a:buNone/>
            </a:pPr>
            <a:r>
              <a:rPr lang="en-US" altLang="en-GB" sz="1600" b="1" dirty="0" err="1">
                <a:sym typeface="+mn-ea"/>
              </a:rPr>
              <a:t>Chương</a:t>
            </a:r>
            <a:r>
              <a:rPr lang="en-US" altLang="en-GB" sz="1600" b="1" dirty="0">
                <a:sym typeface="+mn-ea"/>
              </a:rPr>
              <a:t> 3: KNAPSACK</a:t>
            </a:r>
            <a:endParaRPr lang="en-US" altLang="en-GB" dirty="0"/>
          </a:p>
          <a:p>
            <a:pPr marL="0" lvl="0" indent="0" algn="l" rtl="0">
              <a:spcBef>
                <a:spcPts val="0"/>
              </a:spcBef>
              <a:spcAft>
                <a:spcPts val="0"/>
              </a:spcAft>
              <a:buClr>
                <a:schemeClr val="dk1"/>
              </a:buClr>
              <a:buSzPts val="1100"/>
              <a:buFont typeface="Arial" panose="020B0604020202020204"/>
              <a:buNone/>
            </a:pPr>
            <a:r>
              <a:rPr lang="en-US" altLang="en-GB" dirty="0">
                <a:sym typeface="+mn-ea"/>
              </a:rPr>
              <a:t>PHẦN 3.1. ĐỊNH NGHĨA BÀI TOÁN KNAPSACK</a:t>
            </a:r>
            <a:endParaRPr lang="en-US" altLang="en-GB" dirty="0"/>
          </a:p>
          <a:p>
            <a:pPr marL="0" lvl="0" indent="0" algn="l" rtl="0">
              <a:spcBef>
                <a:spcPts val="0"/>
              </a:spcBef>
              <a:spcAft>
                <a:spcPts val="0"/>
              </a:spcAft>
              <a:buClr>
                <a:schemeClr val="dk1"/>
              </a:buClr>
              <a:buSzPts val="1100"/>
              <a:buFont typeface="Arial" panose="020B0604020202020204"/>
              <a:buNone/>
            </a:pPr>
            <a:r>
              <a:rPr lang="en-US" altLang="en-GB" dirty="0"/>
              <a:t>PHẦN 3.2. (1+1) EA	</a:t>
            </a:r>
            <a:endParaRPr lang="en-US" altLang="en-GB" dirty="0"/>
          </a:p>
          <a:p>
            <a:pPr marL="0" lvl="0" indent="0" algn="l" rtl="0">
              <a:spcBef>
                <a:spcPts val="0"/>
              </a:spcBef>
              <a:spcAft>
                <a:spcPts val="0"/>
              </a:spcAft>
              <a:buClr>
                <a:schemeClr val="dk1"/>
              </a:buClr>
              <a:buSzPts val="1100"/>
              <a:buFont typeface="Arial" panose="020B0604020202020204"/>
              <a:buNone/>
            </a:pPr>
            <a:r>
              <a:rPr lang="en-US" altLang="en-GB" dirty="0"/>
              <a:t>PHẦN 3.3. MOEA VÀ MOEAD</a:t>
            </a:r>
            <a:endParaRPr lang="en-US" altLang="en-GB" dirty="0"/>
          </a:p>
          <a:p>
            <a:pPr marL="0" lvl="0" indent="0" algn="l" rtl="0">
              <a:spcBef>
                <a:spcPts val="0"/>
              </a:spcBef>
              <a:spcAft>
                <a:spcPts val="0"/>
              </a:spcAft>
              <a:buClr>
                <a:schemeClr val="dk1"/>
              </a:buClr>
              <a:buSzPts val="1100"/>
              <a:buFont typeface="Arial" panose="020B0604020202020204"/>
              <a:buNone/>
            </a:pPr>
            <a:r>
              <a:rPr lang="en-US" altLang="en-GB" dirty="0"/>
              <a:t>PHẦN 3.4. NSGA – II ALGORITHM	</a:t>
            </a:r>
            <a:endParaRPr lang="en-US" altLang="en-GB" dirty="0"/>
          </a:p>
          <a:p>
            <a:pPr marL="0" lvl="0" indent="0" algn="l" rtl="0">
              <a:spcBef>
                <a:spcPts val="0"/>
              </a:spcBef>
              <a:spcAft>
                <a:spcPts val="0"/>
              </a:spcAft>
              <a:buClr>
                <a:schemeClr val="dk1"/>
              </a:buClr>
              <a:buSzPts val="1100"/>
              <a:buFont typeface="Arial" panose="020B0604020202020204"/>
              <a:buNone/>
            </a:pPr>
            <a:r>
              <a:rPr lang="en-US" altLang="en-GB" dirty="0"/>
              <a:t>PHẦN 3.5. SPEA2	</a:t>
            </a:r>
            <a:endParaRPr lang="en-US" altLang="en-GB" dirty="0"/>
          </a:p>
          <a:p>
            <a:pPr marL="0" indent="0">
              <a:buClr>
                <a:schemeClr val="dk1"/>
              </a:buClr>
              <a:buSzPts val="1100"/>
              <a:buNone/>
            </a:pPr>
            <a:r>
              <a:rPr lang="en-US" altLang="en-GB" sz="1600" b="1" dirty="0" err="1">
                <a:sym typeface="+mn-ea"/>
              </a:rPr>
              <a:t>Chương</a:t>
            </a:r>
            <a:r>
              <a:rPr lang="en-US" altLang="en-GB" sz="1600" b="1" dirty="0">
                <a:sym typeface="+mn-ea"/>
              </a:rPr>
              <a:t> 4:</a:t>
            </a:r>
            <a:r>
              <a:rPr lang="vi-VN" altLang="en-GB" sz="1600" b="1" dirty="0">
                <a:sym typeface="+mn-ea"/>
              </a:rPr>
              <a:t>THỰC NGHIỆM</a:t>
            </a:r>
            <a:endParaRPr lang="vi-VN" altLang="en-GB" sz="1600" b="1" dirty="0">
              <a:sym typeface="+mn-ea"/>
            </a:endParaRPr>
          </a:p>
          <a:p>
            <a:pPr marL="0" indent="0">
              <a:buClr>
                <a:schemeClr val="dk1"/>
              </a:buClr>
              <a:buSzPts val="1100"/>
              <a:buNone/>
            </a:pPr>
            <a:r>
              <a:rPr lang="en-US" dirty="0">
                <a:effectLst/>
                <a:latin typeface="Raleway" pitchFamily="2" charset="-93"/>
                <a:ea typeface="Times New Roman" panose="02020603050405020304" pitchFamily="18" charset="0"/>
              </a:rPr>
              <a:t>PHẦN 4.1. GIẢI THUẬT (1+1) EA, MOEA VÀ </a:t>
            </a:r>
            <a:endParaRPr lang="en-US" dirty="0">
              <a:effectLst/>
              <a:latin typeface="Raleway" pitchFamily="2" charset="-93"/>
              <a:ea typeface="Times New Roman" panose="02020603050405020304" pitchFamily="18" charset="0"/>
            </a:endParaRPr>
          </a:p>
          <a:p>
            <a:pPr marL="0" indent="0">
              <a:buClr>
                <a:schemeClr val="dk1"/>
              </a:buClr>
              <a:buSzPts val="1100"/>
              <a:buNone/>
            </a:pPr>
            <a:r>
              <a:rPr lang="en-US" dirty="0">
                <a:effectLst/>
                <a:latin typeface="Raleway" pitchFamily="2" charset="-93"/>
                <a:ea typeface="Times New Roman" panose="02020603050405020304" pitchFamily="18" charset="0"/>
              </a:rPr>
              <a:t>PHẦN 4.2. GIẢI THUẬT NSGA- II VÀ SPEA2</a:t>
            </a:r>
            <a:endParaRPr lang="vi-VN" dirty="0">
              <a:effectLst/>
              <a:latin typeface="Raleway" pitchFamily="2" charset="-93"/>
              <a:ea typeface="Times New Roman" panose="02020603050405020304" pitchFamily="18" charset="0"/>
            </a:endParaRPr>
          </a:p>
          <a:p>
            <a:pPr marL="0" indent="0">
              <a:buClr>
                <a:schemeClr val="dk1"/>
              </a:buClr>
              <a:buSzPts val="1100"/>
              <a:buNone/>
            </a:pPr>
            <a:endParaRPr lang="vi-VN" dirty="0">
              <a:effectLst/>
              <a:latin typeface="Raleway" pitchFamily="2" charset="-93"/>
              <a:ea typeface="Times New Roman" panose="02020603050405020304" pitchFamily="18" charset="0"/>
            </a:endParaRPr>
          </a:p>
          <a:p>
            <a:pPr marL="0" indent="0">
              <a:buClr>
                <a:schemeClr val="dk1"/>
              </a:buClr>
              <a:buSzPts val="1100"/>
              <a:buNone/>
            </a:pPr>
            <a:endParaRPr lang="en-US" alt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63"/>
          <p:cNvSpPr txBox="1">
            <a:spLocks noGrp="1"/>
          </p:cNvSpPr>
          <p:nvPr>
            <p:ph type="subTitle" idx="3"/>
          </p:nvPr>
        </p:nvSpPr>
        <p:spPr>
          <a:xfrm>
            <a:off x="5164918" y="3324914"/>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VENUS</a:t>
            </a:r>
            <a:endParaRPr lang="en-GB"/>
          </a:p>
        </p:txBody>
      </p:sp>
      <p:sp>
        <p:nvSpPr>
          <p:cNvPr id="1530" name="Google Shape;1530;p63"/>
          <p:cNvSpPr txBox="1">
            <a:spLocks noGrp="1"/>
          </p:cNvSpPr>
          <p:nvPr>
            <p:ph type="subTitle" idx="1"/>
          </p:nvPr>
        </p:nvSpPr>
        <p:spPr>
          <a:xfrm>
            <a:off x="2167118" y="3324914"/>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GB" dirty="0"/>
          </a:p>
        </p:txBody>
      </p:sp>
      <p:sp>
        <p:nvSpPr>
          <p:cNvPr id="1531" name="Google Shape;1531;p63"/>
          <p:cNvSpPr txBox="1">
            <a:spLocks noGrp="1"/>
          </p:cNvSpPr>
          <p:nvPr>
            <p:ph type="subTitle" idx="2"/>
          </p:nvPr>
        </p:nvSpPr>
        <p:spPr>
          <a:xfrm>
            <a:off x="2167118" y="3652335"/>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1532" name="Google Shape;1532;p63"/>
          <p:cNvSpPr txBox="1">
            <a:spLocks noGrp="1"/>
          </p:cNvSpPr>
          <p:nvPr>
            <p:ph type="subTitle" idx="4"/>
          </p:nvPr>
        </p:nvSpPr>
        <p:spPr>
          <a:xfrm>
            <a:off x="5164913" y="3652335"/>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Venus is the second planet from the Sun</a:t>
            </a:r>
            <a:endParaRPr lang="en-GB"/>
          </a:p>
        </p:txBody>
      </p:sp>
      <p:sp>
        <p:nvSpPr>
          <p:cNvPr id="1533" name="Google Shape;1533;p63"/>
          <p:cNvSpPr txBox="1">
            <a:spLocks noGrp="1"/>
          </p:cNvSpPr>
          <p:nvPr>
            <p:ph type="subTitle" idx="5"/>
          </p:nvPr>
        </p:nvSpPr>
        <p:spPr>
          <a:xfrm>
            <a:off x="527542" y="1044756"/>
            <a:ext cx="6720202" cy="773830"/>
          </a:xfrm>
          <a:prstGeom prst="rect">
            <a:avLst/>
          </a:prstGeom>
        </p:spPr>
        <p:txBody>
          <a:bodyPr spcFirstLastPara="1" wrap="square" lIns="91425" tIns="91425" rIns="91425" bIns="91425" anchor="b"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PHẦN 4.1.1. GIẢI THUẬT (1+1) EA</a:t>
            </a:r>
            <a:endParaRPr lang="vi-VN" sz="1800" b="1" dirty="0">
              <a:effectLst/>
              <a:latin typeface="Times New Roman" panose="02020603050405020304" pitchFamily="18" charset="0"/>
              <a:ea typeface="Times New Roman" panose="02020603050405020304" pitchFamily="18" charset="0"/>
            </a:endParaRPr>
          </a:p>
        </p:txBody>
      </p:sp>
      <p:sp>
        <p:nvSpPr>
          <p:cNvPr id="1534" name="Google Shape;1534;p63"/>
          <p:cNvSpPr txBox="1">
            <a:spLocks noGrp="1"/>
          </p:cNvSpPr>
          <p:nvPr>
            <p:ph type="subTitle" idx="6"/>
          </p:nvPr>
        </p:nvSpPr>
        <p:spPr>
          <a:xfrm>
            <a:off x="1002988" y="2070230"/>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Despite being red, Mars is actually a cold place</a:t>
            </a:r>
            <a:endParaRPr lang="en-GB" dirty="0"/>
          </a:p>
        </p:txBody>
      </p:sp>
      <p:sp>
        <p:nvSpPr>
          <p:cNvPr id="1535" name="Google Shape;1535;p63"/>
          <p:cNvSpPr txBox="1">
            <a:spLocks noGrp="1"/>
          </p:cNvSpPr>
          <p:nvPr>
            <p:ph type="subTitle" idx="7"/>
          </p:nvPr>
        </p:nvSpPr>
        <p:spPr>
          <a:xfrm>
            <a:off x="6202667" y="3001982"/>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GB" dirty="0"/>
          </a:p>
        </p:txBody>
      </p:sp>
      <p:sp>
        <p:nvSpPr>
          <p:cNvPr id="1536" name="Google Shape;1536;p63"/>
          <p:cNvSpPr txBox="1">
            <a:spLocks noGrp="1"/>
          </p:cNvSpPr>
          <p:nvPr>
            <p:ph type="subTitle" idx="8"/>
          </p:nvPr>
        </p:nvSpPr>
        <p:spPr>
          <a:xfrm>
            <a:off x="4029088" y="2070230"/>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1537" name="Google Shape;1537;p63"/>
          <p:cNvSpPr txBox="1">
            <a:spLocks noGrp="1"/>
          </p:cNvSpPr>
          <p:nvPr>
            <p:ph type="title"/>
          </p:nvPr>
        </p:nvSpPr>
        <p:spPr>
          <a:xfrm>
            <a:off x="713100" y="452325"/>
            <a:ext cx="6363600" cy="572700"/>
          </a:xfrm>
          <a:prstGeom prst="rect">
            <a:avLst/>
          </a:prstGeom>
        </p:spPr>
        <p:txBody>
          <a:bodyPr spcFirstLastPara="1" wrap="square" lIns="91425" tIns="91425" rIns="91425" bIns="91425" anchor="t"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CHƯƠNG 4. THỰC NGHIỆM</a:t>
            </a:r>
            <a:endParaRPr lang="vi-VN" sz="1800" b="1" dirty="0">
              <a:effectLst/>
              <a:latin typeface="Times New Roman" panose="02020603050405020304" pitchFamily="18" charset="0"/>
              <a:ea typeface="Times New Roman" panose="02020603050405020304" pitchFamily="18" charset="0"/>
            </a:endParaRPr>
          </a:p>
        </p:txBody>
      </p:sp>
      <p:pic>
        <p:nvPicPr>
          <p:cNvPr id="5" name="Picture 4" descr="ex2_Figure_1"/>
          <p:cNvPicPr>
            <a:picLocks noChangeAspect="1"/>
          </p:cNvPicPr>
          <p:nvPr/>
        </p:nvPicPr>
        <p:blipFill>
          <a:blip r:embed="rId1"/>
          <a:stretch>
            <a:fillRect/>
          </a:stretch>
        </p:blipFill>
        <p:spPr>
          <a:xfrm>
            <a:off x="88265" y="1838325"/>
            <a:ext cx="2835910" cy="2127250"/>
          </a:xfrm>
          <a:prstGeom prst="rect">
            <a:avLst/>
          </a:prstGeom>
        </p:spPr>
      </p:pic>
      <p:pic>
        <p:nvPicPr>
          <p:cNvPr id="6" name="Picture 5" descr="ex2_Figure_2"/>
          <p:cNvPicPr>
            <a:picLocks noChangeAspect="1"/>
          </p:cNvPicPr>
          <p:nvPr/>
        </p:nvPicPr>
        <p:blipFill>
          <a:blip r:embed="rId2"/>
          <a:stretch>
            <a:fillRect/>
          </a:stretch>
        </p:blipFill>
        <p:spPr>
          <a:xfrm>
            <a:off x="3022600" y="1818640"/>
            <a:ext cx="2986405" cy="2240280"/>
          </a:xfrm>
          <a:prstGeom prst="rect">
            <a:avLst/>
          </a:prstGeom>
        </p:spPr>
      </p:pic>
      <p:sp>
        <p:nvSpPr>
          <p:cNvPr id="7" name="Google Shape;1532;p63"/>
          <p:cNvSpPr txBox="1">
            <a:spLocks noGrp="1"/>
          </p:cNvSpPr>
          <p:nvPr/>
        </p:nvSpPr>
        <p:spPr>
          <a:xfrm>
            <a:off x="88088" y="4058735"/>
            <a:ext cx="2884800" cy="702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None/>
              <a:defRPr sz="16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US" altLang="en-GB"/>
              <a:t>uncorr</a:t>
            </a:r>
            <a:endParaRPr lang="en-US" altLang="en-GB"/>
          </a:p>
        </p:txBody>
      </p:sp>
      <p:sp>
        <p:nvSpPr>
          <p:cNvPr id="8" name="Google Shape;1532;p63"/>
          <p:cNvSpPr txBox="1">
            <a:spLocks noGrp="1"/>
          </p:cNvSpPr>
          <p:nvPr/>
        </p:nvSpPr>
        <p:spPr>
          <a:xfrm>
            <a:off x="3022423" y="4185100"/>
            <a:ext cx="2884800" cy="702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None/>
              <a:defRPr sz="16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US" altLang="en-GB"/>
              <a:t>unc-w-s</a:t>
            </a:r>
            <a:endParaRPr lang="en-US" altLang="en-GB"/>
          </a:p>
        </p:txBody>
      </p:sp>
      <p:pic>
        <p:nvPicPr>
          <p:cNvPr id="9" name="Picture 8" descr="ex2_Figure_3"/>
          <p:cNvPicPr>
            <a:picLocks noChangeAspect="1"/>
          </p:cNvPicPr>
          <p:nvPr/>
        </p:nvPicPr>
        <p:blipFill>
          <a:blip r:embed="rId3"/>
          <a:stretch>
            <a:fillRect/>
          </a:stretch>
        </p:blipFill>
        <p:spPr>
          <a:xfrm>
            <a:off x="6107430" y="1818640"/>
            <a:ext cx="3078480" cy="2308860"/>
          </a:xfrm>
          <a:prstGeom prst="rect">
            <a:avLst/>
          </a:prstGeom>
        </p:spPr>
      </p:pic>
      <p:sp>
        <p:nvSpPr>
          <p:cNvPr id="10" name="Google Shape;1532;p63"/>
          <p:cNvSpPr txBox="1">
            <a:spLocks noGrp="1"/>
          </p:cNvSpPr>
          <p:nvPr/>
        </p:nvSpPr>
        <p:spPr>
          <a:xfrm>
            <a:off x="6107253" y="4297495"/>
            <a:ext cx="2884800" cy="702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None/>
              <a:defRPr sz="16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US" altLang="en-GB"/>
              <a:t>bou-s-c</a:t>
            </a:r>
            <a:endParaRPr lang="en-US" alt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63"/>
          <p:cNvSpPr txBox="1">
            <a:spLocks noGrp="1"/>
          </p:cNvSpPr>
          <p:nvPr>
            <p:ph type="subTitle" idx="3"/>
          </p:nvPr>
        </p:nvSpPr>
        <p:spPr>
          <a:xfrm>
            <a:off x="5164918" y="3324914"/>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VENUS</a:t>
            </a:r>
            <a:endParaRPr lang="en-GB"/>
          </a:p>
        </p:txBody>
      </p:sp>
      <p:sp>
        <p:nvSpPr>
          <p:cNvPr id="1530" name="Google Shape;1530;p63"/>
          <p:cNvSpPr txBox="1">
            <a:spLocks noGrp="1"/>
          </p:cNvSpPr>
          <p:nvPr>
            <p:ph type="subTitle" idx="1"/>
          </p:nvPr>
        </p:nvSpPr>
        <p:spPr>
          <a:xfrm>
            <a:off x="2167118" y="3324914"/>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GB" dirty="0"/>
          </a:p>
        </p:txBody>
      </p:sp>
      <p:sp>
        <p:nvSpPr>
          <p:cNvPr id="1531" name="Google Shape;1531;p63"/>
          <p:cNvSpPr txBox="1">
            <a:spLocks noGrp="1"/>
          </p:cNvSpPr>
          <p:nvPr>
            <p:ph type="subTitle" idx="2"/>
          </p:nvPr>
        </p:nvSpPr>
        <p:spPr>
          <a:xfrm>
            <a:off x="2167118" y="3652335"/>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1532" name="Google Shape;1532;p63"/>
          <p:cNvSpPr txBox="1">
            <a:spLocks noGrp="1"/>
          </p:cNvSpPr>
          <p:nvPr>
            <p:ph type="subTitle" idx="4"/>
          </p:nvPr>
        </p:nvSpPr>
        <p:spPr>
          <a:xfrm>
            <a:off x="5164913" y="3652335"/>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Venus is the second planet from the Sun</a:t>
            </a:r>
            <a:endParaRPr lang="en-GB"/>
          </a:p>
        </p:txBody>
      </p:sp>
      <p:sp>
        <p:nvSpPr>
          <p:cNvPr id="1533" name="Google Shape;1533;p63"/>
          <p:cNvSpPr txBox="1">
            <a:spLocks noGrp="1"/>
          </p:cNvSpPr>
          <p:nvPr>
            <p:ph type="subTitle" idx="5"/>
          </p:nvPr>
        </p:nvSpPr>
        <p:spPr>
          <a:xfrm>
            <a:off x="527542" y="1044756"/>
            <a:ext cx="6720202" cy="773830"/>
          </a:xfrm>
          <a:prstGeom prst="rect">
            <a:avLst/>
          </a:prstGeom>
        </p:spPr>
        <p:txBody>
          <a:bodyPr spcFirstLastPara="1" wrap="square" lIns="91425" tIns="91425" rIns="91425" bIns="91425" anchor="b"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PHẦN 4.1.2. MOEA</a:t>
            </a:r>
            <a:endParaRPr lang="vi-VN" sz="1800" b="1" dirty="0">
              <a:effectLst/>
              <a:latin typeface="Times New Roman" panose="02020603050405020304" pitchFamily="18" charset="0"/>
              <a:ea typeface="Times New Roman" panose="02020603050405020304" pitchFamily="18" charset="0"/>
            </a:endParaRPr>
          </a:p>
        </p:txBody>
      </p:sp>
      <p:sp>
        <p:nvSpPr>
          <p:cNvPr id="1534" name="Google Shape;1534;p63"/>
          <p:cNvSpPr txBox="1">
            <a:spLocks noGrp="1"/>
          </p:cNvSpPr>
          <p:nvPr>
            <p:ph type="subTitle" idx="6"/>
          </p:nvPr>
        </p:nvSpPr>
        <p:spPr>
          <a:xfrm>
            <a:off x="1002988" y="2070230"/>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Despite being red, Mars is actually a cold place</a:t>
            </a:r>
            <a:endParaRPr lang="en-GB" dirty="0"/>
          </a:p>
        </p:txBody>
      </p:sp>
      <p:sp>
        <p:nvSpPr>
          <p:cNvPr id="1535" name="Google Shape;1535;p63"/>
          <p:cNvSpPr txBox="1">
            <a:spLocks noGrp="1"/>
          </p:cNvSpPr>
          <p:nvPr>
            <p:ph type="subTitle" idx="7"/>
          </p:nvPr>
        </p:nvSpPr>
        <p:spPr>
          <a:xfrm>
            <a:off x="6202667" y="3001982"/>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GB" dirty="0"/>
          </a:p>
        </p:txBody>
      </p:sp>
      <p:sp>
        <p:nvSpPr>
          <p:cNvPr id="1536" name="Google Shape;1536;p63"/>
          <p:cNvSpPr txBox="1">
            <a:spLocks noGrp="1"/>
          </p:cNvSpPr>
          <p:nvPr>
            <p:ph type="subTitle" idx="8"/>
          </p:nvPr>
        </p:nvSpPr>
        <p:spPr>
          <a:xfrm>
            <a:off x="4029088" y="2070230"/>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1537" name="Google Shape;1537;p63"/>
          <p:cNvSpPr txBox="1">
            <a:spLocks noGrp="1"/>
          </p:cNvSpPr>
          <p:nvPr>
            <p:ph type="title"/>
          </p:nvPr>
        </p:nvSpPr>
        <p:spPr>
          <a:xfrm>
            <a:off x="713100" y="452325"/>
            <a:ext cx="6363600" cy="572700"/>
          </a:xfrm>
          <a:prstGeom prst="rect">
            <a:avLst/>
          </a:prstGeom>
        </p:spPr>
        <p:txBody>
          <a:bodyPr spcFirstLastPara="1" wrap="square" lIns="91425" tIns="91425" rIns="91425" bIns="91425" anchor="t"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CHƯƠNG 4. THỰC NGHIỆM</a:t>
            </a:r>
            <a:endParaRPr lang="vi-VN" sz="1800" b="1" dirty="0">
              <a:effectLst/>
              <a:latin typeface="Times New Roman" panose="02020603050405020304" pitchFamily="18" charset="0"/>
              <a:ea typeface="Times New Roman" panose="02020603050405020304" pitchFamily="18" charset="0"/>
            </a:endParaRPr>
          </a:p>
        </p:txBody>
      </p:sp>
      <p:sp>
        <p:nvSpPr>
          <p:cNvPr id="7" name="Google Shape;1532;p63"/>
          <p:cNvSpPr txBox="1">
            <a:spLocks noGrp="1"/>
          </p:cNvSpPr>
          <p:nvPr/>
        </p:nvSpPr>
        <p:spPr>
          <a:xfrm>
            <a:off x="88088" y="4058735"/>
            <a:ext cx="2884800" cy="702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None/>
              <a:defRPr sz="16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US" altLang="en-GB"/>
              <a:t>uncorr</a:t>
            </a:r>
            <a:endParaRPr lang="en-US" altLang="en-GB"/>
          </a:p>
        </p:txBody>
      </p:sp>
      <p:sp>
        <p:nvSpPr>
          <p:cNvPr id="8" name="Google Shape;1532;p63"/>
          <p:cNvSpPr txBox="1">
            <a:spLocks noGrp="1"/>
          </p:cNvSpPr>
          <p:nvPr/>
        </p:nvSpPr>
        <p:spPr>
          <a:xfrm>
            <a:off x="3022423" y="4185100"/>
            <a:ext cx="2884800" cy="702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None/>
              <a:defRPr sz="16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US" altLang="en-GB"/>
              <a:t>unc-w-s</a:t>
            </a:r>
            <a:endParaRPr lang="en-US" altLang="en-GB"/>
          </a:p>
        </p:txBody>
      </p:sp>
      <p:sp>
        <p:nvSpPr>
          <p:cNvPr id="10" name="Google Shape;1532;p63"/>
          <p:cNvSpPr txBox="1">
            <a:spLocks noGrp="1"/>
          </p:cNvSpPr>
          <p:nvPr/>
        </p:nvSpPr>
        <p:spPr>
          <a:xfrm>
            <a:off x="6283148" y="4181925"/>
            <a:ext cx="2884800" cy="702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None/>
              <a:defRPr sz="16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US" altLang="en-GB"/>
              <a:t>bou-s-c</a:t>
            </a:r>
            <a:endParaRPr lang="en-US" altLang="en-GB"/>
          </a:p>
        </p:txBody>
      </p:sp>
      <p:pic>
        <p:nvPicPr>
          <p:cNvPr id="2" name="Picture 1" descr="ex3_Figure_1"/>
          <p:cNvPicPr>
            <a:picLocks noChangeAspect="1"/>
          </p:cNvPicPr>
          <p:nvPr/>
        </p:nvPicPr>
        <p:blipFill>
          <a:blip r:embed="rId1"/>
          <a:stretch>
            <a:fillRect/>
          </a:stretch>
        </p:blipFill>
        <p:spPr>
          <a:xfrm>
            <a:off x="104140" y="1881505"/>
            <a:ext cx="2820035" cy="2115185"/>
          </a:xfrm>
          <a:prstGeom prst="rect">
            <a:avLst/>
          </a:prstGeom>
        </p:spPr>
      </p:pic>
      <p:pic>
        <p:nvPicPr>
          <p:cNvPr id="4" name="Picture 3" descr="ex3_Figure_2"/>
          <p:cNvPicPr>
            <a:picLocks noChangeAspect="1"/>
          </p:cNvPicPr>
          <p:nvPr/>
        </p:nvPicPr>
        <p:blipFill>
          <a:blip r:embed="rId2"/>
          <a:stretch>
            <a:fillRect/>
          </a:stretch>
        </p:blipFill>
        <p:spPr>
          <a:xfrm>
            <a:off x="2973070" y="1871980"/>
            <a:ext cx="2926080" cy="2194560"/>
          </a:xfrm>
          <a:prstGeom prst="rect">
            <a:avLst/>
          </a:prstGeom>
        </p:spPr>
      </p:pic>
      <p:pic>
        <p:nvPicPr>
          <p:cNvPr id="11" name="Picture 10" descr="ex4_Figure_1"/>
          <p:cNvPicPr>
            <a:picLocks noChangeAspect="1"/>
          </p:cNvPicPr>
          <p:nvPr/>
        </p:nvPicPr>
        <p:blipFill>
          <a:blip r:embed="rId3"/>
          <a:stretch>
            <a:fillRect/>
          </a:stretch>
        </p:blipFill>
        <p:spPr>
          <a:xfrm>
            <a:off x="6283325" y="1893570"/>
            <a:ext cx="2896870" cy="21729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63"/>
          <p:cNvSpPr txBox="1">
            <a:spLocks noGrp="1"/>
          </p:cNvSpPr>
          <p:nvPr>
            <p:ph type="subTitle" idx="3"/>
          </p:nvPr>
        </p:nvSpPr>
        <p:spPr>
          <a:xfrm>
            <a:off x="5164918" y="3324914"/>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VENUS</a:t>
            </a:r>
            <a:endParaRPr lang="en-GB"/>
          </a:p>
        </p:txBody>
      </p:sp>
      <p:sp>
        <p:nvSpPr>
          <p:cNvPr id="1530" name="Google Shape;1530;p63"/>
          <p:cNvSpPr txBox="1">
            <a:spLocks noGrp="1"/>
          </p:cNvSpPr>
          <p:nvPr>
            <p:ph type="subTitle" idx="1"/>
          </p:nvPr>
        </p:nvSpPr>
        <p:spPr>
          <a:xfrm>
            <a:off x="2167118" y="3324914"/>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GB" dirty="0"/>
          </a:p>
        </p:txBody>
      </p:sp>
      <p:sp>
        <p:nvSpPr>
          <p:cNvPr id="1531" name="Google Shape;1531;p63"/>
          <p:cNvSpPr txBox="1">
            <a:spLocks noGrp="1"/>
          </p:cNvSpPr>
          <p:nvPr>
            <p:ph type="subTitle" idx="2"/>
          </p:nvPr>
        </p:nvSpPr>
        <p:spPr>
          <a:xfrm>
            <a:off x="2167118" y="3652335"/>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1532" name="Google Shape;1532;p63"/>
          <p:cNvSpPr txBox="1">
            <a:spLocks noGrp="1"/>
          </p:cNvSpPr>
          <p:nvPr>
            <p:ph type="subTitle" idx="4"/>
          </p:nvPr>
        </p:nvSpPr>
        <p:spPr>
          <a:xfrm>
            <a:off x="5164913" y="3652335"/>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Venus is the second planet from the Sun</a:t>
            </a:r>
            <a:endParaRPr lang="en-GB"/>
          </a:p>
        </p:txBody>
      </p:sp>
      <p:sp>
        <p:nvSpPr>
          <p:cNvPr id="1533" name="Google Shape;1533;p63"/>
          <p:cNvSpPr txBox="1">
            <a:spLocks noGrp="1"/>
          </p:cNvSpPr>
          <p:nvPr>
            <p:ph type="subTitle" idx="5"/>
          </p:nvPr>
        </p:nvSpPr>
        <p:spPr>
          <a:xfrm>
            <a:off x="527542" y="1044756"/>
            <a:ext cx="6720202" cy="773830"/>
          </a:xfrm>
          <a:prstGeom prst="rect">
            <a:avLst/>
          </a:prstGeom>
        </p:spPr>
        <p:txBody>
          <a:bodyPr spcFirstLastPara="1" wrap="square" lIns="91425" tIns="91425" rIns="91425" bIns="91425" anchor="b"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PHẦN 4.1.3. MOEA_D</a:t>
            </a:r>
            <a:endParaRPr lang="vi-VN" sz="1800" b="1" dirty="0">
              <a:effectLst/>
              <a:latin typeface="Times New Roman" panose="02020603050405020304" pitchFamily="18" charset="0"/>
              <a:ea typeface="Times New Roman" panose="02020603050405020304" pitchFamily="18" charset="0"/>
            </a:endParaRPr>
          </a:p>
        </p:txBody>
      </p:sp>
      <p:sp>
        <p:nvSpPr>
          <p:cNvPr id="1534" name="Google Shape;1534;p63"/>
          <p:cNvSpPr txBox="1">
            <a:spLocks noGrp="1"/>
          </p:cNvSpPr>
          <p:nvPr>
            <p:ph type="subTitle" idx="6"/>
          </p:nvPr>
        </p:nvSpPr>
        <p:spPr>
          <a:xfrm>
            <a:off x="1002988" y="2070230"/>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Despite being red, Mars is actually a cold place</a:t>
            </a:r>
            <a:endParaRPr lang="en-GB" dirty="0"/>
          </a:p>
        </p:txBody>
      </p:sp>
      <p:sp>
        <p:nvSpPr>
          <p:cNvPr id="1535" name="Google Shape;1535;p63"/>
          <p:cNvSpPr txBox="1">
            <a:spLocks noGrp="1"/>
          </p:cNvSpPr>
          <p:nvPr>
            <p:ph type="subTitle" idx="7"/>
          </p:nvPr>
        </p:nvSpPr>
        <p:spPr>
          <a:xfrm>
            <a:off x="6202667" y="3001982"/>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GB" dirty="0"/>
          </a:p>
        </p:txBody>
      </p:sp>
      <p:sp>
        <p:nvSpPr>
          <p:cNvPr id="1536" name="Google Shape;1536;p63"/>
          <p:cNvSpPr txBox="1">
            <a:spLocks noGrp="1"/>
          </p:cNvSpPr>
          <p:nvPr>
            <p:ph type="subTitle" idx="8"/>
          </p:nvPr>
        </p:nvSpPr>
        <p:spPr>
          <a:xfrm>
            <a:off x="4029088" y="2070230"/>
            <a:ext cx="2884800" cy="7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p:txBody>
      </p:sp>
      <p:sp>
        <p:nvSpPr>
          <p:cNvPr id="1537" name="Google Shape;1537;p63"/>
          <p:cNvSpPr txBox="1">
            <a:spLocks noGrp="1"/>
          </p:cNvSpPr>
          <p:nvPr>
            <p:ph type="title"/>
          </p:nvPr>
        </p:nvSpPr>
        <p:spPr>
          <a:xfrm>
            <a:off x="713100" y="452325"/>
            <a:ext cx="6363600" cy="572700"/>
          </a:xfrm>
          <a:prstGeom prst="rect">
            <a:avLst/>
          </a:prstGeom>
        </p:spPr>
        <p:txBody>
          <a:bodyPr spcFirstLastPara="1" wrap="square" lIns="91425" tIns="91425" rIns="91425" bIns="91425" anchor="t"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CHƯƠNG 4. THỰC NGHIỆM</a:t>
            </a:r>
            <a:endParaRPr lang="vi-VN" sz="1800" b="1" dirty="0">
              <a:effectLst/>
              <a:latin typeface="Times New Roman" panose="02020603050405020304" pitchFamily="18" charset="0"/>
              <a:ea typeface="Times New Roman" panose="02020603050405020304" pitchFamily="18" charset="0"/>
            </a:endParaRPr>
          </a:p>
        </p:txBody>
      </p:sp>
      <p:sp>
        <p:nvSpPr>
          <p:cNvPr id="7" name="Google Shape;1532;p63"/>
          <p:cNvSpPr txBox="1">
            <a:spLocks noGrp="1"/>
          </p:cNvSpPr>
          <p:nvPr/>
        </p:nvSpPr>
        <p:spPr>
          <a:xfrm>
            <a:off x="88088" y="4058735"/>
            <a:ext cx="2884800" cy="702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None/>
              <a:defRPr sz="16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US" altLang="en-GB"/>
              <a:t>uncorr</a:t>
            </a:r>
            <a:endParaRPr lang="en-US" altLang="en-GB"/>
          </a:p>
        </p:txBody>
      </p:sp>
      <p:sp>
        <p:nvSpPr>
          <p:cNvPr id="8" name="Google Shape;1532;p63"/>
          <p:cNvSpPr txBox="1">
            <a:spLocks noGrp="1"/>
          </p:cNvSpPr>
          <p:nvPr/>
        </p:nvSpPr>
        <p:spPr>
          <a:xfrm>
            <a:off x="3022423" y="4185100"/>
            <a:ext cx="2884800" cy="702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None/>
              <a:defRPr sz="16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US" altLang="en-GB"/>
              <a:t>unc-w-s</a:t>
            </a:r>
            <a:endParaRPr lang="en-US" altLang="en-GB"/>
          </a:p>
        </p:txBody>
      </p:sp>
      <p:sp>
        <p:nvSpPr>
          <p:cNvPr id="10" name="Google Shape;1532;p63"/>
          <p:cNvSpPr txBox="1">
            <a:spLocks noGrp="1"/>
          </p:cNvSpPr>
          <p:nvPr/>
        </p:nvSpPr>
        <p:spPr>
          <a:xfrm>
            <a:off x="6283148" y="4181925"/>
            <a:ext cx="2884800" cy="702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aleway"/>
              <a:buNone/>
              <a:defRPr sz="16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None/>
              <a:defRPr sz="1600" b="1" i="0" u="none" strike="noStrike" cap="none">
                <a:solidFill>
                  <a:schemeClr val="dk2"/>
                </a:solidFill>
                <a:latin typeface="Raleway"/>
                <a:ea typeface="Raleway"/>
                <a:cs typeface="Raleway"/>
                <a:sym typeface="Raleway"/>
              </a:defRPr>
            </a:lvl9pPr>
          </a:lstStyle>
          <a:p>
            <a:pPr marL="0" lvl="0" indent="0" algn="l" rtl="0">
              <a:spcBef>
                <a:spcPts val="0"/>
              </a:spcBef>
              <a:spcAft>
                <a:spcPts val="0"/>
              </a:spcAft>
              <a:buNone/>
            </a:pPr>
            <a:r>
              <a:rPr lang="en-US" altLang="en-GB"/>
              <a:t>bou-s-c</a:t>
            </a:r>
            <a:endParaRPr lang="en-US" altLang="en-GB"/>
          </a:p>
        </p:txBody>
      </p:sp>
      <p:pic>
        <p:nvPicPr>
          <p:cNvPr id="3" name="Picture 2" descr="ex4_Figure_1"/>
          <p:cNvPicPr>
            <a:picLocks noChangeAspect="1"/>
          </p:cNvPicPr>
          <p:nvPr/>
        </p:nvPicPr>
        <p:blipFill>
          <a:blip r:embed="rId1"/>
          <a:stretch>
            <a:fillRect/>
          </a:stretch>
        </p:blipFill>
        <p:spPr>
          <a:xfrm>
            <a:off x="98425" y="2070100"/>
            <a:ext cx="2571115" cy="1928495"/>
          </a:xfrm>
          <a:prstGeom prst="rect">
            <a:avLst/>
          </a:prstGeom>
        </p:spPr>
      </p:pic>
      <p:pic>
        <p:nvPicPr>
          <p:cNvPr id="5" name="Picture 4" descr="ex4_Figure_2"/>
          <p:cNvPicPr>
            <a:picLocks noChangeAspect="1"/>
          </p:cNvPicPr>
          <p:nvPr/>
        </p:nvPicPr>
        <p:blipFill>
          <a:blip r:embed="rId2"/>
          <a:stretch>
            <a:fillRect/>
          </a:stretch>
        </p:blipFill>
        <p:spPr>
          <a:xfrm>
            <a:off x="3074035" y="1979930"/>
            <a:ext cx="2781935" cy="2086610"/>
          </a:xfrm>
          <a:prstGeom prst="rect">
            <a:avLst/>
          </a:prstGeom>
        </p:spPr>
      </p:pic>
      <p:pic>
        <p:nvPicPr>
          <p:cNvPr id="6" name="Picture 5" descr="ex4_Figure_3"/>
          <p:cNvPicPr>
            <a:picLocks noChangeAspect="1"/>
          </p:cNvPicPr>
          <p:nvPr/>
        </p:nvPicPr>
        <p:blipFill>
          <a:blip r:embed="rId3"/>
          <a:stretch>
            <a:fillRect/>
          </a:stretch>
        </p:blipFill>
        <p:spPr>
          <a:xfrm>
            <a:off x="6144260" y="1917065"/>
            <a:ext cx="2865755" cy="21494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grpSp>
        <p:nvGrpSpPr>
          <p:cNvPr id="1398" name="Google Shape;1398;p58"/>
          <p:cNvGrpSpPr/>
          <p:nvPr/>
        </p:nvGrpSpPr>
        <p:grpSpPr>
          <a:xfrm>
            <a:off x="395900" y="1211278"/>
            <a:ext cx="1240561" cy="1238326"/>
            <a:chOff x="-9525" y="-9525"/>
            <a:chExt cx="5162550" cy="5153250"/>
          </a:xfrm>
        </p:grpSpPr>
        <p:sp>
          <p:nvSpPr>
            <p:cNvPr id="1399" name="Google Shape;1399;p58"/>
            <p:cNvSpPr/>
            <p:nvPr/>
          </p:nvSpPr>
          <p:spPr>
            <a:xfrm>
              <a:off x="-9525" y="-9525"/>
              <a:ext cx="5143500" cy="5143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00" name="Google Shape;1400;p58"/>
            <p:cNvCxnSpPr/>
            <p:nvPr/>
          </p:nvCxnSpPr>
          <p:spPr>
            <a:xfrm>
              <a:off x="9525" y="9525"/>
              <a:ext cx="5124600" cy="5124600"/>
            </a:xfrm>
            <a:prstGeom prst="straightConnector1">
              <a:avLst/>
            </a:prstGeom>
            <a:noFill/>
            <a:ln w="9525" cap="flat" cmpd="sng">
              <a:solidFill>
                <a:schemeClr val="lt1"/>
              </a:solidFill>
              <a:prstDash val="solid"/>
              <a:round/>
              <a:headEnd type="none" w="med" len="med"/>
              <a:tailEnd type="none" w="med" len="med"/>
            </a:ln>
          </p:spPr>
        </p:cxnSp>
        <p:cxnSp>
          <p:nvCxnSpPr>
            <p:cNvPr id="1401" name="Google Shape;1401;p58"/>
            <p:cNvCxnSpPr>
              <a:stCxn id="1399" idx="1"/>
              <a:endCxn id="1399" idx="3"/>
            </p:cNvCxnSpPr>
            <p:nvPr/>
          </p:nvCxnSpPr>
          <p:spPr>
            <a:xfrm>
              <a:off x="-9525" y="2562225"/>
              <a:ext cx="5143500" cy="0"/>
            </a:xfrm>
            <a:prstGeom prst="straightConnector1">
              <a:avLst/>
            </a:prstGeom>
            <a:noFill/>
            <a:ln w="9525" cap="flat" cmpd="sng">
              <a:solidFill>
                <a:schemeClr val="lt1"/>
              </a:solidFill>
              <a:prstDash val="solid"/>
              <a:round/>
              <a:headEnd type="none" w="med" len="med"/>
              <a:tailEnd type="none" w="med" len="med"/>
            </a:ln>
          </p:spPr>
        </p:cxnSp>
        <p:sp>
          <p:nvSpPr>
            <p:cNvPr id="1402" name="Google Shape;1402;p58"/>
            <p:cNvSpPr/>
            <p:nvPr/>
          </p:nvSpPr>
          <p:spPr>
            <a:xfrm rot="5400000">
              <a:off x="523615" y="514099"/>
              <a:ext cx="5115184" cy="4105536"/>
            </a:xfrm>
            <a:custGeom>
              <a:avLst/>
              <a:gdLst/>
              <a:ahLst/>
              <a:cxnLst/>
              <a:rect l="l" t="t" r="r" b="b"/>
              <a:pathLst>
                <a:path w="45031" h="36732" fill="none" extrusionOk="0">
                  <a:moveTo>
                    <a:pt x="1" y="1"/>
                  </a:moveTo>
                  <a:cubicBezTo>
                    <a:pt x="1" y="1"/>
                    <a:pt x="15169" y="1667"/>
                    <a:pt x="27897" y="11109"/>
                  </a:cubicBezTo>
                  <a:cubicBezTo>
                    <a:pt x="41184" y="20991"/>
                    <a:pt x="45030" y="36731"/>
                    <a:pt x="45030" y="36731"/>
                  </a:cubicBez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03" name="Google Shape;1403;p58"/>
            <p:cNvCxnSpPr/>
            <p:nvPr/>
          </p:nvCxnSpPr>
          <p:spPr>
            <a:xfrm>
              <a:off x="1028439"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404" name="Google Shape;1404;p58"/>
            <p:cNvCxnSpPr/>
            <p:nvPr/>
          </p:nvCxnSpPr>
          <p:spPr>
            <a:xfrm rot="10800000" flipH="1">
              <a:off x="-9525" y="4800"/>
              <a:ext cx="5138700" cy="5138700"/>
            </a:xfrm>
            <a:prstGeom prst="straightConnector1">
              <a:avLst/>
            </a:prstGeom>
            <a:noFill/>
            <a:ln w="9525" cap="flat" cmpd="sng">
              <a:solidFill>
                <a:schemeClr val="lt1"/>
              </a:solidFill>
              <a:prstDash val="solid"/>
              <a:round/>
              <a:headEnd type="none" w="med" len="med"/>
              <a:tailEnd type="none" w="med" len="med"/>
            </a:ln>
          </p:spPr>
        </p:cxnSp>
        <p:cxnSp>
          <p:nvCxnSpPr>
            <p:cNvPr id="1405" name="Google Shape;1405;p58"/>
            <p:cNvCxnSpPr/>
            <p:nvPr/>
          </p:nvCxnSpPr>
          <p:spPr>
            <a:xfrm>
              <a:off x="2562225"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406" name="Google Shape;1406;p58"/>
            <p:cNvCxnSpPr/>
            <p:nvPr/>
          </p:nvCxnSpPr>
          <p:spPr>
            <a:xfrm>
              <a:off x="3562350" y="-9525"/>
              <a:ext cx="0" cy="5153100"/>
            </a:xfrm>
            <a:prstGeom prst="straightConnector1">
              <a:avLst/>
            </a:prstGeom>
            <a:noFill/>
            <a:ln w="9525" cap="flat" cmpd="sng">
              <a:solidFill>
                <a:schemeClr val="lt1"/>
              </a:solidFill>
              <a:prstDash val="solid"/>
              <a:round/>
              <a:headEnd type="none" w="med" len="med"/>
              <a:tailEnd type="none" w="med" len="med"/>
            </a:ln>
          </p:spPr>
        </p:cxnSp>
        <p:cxnSp>
          <p:nvCxnSpPr>
            <p:cNvPr id="1407" name="Google Shape;1407;p58"/>
            <p:cNvCxnSpPr/>
            <p:nvPr/>
          </p:nvCxnSpPr>
          <p:spPr>
            <a:xfrm>
              <a:off x="3562350" y="1562100"/>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1408" name="Google Shape;1408;p58"/>
            <p:cNvCxnSpPr/>
            <p:nvPr/>
          </p:nvCxnSpPr>
          <p:spPr>
            <a:xfrm>
              <a:off x="-9525" y="1031500"/>
              <a:ext cx="5143500" cy="0"/>
            </a:xfrm>
            <a:prstGeom prst="straightConnector1">
              <a:avLst/>
            </a:prstGeom>
            <a:noFill/>
            <a:ln w="9525" cap="flat" cmpd="sng">
              <a:solidFill>
                <a:schemeClr val="lt1"/>
              </a:solidFill>
              <a:prstDash val="solid"/>
              <a:round/>
              <a:headEnd type="none" w="med" len="med"/>
              <a:tailEnd type="none" w="med" len="med"/>
            </a:ln>
          </p:spPr>
        </p:cxnSp>
        <p:cxnSp>
          <p:nvCxnSpPr>
            <p:cNvPr id="1409" name="Google Shape;1409;p58"/>
            <p:cNvCxnSpPr/>
            <p:nvPr/>
          </p:nvCxnSpPr>
          <p:spPr>
            <a:xfrm>
              <a:off x="3571875" y="3570875"/>
              <a:ext cx="1562100" cy="0"/>
            </a:xfrm>
            <a:prstGeom prst="straightConnector1">
              <a:avLst/>
            </a:prstGeom>
            <a:noFill/>
            <a:ln w="9525" cap="flat" cmpd="sng">
              <a:solidFill>
                <a:schemeClr val="lt1"/>
              </a:solidFill>
              <a:prstDash val="solid"/>
              <a:round/>
              <a:headEnd type="none" w="med" len="med"/>
              <a:tailEnd type="none" w="med" len="med"/>
            </a:ln>
          </p:spPr>
        </p:cxnSp>
        <p:cxnSp>
          <p:nvCxnSpPr>
            <p:cNvPr id="1410" name="Google Shape;1410;p58"/>
            <p:cNvCxnSpPr/>
            <p:nvPr/>
          </p:nvCxnSpPr>
          <p:spPr>
            <a:xfrm>
              <a:off x="-9525" y="4094750"/>
              <a:ext cx="1047900" cy="0"/>
            </a:xfrm>
            <a:prstGeom prst="straightConnector1">
              <a:avLst/>
            </a:prstGeom>
            <a:noFill/>
            <a:ln w="9525" cap="flat" cmpd="sng">
              <a:solidFill>
                <a:schemeClr val="lt1"/>
              </a:solidFill>
              <a:prstDash val="solid"/>
              <a:round/>
              <a:headEnd type="none" w="med" len="med"/>
              <a:tailEnd type="none" w="med" len="med"/>
            </a:ln>
          </p:spPr>
        </p:cxnSp>
        <p:cxnSp>
          <p:nvCxnSpPr>
            <p:cNvPr id="1411" name="Google Shape;1411;p58"/>
            <p:cNvCxnSpPr/>
            <p:nvPr/>
          </p:nvCxnSpPr>
          <p:spPr>
            <a:xfrm>
              <a:off x="2562225" y="4417475"/>
              <a:ext cx="2590800" cy="0"/>
            </a:xfrm>
            <a:prstGeom prst="straightConnector1">
              <a:avLst/>
            </a:prstGeom>
            <a:noFill/>
            <a:ln w="9525" cap="flat" cmpd="sng">
              <a:solidFill>
                <a:schemeClr val="lt1"/>
              </a:solidFill>
              <a:prstDash val="solid"/>
              <a:round/>
              <a:headEnd type="none" w="med" len="med"/>
              <a:tailEnd type="none" w="med" len="med"/>
            </a:ln>
          </p:spPr>
        </p:cxnSp>
        <p:cxnSp>
          <p:nvCxnSpPr>
            <p:cNvPr id="1412" name="Google Shape;1412;p58"/>
            <p:cNvCxnSpPr/>
            <p:nvPr/>
          </p:nvCxnSpPr>
          <p:spPr>
            <a:xfrm>
              <a:off x="4419600" y="4429125"/>
              <a:ext cx="0" cy="714600"/>
            </a:xfrm>
            <a:prstGeom prst="straightConnector1">
              <a:avLst/>
            </a:prstGeom>
            <a:noFill/>
            <a:ln w="9525" cap="flat" cmpd="sng">
              <a:solidFill>
                <a:schemeClr val="lt1"/>
              </a:solidFill>
              <a:prstDash val="solid"/>
              <a:round/>
              <a:headEnd type="none" w="med" len="med"/>
              <a:tailEnd type="none" w="med" len="med"/>
            </a:ln>
          </p:spPr>
        </p:cxnSp>
      </p:grpSp>
      <p:sp>
        <p:nvSpPr>
          <p:cNvPr id="1413" name="Google Shape;1413;p58"/>
          <p:cNvSpPr txBox="1">
            <a:spLocks noGrp="1"/>
          </p:cNvSpPr>
          <p:nvPr>
            <p:ph type="title"/>
          </p:nvPr>
        </p:nvSpPr>
        <p:spPr>
          <a:xfrm>
            <a:off x="720300" y="422345"/>
            <a:ext cx="770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Định nghĩa 1:</a:t>
            </a:r>
            <a:endParaRPr lang="en-GB" dirty="0"/>
          </a:p>
        </p:txBody>
      </p:sp>
      <p:grpSp>
        <p:nvGrpSpPr>
          <p:cNvPr id="1415" name="Google Shape;1415;p58"/>
          <p:cNvGrpSpPr/>
          <p:nvPr/>
        </p:nvGrpSpPr>
        <p:grpSpPr>
          <a:xfrm>
            <a:off x="7986711" y="4160231"/>
            <a:ext cx="443807" cy="443807"/>
            <a:chOff x="6610350" y="1524700"/>
            <a:chExt cx="628800" cy="628800"/>
          </a:xfrm>
        </p:grpSpPr>
        <p:sp>
          <p:nvSpPr>
            <p:cNvPr id="1416" name="Google Shape;1416;p58"/>
            <p:cNvSpPr/>
            <p:nvPr/>
          </p:nvSpPr>
          <p:spPr>
            <a:xfrm>
              <a:off x="6610350" y="1524700"/>
              <a:ext cx="628800" cy="628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17" name="Google Shape;1417;p58"/>
            <p:cNvCxnSpPr>
              <a:stCxn id="1416" idx="0"/>
              <a:endCxn id="1416" idx="2"/>
            </p:cNvCxnSpPr>
            <p:nvPr/>
          </p:nvCxnSpPr>
          <p:spPr>
            <a:xfrm>
              <a:off x="6924750" y="1524700"/>
              <a:ext cx="0" cy="628800"/>
            </a:xfrm>
            <a:prstGeom prst="straightConnector1">
              <a:avLst/>
            </a:prstGeom>
            <a:noFill/>
            <a:ln w="9525" cap="flat" cmpd="sng">
              <a:solidFill>
                <a:schemeClr val="lt1"/>
              </a:solidFill>
              <a:prstDash val="solid"/>
              <a:round/>
              <a:headEnd type="none" w="med" len="med"/>
              <a:tailEnd type="none" w="med" len="med"/>
            </a:ln>
          </p:spPr>
        </p:cxnSp>
        <p:cxnSp>
          <p:nvCxnSpPr>
            <p:cNvPr id="1418" name="Google Shape;1418;p58"/>
            <p:cNvCxnSpPr>
              <a:stCxn id="1416" idx="1"/>
              <a:endCxn id="1416" idx="3"/>
            </p:cNvCxnSpPr>
            <p:nvPr/>
          </p:nvCxnSpPr>
          <p:spPr>
            <a:xfrm>
              <a:off x="6610350" y="1839100"/>
              <a:ext cx="628800" cy="0"/>
            </a:xfrm>
            <a:prstGeom prst="straightConnector1">
              <a:avLst/>
            </a:prstGeom>
            <a:noFill/>
            <a:ln w="9525" cap="flat" cmpd="sng">
              <a:solidFill>
                <a:schemeClr val="lt1"/>
              </a:solidFill>
              <a:prstDash val="solid"/>
              <a:round/>
              <a:headEnd type="none" w="med" len="med"/>
              <a:tailEnd type="none" w="med" len="med"/>
            </a:ln>
          </p:spPr>
        </p:cxnSp>
      </p:grpSp>
      <p:grpSp>
        <p:nvGrpSpPr>
          <p:cNvPr id="1419" name="Google Shape;1419;p58"/>
          <p:cNvGrpSpPr/>
          <p:nvPr/>
        </p:nvGrpSpPr>
        <p:grpSpPr>
          <a:xfrm>
            <a:off x="1002028" y="1574450"/>
            <a:ext cx="511725" cy="511969"/>
            <a:chOff x="3303950" y="1521334"/>
            <a:chExt cx="628500" cy="628800"/>
          </a:xfrm>
        </p:grpSpPr>
        <p:sp>
          <p:nvSpPr>
            <p:cNvPr id="1420" name="Google Shape;1420;p58"/>
            <p:cNvSpPr/>
            <p:nvPr/>
          </p:nvSpPr>
          <p:spPr>
            <a:xfrm>
              <a:off x="3303950" y="1521334"/>
              <a:ext cx="628500" cy="628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21" name="Google Shape;1421;p58"/>
            <p:cNvCxnSpPr>
              <a:stCxn id="1420" idx="0"/>
              <a:endCxn id="1420" idx="4"/>
            </p:cNvCxnSpPr>
            <p:nvPr/>
          </p:nvCxnSpPr>
          <p:spPr>
            <a:xfrm>
              <a:off x="3618200" y="1521334"/>
              <a:ext cx="0" cy="628800"/>
            </a:xfrm>
            <a:prstGeom prst="straightConnector1">
              <a:avLst/>
            </a:prstGeom>
            <a:noFill/>
            <a:ln w="9525" cap="flat" cmpd="sng">
              <a:solidFill>
                <a:schemeClr val="lt1"/>
              </a:solidFill>
              <a:prstDash val="solid"/>
              <a:round/>
              <a:headEnd type="none" w="med" len="med"/>
              <a:tailEnd type="none" w="med" len="med"/>
            </a:ln>
          </p:spPr>
        </p:cxnSp>
      </p:grpSp>
      <p:grpSp>
        <p:nvGrpSpPr>
          <p:cNvPr id="1422" name="Google Shape;1422;p58"/>
          <p:cNvGrpSpPr/>
          <p:nvPr/>
        </p:nvGrpSpPr>
        <p:grpSpPr>
          <a:xfrm rot="5400000">
            <a:off x="1323511" y="1648879"/>
            <a:ext cx="362896" cy="363006"/>
            <a:chOff x="3303950" y="1521334"/>
            <a:chExt cx="628500" cy="628800"/>
          </a:xfrm>
        </p:grpSpPr>
        <p:sp>
          <p:nvSpPr>
            <p:cNvPr id="1423" name="Google Shape;1423;p58"/>
            <p:cNvSpPr/>
            <p:nvPr/>
          </p:nvSpPr>
          <p:spPr>
            <a:xfrm>
              <a:off x="3303950" y="1521334"/>
              <a:ext cx="628500" cy="628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24" name="Google Shape;1424;p58"/>
            <p:cNvCxnSpPr>
              <a:stCxn id="1423" idx="0"/>
              <a:endCxn id="1423" idx="4"/>
            </p:cNvCxnSpPr>
            <p:nvPr/>
          </p:nvCxnSpPr>
          <p:spPr>
            <a:xfrm rot="5400000">
              <a:off x="3303800" y="1835734"/>
              <a:ext cx="628800" cy="0"/>
            </a:xfrm>
            <a:prstGeom prst="straightConnector1">
              <a:avLst/>
            </a:prstGeom>
            <a:noFill/>
            <a:ln w="9525" cap="flat" cmpd="sng">
              <a:solidFill>
                <a:schemeClr val="lt1"/>
              </a:solidFill>
              <a:prstDash val="solid"/>
              <a:round/>
              <a:headEnd type="none" w="med" len="med"/>
              <a:tailEnd type="none" w="med" len="med"/>
            </a:ln>
          </p:spPr>
        </p:cxnSp>
      </p:grpSp>
      <mc:AlternateContent xmlns:mc="http://schemas.openxmlformats.org/markup-compatibility/2006">
        <mc:Choice xmlns:a14="http://schemas.microsoft.com/office/drawing/2010/main" Requires="a14">
          <p:sp>
            <p:nvSpPr>
              <p:cNvPr id="1316" name="Google Shape;1316;p55"/>
              <p:cNvSpPr txBox="1"/>
              <p:nvPr/>
            </p:nvSpPr>
            <p:spPr>
              <a:xfrm>
                <a:off x="1860279" y="1178204"/>
                <a:ext cx="7028887" cy="34258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solidFill>
                      <a:srgbClr val="000000"/>
                    </a:solidFill>
                    <a:effectLst/>
                    <a:latin typeface="Times New Roman" panose="02020603050405020304" pitchFamily="18" charset="0"/>
                    <a:ea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mà</a:t>
                </a:r>
                <a:r>
                  <a:rPr lang="en-US" sz="1800" dirty="0">
                    <a:solidFill>
                      <a:srgbClr val="000000"/>
                    </a:solidFill>
                    <a:effectLst/>
                    <a:latin typeface="Times New Roman" panose="02020603050405020304" pitchFamily="18" charset="0"/>
                    <a:ea typeface="Times New Roman" panose="02020603050405020304" pitchFamily="18" charset="0"/>
                  </a:rPr>
                  <a:t> (1+1) EA </a:t>
                </a:r>
                <a:r>
                  <a:rPr lang="en-US" sz="1800" dirty="0" err="1">
                    <a:solidFill>
                      <a:srgbClr val="000000"/>
                    </a:solidFill>
                    <a:effectLst/>
                    <a:latin typeface="Times New Roman" panose="02020603050405020304" pitchFamily="18" charset="0"/>
                    <a:ea typeface="Times New Roman" panose="02020603050405020304" pitchFamily="18" charset="0"/>
                  </a:rPr>
                  <a:t>sản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ưu</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dung </a:t>
                </a:r>
                <a:r>
                  <a:rPr lang="en-US" sz="1800" dirty="0" err="1">
                    <a:solidFill>
                      <a:srgbClr val="000000"/>
                    </a:solidFill>
                    <a:effectLst/>
                    <a:latin typeface="Times New Roman" panose="02020603050405020304" pitchFamily="18" charset="0"/>
                    <a:ea typeface="Times New Roman" panose="02020603050405020304" pitchFamily="18" charset="0"/>
                  </a:rPr>
                  <a:t>lượng</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bài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ưu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dung </a:t>
                </a:r>
                <a:r>
                  <a:rPr lang="en-US" sz="1800" dirty="0" err="1">
                    <a:solidFill>
                      <a:srgbClr val="000000"/>
                    </a:solidFill>
                    <a:effectLst/>
                    <a:latin typeface="Times New Roman" panose="02020603050405020304" pitchFamily="18" charset="0"/>
                    <a:ea typeface="Times New Roman" panose="02020603050405020304" pitchFamily="18" charset="0"/>
                  </a:rPr>
                  <a:t>lượng</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thay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đổi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động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xảy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𝟐</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suất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ưu</a:t>
                </a:r>
                <a:r>
                  <a:rPr lang="en-US" sz="1800" dirty="0">
                    <a:solidFill>
                      <a:srgbClr val="000000"/>
                    </a:solidFill>
                    <a:effectLst/>
                    <a:latin typeface="Times New Roman" panose="02020603050405020304" pitchFamily="18" charset="0"/>
                    <a:ea typeface="Times New Roman" panose="02020603050405020304" pitchFamily="18" charset="0"/>
                  </a:rPr>
                  <a:t> x*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dung </a:t>
                </a:r>
                <a:r>
                  <a:rPr lang="en-US" sz="1800" dirty="0" err="1">
                    <a:solidFill>
                      <a:srgbClr val="000000"/>
                    </a:solidFill>
                    <a:effectLst/>
                    <a:latin typeface="Times New Roman" panose="02020603050405020304" pitchFamily="18" charset="0"/>
                    <a:ea typeface="Times New Roman" panose="02020603050405020304" pitchFamily="18" charset="0"/>
                  </a:rPr>
                  <a:t>lượng</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oMath>
                </a14:m>
                <a:r>
                  <a:rPr lang="en-US" sz="1800" dirty="0">
                    <a:solidFill>
                      <a:srgbClr val="000000"/>
                    </a:solidFill>
                    <a:effectLst/>
                    <a:latin typeface="Times New Roman" panose="02020603050405020304" pitchFamily="18" charset="0"/>
                    <a:ea typeface="Times New Roman" panose="02020603050405020304" pitchFamily="18" charset="0"/>
                  </a:rPr>
                  <a:t> bao </a:t>
                </a:r>
                <a:r>
                  <a:rPr lang="en-US" sz="1800" dirty="0" err="1">
                    <a:solidFill>
                      <a:srgbClr val="000000"/>
                    </a:solidFill>
                    <a:effectLst/>
                    <a:latin typeface="Times New Roman" panose="02020603050405020304" pitchFamily="18" charset="0"/>
                    <a:ea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đầu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trong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ưu</a:t>
                </a:r>
                <a:r>
                  <a:rPr lang="en-US" sz="1800" dirty="0">
                    <a:solidFill>
                      <a:srgbClr val="000000"/>
                    </a:solidFill>
                    <a:effectLst/>
                    <a:latin typeface="Times New Roman" panose="02020603050405020304" pitchFamily="18" charset="0"/>
                    <a:ea typeface="Times New Roman" panose="02020603050405020304" pitchFamily="18" charset="0"/>
                  </a:rPr>
                  <a:t> y*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dung </a:t>
                </a:r>
                <a:r>
                  <a:rPr lang="en-US" sz="1800" dirty="0" err="1">
                    <a:solidFill>
                      <a:srgbClr val="000000"/>
                    </a:solidFill>
                    <a:effectLst/>
                    <a:latin typeface="Times New Roman" panose="02020603050405020304" pitchFamily="18" charset="0"/>
                    <a:ea typeface="Times New Roman" panose="02020603050405020304" pitchFamily="18" charset="0"/>
                  </a:rPr>
                  <a:t>lượng</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chỉ</a:t>
                </a:r>
                <a:r>
                  <a:rPr lang="en-US" sz="1800" dirty="0">
                    <a:solidFill>
                      <a:srgbClr val="000000"/>
                    </a:solidFill>
                    <a:effectLst/>
                    <a:latin typeface="Times New Roman" panose="02020603050405020304" pitchFamily="18" charset="0"/>
                    <a:ea typeface="Times New Roman" panose="02020603050405020304" pitchFamily="18" charset="0"/>
                  </a:rPr>
                  <a:t> bao </a:t>
                </a:r>
                <a:r>
                  <a:rPr lang="en-US" sz="1800" dirty="0" err="1">
                    <a:solidFill>
                      <a:srgbClr val="000000"/>
                    </a:solidFill>
                    <a:effectLst/>
                    <a:latin typeface="Times New Roman" panose="02020603050405020304" pitchFamily="18" charset="0"/>
                    <a:ea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cuối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cùng</a:t>
                </a:r>
                <a:r>
                  <a:rPr lang="en-US" sz="1800" dirty="0">
                    <a:solidFill>
                      <a:srgbClr val="000000"/>
                    </a:solidFill>
                    <a:effectLst/>
                    <a:latin typeface="Times New Roman" panose="02020603050405020304" pitchFamily="18" charset="0"/>
                    <a:ea typeface="Times New Roman" panose="02020603050405020304" pitchFamily="18" charset="0"/>
                  </a:rPr>
                  <a:t>. Sau </a:t>
                </a:r>
                <a:r>
                  <a:rPr lang="en-US" sz="1800" dirty="0" err="1">
                    <a:solidFill>
                      <a:srgbClr val="000000"/>
                    </a:solidFill>
                    <a:effectLst/>
                    <a:latin typeface="Times New Roman" panose="02020603050405020304" pitchFamily="18" charset="0"/>
                    <a:ea typeface="Times New Roman" panose="02020603050405020304" pitchFamily="18" charset="0"/>
                  </a:rPr>
                  <a:t>khi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Times New Roman" panose="02020603050405020304" pitchFamily="18" charset="0"/>
                    <a:ea typeface="Times New Roman" panose="02020603050405020304" pitchFamily="18" charset="0"/>
                  </a:rPr>
                  <a:t>, (1+1) EA </a:t>
                </a:r>
                <a:r>
                  <a:rPr lang="en-US" sz="1800" dirty="0" err="1">
                    <a:solidFill>
                      <a:srgbClr val="000000"/>
                    </a:solidFill>
                    <a:effectLst/>
                    <a:latin typeface="Times New Roman" panose="02020603050405020304" pitchFamily="18" charset="0"/>
                    <a:ea typeface="Times New Roman" panose="02020603050405020304" pitchFamily="18" charset="0"/>
                  </a:rPr>
                  <a:t>chỉ</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nhận</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𝒚</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đây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duy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y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𝒑</m:t>
                    </m:r>
                    <m:d>
                      <m:dPr>
                        <m:ctrlPr>
                          <a:rPr lang="vi-VN" sz="1800" i="1">
                            <a:solidFill>
                              <a:srgbClr val="000000"/>
                            </a:solidFill>
                            <a:effectLst/>
                            <a:latin typeface="Cambria Math" panose="02040503050406030204" pitchFamily="18" charset="0"/>
                          </a:rPr>
                        </m:ctrlPr>
                      </m:dPr>
                      <m:e>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𝒚</m:t>
                        </m:r>
                      </m:e>
                    </m:d>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𝒑</m:t>
                    </m:r>
                    <m:d>
                      <m:dPr>
                        <m:ctrlPr>
                          <a:rPr lang="vi-VN" sz="1800" i="1">
                            <a:solidFill>
                              <a:srgbClr val="000000"/>
                            </a:solidFill>
                            <a:effectLst/>
                            <a:latin typeface="Cambria Math" panose="02040503050406030204" pitchFamily="18" charset="0"/>
                          </a:rPr>
                        </m:ctrlPr>
                      </m:dPr>
                      <m:e>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𝒙</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d>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𝒗</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à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𝒘</m:t>
                    </m:r>
                    <m:d>
                      <m:dPr>
                        <m:ctrlPr>
                          <a:rPr lang="vi-VN" sz="1800" i="1">
                            <a:solidFill>
                              <a:srgbClr val="000000"/>
                            </a:solidFill>
                            <a:effectLst/>
                            <a:latin typeface="Cambria Math" panose="02040503050406030204" pitchFamily="18" charset="0"/>
                          </a:rPr>
                        </m:ctrlPr>
                      </m:dPr>
                      <m:e>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𝒚</m:t>
                        </m:r>
                      </m:e>
                    </m:d>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suất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sản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x*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rPr>
                  <a:t> y*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vì</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rPr>
                  <a:t> bit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x* </a:t>
                </a:r>
                <a:r>
                  <a:rPr lang="en-US" sz="1800" dirty="0" err="1">
                    <a:solidFill>
                      <a:srgbClr val="000000"/>
                    </a:solidFill>
                    <a:effectLst/>
                    <a:latin typeface="Times New Roman" panose="02020603050405020304" pitchFamily="18" charset="0"/>
                    <a:ea typeface="Times New Roman" panose="02020603050405020304" pitchFamily="18" charset="0"/>
                  </a:rPr>
                  <a:t>phải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cùng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một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lúc</a:t>
                </a:r>
                <a:r>
                  <a:rPr lang="en-US" sz="1800" dirty="0">
                    <a:solidFill>
                      <a:srgbClr val="000000"/>
                    </a:solidFill>
                    <a:effectLst/>
                    <a:latin typeface="Times New Roman" panose="02020603050405020304" pitchFamily="18" charset="0"/>
                    <a:ea typeface="Times New Roman" panose="02020603050405020304" pitchFamily="18" charset="0"/>
                  </a:rPr>
                  <a:t>. Do </a:t>
                </a:r>
                <a:r>
                  <a:rPr lang="en-US" sz="1800" dirty="0" err="1">
                    <a:solidFill>
                      <a:srgbClr val="000000"/>
                    </a:solidFill>
                    <a:effectLst/>
                    <a:latin typeface="Times New Roman" panose="02020603050405020304" pitchFamily="18" charset="0"/>
                    <a:ea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ưu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ưu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𝟐</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suất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ít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err="1">
                    <a:solidFill>
                      <a:srgbClr val="000000"/>
                    </a:solidFill>
                    <a:effectLst/>
                    <a:latin typeface="Times New Roman" panose="02020603050405020304" pitchFamily="18" charset="0"/>
                    <a:ea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liên</a:t>
                </a:r>
                <a:r>
                  <a:rPr lang="en-US" sz="1800" dirty="0">
                    <a:solidFill>
                      <a:srgbClr val="000000"/>
                    </a:solidFill>
                    <a:effectLst/>
                    <a:latin typeface="Times New Roman" panose="02020603050405020304" pitchFamily="18" charset="0"/>
                    <a:ea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rPr>
                  <a:t>hiệp phép.</a:t>
                </a:r>
                <a:endParaRPr sz="1600" dirty="0">
                  <a:solidFill>
                    <a:schemeClr val="dk2"/>
                  </a:solidFill>
                  <a:latin typeface="Raleway"/>
                  <a:ea typeface="Raleway"/>
                  <a:cs typeface="Raleway"/>
                  <a:sym typeface="Raleway"/>
                </a:endParaRPr>
              </a:p>
            </p:txBody>
          </p:sp>
        </mc:Choice>
        <mc:Fallback>
          <p:sp>
            <p:nvSpPr>
              <p:cNvPr id="1316" name="Google Shape;1316;p55"/>
              <p:cNvSpPr txBox="1">
                <a:spLocks noRot="1" noChangeAspect="1" noMove="1" noResize="1" noEditPoints="1" noAdjustHandles="1" noChangeArrowheads="1" noChangeShapeType="1" noTextEdit="1"/>
              </p:cNvSpPr>
              <p:nvPr/>
            </p:nvSpPr>
            <p:spPr>
              <a:xfrm>
                <a:off x="1860279" y="1178204"/>
                <a:ext cx="7028887" cy="3425833"/>
              </a:xfrm>
              <a:prstGeom prst="rect">
                <a:avLst/>
              </a:prstGeom>
              <a:blipFill rotWithShape="1">
                <a:blip r:embed="rId1"/>
                <a:stretch>
                  <a:fillRect l="-5" t="-8" r="6" b="8"/>
                </a:stretch>
              </a:blipFill>
              <a:ln>
                <a:noFill/>
              </a:ln>
            </p:spPr>
            <p:txBody>
              <a:bodyPr/>
              <a:lstStyle/>
              <a:p>
                <a:r>
                  <a:rPr lang="en-US"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55"/>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Định nghĩa 2:</a:t>
            </a:r>
            <a:endParaRPr lang="en-GB" dirty="0"/>
          </a:p>
        </p:txBody>
      </p:sp>
      <mc:AlternateContent xmlns:mc="http://schemas.openxmlformats.org/markup-compatibility/2006">
        <mc:Choice xmlns:a14="http://schemas.microsoft.com/office/drawing/2010/main" Requires="a14">
          <p:sp>
            <p:nvSpPr>
              <p:cNvPr id="1316" name="Google Shape;1316;p55"/>
              <p:cNvSpPr txBox="1"/>
              <p:nvPr/>
            </p:nvSpPr>
            <p:spPr>
              <a:xfrm>
                <a:off x="800840" y="1087399"/>
                <a:ext cx="6416924" cy="13185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solidFill>
                      <a:srgbClr val="000000"/>
                    </a:solidFill>
                    <a:effectLst/>
                    <a:latin typeface="Times New Roman" panose="02020603050405020304" pitchFamily="18" charset="0"/>
                    <a:ea typeface="Times New Roman" panose="02020603050405020304" pitchFamily="18" charset="0"/>
                  </a:rPr>
                  <a:t>Bắt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đầu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rPr>
                  <a:t>dân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số</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tùy</a:t>
                </a:r>
                <a:r>
                  <a:rPr lang="en-US" sz="1800" dirty="0">
                    <a:solidFill>
                      <a:srgbClr val="000000"/>
                    </a:solidFill>
                    <a:effectLst/>
                    <a:latin typeface="Times New Roman" panose="02020603050405020304" pitchFamily="18" charset="0"/>
                    <a:ea typeface="Times New Roman" panose="02020603050405020304" pitchFamily="18" charset="0"/>
                  </a:rPr>
                  <a:t> ý, </a:t>
                </a:r>
                <a:r>
                  <a:rPr lang="en-US" sz="1800" dirty="0" err="1">
                    <a:solidFill>
                      <a:srgbClr val="000000"/>
                    </a:solidFill>
                    <a:effectLst/>
                    <a:latin typeface="Times New Roman" panose="02020603050405020304" pitchFamily="18" charset="0"/>
                    <a:ea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kiến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MOEA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MOEAD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sản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sinh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ra</a:t>
                </a:r>
                <a:r>
                  <a:rPr lang="en-US" sz="1800" dirty="0">
                    <a:solidFill>
                      <a:srgbClr val="000000"/>
                    </a:solidFill>
                    <a:effectLst/>
                    <a:latin typeface="Times New Roman" panose="02020603050405020304" pitchFamily="18" charset="0"/>
                    <a:ea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rPr>
                  <a:t>giải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ưu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kỳ</a:t>
                </a:r>
                <a:r>
                  <a:rPr lang="en-US" sz="1800" dirty="0">
                    <a:solidFill>
                      <a:srgbClr val="000000"/>
                    </a:solidFill>
                    <a:effectLst/>
                    <a:latin typeface="Times New Roman" panose="02020603050405020304" pitchFamily="18" charset="0"/>
                    <a:ea typeface="Times New Roman" panose="02020603050405020304" pitchFamily="18" charset="0"/>
                  </a:rPr>
                  <a:t> dung </a:t>
                </a:r>
                <a:r>
                  <a:rPr lang="en-US" sz="1800" dirty="0" err="1">
                    <a:solidFill>
                      <a:srgbClr val="000000"/>
                    </a:solidFill>
                    <a:effectLst/>
                    <a:latin typeface="Times New Roman" panose="02020603050405020304" pitchFamily="18" charset="0"/>
                    <a:ea typeface="Times New Roman" panose="02020603050405020304" pitchFamily="18" charset="0"/>
                  </a:rPr>
                  <a:t>lượng</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trong</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bài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 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𝑶</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𝒍𝒐𝒈</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ế</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𝒖</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𝜹</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GB" sz="1600" dirty="0">
                    <a:solidFill>
                      <a:schemeClr val="dk2"/>
                    </a:solidFill>
                    <a:latin typeface="Raleway"/>
                    <a:ea typeface="Raleway"/>
                    <a:cs typeface="Raleway"/>
                    <a:sym typeface="Raleway"/>
                  </a:rPr>
                  <a:t> </a:t>
                </a:r>
                <a:endParaRPr sz="1600" dirty="0">
                  <a:solidFill>
                    <a:schemeClr val="dk2"/>
                  </a:solidFill>
                  <a:latin typeface="Raleway"/>
                  <a:ea typeface="Raleway"/>
                  <a:cs typeface="Raleway"/>
                  <a:sym typeface="Raleway"/>
                </a:endParaRPr>
              </a:p>
            </p:txBody>
          </p:sp>
        </mc:Choice>
        <mc:Fallback>
          <p:sp>
            <p:nvSpPr>
              <p:cNvPr id="1316" name="Google Shape;1316;p55"/>
              <p:cNvSpPr txBox="1">
                <a:spLocks noRot="1" noChangeAspect="1" noMove="1" noResize="1" noEditPoints="1" noAdjustHandles="1" noChangeArrowheads="1" noChangeShapeType="1" noTextEdit="1"/>
              </p:cNvSpPr>
              <p:nvPr/>
            </p:nvSpPr>
            <p:spPr>
              <a:xfrm>
                <a:off x="800840" y="1087399"/>
                <a:ext cx="6416924" cy="1318521"/>
              </a:xfrm>
              <a:prstGeom prst="rect">
                <a:avLst/>
              </a:prstGeom>
              <a:blipFill rotWithShape="1">
                <a:blip r:embed="rId1"/>
                <a:stretch>
                  <a:fillRect l="-2" t="-21" r="6" b="41"/>
                </a:stretch>
              </a:blipFill>
              <a:ln>
                <a:noFill/>
              </a:ln>
            </p:spPr>
            <p:txBody>
              <a:bodyPr/>
              <a:lstStyle/>
              <a:p>
                <a:r>
                  <a:rPr lang="en-US" altLang="en-US">
                    <a:noFill/>
                  </a:rPr>
                  <a:t> </a:t>
                </a:r>
              </a:p>
            </p:txBody>
          </p:sp>
        </mc:Fallback>
      </mc:AlternateContent>
      <p:sp>
        <p:nvSpPr>
          <p:cNvPr id="1318" name="Google Shape;1318;p55"/>
          <p:cNvSpPr txBox="1"/>
          <p:nvPr/>
        </p:nvSpPr>
        <p:spPr>
          <a:xfrm>
            <a:off x="366125" y="3217145"/>
            <a:ext cx="23241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2"/>
                </a:solidFill>
                <a:latin typeface="Raleway"/>
                <a:ea typeface="Raleway"/>
                <a:cs typeface="Raleway"/>
                <a:sym typeface="Raleway"/>
              </a:rPr>
              <a:t>Venus is the second planet from the Sun</a:t>
            </a:r>
            <a:endParaRPr sz="1600">
              <a:solidFill>
                <a:schemeClr val="dk2"/>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55"/>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Chứng minh:</a:t>
            </a:r>
            <a:endParaRPr lang="en-GB" dirty="0"/>
          </a:p>
        </p:txBody>
      </p:sp>
      <mc:AlternateContent xmlns:mc="http://schemas.openxmlformats.org/markup-compatibility/2006">
        <mc:Choice xmlns:a14="http://schemas.microsoft.com/office/drawing/2010/main" Requires="a14">
          <p:sp>
            <p:nvSpPr>
              <p:cNvPr id="1316" name="Google Shape;1316;p55"/>
              <p:cNvSpPr txBox="1"/>
              <p:nvPr/>
            </p:nvSpPr>
            <p:spPr>
              <a:xfrm>
                <a:off x="800840" y="1087399"/>
                <a:ext cx="6416924" cy="2129746"/>
              </a:xfrm>
              <a:prstGeom prst="rect">
                <a:avLst/>
              </a:prstGeom>
              <a:noFill/>
              <a:ln>
                <a:noFill/>
              </a:ln>
            </p:spPr>
            <p:txBody>
              <a:bodyPr spcFirstLastPara="1" wrap="square" lIns="91425" tIns="91425" rIns="91425" bIns="91425" anchor="t" anchorCtr="0">
                <a:noAutofit/>
              </a:bodyPr>
              <a:lstStyle/>
              <a:p>
                <a:r>
                  <a:rPr lang="en-US" dirty="0" err="1"/>
                  <a:t>Tất</a:t>
                </a:r>
                <a:r>
                  <a:rPr lang="en-US" dirty="0"/>
                  <a:t> </a:t>
                </a:r>
                <a:r>
                  <a:rPr lang="en-US" dirty="0" err="1"/>
                  <a:t>cả</a:t>
                </a:r>
                <a:r>
                  <a:rPr lang="en-US" dirty="0"/>
                  <a:t> </a:t>
                </a:r>
                <a:r>
                  <a:rPr lang="en-US" dirty="0" err="1"/>
                  <a:t>các</a:t>
                </a:r>
                <a:r>
                  <a:rPr lang="en-US" dirty="0"/>
                  <a:t> </a:t>
                </a:r>
                <a:r>
                  <a:rPr lang="en-US" dirty="0" err="1"/>
                  <a:t>điểm</a:t>
                </a:r>
                <a:r>
                  <a:rPr lang="en-US" dirty="0"/>
                  <a:t> </a:t>
                </a:r>
                <a:r>
                  <a:rPr lang="en-US" dirty="0" err="1"/>
                  <a:t>tìm</a:t>
                </a:r>
                <a:r>
                  <a:rPr lang="en-US" dirty="0"/>
                  <a:t> </a:t>
                </a:r>
                <a:r>
                  <a:rPr lang="en-US" dirty="0" err="1"/>
                  <a:t>kiếm</a:t>
                </a:r>
                <a:r>
                  <a:rPr lang="en-US" dirty="0"/>
                  <a:t> </a:t>
                </a:r>
                <a:r>
                  <a:rPr lang="en-US" dirty="0" err="1"/>
                  <a:t>có</a:t>
                </a:r>
                <a:r>
                  <a:rPr lang="en-US" dirty="0"/>
                  <a:t> </a:t>
                </a:r>
                <a:r>
                  <a:rPr lang="en-US" dirty="0" err="1"/>
                  <a:t>giá</a:t>
                </a:r>
                <a:r>
                  <a:rPr lang="en-US" dirty="0"/>
                  <a:t> </a:t>
                </a:r>
                <a:r>
                  <a:rPr lang="en-US" dirty="0" err="1"/>
                  <a:t>trị</a:t>
                </a:r>
                <a:r>
                  <a:rPr lang="en-US" dirty="0"/>
                  <a:t>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𝑡𝑟𝑜𝑛𝑔</m:t>
                    </m:r>
                    <m:r>
                      <a:rPr lang="en-US" i="1">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 ..., </m:t>
                    </m:r>
                    <m:r>
                      <a:rPr lang="en-US" i="1">
                        <a:latin typeface="Cambria Math" panose="02040503050406030204" pitchFamily="18" charset="0"/>
                      </a:rPr>
                      <m:t>2</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oMath>
                </a14:m>
                <a:r>
                  <a:rPr lang="en-US" dirty="0"/>
                  <a:t> </a:t>
                </a:r>
                <a:r>
                  <a:rPr lang="en-US" dirty="0" err="1"/>
                  <a:t>ngụ</a:t>
                </a:r>
                <a:r>
                  <a:rPr lang="en-US" dirty="0"/>
                  <a:t> ý </a:t>
                </a:r>
                <a:r>
                  <a:rPr lang="en-US" dirty="0" err="1"/>
                  <a:t>rằng</a:t>
                </a:r>
                <a:r>
                  <a:rPr lang="en-US" dirty="0"/>
                  <a:t> </a:t>
                </a:r>
                <a:r>
                  <a:rPr lang="en-US" dirty="0" err="1"/>
                  <a:t>số</a:t>
                </a:r>
                <a:r>
                  <a:rPr lang="en-US" dirty="0"/>
                  <a:t> </a:t>
                </a:r>
                <a:r>
                  <a:rPr lang="en-US" dirty="0" err="1"/>
                  <a:t>lượng</a:t>
                </a:r>
                <a:r>
                  <a:rPr lang="en-US" dirty="0"/>
                  <a:t> </a:t>
                </a:r>
                <a:r>
                  <a:rPr lang="en-US" dirty="0" err="1"/>
                  <a:t>các</a:t>
                </a:r>
                <a:r>
                  <a:rPr lang="en-US" dirty="0"/>
                  <a:t> </a:t>
                </a:r>
                <a:r>
                  <a:rPr lang="en-US" dirty="0" err="1"/>
                  <a:t>giải</a:t>
                </a:r>
                <a:r>
                  <a:rPr lang="en-US" dirty="0"/>
                  <a:t> </a:t>
                </a:r>
                <a:r>
                  <a:rPr lang="en-US" dirty="0" err="1"/>
                  <a:t>pháp</a:t>
                </a:r>
                <a:r>
                  <a:rPr lang="en-US" dirty="0"/>
                  <a:t> </a:t>
                </a:r>
                <a:r>
                  <a:rPr lang="en-US" dirty="0" err="1"/>
                  <a:t>đánh</a:t>
                </a:r>
                <a:r>
                  <a:rPr lang="en-US" dirty="0"/>
                  <a:t> </a:t>
                </a:r>
                <a:r>
                  <a:rPr lang="en-US" dirty="0" err="1"/>
                  <a:t>đổi</a:t>
                </a:r>
                <a:r>
                  <a:rPr lang="en-US" dirty="0"/>
                  <a:t> </a:t>
                </a:r>
                <a:r>
                  <a:rPr lang="en-US" dirty="0" err="1"/>
                  <a:t>là</a:t>
                </a:r>
                <a:r>
                  <a:rPr lang="en-US" dirty="0"/>
                  <a:t> </a:t>
                </a:r>
                <a:r>
                  <a:rPr lang="en-US" dirty="0" err="1"/>
                  <a:t>tối</a:t>
                </a:r>
                <a:r>
                  <a:rPr lang="en-US" dirty="0"/>
                  <a:t> </a:t>
                </a:r>
                <a:r>
                  <a:rPr lang="en-US" dirty="0" err="1"/>
                  <a:t>đa</a:t>
                </a:r>
                <a:r>
                  <a:rPr lang="en-US" dirty="0"/>
                  <a:t> 2n </a:t>
                </a:r>
                <a:r>
                  <a:rPr lang="en-US" dirty="0" err="1"/>
                  <a:t>và</a:t>
                </a:r>
                <a:r>
                  <a:rPr lang="en-US" dirty="0"/>
                  <a:t> </a:t>
                </a:r>
                <a:r>
                  <a:rPr lang="en-US" dirty="0" err="1"/>
                  <a:t>kích</a:t>
                </a:r>
                <a:r>
                  <a:rPr lang="en-US" dirty="0"/>
                  <a:t> </a:t>
                </a:r>
                <a:r>
                  <a:rPr lang="en-US" dirty="0" err="1"/>
                  <a:t>thước</a:t>
                </a:r>
                <a:r>
                  <a:rPr lang="en-US" dirty="0"/>
                  <a:t> </a:t>
                </a:r>
                <a:r>
                  <a:rPr lang="en-US" dirty="0" err="1"/>
                  <a:t>dân</a:t>
                </a:r>
                <a:r>
                  <a:rPr lang="en-US" dirty="0"/>
                  <a:t> </a:t>
                </a:r>
                <a:r>
                  <a:rPr lang="en-US" dirty="0" err="1"/>
                  <a:t>số</a:t>
                </a:r>
                <a:r>
                  <a:rPr lang="en-US" dirty="0"/>
                  <a:t> </a:t>
                </a:r>
                <a:r>
                  <a:rPr lang="en-US" dirty="0" err="1"/>
                  <a:t>luôn</a:t>
                </a:r>
                <a:r>
                  <a:rPr lang="en-US" dirty="0"/>
                  <a:t> </a:t>
                </a:r>
                <a:r>
                  <a:rPr lang="en-US" dirty="0" err="1"/>
                  <a:t>nhỏ</a:t>
                </a:r>
                <a:r>
                  <a:rPr lang="en-US" dirty="0"/>
                  <a:t> </a:t>
                </a:r>
                <a:r>
                  <a:rPr lang="en-US" dirty="0" err="1"/>
                  <a:t>hơn</a:t>
                </a:r>
                <a:r>
                  <a:rPr lang="en-US" dirty="0"/>
                  <a:t> </a:t>
                </a:r>
                <a:r>
                  <a:rPr lang="en-US" dirty="0" err="1"/>
                  <a:t>hoặc</a:t>
                </a:r>
                <a:r>
                  <a:rPr lang="en-US" dirty="0"/>
                  <a:t> </a:t>
                </a:r>
                <a:r>
                  <a:rPr lang="en-US" dirty="0" err="1"/>
                  <a:t>bằng</a:t>
                </a:r>
                <a:r>
                  <a:rPr lang="en-US" dirty="0"/>
                  <a:t>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en-US" dirty="0" err="1"/>
                  <a:t>Chúng</a:t>
                </a:r>
                <a:r>
                  <a:rPr lang="en-US" dirty="0"/>
                  <a:t> ta </a:t>
                </a:r>
                <a:r>
                  <a:rPr lang="en-US" dirty="0" err="1"/>
                  <a:t>xem</a:t>
                </a:r>
                <a:r>
                  <a:rPr lang="en-US" dirty="0"/>
                  <a:t> </a:t>
                </a:r>
                <a:r>
                  <a:rPr lang="en-US" dirty="0" err="1"/>
                  <a:t>xét</a:t>
                </a:r>
                <a:r>
                  <a:rPr lang="en-US" dirty="0"/>
                  <a:t> 2 </a:t>
                </a:r>
                <a:r>
                  <a:rPr lang="en-US" dirty="0" err="1"/>
                  <a:t>trường</a:t>
                </a:r>
                <a:r>
                  <a:rPr lang="en-US" dirty="0"/>
                  <a:t> </a:t>
                </a:r>
                <a:r>
                  <a:rPr lang="en-US" dirty="0" err="1"/>
                  <a:t>hợp</a:t>
                </a:r>
                <a:r>
                  <a:rPr lang="en-US" dirty="0"/>
                  <a:t>. </a:t>
                </a:r>
                <a:r>
                  <a:rPr lang="en-US" dirty="0" err="1"/>
                  <a:t>Trước</a:t>
                </a:r>
                <a:r>
                  <a:rPr lang="en-US" dirty="0"/>
                  <a:t> </a:t>
                </a:r>
                <a:r>
                  <a:rPr lang="en-US" dirty="0" err="1"/>
                  <a:t>hết</a:t>
                </a:r>
                <a:r>
                  <a:rPr lang="en-US" dirty="0"/>
                  <a:t> </a:t>
                </a:r>
                <a:r>
                  <a:rPr lang="en-US" dirty="0" err="1"/>
                  <a:t>giả</a:t>
                </a:r>
                <a:r>
                  <a:rPr lang="en-US" dirty="0"/>
                  <a:t> </a:t>
                </a:r>
                <a:r>
                  <a:rPr lang="en-US" dirty="0" err="1"/>
                  <a:t>sử</a:t>
                </a:r>
                <a:r>
                  <a:rPr lang="en-US" dirty="0"/>
                  <a:t> </a:t>
                </a:r>
                <a:r>
                  <a:rPr lang="en-US" dirty="0" err="1"/>
                  <a:t>rằng</a:t>
                </a:r>
                <a:r>
                  <a:rPr lang="en-US" dirty="0"/>
                  <a:t> 0 ≤ C ≤ n-1. Khi </a:t>
                </a:r>
                <a:r>
                  <a:rPr lang="en-US" dirty="0" err="1"/>
                  <a:t>đó</a:t>
                </a:r>
                <a:r>
                  <a:rPr lang="en-US" dirty="0"/>
                  <a:t> </a:t>
                </a:r>
                <a:r>
                  <a:rPr lang="en-US" dirty="0" err="1"/>
                  <a:t>giải</a:t>
                </a:r>
                <a:r>
                  <a:rPr lang="en-US" dirty="0"/>
                  <a:t> </a:t>
                </a:r>
                <a:r>
                  <a:rPr lang="en-US" dirty="0" err="1"/>
                  <a:t>pháp</a:t>
                </a:r>
                <a:r>
                  <a:rPr lang="en-US" dirty="0"/>
                  <a:t> </a:t>
                </a:r>
                <a:r>
                  <a:rPr lang="en-US" dirty="0" err="1"/>
                  <a:t>tối</a:t>
                </a:r>
                <a:r>
                  <a:rPr lang="en-US" dirty="0"/>
                  <a:t> </a:t>
                </a:r>
                <a:r>
                  <a:rPr lang="en-US" dirty="0" err="1"/>
                  <a:t>ưu</a:t>
                </a:r>
                <a:r>
                  <a:rPr lang="en-US" dirty="0"/>
                  <a:t> </a:t>
                </a:r>
                <a:r>
                  <a:rPr lang="en-US" dirty="0" err="1"/>
                  <a:t>chọn</a:t>
                </a:r>
                <a:r>
                  <a:rPr lang="en-US" dirty="0"/>
                  <a:t> </a:t>
                </a:r>
                <a:r>
                  <a:rPr lang="en-US" dirty="0" err="1"/>
                  <a:t>chính</a:t>
                </a:r>
                <a:r>
                  <a:rPr lang="en-US" dirty="0"/>
                  <a:t> </a:t>
                </a:r>
                <a:r>
                  <a:rPr lang="en-US" dirty="0" err="1"/>
                  <a:t>xác</a:t>
                </a:r>
                <a:r>
                  <a:rPr lang="en-US" dirty="0"/>
                  <a:t> C </a:t>
                </a:r>
                <a:r>
                  <a:rPr lang="en-US" dirty="0" err="1"/>
                  <a:t>mục</a:t>
                </a:r>
                <a:r>
                  <a:rPr lang="en-US" dirty="0"/>
                  <a:t> </a:t>
                </a:r>
                <a:r>
                  <a:rPr lang="en-US" dirty="0" err="1"/>
                  <a:t>từ</a:t>
                </a:r>
                <a:r>
                  <a:rPr lang="en-US" dirty="0"/>
                  <a:t> </a:t>
                </a:r>
                <a:r>
                  <a:rPr lang="en-US" dirty="0" err="1"/>
                  <a:t>tập</a:t>
                </a:r>
                <a:r>
                  <a:rPr lang="en-US" dirty="0"/>
                  <a:t> </a:t>
                </a:r>
                <a:r>
                  <a:rPr lang="en-US" dirty="0" err="1"/>
                  <a:t>hợp</a:t>
                </a:r>
                <a:r>
                  <a:rPr lang="en-US" dirty="0"/>
                  <a:t> n-1 </a:t>
                </a:r>
                <a:r>
                  <a:rPr lang="en-US" dirty="0" err="1"/>
                  <a:t>mục</a:t>
                </a:r>
                <a:r>
                  <a:rPr lang="en-US" dirty="0"/>
                  <a:t> </a:t>
                </a:r>
                <a:r>
                  <a:rPr lang="en-US" dirty="0" err="1"/>
                  <a:t>đầu</a:t>
                </a:r>
                <a:r>
                  <a:rPr lang="en-US" dirty="0"/>
                  <a:t> </a:t>
                </a:r>
                <a:r>
                  <a:rPr lang="en-US" dirty="0" err="1"/>
                  <a:t>tiên</a:t>
                </a:r>
                <a:r>
                  <a:rPr lang="en-US" dirty="0"/>
                  <a:t>. </a:t>
                </a:r>
                <a:r>
                  <a:rPr lang="en-US" dirty="0" err="1"/>
                  <a:t>Vì</a:t>
                </a:r>
                <a:r>
                  <a:rPr lang="en-US" dirty="0"/>
                  <a:t> δ ≥ n </a:t>
                </a:r>
                <a:r>
                  <a:rPr lang="en-US" dirty="0" err="1"/>
                  <a:t>nên</a:t>
                </a:r>
                <a:r>
                  <a:rPr lang="en-US" dirty="0"/>
                  <a:t> </a:t>
                </a:r>
                <a:r>
                  <a:rPr lang="en-US" dirty="0" err="1"/>
                  <a:t>các</a:t>
                </a:r>
                <a:r>
                  <a:rPr lang="en-US" dirty="0"/>
                  <a:t> </a:t>
                </a:r>
                <a:r>
                  <a:rPr lang="en-US" dirty="0" err="1"/>
                  <a:t>điểm</a:t>
                </a:r>
                <a:r>
                  <a:rPr lang="en-US" dirty="0"/>
                  <a:t> </a:t>
                </a:r>
                <a:r>
                  <a:rPr lang="en-US" dirty="0" err="1"/>
                  <a:t>tìm</a:t>
                </a:r>
                <a:r>
                  <a:rPr lang="en-US" dirty="0"/>
                  <a:t> </a:t>
                </a:r>
                <a:r>
                  <a:rPr lang="en-US" dirty="0" err="1"/>
                  <a:t>kiếm</a:t>
                </a:r>
                <a:r>
                  <a:rPr lang="en-US" dirty="0"/>
                  <a:t> </a:t>
                </a:r>
                <a:r>
                  <a:rPr lang="en-US" dirty="0" err="1"/>
                  <a:t>với</a:t>
                </a:r>
                <a:r>
                  <a:rPr lang="en-US" dirty="0"/>
                  <a:t> </a:t>
                </a:r>
                <a:r>
                  <a:rPr lang="en-US" dirty="0" err="1"/>
                  <a:t>giá</a:t>
                </a:r>
                <a:r>
                  <a:rPr lang="en-US" dirty="0"/>
                  <a:t> </a:t>
                </a:r>
                <a:r>
                  <a:rPr lang="en-US" dirty="0" err="1"/>
                  <a:t>trị</a:t>
                </a:r>
                <a:r>
                  <a:rPr lang="en-US" dirty="0"/>
                  <a:t> p(x) </a:t>
                </a:r>
                <a:r>
                  <a:rPr lang="en-US" dirty="0" err="1"/>
                  <a:t>khác</a:t>
                </a:r>
                <a:r>
                  <a:rPr lang="en-US" dirty="0"/>
                  <a:t> </a:t>
                </a:r>
                <a:r>
                  <a:rPr lang="en-US" dirty="0" err="1"/>
                  <a:t>nhau</a:t>
                </a:r>
                <a:r>
                  <a:rPr lang="en-US" dirty="0"/>
                  <a:t> </a:t>
                </a:r>
                <a:r>
                  <a:rPr lang="en-US" dirty="0" err="1"/>
                  <a:t>trong</a:t>
                </a: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oMath>
                </a14:m>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Cụ</a:t>
                </a:r>
                <a:r>
                  <a:rPr lang="en-US" dirty="0"/>
                  <a:t> </a:t>
                </a:r>
                <a:r>
                  <a:rPr lang="en-US" dirty="0" err="1"/>
                  <a:t>thể</a:t>
                </a:r>
                <a:r>
                  <a:rPr lang="en-US" dirty="0"/>
                  <a:t>, </a:t>
                </a:r>
                <a:r>
                  <a:rPr lang="en-US" dirty="0" err="1"/>
                  <a:t>mọi</a:t>
                </a:r>
                <a:r>
                  <a:rPr lang="en-US" dirty="0"/>
                  <a:t> </a:t>
                </a:r>
                <a:r>
                  <a:rPr lang="en-US" dirty="0" err="1"/>
                  <a:t>giải</a:t>
                </a:r>
                <a:r>
                  <a:rPr lang="en-US" dirty="0"/>
                  <a:t> </a:t>
                </a:r>
                <a:r>
                  <a:rPr lang="en-US" dirty="0" err="1"/>
                  <a:t>pháp</a:t>
                </a:r>
                <a:r>
                  <a:rPr lang="en-US" dirty="0"/>
                  <a:t> </a:t>
                </a:r>
                <a:r>
                  <a:rPr lang="en-US" dirty="0" err="1"/>
                  <a:t>hợp</a:t>
                </a:r>
                <a:r>
                  <a:rPr lang="en-US" dirty="0"/>
                  <a:t> </a:t>
                </a:r>
                <a:r>
                  <a:rPr lang="en-US" dirty="0" err="1"/>
                  <a:t>lệ</a:t>
                </a:r>
                <a:r>
                  <a:rPr lang="en-US" dirty="0"/>
                  <a:t> x </a:t>
                </a:r>
                <a:r>
                  <a:rPr lang="en-US" dirty="0" err="1"/>
                  <a:t>có</a:t>
                </a:r>
                <a:r>
                  <a:rPr lang="en-US" dirty="0"/>
                  <a:t> </a:t>
                </a:r>
                <a:r>
                  <a:rPr lang="en-US" dirty="0" err="1"/>
                  <a:t>lợi</a:t>
                </a:r>
                <a:r>
                  <a:rPr lang="en-US" dirty="0"/>
                  <a:t> </a:t>
                </a:r>
                <a:r>
                  <a:rPr lang="en-US" dirty="0" err="1"/>
                  <a:t>ích</a:t>
                </a:r>
                <a:r>
                  <a:rPr lang="en-US" dirty="0"/>
                  <a:t> p(x) </a:t>
                </a:r>
                <a:r>
                  <a:rPr lang="en-US" dirty="0" err="1"/>
                  <a:t>trong</a:t>
                </a: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 </m:t>
                    </m:r>
                    <m:r>
                      <a:rPr lang="en-US" i="1">
                        <a:latin typeface="Cambria Math" panose="02040503050406030204" pitchFamily="18" charset="0"/>
                      </a:rPr>
                      <m:t>𝛿</m:t>
                    </m:r>
                    <m:r>
                      <a:rPr lang="en-US" i="1">
                        <a:latin typeface="Cambria Math" panose="02040503050406030204" pitchFamily="18" charset="0"/>
                      </a:rPr>
                      <m:t>, ... , </m:t>
                    </m:r>
                    <m:r>
                      <a:rPr lang="en-US" i="1">
                        <a:latin typeface="Cambria Math" panose="02040503050406030204" pitchFamily="18" charset="0"/>
                      </a:rPr>
                      <m:t>𝐶</m:t>
                    </m:r>
                    <m:r>
                      <a:rPr lang="en-US" i="1">
                        <a:latin typeface="Cambria Math" panose="02040503050406030204" pitchFamily="18" charset="0"/>
                      </a:rPr>
                      <m:t> + </m:t>
                    </m:r>
                    <m:r>
                      <a:rPr lang="en-US" i="1">
                        <a:latin typeface="Cambria Math" panose="02040503050406030204" pitchFamily="18" charset="0"/>
                      </a:rPr>
                      <m:t>𝛿</m:t>
                    </m:r>
                    <m:r>
                      <a:rPr lang="en-US" i="1">
                        <a:latin typeface="Cambria Math" panose="02040503050406030204" pitchFamily="18" charset="0"/>
                      </a:rPr>
                      <m:t>}. </m:t>
                    </m:r>
                  </m:oMath>
                </a14:m>
                <a:r>
                  <a:rPr lang="en-US" dirty="0" err="1"/>
                  <a:t>Nếu</a:t>
                </a:r>
                <a:r>
                  <a:rPr lang="en-US" dirty="0"/>
                  <a:t> MOEA </a:t>
                </a:r>
                <a:r>
                  <a:rPr lang="en-US" dirty="0" err="1"/>
                  <a:t>chưa</a:t>
                </a:r>
                <a:r>
                  <a:rPr lang="en-US" dirty="0"/>
                  <a:t> </a:t>
                </a:r>
                <a:r>
                  <a:rPr lang="en-US" dirty="0" err="1"/>
                  <a:t>sản</a:t>
                </a:r>
                <a:r>
                  <a:rPr lang="en-US" dirty="0"/>
                  <a:t> </a:t>
                </a:r>
                <a:r>
                  <a:rPr lang="en-US" dirty="0" err="1"/>
                  <a:t>sinh</a:t>
                </a:r>
                <a:r>
                  <a:rPr lang="en-US" dirty="0"/>
                  <a:t> </a:t>
                </a:r>
                <a:r>
                  <a:rPr lang="en-US" dirty="0" err="1"/>
                  <a:t>được</a:t>
                </a:r>
                <a:r>
                  <a:rPr lang="en-US" dirty="0"/>
                  <a:t> 1 </a:t>
                </a:r>
                <a:r>
                  <a:rPr lang="en-US" dirty="0" err="1"/>
                  <a:t>giải</a:t>
                </a:r>
                <a:r>
                  <a:rPr lang="en-US" dirty="0"/>
                  <a:t> x </a:t>
                </a:r>
                <a:r>
                  <a:rPr lang="en-US" dirty="0" err="1"/>
                  <a:t>với</a:t>
                </a:r>
                <a:r>
                  <a:rPr lang="en-US" dirty="0"/>
                  <a:t> p(x) </a:t>
                </a:r>
                <a:r>
                  <a:rPr lang="en-US" dirty="0" err="1"/>
                  <a:t>trong</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oMath>
                </a14:m>
                <a:r>
                  <a:rPr lang="en-US" dirty="0"/>
                  <a:t>, </a:t>
                </a:r>
                <a:r>
                  <a:rPr lang="en-US" dirty="0" err="1"/>
                  <a:t>kích</a:t>
                </a:r>
                <a:r>
                  <a:rPr lang="en-US" dirty="0"/>
                  <a:t> </a:t>
                </a:r>
                <a:r>
                  <a:rPr lang="en-US" dirty="0" err="1"/>
                  <a:t>thước</a:t>
                </a:r>
                <a:r>
                  <a:rPr lang="en-US" dirty="0"/>
                  <a:t> </a:t>
                </a:r>
                <a:r>
                  <a:rPr lang="en-US" dirty="0" err="1"/>
                  <a:t>dân</a:t>
                </a:r>
                <a:r>
                  <a:rPr lang="en-US" dirty="0"/>
                  <a:t> </a:t>
                </a:r>
                <a:r>
                  <a:rPr lang="en-US" dirty="0" err="1"/>
                  <a:t>số</a:t>
                </a:r>
                <a:r>
                  <a:rPr lang="en-US" dirty="0"/>
                  <a:t> </a:t>
                </a:r>
                <a:r>
                  <a:rPr lang="en-US" dirty="0" err="1"/>
                  <a:t>là</a:t>
                </a:r>
                <a:r>
                  <a:rPr lang="en-US" dirty="0"/>
                  <a:t> 1, </a:t>
                </a:r>
                <a:r>
                  <a:rPr lang="en-US" dirty="0" err="1"/>
                  <a:t>giải</a:t>
                </a:r>
                <a:r>
                  <a:rPr lang="en-US" dirty="0"/>
                  <a:t> </a:t>
                </a:r>
                <a:r>
                  <a:rPr lang="en-US" dirty="0" err="1"/>
                  <a:t>hiện</a:t>
                </a:r>
                <a:r>
                  <a:rPr lang="en-US" dirty="0"/>
                  <a:t> </a:t>
                </a:r>
                <a:r>
                  <a:rPr lang="en-US" dirty="0" err="1"/>
                  <a:t>tại</a:t>
                </a:r>
                <a:r>
                  <a:rPr lang="en-US" dirty="0"/>
                  <a:t> x </a:t>
                </a:r>
                <a:r>
                  <a:rPr lang="en-US" dirty="0" err="1"/>
                  <a:t>không</a:t>
                </a:r>
                <a:r>
                  <a:rPr lang="en-US" dirty="0"/>
                  <a:t> </a:t>
                </a:r>
                <a:r>
                  <a:rPr lang="en-US" dirty="0" err="1"/>
                  <a:t>hợp</a:t>
                </a:r>
                <a:r>
                  <a:rPr lang="en-US" dirty="0"/>
                  <a:t> </a:t>
                </a:r>
                <a:r>
                  <a:rPr lang="en-US" dirty="0" err="1"/>
                  <a:t>lệ</a:t>
                </a:r>
                <a:r>
                  <a:rPr lang="en-US" dirty="0"/>
                  <a:t> </a:t>
                </a:r>
                <a:r>
                  <a:rPr lang="en-US" dirty="0" err="1"/>
                  <a:t>và</a:t>
                </a:r>
                <a:r>
                  <a:rPr lang="en-US" dirty="0"/>
                  <a:t> (1+1) EA </a:t>
                </a:r>
                <a:r>
                  <a:rPr lang="en-US" dirty="0" err="1"/>
                  <a:t>được</a:t>
                </a:r>
                <a:r>
                  <a:rPr lang="en-US" dirty="0"/>
                  <a:t> </a:t>
                </a:r>
                <a:r>
                  <a:rPr lang="en-US" dirty="0" err="1"/>
                  <a:t>triển</a:t>
                </a:r>
                <a:r>
                  <a:rPr lang="en-US" dirty="0"/>
                  <a:t> </a:t>
                </a:r>
                <a:r>
                  <a:rPr lang="en-US" dirty="0" err="1"/>
                  <a:t>khai</a:t>
                </a:r>
                <a:r>
                  <a:rPr lang="en-US" dirty="0"/>
                  <a:t> </a:t>
                </a:r>
                <a:r>
                  <a:rPr lang="en-US" dirty="0" err="1"/>
                  <a:t>để</a:t>
                </a:r>
                <a:r>
                  <a:rPr lang="en-US" dirty="0"/>
                  <a:t> </a:t>
                </a:r>
                <a:r>
                  <a:rPr lang="en-US" dirty="0" err="1"/>
                  <a:t>tạo</a:t>
                </a:r>
                <a:r>
                  <a:rPr lang="en-US" dirty="0"/>
                  <a:t> </a:t>
                </a:r>
                <a:r>
                  <a:rPr lang="en-US" dirty="0" err="1"/>
                  <a:t>ra</a:t>
                </a:r>
                <a:r>
                  <a:rPr lang="en-US" dirty="0"/>
                  <a:t> 1 </a:t>
                </a:r>
                <a:r>
                  <a:rPr lang="en-US" dirty="0" err="1"/>
                  <a:t>giải</a:t>
                </a:r>
                <a:r>
                  <a:rPr lang="en-US" dirty="0"/>
                  <a:t> </a:t>
                </a:r>
                <a:r>
                  <a:rPr lang="en-US" dirty="0" err="1"/>
                  <a:t>hợp</a:t>
                </a:r>
                <a:r>
                  <a:rPr lang="en-US" dirty="0"/>
                  <a:t> </a:t>
                </a:r>
                <a:r>
                  <a:rPr lang="en-US" dirty="0" err="1"/>
                  <a:t>lệ</a:t>
                </a:r>
                <a:r>
                  <a:rPr lang="en-US" dirty="0"/>
                  <a:t>...</a:t>
                </a:r>
                <a:endParaRPr lang="vi-VN" dirty="0"/>
              </a:p>
            </p:txBody>
          </p:sp>
        </mc:Choice>
        <mc:Fallback>
          <p:sp>
            <p:nvSpPr>
              <p:cNvPr id="1316" name="Google Shape;1316;p55"/>
              <p:cNvSpPr txBox="1">
                <a:spLocks noRot="1" noChangeAspect="1" noMove="1" noResize="1" noEditPoints="1" noAdjustHandles="1" noChangeArrowheads="1" noChangeShapeType="1" noTextEdit="1"/>
              </p:cNvSpPr>
              <p:nvPr/>
            </p:nvSpPr>
            <p:spPr>
              <a:xfrm>
                <a:off x="800840" y="1087399"/>
                <a:ext cx="6416924" cy="2129746"/>
              </a:xfrm>
              <a:prstGeom prst="rect">
                <a:avLst/>
              </a:prstGeom>
              <a:blipFill rotWithShape="1">
                <a:blip r:embed="rId1"/>
                <a:stretch>
                  <a:fillRect l="-2" t="-13" r="6" b="11"/>
                </a:stretch>
              </a:blipFill>
              <a:ln>
                <a:noFill/>
              </a:ln>
            </p:spPr>
            <p:txBody>
              <a:bodyPr/>
              <a:lstStyle/>
              <a:p>
                <a:r>
                  <a:rPr lang="en-US" altLang="en-US">
                    <a:noFill/>
                  </a:rPr>
                  <a:t> </a:t>
                </a:r>
              </a:p>
            </p:txBody>
          </p:sp>
        </mc:Fallback>
      </mc:AlternateContent>
      <p:sp>
        <p:nvSpPr>
          <p:cNvPr id="1318" name="Google Shape;1318;p55"/>
          <p:cNvSpPr txBox="1"/>
          <p:nvPr/>
        </p:nvSpPr>
        <p:spPr>
          <a:xfrm>
            <a:off x="366125" y="3217145"/>
            <a:ext cx="23241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2"/>
                </a:solidFill>
                <a:latin typeface="Raleway"/>
                <a:ea typeface="Raleway"/>
                <a:cs typeface="Raleway"/>
                <a:sym typeface="Raleway"/>
              </a:rPr>
              <a:t>Venus is the second planet from the Sun</a:t>
            </a:r>
            <a:endParaRPr sz="1600">
              <a:solidFill>
                <a:schemeClr val="dk2"/>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55"/>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Định nghĩa 3:</a:t>
            </a:r>
            <a:endParaRPr lang="en-GB" dirty="0"/>
          </a:p>
        </p:txBody>
      </p:sp>
      <mc:AlternateContent xmlns:mc="http://schemas.openxmlformats.org/markup-compatibility/2006">
        <mc:Choice xmlns:a14="http://schemas.microsoft.com/office/drawing/2010/main" Requires="a14">
          <p:sp>
            <p:nvSpPr>
              <p:cNvPr id="1316" name="Google Shape;1316;p55"/>
              <p:cNvSpPr txBox="1"/>
              <p:nvPr/>
            </p:nvSpPr>
            <p:spPr>
              <a:xfrm>
                <a:off x="800840" y="1087399"/>
                <a:ext cx="6416924" cy="3229768"/>
              </a:xfrm>
              <a:prstGeom prst="rect">
                <a:avLst/>
              </a:prstGeom>
              <a:noFill/>
              <a:ln>
                <a:noFill/>
              </a:ln>
            </p:spPr>
            <p:txBody>
              <a:bodyPr spcFirstLastPara="1" wrap="square" lIns="91425" tIns="91425" rIns="91425" bIns="91425" anchor="t" anchorCtr="0">
                <a:noAutofit/>
              </a:bodyPr>
              <a:lstStyle/>
              <a:p>
                <a:r>
                  <a:rPr lang="vi-VN" dirty="0"/>
                  <a:t>Bắt đầu từ dân số tối ưu cho bài toán T, </a:t>
                </a:r>
                <a14:m>
                  <m:oMath xmlns:m="http://schemas.openxmlformats.org/officeDocument/2006/math">
                    <m:r>
                      <a:rPr lang="vi-VN" b="1" i="1">
                        <a:latin typeface="Cambria Math" panose="02040503050406030204" pitchFamily="18" charset="0"/>
                      </a:rPr>
                      <m:t>𝑪</m:t>
                    </m:r>
                    <m:r>
                      <a:rPr lang="vi-VN" b="1" i="1">
                        <a:latin typeface="Cambria Math" panose="02040503050406030204" pitchFamily="18" charset="0"/>
                      </a:rPr>
                      <m:t> = </m:t>
                    </m:r>
                    <m:r>
                      <a:rPr lang="vi-VN" b="1" i="1">
                        <a:latin typeface="Cambria Math" panose="02040503050406030204" pitchFamily="18" charset="0"/>
                      </a:rPr>
                      <m:t>𝟎</m:t>
                    </m:r>
                    <m:r>
                      <a:rPr lang="vi-VN" b="1" i="1">
                        <a:latin typeface="Cambria Math" panose="02040503050406030204" pitchFamily="18" charset="0"/>
                      </a:rPr>
                      <m:t>.</m:t>
                    </m:r>
                    <m:r>
                      <a:rPr lang="vi-VN" b="1" i="1">
                        <a:latin typeface="Cambria Math" panose="02040503050406030204" pitchFamily="18" charset="0"/>
                      </a:rPr>
                      <m:t>𝟕𝟓</m:t>
                    </m:r>
                    <m:r>
                      <a:rPr lang="vi-VN" b="1" i="1">
                        <a:latin typeface="Cambria Math" panose="02040503050406030204" pitchFamily="18" charset="0"/>
                      </a:rPr>
                      <m:t>𝒏</m:t>
                    </m:r>
                    <m:r>
                      <a:rPr lang="vi-VN" b="1" i="1">
                        <a:latin typeface="Cambria Math" panose="02040503050406030204" pitchFamily="18" charset="0"/>
                      </a:rPr>
                      <m:t> </m:t>
                    </m:r>
                    <m:r>
                      <a:rPr lang="vi-VN" b="1" i="1">
                        <a:latin typeface="Cambria Math" panose="02040503050406030204" pitchFamily="18" charset="0"/>
                      </a:rPr>
                      <m:t>𝒗</m:t>
                    </m:r>
                    <m:r>
                      <a:rPr lang="vi-VN" b="1" i="1">
                        <a:latin typeface="Cambria Math" panose="02040503050406030204" pitchFamily="18" charset="0"/>
                      </a:rPr>
                      <m:t>à </m:t>
                    </m:r>
                    <m:r>
                      <a:rPr lang="vi-VN" b="1" i="1">
                        <a:latin typeface="Cambria Math" panose="02040503050406030204" pitchFamily="18" charset="0"/>
                      </a:rPr>
                      <m:t>𝜹</m:t>
                    </m:r>
                    <m:r>
                      <a:rPr lang="vi-VN" b="1" i="1">
                        <a:latin typeface="Cambria Math" panose="02040503050406030204" pitchFamily="18" charset="0"/>
                      </a:rPr>
                      <m:t> = </m:t>
                    </m:r>
                    <m:r>
                      <a:rPr lang="vi-VN" b="1" i="1">
                        <a:latin typeface="Cambria Math" panose="02040503050406030204" pitchFamily="18" charset="0"/>
                      </a:rPr>
                      <m:t>𝟎</m:t>
                    </m:r>
                    <m:r>
                      <a:rPr lang="vi-VN" b="1" i="1">
                        <a:latin typeface="Cambria Math" panose="02040503050406030204" pitchFamily="18" charset="0"/>
                      </a:rPr>
                      <m:t>.</m:t>
                    </m:r>
                    <m:r>
                      <a:rPr lang="vi-VN" b="1" i="1">
                        <a:latin typeface="Cambria Math" panose="02040503050406030204" pitchFamily="18" charset="0"/>
                      </a:rPr>
                      <m:t>𝟐𝟓</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oMath>
                </a14:m>
                <a:r>
                  <a:rPr lang="vi-VN" dirty="0"/>
                  <a:t>, thời gian cho đến khi MOEA và MOEAD sản sinh ra giải pháp mới được chấp nhận sau khi thay đổi dung lượng sang </a:t>
                </a:r>
                <a14:m>
                  <m:oMath xmlns:m="http://schemas.openxmlformats.org/officeDocument/2006/math">
                    <m:r>
                      <a:rPr lang="vi-VN" b="1" i="1">
                        <a:latin typeface="Cambria Math" panose="02040503050406030204" pitchFamily="18" charset="0"/>
                      </a:rPr>
                      <m:t>𝑪</m:t>
                    </m:r>
                    <m:r>
                      <a:rPr lang="vi-VN" b="1" i="1">
                        <a:latin typeface="Cambria Math" panose="02040503050406030204" pitchFamily="18" charset="0"/>
                      </a:rPr>
                      <m:t>∗ = </m:t>
                    </m:r>
                    <m:r>
                      <a:rPr lang="vi-VN" b="1" i="1">
                        <a:latin typeface="Cambria Math" panose="02040503050406030204" pitchFamily="18" charset="0"/>
                      </a:rPr>
                      <m:t>𝒏</m:t>
                    </m:r>
                  </m:oMath>
                </a14:m>
                <a:r>
                  <a:rPr lang="vi-VN" dirty="0"/>
                  <a:t> là ít nhất e^n/4 với xác suất </a:t>
                </a:r>
                <a14:m>
                  <m:oMath xmlns:m="http://schemas.openxmlformats.org/officeDocument/2006/math">
                    <m:r>
                      <a:rPr lang="vi-VN" b="1" i="1">
                        <a:latin typeface="Cambria Math" panose="02040503050406030204" pitchFamily="18" charset="0"/>
                      </a:rPr>
                      <m:t>𝟏</m:t>
                    </m:r>
                    <m:r>
                      <a:rPr lang="vi-VN" b="1" i="1">
                        <a:latin typeface="Cambria Math" panose="02040503050406030204" pitchFamily="18" charset="0"/>
                      </a:rPr>
                      <m:t> − </m:t>
                    </m:r>
                    <m:r>
                      <a:rPr lang="vi-VN" b="1" i="1">
                        <a:latin typeface="Cambria Math" panose="02040503050406030204" pitchFamily="18" charset="0"/>
                      </a:rPr>
                      <m:t>𝒆</m:t>
                    </m:r>
                    <m:r>
                      <a:rPr lang="vi-VN" b="1" i="1">
                        <a:latin typeface="Cambria Math" panose="02040503050406030204" pitchFamily="18" charset="0"/>
                      </a:rPr>
                      <m:t>^−</m:t>
                    </m:r>
                    <m:r>
                      <a:rPr lang="vi-VN" b="1" i="1">
                        <a:latin typeface="Cambria Math" panose="02040503050406030204" pitchFamily="18" charset="0"/>
                      </a:rPr>
                      <m:t>𝒏</m:t>
                    </m:r>
                    <m:r>
                      <a:rPr lang="vi-VN" b="1" i="1">
                        <a:latin typeface="Cambria Math" panose="02040503050406030204" pitchFamily="18" charset="0"/>
                      </a:rPr>
                      <m:t>/</m:t>
                    </m:r>
                    <m:r>
                      <a:rPr lang="vi-VN" b="1" i="1">
                        <a:latin typeface="Cambria Math" panose="02040503050406030204" pitchFamily="18" charset="0"/>
                      </a:rPr>
                      <m:t>𝟒</m:t>
                    </m:r>
                    <m:r>
                      <a:rPr lang="vi-VN" b="1" i="1">
                        <a:latin typeface="Cambria Math" panose="02040503050406030204" pitchFamily="18" charset="0"/>
                      </a:rPr>
                      <m:t>.</m:t>
                    </m:r>
                  </m:oMath>
                </a14:m>
                <a:endParaRPr lang="vi-VN" b="1" dirty="0"/>
              </a:p>
              <a:p>
                <a:r>
                  <a:rPr lang="vi-VN" dirty="0"/>
                  <a:t>Chứng minh: Thay đổi giới hạn thành </a:t>
                </a:r>
                <a14:m>
                  <m:oMath xmlns:m="http://schemas.openxmlformats.org/officeDocument/2006/math">
                    <m:r>
                      <a:rPr lang="vi-VN" b="1" i="1">
                        <a:latin typeface="Cambria Math" panose="02040503050406030204" pitchFamily="18" charset="0"/>
                      </a:rPr>
                      <m:t>𝑪</m:t>
                    </m:r>
                    <m:r>
                      <a:rPr lang="vi-VN" b="1" i="1">
                        <a:latin typeface="Cambria Math" panose="02040503050406030204" pitchFamily="18" charset="0"/>
                      </a:rPr>
                      <m:t>∗ = </m:t>
                    </m:r>
                    <m:r>
                      <a:rPr lang="vi-VN" b="1" i="1">
                        <a:latin typeface="Cambria Math" panose="02040503050406030204" pitchFamily="18" charset="0"/>
                      </a:rPr>
                      <m:t>𝒏</m:t>
                    </m:r>
                  </m:oMath>
                </a14:m>
                <a:r>
                  <a:rPr lang="vi-VN" dirty="0"/>
                  <a:t> ý nghĩa là dân số được cập nhật bao gồm các giải pháp tối ưu cho các giá trị </a:t>
                </a:r>
                <a14:m>
                  <m:oMath xmlns:m="http://schemas.openxmlformats.org/officeDocument/2006/math">
                    <m:r>
                      <a:rPr lang="vi-VN" b="1" i="1">
                        <a:latin typeface="Cambria Math" panose="02040503050406030204" pitchFamily="18" charset="0"/>
                      </a:rPr>
                      <m:t>{</m:t>
                    </m:r>
                    <m:r>
                      <a:rPr lang="vi-VN" b="1" i="1">
                        <a:latin typeface="Cambria Math" panose="02040503050406030204" pitchFamily="18" charset="0"/>
                      </a:rPr>
                      <m:t>𝟎</m:t>
                    </m:r>
                    <m:r>
                      <a:rPr lang="vi-VN" b="1" i="1">
                        <a:latin typeface="Cambria Math" panose="02040503050406030204" pitchFamily="18" charset="0"/>
                      </a:rPr>
                      <m:t>.</m:t>
                    </m:r>
                    <m:r>
                      <a:rPr lang="vi-VN" b="1" i="1">
                        <a:latin typeface="Cambria Math" panose="02040503050406030204" pitchFamily="18" charset="0"/>
                      </a:rPr>
                      <m:t>𝟕𝟓</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 ..., </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m:t>
                    </m:r>
                  </m:oMath>
                </a14:m>
                <a:r>
                  <a:rPr lang="vi-VN" dirty="0"/>
                  <a:t> Sau thay đổi chỉ các giải pháp có trọng lượng trong </a:t>
                </a:r>
                <a14:m>
                  <m:oMath xmlns:m="http://schemas.openxmlformats.org/officeDocument/2006/math">
                    <m:r>
                      <a:rPr lang="vi-VN" b="1" i="1">
                        <a:latin typeface="Cambria Math" panose="02040503050406030204" pitchFamily="18" charset="0"/>
                      </a:rPr>
                      <m:t>{</m:t>
                    </m:r>
                    <m:r>
                      <a:rPr lang="vi-VN" b="1" i="1">
                        <a:latin typeface="Cambria Math" panose="02040503050406030204" pitchFamily="18" charset="0"/>
                      </a:rPr>
                      <m:t>𝟎</m:t>
                    </m:r>
                    <m:r>
                      <a:rPr lang="vi-VN" b="1" i="1">
                        <a:latin typeface="Cambria Math" panose="02040503050406030204" pitchFamily="18" charset="0"/>
                      </a:rPr>
                      <m:t>.</m:t>
                    </m:r>
                    <m:r>
                      <a:rPr lang="vi-VN" b="1" i="1">
                        <a:latin typeface="Cambria Math" panose="02040503050406030204" pitchFamily="18" charset="0"/>
                      </a:rPr>
                      <m:t>𝟕𝟓</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m:t>
                    </m:r>
                    <m:r>
                      <a:rPr lang="vi-VN" b="1" i="1">
                        <a:latin typeface="Cambria Math" panose="02040503050406030204" pitchFamily="18" charset="0"/>
                      </a:rPr>
                      <m:t>𝟐𝟓</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m:t>
                    </m:r>
                  </m:oMath>
                </a14:m>
                <a:r>
                  <a:rPr lang="vi-VN" dirty="0"/>
                  <a:t> được chấp nhận. Để sinh ra từ bất kỳ giải có trọng lượng trong </a:t>
                </a:r>
                <a14:m>
                  <m:oMath xmlns:m="http://schemas.openxmlformats.org/officeDocument/2006/math">
                    <m:r>
                      <a:rPr lang="vi-VN" b="1" i="1">
                        <a:latin typeface="Cambria Math" panose="02040503050406030204" pitchFamily="18" charset="0"/>
                      </a:rPr>
                      <m:t>{</m:t>
                    </m:r>
                    <m:r>
                      <a:rPr lang="vi-VN" b="1" i="1">
                        <a:latin typeface="Cambria Math" panose="02040503050406030204" pitchFamily="18" charset="0"/>
                      </a:rPr>
                      <m:t>𝟎</m:t>
                    </m:r>
                    <m:r>
                      <a:rPr lang="vi-VN" b="1" i="1">
                        <a:latin typeface="Cambria Math" panose="02040503050406030204" pitchFamily="18" charset="0"/>
                      </a:rPr>
                      <m:t>.</m:t>
                    </m:r>
                    <m:r>
                      <a:rPr lang="vi-VN" b="1" i="1">
                        <a:latin typeface="Cambria Math" panose="02040503050406030204" pitchFamily="18" charset="0"/>
                      </a:rPr>
                      <m:t>𝟕𝟓</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 ..., </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m:t>
                    </m:r>
                  </m:oMath>
                </a14:m>
                <a:r>
                  <a:rPr lang="vi-VN" dirty="0"/>
                  <a:t> một giải có trọng lượng trong </a:t>
                </a:r>
                <a14:m>
                  <m:oMath xmlns:m="http://schemas.openxmlformats.org/officeDocument/2006/math">
                    <m:r>
                      <a:rPr lang="vi-VN" b="1" i="1">
                        <a:latin typeface="Cambria Math" panose="02040503050406030204" pitchFamily="18" charset="0"/>
                      </a:rPr>
                      <m:t>{</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m:t>
                    </m:r>
                    <m:r>
                      <a:rPr lang="vi-VN" b="1" i="1">
                        <a:latin typeface="Cambria Math" panose="02040503050406030204" pitchFamily="18" charset="0"/>
                      </a:rPr>
                      <m:t>𝟐𝟓</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m:t>
                    </m:r>
                  </m:oMath>
                </a14:m>
                <a:r>
                  <a:rPr lang="vi-VN" dirty="0"/>
                  <a:t>, phần tử n phải được giới thiệu và ít nhất </a:t>
                </a:r>
                <a14:m>
                  <m:oMath xmlns:m="http://schemas.openxmlformats.org/officeDocument/2006/math">
                    <m:r>
                      <a:rPr lang="vi-VN" b="1" i="1">
                        <a:latin typeface="Cambria Math" panose="02040503050406030204" pitchFamily="18" charset="0"/>
                      </a:rPr>
                      <m:t>(</m:t>
                    </m:r>
                    <m:r>
                      <a:rPr lang="vi-VN" b="1" i="1">
                        <a:latin typeface="Cambria Math" panose="02040503050406030204" pitchFamily="18" charset="0"/>
                      </a:rPr>
                      <m:t>𝟎</m:t>
                    </m:r>
                    <m:r>
                      <a:rPr lang="vi-VN" b="1" i="1">
                        <a:latin typeface="Cambria Math" panose="02040503050406030204" pitchFamily="18" charset="0"/>
                      </a:rPr>
                      <m:t>.</m:t>
                    </m:r>
                    <m:r>
                      <a:rPr lang="vi-VN" b="1" i="1">
                        <a:latin typeface="Cambria Math" panose="02040503050406030204" pitchFamily="18" charset="0"/>
                      </a:rPr>
                      <m:t>𝟕𝟓</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 + </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m:t>
                    </m:r>
                    <m:r>
                      <a:rPr lang="vi-VN" b="1" i="1">
                        <a:latin typeface="Cambria Math" panose="02040503050406030204" pitchFamily="18" charset="0"/>
                      </a:rPr>
                      <m:t>𝟐𝟓</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 = </m:t>
                    </m:r>
                    <m:r>
                      <a:rPr lang="vi-VN" b="1" i="1">
                        <a:latin typeface="Cambria Math" panose="02040503050406030204" pitchFamily="18" charset="0"/>
                      </a:rPr>
                      <m:t>𝟎</m:t>
                    </m:r>
                    <m:r>
                      <a:rPr lang="vi-VN" b="1" i="1">
                        <a:latin typeface="Cambria Math" panose="02040503050406030204" pitchFamily="18" charset="0"/>
                      </a:rPr>
                      <m:t>.</m:t>
                    </m:r>
                    <m:r>
                      <a:rPr lang="vi-VN" b="1" i="1">
                        <a:latin typeface="Cambria Math" panose="02040503050406030204" pitchFamily="18" charset="0"/>
                      </a:rPr>
                      <m:t>𝟕𝟓</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 − (</m:t>
                    </m:r>
                    <m:r>
                      <a:rPr lang="vi-VN" b="1" i="1">
                        <a:latin typeface="Cambria Math" panose="02040503050406030204" pitchFamily="18" charset="0"/>
                      </a:rPr>
                      <m:t>𝟎</m:t>
                    </m:r>
                    <m:r>
                      <a:rPr lang="vi-VN" b="1" i="1">
                        <a:latin typeface="Cambria Math" panose="02040503050406030204" pitchFamily="18" charset="0"/>
                      </a:rPr>
                      <m:t>.</m:t>
                    </m:r>
                    <m:r>
                      <a:rPr lang="vi-VN" b="1" i="1">
                        <a:latin typeface="Cambria Math" panose="02040503050406030204" pitchFamily="18" charset="0"/>
                      </a:rPr>
                      <m:t>𝟐𝟓</m:t>
                    </m:r>
                    <m:r>
                      <a:rPr lang="vi-VN" b="1" i="1">
                        <a:latin typeface="Cambria Math" panose="02040503050406030204" pitchFamily="18" charset="0"/>
                      </a:rPr>
                      <m:t>𝒏</m:t>
                    </m:r>
                    <m:r>
                      <a:rPr lang="vi-VN" b="1" i="1">
                        <a:latin typeface="Cambria Math" panose="02040503050406030204" pitchFamily="18" charset="0"/>
                      </a:rPr>
                      <m:t> − </m:t>
                    </m:r>
                    <m:r>
                      <a:rPr lang="vi-VN" b="1" i="1">
                        <a:latin typeface="Cambria Math" panose="02040503050406030204" pitchFamily="18" charset="0"/>
                      </a:rPr>
                      <m:t>𝟏</m:t>
                    </m:r>
                    <m:r>
                      <a:rPr lang="vi-VN" b="1" i="1">
                        <a:latin typeface="Cambria Math" panose="02040503050406030204" pitchFamily="18" charset="0"/>
                      </a:rPr>
                      <m:t>) &gt; </m:t>
                    </m:r>
                    <m:r>
                      <a:rPr lang="vi-VN" b="1" i="1">
                        <a:latin typeface="Cambria Math" panose="02040503050406030204" pitchFamily="18" charset="0"/>
                      </a:rPr>
                      <m:t>𝟎</m:t>
                    </m:r>
                    <m:r>
                      <a:rPr lang="vi-VN" b="1" i="1">
                        <a:latin typeface="Cambria Math" panose="02040503050406030204" pitchFamily="18" charset="0"/>
                      </a:rPr>
                      <m:t>.</m:t>
                    </m:r>
                    <m:r>
                      <a:rPr lang="vi-VN" b="1" i="1">
                        <a:latin typeface="Cambria Math" panose="02040503050406030204" pitchFamily="18" charset="0"/>
                      </a:rPr>
                      <m:t>𝟓</m:t>
                    </m:r>
                    <m:r>
                      <a:rPr lang="vi-VN" b="1" i="1">
                        <a:latin typeface="Cambria Math" panose="02040503050406030204" pitchFamily="18" charset="0"/>
                      </a:rPr>
                      <m:t>𝒏</m:t>
                    </m:r>
                  </m:oMath>
                </a14:m>
                <a:r>
                  <a:rPr lang="vi-VN" dirty="0"/>
                  <a:t> phần tử đầu tiên phải bị loại bỏ cùng một lúc. Xác suất điều này xảy ra trong 1 bước đột biến là ít nhất </a:t>
                </a:r>
                <a14:m>
                  <m:oMath xmlns:m="http://schemas.openxmlformats.org/officeDocument/2006/math">
                    <m:r>
                      <a:rPr lang="vi-VN" b="1" i="1">
                        <a:latin typeface="Cambria Math" panose="02040503050406030204" pitchFamily="18" charset="0"/>
                      </a:rPr>
                      <m:t>𝒆</m:t>
                    </m:r>
                    <m:r>
                      <a:rPr lang="vi-VN" b="1" i="1">
                        <a:latin typeface="Cambria Math" panose="02040503050406030204" pitchFamily="18" charset="0"/>
                      </a:rPr>
                      <m:t>^−</m:t>
                    </m:r>
                    <m:r>
                      <a:rPr lang="vi-VN" b="1" i="1">
                        <a:latin typeface="Cambria Math" panose="02040503050406030204" pitchFamily="18" charset="0"/>
                      </a:rPr>
                      <m:t>𝒏</m:t>
                    </m:r>
                    <m:r>
                      <a:rPr lang="vi-VN" b="1" i="1">
                        <a:latin typeface="Cambria Math" panose="02040503050406030204" pitchFamily="18" charset="0"/>
                      </a:rPr>
                      <m:t>/</m:t>
                    </m:r>
                    <m:r>
                      <a:rPr lang="vi-VN" b="1" i="1">
                        <a:latin typeface="Cambria Math" panose="02040503050406030204" pitchFamily="18" charset="0"/>
                      </a:rPr>
                      <m:t>𝟐</m:t>
                    </m:r>
                  </m:oMath>
                </a14:m>
                <a:r>
                  <a:rPr lang="vi-VN" dirty="0"/>
                  <a:t> vì ít nhất </a:t>
                </a:r>
                <a14:m>
                  <m:oMath xmlns:m="http://schemas.openxmlformats.org/officeDocument/2006/math">
                    <m:r>
                      <a:rPr lang="vi-VN" b="1" i="1">
                        <a:latin typeface="Cambria Math" panose="02040503050406030204" pitchFamily="18" charset="0"/>
                      </a:rPr>
                      <m:t>𝒏</m:t>
                    </m:r>
                    <m:r>
                      <a:rPr lang="vi-VN" b="1" i="1">
                        <a:latin typeface="Cambria Math" panose="02040503050406030204" pitchFamily="18" charset="0"/>
                      </a:rPr>
                      <m:t>/</m:t>
                    </m:r>
                    <m:r>
                      <a:rPr lang="vi-VN" b="1" i="1">
                        <a:latin typeface="Cambria Math" panose="02040503050406030204" pitchFamily="18" charset="0"/>
                      </a:rPr>
                      <m:t>𝟐</m:t>
                    </m:r>
                  </m:oMath>
                </a14:m>
                <a:r>
                  <a:rPr lang="vi-VN" dirty="0"/>
                  <a:t> bit phải lật cùng một lúc. Thời gian để xảy ra bước như vậy do đó là ít nhất </a:t>
                </a:r>
                <a14:m>
                  <m:oMath xmlns:m="http://schemas.openxmlformats.org/officeDocument/2006/math">
                    <m:r>
                      <a:rPr lang="vi-VN" b="1" i="1">
                        <a:latin typeface="Cambria Math" panose="02040503050406030204" pitchFamily="18" charset="0"/>
                      </a:rPr>
                      <m:t>𝒆</m:t>
                    </m:r>
                    <m:r>
                      <a:rPr lang="vi-VN" b="1" i="1">
                        <a:latin typeface="Cambria Math" panose="02040503050406030204" pitchFamily="18" charset="0"/>
                      </a:rPr>
                      <m:t>^</m:t>
                    </m:r>
                    <m:r>
                      <a:rPr lang="vi-VN" b="1" i="1">
                        <a:latin typeface="Cambria Math" panose="02040503050406030204" pitchFamily="18" charset="0"/>
                      </a:rPr>
                      <m:t>𝒏</m:t>
                    </m:r>
                    <m:r>
                      <a:rPr lang="vi-VN" b="1" i="1">
                        <a:latin typeface="Cambria Math" panose="02040503050406030204" pitchFamily="18" charset="0"/>
                      </a:rPr>
                      <m:t>/</m:t>
                    </m:r>
                    <m:r>
                      <a:rPr lang="vi-VN" b="1" i="1">
                        <a:latin typeface="Cambria Math" panose="02040503050406030204" pitchFamily="18" charset="0"/>
                      </a:rPr>
                      <m:t>𝟒</m:t>
                    </m:r>
                  </m:oMath>
                </a14:m>
                <a:r>
                  <a:rPr lang="vi-VN" dirty="0"/>
                  <a:t> với xác suất </a:t>
                </a:r>
                <a14:m>
                  <m:oMath xmlns:m="http://schemas.openxmlformats.org/officeDocument/2006/math">
                    <m:r>
                      <a:rPr lang="vi-VN" b="1" i="1">
                        <a:latin typeface="Cambria Math" panose="02040503050406030204" pitchFamily="18" charset="0"/>
                      </a:rPr>
                      <m:t>𝟏</m:t>
                    </m:r>
                    <m:r>
                      <a:rPr lang="vi-VN" b="1" i="1">
                        <a:latin typeface="Cambria Math" panose="02040503050406030204" pitchFamily="18" charset="0"/>
                      </a:rPr>
                      <m:t> − </m:t>
                    </m:r>
                    <m:r>
                      <a:rPr lang="vi-VN" b="1" i="1">
                        <a:latin typeface="Cambria Math" panose="02040503050406030204" pitchFamily="18" charset="0"/>
                      </a:rPr>
                      <m:t>𝒆</m:t>
                    </m:r>
                    <m:r>
                      <a:rPr lang="vi-VN" b="1" i="1">
                        <a:latin typeface="Cambria Math" panose="02040503050406030204" pitchFamily="18" charset="0"/>
                      </a:rPr>
                      <m:t>^−</m:t>
                    </m:r>
                    <m:r>
                      <a:rPr lang="vi-VN" b="1" i="1">
                        <a:latin typeface="Cambria Math" panose="02040503050406030204" pitchFamily="18" charset="0"/>
                      </a:rPr>
                      <m:t>𝒏</m:t>
                    </m:r>
                    <m:r>
                      <a:rPr lang="vi-VN" b="1" i="1">
                        <a:latin typeface="Cambria Math" panose="02040503050406030204" pitchFamily="18" charset="0"/>
                      </a:rPr>
                      <m:t>/</m:t>
                    </m:r>
                    <m:r>
                      <a:rPr lang="vi-VN" b="1" i="1">
                        <a:latin typeface="Cambria Math" panose="02040503050406030204" pitchFamily="18" charset="0"/>
                      </a:rPr>
                      <m:t>𝟒</m:t>
                    </m:r>
                  </m:oMath>
                </a14:m>
                <a:r>
                  <a:rPr lang="vi-VN" dirty="0"/>
                  <a:t> sử dụng liên hiệp phép.</a:t>
                </a:r>
                <a:endParaRPr lang="vi-VN" b="1" dirty="0"/>
              </a:p>
            </p:txBody>
          </p:sp>
        </mc:Choice>
        <mc:Fallback>
          <p:sp>
            <p:nvSpPr>
              <p:cNvPr id="1316" name="Google Shape;1316;p55"/>
              <p:cNvSpPr txBox="1">
                <a:spLocks noRot="1" noChangeAspect="1" noMove="1" noResize="1" noEditPoints="1" noAdjustHandles="1" noChangeArrowheads="1" noChangeShapeType="1" noTextEdit="1"/>
              </p:cNvSpPr>
              <p:nvPr/>
            </p:nvSpPr>
            <p:spPr>
              <a:xfrm>
                <a:off x="800840" y="1087399"/>
                <a:ext cx="6416924" cy="3229768"/>
              </a:xfrm>
              <a:prstGeom prst="rect">
                <a:avLst/>
              </a:prstGeom>
              <a:blipFill rotWithShape="1">
                <a:blip r:embed="rId1"/>
                <a:stretch>
                  <a:fillRect l="-2" t="-9" r="6" b="14"/>
                </a:stretch>
              </a:blipFill>
              <a:ln>
                <a:noFill/>
              </a:ln>
            </p:spPr>
            <p:txBody>
              <a:bodyPr/>
              <a:lstStyle/>
              <a:p>
                <a:r>
                  <a:rPr lang="en-US" altLang="en-US">
                    <a:noFill/>
                  </a:rPr>
                  <a:t> </a:t>
                </a:r>
              </a:p>
            </p:txBody>
          </p:sp>
        </mc:Fallback>
      </mc:AlternateContent>
      <p:sp>
        <p:nvSpPr>
          <p:cNvPr id="1318" name="Google Shape;1318;p55"/>
          <p:cNvSpPr txBox="1"/>
          <p:nvPr/>
        </p:nvSpPr>
        <p:spPr>
          <a:xfrm>
            <a:off x="366125" y="3217145"/>
            <a:ext cx="23241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8" name="Google Shape;1568;p65"/>
          <p:cNvSpPr txBox="1">
            <a:spLocks noGrp="1"/>
          </p:cNvSpPr>
          <p:nvPr>
            <p:ph type="title"/>
          </p:nvPr>
        </p:nvSpPr>
        <p:spPr>
          <a:xfrm>
            <a:off x="0" y="1130904"/>
            <a:ext cx="6484520" cy="643800"/>
          </a:xfrm>
          <a:prstGeom prst="rect">
            <a:avLst/>
          </a:prstGeom>
        </p:spPr>
        <p:txBody>
          <a:bodyPr spcFirstLastPara="1" wrap="square" lIns="91425" tIns="91425" rIns="91425" bIns="91425" anchor="b" anchorCtr="0">
            <a:noAutofit/>
          </a:bodyPr>
          <a:lstStyle/>
          <a:p>
            <a:pPr>
              <a:lnSpc>
                <a:spcPct val="150000"/>
              </a:lnSpc>
              <a:tabLst>
                <a:tab pos="4050665" algn="ctr"/>
              </a:tabLst>
            </a:pPr>
            <a:r>
              <a:rPr lang="en-US" sz="1800" b="1" dirty="0">
                <a:effectLst/>
                <a:latin typeface="Times New Roman" panose="02020603050405020304" pitchFamily="18" charset="0"/>
                <a:ea typeface="Times New Roman" panose="02020603050405020304" pitchFamily="18" charset="0"/>
              </a:rPr>
              <a:t>PHẦN 4.2. GIẢI THUẬT NSGA- II VÀ SPEA2</a:t>
            </a:r>
            <a:endParaRPr lang="vi-VN" sz="1800" b="1" dirty="0">
              <a:effectLst/>
              <a:latin typeface="Times New Roman" panose="02020603050405020304" pitchFamily="18" charset="0"/>
              <a:ea typeface="Times New Roman" panose="02020603050405020304" pitchFamily="18" charset="0"/>
            </a:endParaRPr>
          </a:p>
        </p:txBody>
      </p:sp>
      <p:grpSp>
        <p:nvGrpSpPr>
          <p:cNvPr id="1570" name="Google Shape;1570;p65"/>
          <p:cNvGrpSpPr/>
          <p:nvPr/>
        </p:nvGrpSpPr>
        <p:grpSpPr>
          <a:xfrm>
            <a:off x="4806950" y="539115"/>
            <a:ext cx="4003040" cy="4064635"/>
            <a:chOff x="2641950" y="3481825"/>
            <a:chExt cx="469125" cy="635475"/>
          </a:xfrm>
        </p:grpSpPr>
        <p:sp>
          <p:nvSpPr>
            <p:cNvPr id="1571" name="Google Shape;1571;p65"/>
            <p:cNvSpPr/>
            <p:nvPr/>
          </p:nvSpPr>
          <p:spPr>
            <a:xfrm>
              <a:off x="2641950" y="3481825"/>
              <a:ext cx="469125" cy="635475"/>
            </a:xfrm>
            <a:custGeom>
              <a:avLst/>
              <a:gdLst/>
              <a:ahLst/>
              <a:cxnLst/>
              <a:rect l="l" t="t" r="r" b="b"/>
              <a:pathLst>
                <a:path w="18765" h="25419" extrusionOk="0">
                  <a:moveTo>
                    <a:pt x="17861" y="1055"/>
                  </a:moveTo>
                  <a:lnTo>
                    <a:pt x="17861" y="24364"/>
                  </a:lnTo>
                  <a:lnTo>
                    <a:pt x="896" y="24364"/>
                  </a:lnTo>
                  <a:lnTo>
                    <a:pt x="896" y="1055"/>
                  </a:lnTo>
                  <a:close/>
                  <a:moveTo>
                    <a:pt x="419" y="1"/>
                  </a:moveTo>
                  <a:cubicBezTo>
                    <a:pt x="185" y="1"/>
                    <a:pt x="1" y="193"/>
                    <a:pt x="1" y="428"/>
                  </a:cubicBezTo>
                  <a:lnTo>
                    <a:pt x="1" y="24992"/>
                  </a:lnTo>
                  <a:cubicBezTo>
                    <a:pt x="1" y="25226"/>
                    <a:pt x="185" y="25418"/>
                    <a:pt x="419" y="25418"/>
                  </a:cubicBezTo>
                  <a:lnTo>
                    <a:pt x="18338" y="25418"/>
                  </a:lnTo>
                  <a:cubicBezTo>
                    <a:pt x="18572" y="25418"/>
                    <a:pt x="18764" y="25226"/>
                    <a:pt x="18764" y="24992"/>
                  </a:cubicBezTo>
                  <a:lnTo>
                    <a:pt x="18764" y="428"/>
                  </a:lnTo>
                  <a:cubicBezTo>
                    <a:pt x="18764" y="193"/>
                    <a:pt x="18572" y="1"/>
                    <a:pt x="18338"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65"/>
            <p:cNvSpPr/>
            <p:nvPr/>
          </p:nvSpPr>
          <p:spPr>
            <a:xfrm>
              <a:off x="2872325" y="3491050"/>
              <a:ext cx="8175" cy="7975"/>
            </a:xfrm>
            <a:custGeom>
              <a:avLst/>
              <a:gdLst/>
              <a:ahLst/>
              <a:cxnLst/>
              <a:rect l="l" t="t" r="r" b="b"/>
              <a:pathLst>
                <a:path w="327" h="319" extrusionOk="0">
                  <a:moveTo>
                    <a:pt x="168" y="0"/>
                  </a:moveTo>
                  <a:cubicBezTo>
                    <a:pt x="75" y="0"/>
                    <a:pt x="0" y="76"/>
                    <a:pt x="0" y="159"/>
                  </a:cubicBezTo>
                  <a:cubicBezTo>
                    <a:pt x="0" y="251"/>
                    <a:pt x="75" y="318"/>
                    <a:pt x="168" y="318"/>
                  </a:cubicBezTo>
                  <a:cubicBezTo>
                    <a:pt x="251" y="318"/>
                    <a:pt x="327" y="251"/>
                    <a:pt x="327" y="159"/>
                  </a:cubicBezTo>
                  <a:cubicBezTo>
                    <a:pt x="327" y="76"/>
                    <a:pt x="251" y="0"/>
                    <a:pt x="16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Subtitle 2"/>
          <p:cNvSpPr>
            <a:spLocks noGrp="1"/>
          </p:cNvSpPr>
          <p:nvPr>
            <p:ph type="subTitle" idx="1"/>
          </p:nvPr>
        </p:nvSpPr>
        <p:spPr/>
        <p:txBody>
          <a:bodyPr/>
          <a:lstStyle/>
          <a:p>
            <a:endParaRPr lang="vi-V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55"/>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r>
              <a:rPr lang="en-US" dirty="0" err="1"/>
              <a:t>Tóm</a:t>
            </a:r>
            <a:r>
              <a:rPr lang="en-US" dirty="0"/>
              <a:t> </a:t>
            </a:r>
            <a:r>
              <a:rPr lang="en-US" dirty="0" err="1"/>
              <a:t>tắt</a:t>
            </a:r>
            <a:r>
              <a:rPr lang="en-US" dirty="0"/>
              <a:t> </a:t>
            </a:r>
            <a:r>
              <a:rPr lang="en-US" dirty="0" err="1"/>
              <a:t>về</a:t>
            </a:r>
            <a:r>
              <a:rPr lang="en-US" dirty="0"/>
              <a:t> </a:t>
            </a:r>
            <a:r>
              <a:rPr lang="en-US" dirty="0" err="1"/>
              <a:t>thuật</a:t>
            </a:r>
            <a:r>
              <a:rPr lang="en-US" dirty="0"/>
              <a:t> </a:t>
            </a:r>
            <a:r>
              <a:rPr lang="en-US" dirty="0" err="1"/>
              <a:t>toán</a:t>
            </a:r>
            <a:r>
              <a:rPr lang="en-US" dirty="0"/>
              <a:t> NSGA-II:</a:t>
            </a:r>
            <a:br>
              <a:rPr lang="vi-VN" dirty="0"/>
            </a:br>
            <a:endParaRPr lang="en-GB" dirty="0"/>
          </a:p>
        </p:txBody>
      </p:sp>
      <mc:AlternateContent xmlns:mc="http://schemas.openxmlformats.org/markup-compatibility/2006">
        <mc:Choice xmlns:a14="http://schemas.microsoft.com/office/drawing/2010/main" Requires="a14">
          <p:sp>
            <p:nvSpPr>
              <p:cNvPr id="1316" name="Google Shape;1316;p55"/>
              <p:cNvSpPr txBox="1"/>
              <p:nvPr/>
            </p:nvSpPr>
            <p:spPr>
              <a:xfrm>
                <a:off x="800840" y="1087399"/>
                <a:ext cx="6416924" cy="3229768"/>
              </a:xfrm>
              <a:prstGeom prst="rect">
                <a:avLst/>
              </a:prstGeom>
              <a:noFill/>
              <a:ln>
                <a:noFill/>
              </a:ln>
            </p:spPr>
            <p:txBody>
              <a:bodyPr spcFirstLastPara="1" wrap="square" lIns="91425" tIns="91425" rIns="91425" bIns="91425" anchor="t" anchorCtr="0">
                <a:noAutofit/>
              </a:bodyPr>
              <a:lstStyle/>
              <a:p>
                <a:pPr lvl="0"/>
                <a:r>
                  <a:rPr lang="vi-VN" dirty="0"/>
                  <a:t>NSGA-II là thuật toán tiến hóa đa mục tiêu nổi tiếng để tìm ra bộ phận Pareto trong bài toán tối ưu đa mục tiêu.</a:t>
                </a:r>
                <a:endParaRPr lang="vi-VN" dirty="0"/>
              </a:p>
              <a:p>
                <a:pPr lvl="0"/>
                <a:r>
                  <a:rPr lang="vi-VN" dirty="0"/>
                  <a:t>Bước đầu NSGA-II tạo quần thể ban đầu </a:t>
                </a:r>
                <a14:m>
                  <m:oMath xmlns:m="http://schemas.openxmlformats.org/officeDocument/2006/math">
                    <m:sSub>
                      <m:sSubPr>
                        <m:ctrlPr>
                          <a:rPr lang="vi-VN" i="1"/>
                        </m:ctrlPr>
                      </m:sSubPr>
                      <m:e>
                        <m:r>
                          <a:rPr lang="vi-VN" i="1">
                            <a:latin typeface="Cambria Math" panose="02040503050406030204" pitchFamily="18" charset="0"/>
                          </a:rPr>
                          <m:t>𝑃</m:t>
                        </m:r>
                      </m:e>
                      <m:sub>
                        <m:r>
                          <a:rPr lang="vi-VN" i="1">
                            <a:latin typeface="Cambria Math" panose="02040503050406030204" pitchFamily="18" charset="0"/>
                          </a:rPr>
                          <m:t>0</m:t>
                        </m:r>
                      </m:sub>
                    </m:sSub>
                  </m:oMath>
                </a14:m>
                <a:r>
                  <a:rPr lang="vi-VN" dirty="0"/>
                  <a:t> ngẫu nhiên và đánh giá các cá thể dựa trên bậc không bị thống trị.</a:t>
                </a:r>
                <a:endParaRPr lang="vi-VN" dirty="0"/>
              </a:p>
              <a:p>
                <a:pPr lvl="0"/>
                <a:r>
                  <a:rPr lang="vi-VN" dirty="0"/>
                  <a:t>Sau đó sinh ra quần thể con </a:t>
                </a:r>
                <a14:m>
                  <m:oMath xmlns:m="http://schemas.openxmlformats.org/officeDocument/2006/math">
                    <m:sSub>
                      <m:sSubPr>
                        <m:ctrlPr>
                          <a:rPr lang="vi-VN" i="1"/>
                        </m:ctrlPr>
                      </m:sSubPr>
                      <m:e>
                        <m:r>
                          <a:rPr lang="vi-VN" i="1">
                            <a:latin typeface="Cambria Math" panose="02040503050406030204" pitchFamily="18" charset="0"/>
                          </a:rPr>
                          <m:t>𝑄</m:t>
                        </m:r>
                      </m:e>
                      <m:sub>
                        <m:r>
                          <a:rPr lang="vi-VN" i="1">
                            <a:latin typeface="Cambria Math" panose="02040503050406030204" pitchFamily="18" charset="0"/>
                          </a:rPr>
                          <m:t>0</m:t>
                        </m:r>
                      </m:sub>
                    </m:sSub>
                  </m:oMath>
                </a14:m>
                <a:r>
                  <a:rPr lang="vi-VN" dirty="0"/>
                  <a:t> bằng phép chọn, lai ghép, đột biến.</a:t>
                </a:r>
                <a:endParaRPr lang="vi-VN" dirty="0"/>
              </a:p>
              <a:p>
                <a:pPr lvl="0"/>
                <a:r>
                  <a:rPr lang="vi-VN" dirty="0"/>
                  <a:t>Ghép </a:t>
                </a:r>
                <a14:m>
                  <m:oMath xmlns:m="http://schemas.openxmlformats.org/officeDocument/2006/math">
                    <m:sSub>
                      <m:sSubPr>
                        <m:ctrlPr>
                          <a:rPr lang="vi-VN" i="1"/>
                        </m:ctrlPr>
                      </m:sSubPr>
                      <m:e>
                        <m:r>
                          <a:rPr lang="vi-VN" i="1">
                            <a:latin typeface="Cambria Math" panose="02040503050406030204" pitchFamily="18" charset="0"/>
                          </a:rPr>
                          <m:t>𝑃</m:t>
                        </m:r>
                      </m:e>
                      <m:sub>
                        <m:r>
                          <a:rPr lang="vi-VN" i="1">
                            <a:latin typeface="Cambria Math" panose="02040503050406030204" pitchFamily="18" charset="0"/>
                          </a:rPr>
                          <m:t>0</m:t>
                        </m:r>
                      </m:sub>
                    </m:sSub>
                  </m:oMath>
                </a14:m>
                <a:r>
                  <a:rPr lang="vi-VN" dirty="0"/>
                  <a:t> và </a:t>
                </a:r>
                <a14:m>
                  <m:oMath xmlns:m="http://schemas.openxmlformats.org/officeDocument/2006/math">
                    <m:sSub>
                      <m:sSubPr>
                        <m:ctrlPr>
                          <a:rPr lang="vi-VN" i="1"/>
                        </m:ctrlPr>
                      </m:sSubPr>
                      <m:e>
                        <m:r>
                          <a:rPr lang="vi-VN" i="1">
                            <a:latin typeface="Cambria Math" panose="02040503050406030204" pitchFamily="18" charset="0"/>
                          </a:rPr>
                          <m:t>𝑄</m:t>
                        </m:r>
                      </m:e>
                      <m:sub>
                        <m:r>
                          <a:rPr lang="vi-VN" i="1">
                            <a:latin typeface="Cambria Math" panose="02040503050406030204" pitchFamily="18" charset="0"/>
                          </a:rPr>
                          <m:t>0</m:t>
                        </m:r>
                      </m:sub>
                    </m:sSub>
                    <m:r>
                      <a:rPr lang="vi-VN" i="1">
                        <a:latin typeface="Cambria Math" panose="02040503050406030204" pitchFamily="18" charset="0"/>
                      </a:rPr>
                      <m:t> </m:t>
                    </m:r>
                  </m:oMath>
                </a14:m>
                <a:r>
                  <a:rPr lang="vi-VN" dirty="0"/>
                  <a:t>rồi sắp xếp các cá thể lại thành các mặt phẳng không thống trị </a:t>
                </a:r>
                <a14:m>
                  <m:oMath xmlns:m="http://schemas.openxmlformats.org/officeDocument/2006/math">
                    <m:sSub>
                      <m:sSubPr>
                        <m:ctrlPr>
                          <a:rPr lang="vi-VN" i="1"/>
                        </m:ctrlPr>
                      </m:sSubPr>
                      <m:e>
                        <m:r>
                          <a:rPr lang="vi-VN" i="1">
                            <a:latin typeface="Cambria Math" panose="02040503050406030204" pitchFamily="18" charset="0"/>
                          </a:rPr>
                          <m:t>𝐹</m:t>
                        </m:r>
                      </m:e>
                      <m:sub>
                        <m:r>
                          <a:rPr lang="vi-VN" i="1">
                            <a:latin typeface="Cambria Math" panose="02040503050406030204" pitchFamily="18" charset="0"/>
                          </a:rPr>
                          <m:t>1</m:t>
                        </m:r>
                      </m:sub>
                    </m:sSub>
                    <m:r>
                      <a:rPr lang="vi-VN" i="1">
                        <a:latin typeface="Cambria Math" panose="02040503050406030204" pitchFamily="18" charset="0"/>
                      </a:rPr>
                      <m:t>, </m:t>
                    </m:r>
                    <m:sSub>
                      <m:sSubPr>
                        <m:ctrlPr>
                          <a:rPr lang="vi-VN" i="1"/>
                        </m:ctrlPr>
                      </m:sSubPr>
                      <m:e>
                        <m:r>
                          <a:rPr lang="vi-VN" i="1">
                            <a:latin typeface="Cambria Math" panose="02040503050406030204" pitchFamily="18" charset="0"/>
                          </a:rPr>
                          <m:t>𝐹</m:t>
                        </m:r>
                      </m:e>
                      <m:sub>
                        <m:r>
                          <a:rPr lang="vi-VN" i="1">
                            <a:latin typeface="Cambria Math" panose="02040503050406030204" pitchFamily="18" charset="0"/>
                          </a:rPr>
                          <m:t>2</m:t>
                        </m:r>
                      </m:sub>
                    </m:sSub>
                    <m:r>
                      <a:rPr lang="vi-VN" i="1">
                        <a:latin typeface="Cambria Math" panose="02040503050406030204" pitchFamily="18" charset="0"/>
                      </a:rPr>
                      <m:t>, </m:t>
                    </m:r>
                    <m:sSub>
                      <m:sSubPr>
                        <m:ctrlPr>
                          <a:rPr lang="vi-VN" i="1"/>
                        </m:ctrlPr>
                      </m:sSubPr>
                      <m:e>
                        <m:r>
                          <a:rPr lang="vi-VN" i="1">
                            <a:latin typeface="Cambria Math" panose="02040503050406030204" pitchFamily="18" charset="0"/>
                          </a:rPr>
                          <m:t>𝐹</m:t>
                        </m:r>
                      </m:e>
                      <m:sub>
                        <m:r>
                          <a:rPr lang="vi-VN" i="1">
                            <a:latin typeface="Cambria Math" panose="02040503050406030204" pitchFamily="18" charset="0"/>
                          </a:rPr>
                          <m:t>3</m:t>
                        </m:r>
                      </m:sub>
                    </m:sSub>
                  </m:oMath>
                </a14:m>
                <a:r>
                  <a:rPr lang="vi-VN" dirty="0"/>
                  <a:t>...</a:t>
                </a:r>
                <a:endParaRPr lang="vi-VN" dirty="0"/>
              </a:p>
              <a:p>
                <a:pPr lvl="0"/>
                <a:r>
                  <a:rPr lang="vi-VN" dirty="0"/>
                  <a:t>Lấy các cá thể ở mặt phẳng F1 trước, khi đủ số lượng thì chuyển sang </a:t>
                </a:r>
                <a14:m>
                  <m:oMath xmlns:m="http://schemas.openxmlformats.org/officeDocument/2006/math">
                    <m:sSub>
                      <m:sSubPr>
                        <m:ctrlPr>
                          <a:rPr lang="vi-VN" i="1"/>
                        </m:ctrlPr>
                      </m:sSubPr>
                      <m:e>
                        <m:r>
                          <a:rPr lang="vi-VN" i="1">
                            <a:latin typeface="Cambria Math" panose="02040503050406030204" pitchFamily="18" charset="0"/>
                          </a:rPr>
                          <m:t>𝐹</m:t>
                        </m:r>
                      </m:e>
                      <m:sub>
                        <m:r>
                          <a:rPr lang="vi-VN" i="1">
                            <a:latin typeface="Cambria Math" panose="02040503050406030204" pitchFamily="18" charset="0"/>
                          </a:rPr>
                          <m:t>2</m:t>
                        </m:r>
                      </m:sub>
                    </m:sSub>
                    <m:r>
                      <a:rPr lang="vi-VN" i="1">
                        <a:latin typeface="Cambria Math" panose="02040503050406030204" pitchFamily="18" charset="0"/>
                      </a:rPr>
                      <m:t>, </m:t>
                    </m:r>
                    <m:sSub>
                      <m:sSubPr>
                        <m:ctrlPr>
                          <a:rPr lang="vi-VN" i="1"/>
                        </m:ctrlPr>
                      </m:sSubPr>
                      <m:e>
                        <m:r>
                          <a:rPr lang="vi-VN" i="1">
                            <a:latin typeface="Cambria Math" panose="02040503050406030204" pitchFamily="18" charset="0"/>
                          </a:rPr>
                          <m:t>𝐹</m:t>
                        </m:r>
                      </m:e>
                      <m:sub>
                        <m:r>
                          <a:rPr lang="vi-VN" i="1">
                            <a:latin typeface="Cambria Math" panose="02040503050406030204" pitchFamily="18" charset="0"/>
                          </a:rPr>
                          <m:t>3</m:t>
                        </m:r>
                      </m:sub>
                    </m:sSub>
                  </m:oMath>
                </a14:m>
                <a:r>
                  <a:rPr lang="vi-VN" dirty="0"/>
                  <a:t>... cho đến khi đủ quần thể kế tiếp </a:t>
                </a:r>
                <a14:m>
                  <m:oMath xmlns:m="http://schemas.openxmlformats.org/officeDocument/2006/math">
                    <m:sSub>
                      <m:sSubPr>
                        <m:ctrlPr>
                          <a:rPr lang="vi-VN" i="1"/>
                        </m:ctrlPr>
                      </m:sSubPr>
                      <m:e>
                        <m:r>
                          <a:rPr lang="vi-VN" i="1">
                            <a:latin typeface="Cambria Math" panose="02040503050406030204" pitchFamily="18" charset="0"/>
                          </a:rPr>
                          <m:t>𝑃</m:t>
                        </m:r>
                      </m:e>
                      <m:sub>
                        <m:r>
                          <a:rPr lang="vi-VN" i="1">
                            <a:latin typeface="Cambria Math" panose="02040503050406030204" pitchFamily="18" charset="0"/>
                          </a:rPr>
                          <m:t>𝑡</m:t>
                        </m:r>
                        <m:r>
                          <a:rPr lang="vi-VN" i="1">
                            <a:latin typeface="Cambria Math" panose="02040503050406030204" pitchFamily="18" charset="0"/>
                          </a:rPr>
                          <m:t>+</m:t>
                        </m:r>
                        <m:r>
                          <a:rPr lang="vi-VN" i="1">
                            <a:latin typeface="Cambria Math" panose="02040503050406030204" pitchFamily="18" charset="0"/>
                          </a:rPr>
                          <m:t>1</m:t>
                        </m:r>
                      </m:sub>
                    </m:sSub>
                  </m:oMath>
                </a14:m>
                <a:endParaRPr lang="vi-VN" dirty="0"/>
              </a:p>
              <a:p>
                <a:pPr lvl="0"/>
                <a:r>
                  <a:rPr lang="vi-VN" dirty="0"/>
                  <a:t>Tính khoảng cách bao quanh để phân biệt cá thể cùng mặt phẳng</a:t>
                </a:r>
                <a:endParaRPr lang="vi-VN" dirty="0"/>
              </a:p>
              <a:p>
                <a:pPr lvl="0"/>
                <a:r>
                  <a:rPr lang="vi-VN" dirty="0"/>
                  <a:t>Từ </a:t>
                </a:r>
                <a14:m>
                  <m:oMath xmlns:m="http://schemas.openxmlformats.org/officeDocument/2006/math">
                    <m:sSub>
                      <m:sSubPr>
                        <m:ctrlPr>
                          <a:rPr lang="vi-VN" i="1"/>
                        </m:ctrlPr>
                      </m:sSubPr>
                      <m:e>
                        <m:r>
                          <a:rPr lang="vi-VN" i="1">
                            <a:latin typeface="Cambria Math" panose="02040503050406030204" pitchFamily="18" charset="0"/>
                          </a:rPr>
                          <m:t>𝑃</m:t>
                        </m:r>
                      </m:e>
                      <m:sub>
                        <m:r>
                          <a:rPr lang="vi-VN" i="1">
                            <a:latin typeface="Cambria Math" panose="02040503050406030204" pitchFamily="18" charset="0"/>
                          </a:rPr>
                          <m:t>𝑡</m:t>
                        </m:r>
                        <m:r>
                          <a:rPr lang="vi-VN" i="1">
                            <a:latin typeface="Cambria Math" panose="02040503050406030204" pitchFamily="18" charset="0"/>
                          </a:rPr>
                          <m:t>+</m:t>
                        </m:r>
                        <m:r>
                          <a:rPr lang="vi-VN" i="1">
                            <a:latin typeface="Cambria Math" panose="02040503050406030204" pitchFamily="18" charset="0"/>
                          </a:rPr>
                          <m:t>1</m:t>
                        </m:r>
                      </m:sub>
                    </m:sSub>
                  </m:oMath>
                </a14:m>
                <a:r>
                  <a:rPr lang="vi-VN" dirty="0"/>
                  <a:t> sinh ra </a:t>
                </a:r>
                <a14:m>
                  <m:oMath xmlns:m="http://schemas.openxmlformats.org/officeDocument/2006/math">
                    <m:sSub>
                      <m:sSubPr>
                        <m:ctrlPr>
                          <a:rPr lang="vi-VN" i="1"/>
                        </m:ctrlPr>
                      </m:sSubPr>
                      <m:e>
                        <m:r>
                          <a:rPr lang="vi-VN" i="1">
                            <a:latin typeface="Cambria Math" panose="02040503050406030204" pitchFamily="18" charset="0"/>
                          </a:rPr>
                          <m:t>𝑄</m:t>
                        </m:r>
                      </m:e>
                      <m:sub>
                        <m:r>
                          <a:rPr lang="vi-VN" i="1">
                            <a:latin typeface="Cambria Math" panose="02040503050406030204" pitchFamily="18" charset="0"/>
                          </a:rPr>
                          <m:t>𝑡</m:t>
                        </m:r>
                        <m:r>
                          <a:rPr lang="vi-VN" i="1">
                            <a:latin typeface="Cambria Math" panose="02040503050406030204" pitchFamily="18" charset="0"/>
                          </a:rPr>
                          <m:t>+</m:t>
                        </m:r>
                        <m:r>
                          <a:rPr lang="vi-VN" i="1">
                            <a:latin typeface="Cambria Math" panose="02040503050406030204" pitchFamily="18" charset="0"/>
                          </a:rPr>
                          <m:t>1</m:t>
                        </m:r>
                      </m:sub>
                    </m:sSub>
                  </m:oMath>
                </a14:m>
                <a:r>
                  <a:rPr lang="vi-VN" dirty="0"/>
                  <a:t> bằng phép lai ghép, đột biến và tiếp tục vòng lặp</a:t>
                </a:r>
                <a:endParaRPr lang="vi-VN" dirty="0"/>
              </a:p>
              <a:p>
                <a:pPr lvl="0"/>
                <a:r>
                  <a:rPr lang="vi-VN" dirty="0"/>
                  <a:t>Kết thúc trả về bộ phận Pareto sau nhiều thế hệ tiến hóa.</a:t>
                </a:r>
                <a:endParaRPr lang="vi-VN" dirty="0"/>
              </a:p>
            </p:txBody>
          </p:sp>
        </mc:Choice>
        <mc:Fallback>
          <p:sp>
            <p:nvSpPr>
              <p:cNvPr id="1316" name="Google Shape;1316;p55"/>
              <p:cNvSpPr txBox="1">
                <a:spLocks noRot="1" noChangeAspect="1" noMove="1" noResize="1" noEditPoints="1" noAdjustHandles="1" noChangeArrowheads="1" noChangeShapeType="1" noTextEdit="1"/>
              </p:cNvSpPr>
              <p:nvPr/>
            </p:nvSpPr>
            <p:spPr>
              <a:xfrm>
                <a:off x="800840" y="1087399"/>
                <a:ext cx="6416924" cy="3229768"/>
              </a:xfrm>
              <a:prstGeom prst="rect">
                <a:avLst/>
              </a:prstGeom>
              <a:blipFill rotWithShape="1">
                <a:blip r:embed="rId1"/>
                <a:stretch>
                  <a:fillRect l="-2" t="-9" r="6" b="14"/>
                </a:stretch>
              </a:blipFill>
              <a:ln>
                <a:noFill/>
              </a:ln>
            </p:spPr>
            <p:txBody>
              <a:bodyPr/>
              <a:lstStyle/>
              <a:p>
                <a:r>
                  <a:rPr lang="en-US" altLang="en-US">
                    <a:noFill/>
                  </a:rPr>
                  <a:t> </a:t>
                </a:r>
              </a:p>
            </p:txBody>
          </p:sp>
        </mc:Fallback>
      </mc:AlternateContent>
      <p:sp>
        <p:nvSpPr>
          <p:cNvPr id="1318" name="Google Shape;1318;p55"/>
          <p:cNvSpPr txBox="1"/>
          <p:nvPr/>
        </p:nvSpPr>
        <p:spPr>
          <a:xfrm>
            <a:off x="366125" y="3217145"/>
            <a:ext cx="23241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55"/>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r>
              <a:rPr lang="vi-VN" sz="2800" dirty="0">
                <a:solidFill>
                  <a:srgbClr val="000000"/>
                </a:solidFill>
                <a:effectLst/>
                <a:latin typeface="Times New Roman" panose="02020603050405020304" pitchFamily="18" charset="0"/>
                <a:ea typeface="Times New Roman" panose="02020603050405020304" pitchFamily="18" charset="0"/>
              </a:rPr>
              <a:t>Tóm tắt về thuật toán đa mục tiêu SPEA2:</a:t>
            </a:r>
            <a:br>
              <a:rPr lang="vi-VN" sz="2800" dirty="0">
                <a:effectLst/>
                <a:latin typeface="Times New Roman" panose="02020603050405020304" pitchFamily="18" charset="0"/>
                <a:ea typeface="Times New Roman" panose="02020603050405020304" pitchFamily="18" charset="0"/>
              </a:rPr>
            </a:br>
            <a:br>
              <a:rPr lang="vi-VN" dirty="0"/>
            </a:br>
            <a:endParaRPr lang="en-GB" dirty="0"/>
          </a:p>
        </p:txBody>
      </p:sp>
      <p:sp>
        <p:nvSpPr>
          <p:cNvPr id="1316" name="Google Shape;1316;p55"/>
          <p:cNvSpPr txBox="1"/>
          <p:nvPr/>
        </p:nvSpPr>
        <p:spPr>
          <a:xfrm>
            <a:off x="785848" y="966865"/>
            <a:ext cx="7637851" cy="3867463"/>
          </a:xfrm>
          <a:prstGeom prst="rect">
            <a:avLst/>
          </a:prstGeom>
          <a:noFill/>
          <a:ln>
            <a:noFill/>
          </a:ln>
        </p:spPr>
        <p:txBody>
          <a:bodyPr spcFirstLastPara="1" wrap="square" lIns="91425" tIns="91425" rIns="91425" bIns="91425" anchor="t" anchorCtr="0">
            <a:noAutofit/>
          </a:bodyPr>
          <a:lstStyle/>
          <a:p>
            <a:r>
              <a:rPr lang="vi-VN" sz="1800" dirty="0">
                <a:solidFill>
                  <a:srgbClr val="000000"/>
                </a:solidFill>
                <a:effectLst/>
                <a:latin typeface="Times New Roman" panose="02020603050405020304" pitchFamily="18" charset="0"/>
                <a:ea typeface="Times New Roman" panose="02020603050405020304" pitchFamily="18" charset="0"/>
              </a:rPr>
              <a:t> </a:t>
            </a:r>
            <a:endParaRPr lang="vi-V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vi-VN" sz="1800" dirty="0">
                <a:solidFill>
                  <a:srgbClr val="000000"/>
                </a:solidFill>
                <a:effectLst/>
                <a:latin typeface="Times New Roman" panose="02020603050405020304" pitchFamily="18" charset="0"/>
                <a:ea typeface="Times New Roman" panose="02020603050405020304" pitchFamily="18" charset="0"/>
              </a:rPr>
              <a:t>SPEA2 là một thuật toán đa tiến hóa được phát triển dựa trên thuật toán SPEA để cân bằng giữa khoảng cách và độ thống trị.</a:t>
            </a:r>
            <a:endParaRPr lang="vi-V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vi-VN" sz="1800" dirty="0">
                <a:solidFill>
                  <a:srgbClr val="000000"/>
                </a:solidFill>
                <a:effectLst/>
                <a:latin typeface="Times New Roman" panose="02020603050405020304" pitchFamily="18" charset="0"/>
                <a:ea typeface="Times New Roman" panose="02020603050405020304" pitchFamily="18" charset="0"/>
              </a:rPr>
              <a:t>SPEA2 sử dụng một tập lưu trữ kích thước cố định N chứa các cá thể hiệu quả nhất của từng thế hệ.</a:t>
            </a:r>
            <a:endParaRPr lang="vi-V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vi-VN" sz="1800" dirty="0">
                <a:solidFill>
                  <a:srgbClr val="000000"/>
                </a:solidFill>
                <a:effectLst/>
                <a:latin typeface="Times New Roman" panose="02020603050405020304" pitchFamily="18" charset="0"/>
                <a:ea typeface="Times New Roman" panose="02020603050405020304" pitchFamily="18" charset="0"/>
              </a:rPr>
              <a:t>Các cá thể trong tập lưu trữ được sinh ra quần thể tiếp theo Pt+1 thông qua phép lai ghép, đột biến.</a:t>
            </a:r>
            <a:endParaRPr lang="vi-V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vi-VN" sz="1800" dirty="0">
                <a:solidFill>
                  <a:srgbClr val="000000"/>
                </a:solidFill>
                <a:effectLst/>
                <a:latin typeface="Times New Roman" panose="02020603050405020304" pitchFamily="18" charset="0"/>
                <a:ea typeface="Times New Roman" panose="02020603050405020304" pitchFamily="18" charset="0"/>
              </a:rPr>
              <a:t>Độ thích nghi của cá thể được tính dựa trên số lượng cá thể thống trị và khoảng cách so với các cá thể khác.</a:t>
            </a:r>
            <a:endParaRPr lang="vi-V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vi-VN" sz="1800" dirty="0">
                <a:solidFill>
                  <a:srgbClr val="000000"/>
                </a:solidFill>
                <a:effectLst/>
                <a:latin typeface="Times New Roman" panose="02020603050405020304" pitchFamily="18" charset="0"/>
                <a:ea typeface="Times New Roman" panose="02020603050405020304" pitchFamily="18" charset="0"/>
              </a:rPr>
              <a:t>Cá thể có nhiều cá thể thống trị hoặc cách xa các cá thể khác sẽ bị giảm độ thích nghi.</a:t>
            </a:r>
            <a:endParaRPr lang="vi-V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vi-VN" sz="1800" dirty="0">
                <a:solidFill>
                  <a:srgbClr val="000000"/>
                </a:solidFill>
                <a:effectLst/>
                <a:latin typeface="Times New Roman" panose="02020603050405020304" pitchFamily="18" charset="0"/>
                <a:ea typeface="Times New Roman" panose="02020603050405020304" pitchFamily="18" charset="0"/>
              </a:rPr>
              <a:t>Quá trình tiến hóa lặp lại cho đến khi đạt tiêu chí dừng để tìm ra bộ Pareto.</a:t>
            </a:r>
            <a:endParaRPr lang="vi-V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vi-VN" sz="1800" dirty="0">
                <a:solidFill>
                  <a:srgbClr val="000000"/>
                </a:solidFill>
                <a:effectLst/>
                <a:latin typeface="Times New Roman" panose="02020603050405020304" pitchFamily="18" charset="0"/>
                <a:ea typeface="Times New Roman" panose="02020603050405020304" pitchFamily="18" charset="0"/>
              </a:rPr>
              <a:t>SPEA2 tập trung vào việc tăng độ đa dạng của các cá thể trong dân số.</a:t>
            </a:r>
            <a:endParaRPr lang="vi-VN" sz="1800" dirty="0">
              <a:effectLst/>
              <a:latin typeface="Times New Roman" panose="02020603050405020304" pitchFamily="18" charset="0"/>
              <a:ea typeface="Times New Roman" panose="02020603050405020304" pitchFamily="18" charset="0"/>
            </a:endParaRPr>
          </a:p>
          <a:p>
            <a:r>
              <a:rPr lang="vi-VN" sz="1800" dirty="0">
                <a:solidFill>
                  <a:srgbClr val="000000"/>
                </a:solidFill>
                <a:effectLst/>
                <a:latin typeface="Times New Roman" panose="02020603050405020304" pitchFamily="18" charset="0"/>
                <a:ea typeface="Times New Roman" panose="02020603050405020304" pitchFamily="18" charset="0"/>
              </a:rPr>
              <a:t> </a:t>
            </a:r>
            <a:endParaRPr lang="vi-VN" sz="1800" dirty="0">
              <a:effectLst/>
              <a:latin typeface="Times New Roman" panose="02020603050405020304" pitchFamily="18" charset="0"/>
              <a:ea typeface="Times New Roman" panose="02020603050405020304" pitchFamily="18" charset="0"/>
            </a:endParaRPr>
          </a:p>
          <a:p>
            <a:pPr indent="457200" algn="just">
              <a:lnSpc>
                <a:spcPct val="150000"/>
              </a:lnSpc>
            </a:pPr>
            <a:r>
              <a:rPr lang="vi-VN" sz="1800" dirty="0">
                <a:effectLst/>
                <a:latin typeface="Times New Roman" panose="02020603050405020304" pitchFamily="18" charset="0"/>
                <a:ea typeface="Times New Roman" panose="02020603050405020304" pitchFamily="18" charset="0"/>
              </a:rPr>
              <a:t> </a:t>
            </a:r>
            <a:endParaRPr lang="vi-VN" sz="1800" dirty="0">
              <a:effectLst/>
              <a:latin typeface="Times New Roman" panose="02020603050405020304" pitchFamily="18" charset="0"/>
              <a:ea typeface="Times New Roman" panose="02020603050405020304" pitchFamily="18" charset="0"/>
            </a:endParaRPr>
          </a:p>
        </p:txBody>
      </p:sp>
      <p:sp>
        <p:nvSpPr>
          <p:cNvPr id="1318" name="Google Shape;1318;p55"/>
          <p:cNvSpPr txBox="1"/>
          <p:nvPr/>
        </p:nvSpPr>
        <p:spPr>
          <a:xfrm>
            <a:off x="366125" y="3217145"/>
            <a:ext cx="23241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6"/>
          <p:cNvSpPr txBox="1">
            <a:spLocks noGrp="1"/>
          </p:cNvSpPr>
          <p:nvPr>
            <p:ph type="subTitle" idx="1"/>
          </p:nvPr>
        </p:nvSpPr>
        <p:spPr>
          <a:xfrm>
            <a:off x="1172420" y="2570950"/>
            <a:ext cx="2386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altLang="en-GB" sz="1600">
                <a:sym typeface="+mn-ea"/>
              </a:rPr>
              <a:t>LÝ DO CHỌN ĐỀ TÀI</a:t>
            </a:r>
            <a:endParaRPr lang="en-US" altLang="en-GB" sz="1600">
              <a:sym typeface="+mn-ea"/>
            </a:endParaRPr>
          </a:p>
        </p:txBody>
      </p:sp>
      <p:sp>
        <p:nvSpPr>
          <p:cNvPr id="683" name="Google Shape;683;p36"/>
          <p:cNvSpPr txBox="1">
            <a:spLocks noGrp="1"/>
          </p:cNvSpPr>
          <p:nvPr>
            <p:ph type="title" idx="15"/>
          </p:nvPr>
        </p:nvSpPr>
        <p:spPr>
          <a:xfrm>
            <a:off x="720300" y="452325"/>
            <a:ext cx="717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ym typeface="+mn-ea"/>
              </a:rPr>
              <a:t>Chương 1: MỞ ĐẦU</a:t>
            </a:r>
            <a:br>
              <a:rPr lang="en-US" altLang="en-GB" b="1"/>
            </a:br>
            <a:endParaRPr lang="en-GB"/>
          </a:p>
        </p:txBody>
      </p:sp>
      <p:sp>
        <p:nvSpPr>
          <p:cNvPr id="684" name="Google Shape;684;p36"/>
          <p:cNvSpPr txBox="1">
            <a:spLocks noGrp="1"/>
          </p:cNvSpPr>
          <p:nvPr>
            <p:ph type="title"/>
          </p:nvPr>
        </p:nvSpPr>
        <p:spPr>
          <a:xfrm>
            <a:off x="1222585" y="2125374"/>
            <a:ext cx="870000" cy="47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687" name="Google Shape;687;p36"/>
          <p:cNvSpPr txBox="1">
            <a:spLocks noGrp="1"/>
          </p:cNvSpPr>
          <p:nvPr>
            <p:ph type="title" idx="4"/>
          </p:nvPr>
        </p:nvSpPr>
        <p:spPr>
          <a:xfrm>
            <a:off x="5072890" y="2125374"/>
            <a:ext cx="8700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688" name="Google Shape;688;p36"/>
          <p:cNvSpPr txBox="1">
            <a:spLocks noGrp="1"/>
          </p:cNvSpPr>
          <p:nvPr>
            <p:ph type="title" idx="5"/>
          </p:nvPr>
        </p:nvSpPr>
        <p:spPr>
          <a:xfrm>
            <a:off x="1221609" y="3580511"/>
            <a:ext cx="8700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2</a:t>
            </a:r>
            <a:endParaRPr lang="en-US" altLang="en-GB"/>
          </a:p>
        </p:txBody>
      </p:sp>
      <p:sp>
        <p:nvSpPr>
          <p:cNvPr id="691" name="Google Shape;691;p36"/>
          <p:cNvSpPr txBox="1">
            <a:spLocks noGrp="1"/>
          </p:cNvSpPr>
          <p:nvPr>
            <p:ph type="subTitle" idx="8"/>
          </p:nvPr>
        </p:nvSpPr>
        <p:spPr>
          <a:xfrm>
            <a:off x="5072890" y="2998430"/>
            <a:ext cx="2386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altLang="en-GB" sz="1600">
                <a:sym typeface="+mn-ea"/>
              </a:rPr>
              <a:t>ĐỐI TƯỢNG VÀ PHẠM VI NGUYÊN CỨU</a:t>
            </a:r>
            <a:endParaRPr lang="en-GB" sz="1600"/>
          </a:p>
        </p:txBody>
      </p:sp>
      <p:sp>
        <p:nvSpPr>
          <p:cNvPr id="693" name="Google Shape;693;p36"/>
          <p:cNvSpPr txBox="1">
            <a:spLocks noGrp="1"/>
          </p:cNvSpPr>
          <p:nvPr>
            <p:ph type="subTitle" idx="13"/>
          </p:nvPr>
        </p:nvSpPr>
        <p:spPr>
          <a:xfrm>
            <a:off x="1223706" y="3951271"/>
            <a:ext cx="2386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US" altLang="en-GB" sz="1600">
                <a:sym typeface="+mn-ea"/>
              </a:rPr>
              <a:t>MỤC TIÊU ĐỀ TÀI</a:t>
            </a:r>
            <a:endParaRPr lang="en-GB" sz="1600"/>
          </a:p>
        </p:txBody>
      </p:sp>
      <p:sp>
        <p:nvSpPr>
          <p:cNvPr id="696" name="Google Shape;696;p36"/>
          <p:cNvSpPr txBox="1">
            <a:spLocks noGrp="1"/>
          </p:cNvSpPr>
          <p:nvPr>
            <p:ph type="title" idx="17"/>
          </p:nvPr>
        </p:nvSpPr>
        <p:spPr>
          <a:xfrm>
            <a:off x="5072890" y="3580499"/>
            <a:ext cx="870000" cy="4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4</a:t>
            </a:r>
            <a:endParaRPr lang="en-US" altLang="en-GB"/>
          </a:p>
        </p:txBody>
      </p:sp>
      <p:sp>
        <p:nvSpPr>
          <p:cNvPr id="699" name="Google Shape;699;p36"/>
          <p:cNvSpPr txBox="1">
            <a:spLocks noGrp="1"/>
          </p:cNvSpPr>
          <p:nvPr>
            <p:ph type="subTitle" idx="20"/>
          </p:nvPr>
        </p:nvSpPr>
        <p:spPr>
          <a:xfrm>
            <a:off x="5072890" y="3951270"/>
            <a:ext cx="2386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600">
                <a:sym typeface="+mn-ea"/>
              </a:rPr>
              <a:t>CƠ SỞ KHOA HỌC</a:t>
            </a:r>
            <a:endParaRPr lang="en-GB"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sp>
        <p:nvSpPr>
          <p:cNvPr id="1598" name="Google Shape;1598;p68"/>
          <p:cNvSpPr txBox="1">
            <a:spLocks noGrp="1"/>
          </p:cNvSpPr>
          <p:nvPr>
            <p:ph type="title"/>
          </p:nvPr>
        </p:nvSpPr>
        <p:spPr>
          <a:xfrm>
            <a:off x="2429550" y="1615900"/>
            <a:ext cx="4284900" cy="95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8000"/>
              <a:t>THANK YOU!</a:t>
            </a:r>
            <a:endParaRPr lang="en-GB" sz="8000"/>
          </a:p>
        </p:txBody>
      </p:sp>
      <p:pic>
        <p:nvPicPr>
          <p:cNvPr id="2" name="Picture 0"/>
          <p:cNvPicPr>
            <a:picLocks noChangeAspect="1"/>
          </p:cNvPicPr>
          <p:nvPr/>
        </p:nvPicPr>
        <p:blipFill>
          <a:blip r:embed="rId1"/>
          <a:stretch>
            <a:fillRect/>
          </a:stretch>
        </p:blipFill>
        <p:spPr>
          <a:xfrm>
            <a:off x="2124075" y="3449320"/>
            <a:ext cx="5000625" cy="582930"/>
          </a:xfrm>
          <a:prstGeom prst="rect">
            <a:avLst/>
          </a:prstGeom>
        </p:spPr>
      </p:pic>
      <p:sp>
        <p:nvSpPr>
          <p:cNvPr id="1599" name="Google Shape;1599;p68"/>
          <p:cNvSpPr txBox="1">
            <a:spLocks noGrp="1"/>
          </p:cNvSpPr>
          <p:nvPr>
            <p:ph type="subTitle" idx="1"/>
          </p:nvPr>
        </p:nvSpPr>
        <p:spPr>
          <a:xfrm>
            <a:off x="2555875" y="3435985"/>
            <a:ext cx="4213860" cy="6769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200"/>
              <a:t>For your listening</a:t>
            </a:r>
            <a:endParaRPr lang="en-US" altLang="en-GB"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9"/>
          <p:cNvSpPr txBox="1">
            <a:spLocks noGrp="1"/>
          </p:cNvSpPr>
          <p:nvPr>
            <p:ph type="body" idx="1"/>
          </p:nvPr>
        </p:nvSpPr>
        <p:spPr>
          <a:xfrm>
            <a:off x="2314575" y="1496060"/>
            <a:ext cx="6710680" cy="144335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800" b="1"/>
              <a:t>PHẦN 2.1. LỊCH SỬ HÌNH THÀNH</a:t>
            </a:r>
            <a:endParaRPr lang="en-GB" sz="1800" b="1"/>
          </a:p>
          <a:p>
            <a:pPr marL="0" lvl="0" indent="0" algn="l" rtl="0">
              <a:spcBef>
                <a:spcPts val="0"/>
              </a:spcBef>
              <a:spcAft>
                <a:spcPts val="0"/>
              </a:spcAft>
              <a:buClr>
                <a:schemeClr val="dk1"/>
              </a:buClr>
              <a:buSzPts val="1100"/>
              <a:buFont typeface="Arial" panose="020B0604020202020204"/>
              <a:buNone/>
            </a:pPr>
            <a:r>
              <a:rPr lang="en-GB"/>
              <a:t>Phỏng theo học thuyết di truyền học Darwin, thuật toán tiến hóa ra đời và có nhiều ứng dụng trong nghiên cứu khoa học</a:t>
            </a:r>
            <a:endParaRPr lang="en-GB"/>
          </a:p>
          <a:p>
            <a:pPr marL="0" lvl="0" indent="0" algn="l" rtl="0">
              <a:spcBef>
                <a:spcPts val="0"/>
              </a:spcBef>
              <a:spcAft>
                <a:spcPts val="0"/>
              </a:spcAft>
              <a:buClr>
                <a:schemeClr val="dk1"/>
              </a:buClr>
              <a:buSzPts val="1100"/>
              <a:buFont typeface="Arial" panose="020B0604020202020204"/>
              <a:buNone/>
            </a:pPr>
            <a:r>
              <a:rPr lang="en-GB"/>
              <a:t>Ý tưởng được phát triển trước khi máy tính ra đời vào những năm 40 của thế kỷ 20</a:t>
            </a:r>
            <a:endParaRPr lang="en-GB"/>
          </a:p>
        </p:txBody>
      </p:sp>
      <p:sp>
        <p:nvSpPr>
          <p:cNvPr id="719" name="Google Shape;719;p39"/>
          <p:cNvSpPr txBox="1">
            <a:spLocks noGrp="1"/>
          </p:cNvSpPr>
          <p:nvPr>
            <p:ph type="title"/>
          </p:nvPr>
        </p:nvSpPr>
        <p:spPr>
          <a:xfrm>
            <a:off x="2660650" y="1088390"/>
            <a:ext cx="6397625"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t>CHƯƠNG 2. EVOLUTION ALGORITHM</a:t>
            </a:r>
            <a:endParaRPr lang="en-GB" sz="2400"/>
          </a:p>
        </p:txBody>
      </p:sp>
      <p:pic>
        <p:nvPicPr>
          <p:cNvPr id="4" name="Picture 4"/>
          <p:cNvPicPr>
            <a:picLocks noChangeAspect="1"/>
          </p:cNvPicPr>
          <p:nvPr/>
        </p:nvPicPr>
        <p:blipFill>
          <a:blip r:embed="rId1"/>
          <a:stretch>
            <a:fillRect/>
          </a:stretch>
        </p:blipFill>
        <p:spPr>
          <a:xfrm>
            <a:off x="3778885" y="2715895"/>
            <a:ext cx="3721735" cy="1953260"/>
          </a:xfrm>
          <a:prstGeom prst="rect">
            <a:avLst/>
          </a:prstGeom>
        </p:spPr>
      </p:pic>
      <p:sp>
        <p:nvSpPr>
          <p:cNvPr id="100" name="Text Box 99"/>
          <p:cNvSpPr txBox="1"/>
          <p:nvPr/>
        </p:nvSpPr>
        <p:spPr>
          <a:xfrm>
            <a:off x="3087370" y="4731385"/>
            <a:ext cx="5080000" cy="306705"/>
          </a:xfrm>
          <a:prstGeom prst="rect">
            <a:avLst/>
          </a:prstGeom>
          <a:noFill/>
          <a:ln w="9525">
            <a:noFill/>
          </a:ln>
        </p:spPr>
        <p:txBody>
          <a:bodyPr>
            <a:spAutoFit/>
          </a:bodyPr>
          <a:lstStyle/>
          <a:p>
            <a:pPr marL="0" indent="0" algn="ctr"/>
            <a:r>
              <a:rPr lang="en-US">
                <a:latin typeface="Raleway" charset="0"/>
                <a:cs typeface="Raleway" charset="0"/>
              </a:rPr>
              <a:t>Các sự kiện lịch sử phát triển giải thuật EC</a:t>
            </a:r>
            <a:endParaRPr lang="en-US">
              <a:latin typeface="Raleway" charset="0"/>
              <a:cs typeface="Raleway"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37"/>
          <p:cNvSpPr txBox="1">
            <a:spLocks noGrp="1"/>
          </p:cNvSpPr>
          <p:nvPr>
            <p:ph type="title"/>
          </p:nvPr>
        </p:nvSpPr>
        <p:spPr>
          <a:xfrm>
            <a:off x="915670" y="1134110"/>
            <a:ext cx="7124065" cy="9169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800"/>
              <a:t>PHẦN 2.2. GIẢI THUẬT TIẾN HÓA LÀ GÌ?</a:t>
            </a:r>
            <a:endParaRPr lang="en-US" altLang="en-GB" sz="2800"/>
          </a:p>
        </p:txBody>
      </p:sp>
      <p:sp>
        <p:nvSpPr>
          <p:cNvPr id="706" name="Google Shape;706;p37"/>
          <p:cNvSpPr txBox="1">
            <a:spLocks noGrp="1"/>
          </p:cNvSpPr>
          <p:nvPr>
            <p:ph type="subTitle" idx="1"/>
          </p:nvPr>
        </p:nvSpPr>
        <p:spPr>
          <a:xfrm>
            <a:off x="179070" y="2122170"/>
            <a:ext cx="8569325" cy="147891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t>Giải thuật tiến hóa(Evolution Algorithm – EA) là một thuật toán tối ưu với ý tưởng chính: “Trong một quần thể trong tự nhiên với nguồn lực hạn chế, việc chọn lọc tự nhiên sẽ xảy ra.”</a:t>
            </a:r>
            <a:endParaRPr lang="en-GB"/>
          </a:p>
          <a:p>
            <a:pPr marL="285750" lvl="0" indent="-285750" algn="l" rtl="0">
              <a:spcBef>
                <a:spcPts val="0"/>
              </a:spcBef>
              <a:spcAft>
                <a:spcPts val="0"/>
              </a:spcAft>
              <a:buFont typeface="Arial" panose="020B0604020202020204" pitchFamily="34" charset="0"/>
              <a:buChar char="•"/>
            </a:pPr>
            <a:r>
              <a:rPr lang="en-GB"/>
              <a:t>Áp dụng nguyên lý đó, các thuật toán sau này được sinh ra với đầu vào là 2 hay nhiều biến số tạo ra 1 hay nhiều biến đầu ra mới. Qua thời gian, nhiều nhà khoa học phát triển ra nhiều biến thể của giải thuật này</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2" name="Google Shape;712;p38"/>
          <p:cNvSpPr txBox="1">
            <a:spLocks noGrp="1"/>
          </p:cNvSpPr>
          <p:nvPr>
            <p:ph type="subTitle" idx="1"/>
          </p:nvPr>
        </p:nvSpPr>
        <p:spPr>
          <a:xfrm>
            <a:off x="5220970" y="625475"/>
            <a:ext cx="3728720" cy="338899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t>Thuật toán tiến hóa thường được áp dụng trong các bài toán tối ưu hóa</a:t>
            </a:r>
            <a:endParaRPr lang="en-GB"/>
          </a:p>
          <a:p>
            <a:pPr marL="0" lvl="0" indent="0" algn="l" rtl="0">
              <a:spcBef>
                <a:spcPts val="0"/>
              </a:spcBef>
              <a:spcAft>
                <a:spcPts val="0"/>
              </a:spcAft>
              <a:buFont typeface="Arial" panose="020B0604020202020204" pitchFamily="34" charset="0"/>
            </a:pPr>
            <a:endParaRPr lang="en-GB"/>
          </a:p>
          <a:p>
            <a:pPr marL="285750" lvl="0" indent="-285750" algn="l" rtl="0">
              <a:spcBef>
                <a:spcPts val="0"/>
              </a:spcBef>
              <a:spcAft>
                <a:spcPts val="0"/>
              </a:spcAft>
              <a:buFont typeface="Arial" panose="020B0604020202020204" pitchFamily="34" charset="0"/>
              <a:buChar char="•"/>
            </a:pPr>
            <a:r>
              <a:rPr lang="en-GB"/>
              <a:t>Giải pháp được biểu diễn bởi một cá thể trong quần thể, và mức độ tốt/xấu của giải pháp được đánh giá bằng cách áp dụng một hàm mục tiêu</a:t>
            </a:r>
            <a:endParaRPr lang="en-GB"/>
          </a:p>
          <a:p>
            <a:pPr marL="285750" lvl="0" indent="-285750" algn="l" rtl="0">
              <a:spcBef>
                <a:spcPts val="0"/>
              </a:spcBef>
              <a:spcAft>
                <a:spcPts val="0"/>
              </a:spcAft>
              <a:buFont typeface="Arial" panose="020B0604020202020204" pitchFamily="34" charset="0"/>
              <a:buChar char="•"/>
            </a:pPr>
            <a:endParaRPr lang="en-GB"/>
          </a:p>
          <a:p>
            <a:pPr marL="285750" lvl="0" indent="-285750" algn="l" rtl="0">
              <a:spcBef>
                <a:spcPts val="0"/>
              </a:spcBef>
              <a:spcAft>
                <a:spcPts val="0"/>
              </a:spcAft>
              <a:buFont typeface="Arial" panose="020B0604020202020204" pitchFamily="34" charset="0"/>
              <a:buChar char="•"/>
            </a:pPr>
            <a:r>
              <a:rPr lang="en-GB"/>
              <a:t>Mục tiêu của thuật toán tiến hóa là tìm ra giải pháp tối ưu, tức là giải pháp có giá trị của hàm mục tiêu là nhỏ nhất (hoặc lớn nhất) có thể</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3"/>
          <p:cNvSpPr txBox="1">
            <a:spLocks noGrp="1"/>
          </p:cNvSpPr>
          <p:nvPr>
            <p:ph type="subTitle" idx="1"/>
          </p:nvPr>
        </p:nvSpPr>
        <p:spPr>
          <a:xfrm>
            <a:off x="179705" y="410845"/>
            <a:ext cx="4354195" cy="43268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sz="2400" b="1"/>
              <a:t>T</a:t>
            </a:r>
            <a:r>
              <a:rPr sz="2400" b="1"/>
              <a:t>huật toán tiến hóa gồm</a:t>
            </a:r>
            <a:r>
              <a:rPr sz="2000" b="1"/>
              <a:t> </a:t>
            </a:r>
            <a:endParaRPr sz="2000" b="1"/>
          </a:p>
          <a:p>
            <a:pPr marL="285750" lvl="0" indent="-285750" algn="l" rtl="0">
              <a:spcBef>
                <a:spcPts val="0"/>
              </a:spcBef>
              <a:spcAft>
                <a:spcPts val="0"/>
              </a:spcAft>
              <a:buFont typeface="Arial" panose="020B0604020202020204" pitchFamily="34" charset="0"/>
              <a:buChar char="•"/>
            </a:pPr>
            <a:r>
              <a:rPr lang="en-US"/>
              <a:t>Q</a:t>
            </a:r>
            <a:r>
              <a:t>uần thể (population)</a:t>
            </a:r>
            <a:r>
              <a:rPr lang="en-US"/>
              <a:t> </a:t>
            </a:r>
            <a:r>
              <a:rPr>
                <a:sym typeface="+mn-ea"/>
              </a:rPr>
              <a:t>bao gồm một tập hợp các cá thể, mỗi cá thể biểu diễn một giải pháp tiềm năng</a:t>
            </a:r>
            <a:endParaRPr>
              <a:sym typeface="+mn-ea"/>
            </a:endParaRPr>
          </a:p>
          <a:p>
            <a:pPr marL="0" lvl="0" indent="0" algn="l" rtl="0">
              <a:spcBef>
                <a:spcPts val="0"/>
              </a:spcBef>
              <a:spcAft>
                <a:spcPts val="0"/>
              </a:spcAft>
              <a:buFont typeface="Arial" panose="020B0604020202020204" pitchFamily="34" charset="0"/>
            </a:pPr>
            <a:endParaRPr>
              <a:sym typeface="+mn-ea"/>
            </a:endParaRPr>
          </a:p>
          <a:p>
            <a:pPr marL="285750" lvl="0" indent="-285750" algn="l" rtl="0">
              <a:spcBef>
                <a:spcPts val="0"/>
              </a:spcBef>
              <a:spcAft>
                <a:spcPts val="0"/>
              </a:spcAft>
              <a:buFont typeface="Arial" panose="020B0604020202020204" pitchFamily="34" charset="0"/>
              <a:buChar char="•"/>
            </a:pPr>
            <a:r>
              <a:rPr lang="en-US"/>
              <a:t>H</a:t>
            </a:r>
            <a:r>
              <a:t>àm mục tiêu (objective function)</a:t>
            </a:r>
            <a:r>
              <a:rPr lang="en-US"/>
              <a:t> </a:t>
            </a:r>
            <a:r>
              <a:rPr>
                <a:sym typeface="+mn-ea"/>
              </a:rPr>
              <a:t>đánh giá mức độ tốt/xấu của mỗi cá thể</a:t>
            </a:r>
            <a:endParaRPr>
              <a:sym typeface="+mn-ea"/>
            </a:endParaRPr>
          </a:p>
          <a:p>
            <a:pPr marL="0" lvl="0" indent="0" algn="l" rtl="0">
              <a:spcBef>
                <a:spcPts val="0"/>
              </a:spcBef>
              <a:spcAft>
                <a:spcPts val="0"/>
              </a:spcAft>
              <a:buFont typeface="Arial" panose="020B0604020202020204" pitchFamily="34" charset="0"/>
            </a:pPr>
            <a:endParaRPr>
              <a:sym typeface="+mn-ea"/>
            </a:endParaRPr>
          </a:p>
          <a:p>
            <a:pPr marL="285750" lvl="0" indent="-285750" algn="l" rtl="0">
              <a:spcBef>
                <a:spcPts val="0"/>
              </a:spcBef>
              <a:spcAft>
                <a:spcPts val="0"/>
              </a:spcAft>
              <a:buFont typeface="Arial" panose="020B0604020202020204" pitchFamily="34" charset="0"/>
              <a:buChar char="•"/>
            </a:pPr>
            <a:r>
              <a:rPr lang="en-US"/>
              <a:t>C</a:t>
            </a:r>
            <a:r>
              <a:t>ác toán tử di truyền (genetic operators) </a:t>
            </a:r>
            <a:r>
              <a:rPr>
                <a:sym typeface="+mn-ea"/>
              </a:rPr>
              <a:t>gồm lai ghép (crossover) và đột biến (mutation), được áp dụng</a:t>
            </a:r>
            <a:r>
              <a:rPr lang="en-US">
                <a:sym typeface="+mn-ea"/>
              </a:rPr>
              <a:t> </a:t>
            </a:r>
            <a:r>
              <a:rPr>
                <a:sym typeface="+mn-ea"/>
              </a:rPr>
              <a:t>để tạo ra các thế hệ cá thể mới</a:t>
            </a:r>
            <a:endParaRPr>
              <a:sym typeface="+mn-ea"/>
            </a:endParaRPr>
          </a:p>
          <a:p>
            <a:pPr marL="285750" lvl="0" indent="-285750" algn="l" rtl="0">
              <a:spcBef>
                <a:spcPts val="0"/>
              </a:spcBef>
              <a:spcAft>
                <a:spcPts val="0"/>
              </a:spcAft>
              <a:buFont typeface="Arial" panose="020B0604020202020204" pitchFamily="34" charset="0"/>
              <a:buChar char="•"/>
            </a:pPr>
            <a:endParaRPr>
              <a:sym typeface="+mn-ea"/>
            </a:endParaRPr>
          </a:p>
          <a:p>
            <a:pPr marL="285750" lvl="0" indent="-285750" algn="l" rtl="0">
              <a:spcBef>
                <a:spcPts val="0"/>
              </a:spcBef>
              <a:spcAft>
                <a:spcPts val="0"/>
              </a:spcAft>
              <a:buFont typeface="Arial" panose="020B0604020202020204" pitchFamily="34" charset="0"/>
              <a:buChar char="•"/>
            </a:pPr>
            <a:r>
              <a:rPr lang="en-US"/>
              <a:t>Q</a:t>
            </a:r>
            <a:r>
              <a:t>uy tắc chọn lọc (selection rules) xác định cách chọn lọc cá thể tốt nhất để tiếp tục tồn tại trong quần thể và tham gia vào quá trình tái sản xuất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0"/>
          <p:cNvSpPr txBox="1">
            <a:spLocks noGrp="1"/>
          </p:cNvSpPr>
          <p:nvPr>
            <p:ph type="subTitle" idx="2"/>
          </p:nvPr>
        </p:nvSpPr>
        <p:spPr>
          <a:xfrm>
            <a:off x="185420" y="3365500"/>
            <a:ext cx="4005580" cy="9512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 K</a:t>
            </a:r>
            <a:r>
              <a:rPr lang="en-GB"/>
              <a:t>hả năng tìm kiếm trên không gian tìm kiếm lớn và không liên tục</a:t>
            </a:r>
            <a:endParaRPr lang="en-GB"/>
          </a:p>
          <a:p>
            <a:pPr marL="0" lvl="0" indent="0" algn="l" rtl="0">
              <a:spcBef>
                <a:spcPts val="0"/>
              </a:spcBef>
              <a:spcAft>
                <a:spcPts val="0"/>
              </a:spcAft>
              <a:buNone/>
            </a:pPr>
            <a:r>
              <a:rPr lang="en-US" altLang="en-GB"/>
              <a:t>- K</a:t>
            </a:r>
            <a:r>
              <a:rPr lang="en-GB"/>
              <a:t>hả năng xử lý các bài toán tối ưu hóa không khả vi hoặc không có đạo hàm</a:t>
            </a:r>
            <a:endParaRPr lang="en-GB"/>
          </a:p>
          <a:p>
            <a:pPr marL="0" lvl="0" indent="0" algn="l" rtl="0">
              <a:spcBef>
                <a:spcPts val="0"/>
              </a:spcBef>
              <a:spcAft>
                <a:spcPts val="0"/>
              </a:spcAft>
              <a:buNone/>
            </a:pPr>
            <a:r>
              <a:rPr lang="en-US" altLang="en-GB"/>
              <a:t>- T</a:t>
            </a:r>
            <a:r>
              <a:rPr lang="en-GB"/>
              <a:t>ính toán song song cao</a:t>
            </a:r>
            <a:endParaRPr lang="en-GB"/>
          </a:p>
        </p:txBody>
      </p:sp>
      <p:sp>
        <p:nvSpPr>
          <p:cNvPr id="725" name="Google Shape;725;p40"/>
          <p:cNvSpPr txBox="1">
            <a:spLocks noGrp="1"/>
          </p:cNvSpPr>
          <p:nvPr>
            <p:ph type="title"/>
          </p:nvPr>
        </p:nvSpPr>
        <p:spPr>
          <a:xfrm>
            <a:off x="297180" y="452120"/>
            <a:ext cx="881697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t>Các thuật toán tiến hóa có những ưu điểm và hạn chế</a:t>
            </a:r>
            <a:endParaRPr lang="en-GB" sz="2400"/>
          </a:p>
        </p:txBody>
      </p:sp>
      <p:sp>
        <p:nvSpPr>
          <p:cNvPr id="726" name="Google Shape;726;p40"/>
          <p:cNvSpPr txBox="1">
            <a:spLocks noGrp="1"/>
          </p:cNvSpPr>
          <p:nvPr>
            <p:ph type="subTitle" idx="1"/>
          </p:nvPr>
        </p:nvSpPr>
        <p:spPr>
          <a:xfrm>
            <a:off x="517701" y="2967675"/>
            <a:ext cx="2955900" cy="4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Ưu điểm</a:t>
            </a:r>
            <a:endParaRPr lang="en-US" altLang="en-GB"/>
          </a:p>
        </p:txBody>
      </p:sp>
      <p:sp>
        <p:nvSpPr>
          <p:cNvPr id="727" name="Google Shape;727;p40"/>
          <p:cNvSpPr txBox="1">
            <a:spLocks noGrp="1"/>
          </p:cNvSpPr>
          <p:nvPr>
            <p:ph type="subTitle" idx="3"/>
          </p:nvPr>
        </p:nvSpPr>
        <p:spPr>
          <a:xfrm>
            <a:off x="4952862" y="2967675"/>
            <a:ext cx="2955900" cy="4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Hạn chế</a:t>
            </a:r>
            <a:endParaRPr lang="en-US" altLang="en-GB"/>
          </a:p>
        </p:txBody>
      </p:sp>
      <p:sp>
        <p:nvSpPr>
          <p:cNvPr id="728" name="Google Shape;728;p40"/>
          <p:cNvSpPr txBox="1">
            <a:spLocks noGrp="1"/>
          </p:cNvSpPr>
          <p:nvPr>
            <p:ph type="subTitle" idx="4"/>
          </p:nvPr>
        </p:nvSpPr>
        <p:spPr>
          <a:xfrm>
            <a:off x="4215130" y="3365500"/>
            <a:ext cx="4751070" cy="9512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 T</a:t>
            </a:r>
            <a:r>
              <a:rPr lang="en-GB"/>
              <a:t>hời gian tính toán tốn kém</a:t>
            </a:r>
            <a:endParaRPr lang="en-GB"/>
          </a:p>
          <a:p>
            <a:pPr marL="0" lvl="0" indent="0" algn="l" rtl="0">
              <a:spcBef>
                <a:spcPts val="0"/>
              </a:spcBef>
              <a:spcAft>
                <a:spcPts val="0"/>
              </a:spcAft>
              <a:buNone/>
            </a:pPr>
            <a:r>
              <a:rPr lang="en-US" altLang="en-GB"/>
              <a:t>- K</a:t>
            </a:r>
            <a:r>
              <a:rPr lang="en-GB"/>
              <a:t>hông đảm bảo tìm ra giải pháp tối ưu chính xác</a:t>
            </a:r>
            <a:endParaRPr lang="en-GB"/>
          </a:p>
          <a:p>
            <a:pPr marL="0" lvl="0" indent="0" algn="l" rtl="0">
              <a:spcBef>
                <a:spcPts val="0"/>
              </a:spcBef>
              <a:spcAft>
                <a:spcPts val="0"/>
              </a:spcAft>
              <a:buNone/>
            </a:pPr>
            <a:r>
              <a:rPr lang="en-US" altLang="en-GB"/>
              <a:t>- C</a:t>
            </a:r>
            <a:r>
              <a:rPr lang="en-GB"/>
              <a:t>ần cân nhắc vấn đề về sự đa dạng và hội tụ của quần thể để tránh suy giảm hiệu suất tìm kiếm</a:t>
            </a:r>
            <a:endParaRPr lang="en-GB"/>
          </a:p>
        </p:txBody>
      </p:sp>
      <p:grpSp>
        <p:nvGrpSpPr>
          <p:cNvPr id="729" name="Google Shape;729;p40"/>
          <p:cNvGrpSpPr/>
          <p:nvPr/>
        </p:nvGrpSpPr>
        <p:grpSpPr>
          <a:xfrm>
            <a:off x="1227977" y="1264477"/>
            <a:ext cx="1535345" cy="1535509"/>
            <a:chOff x="2129500" y="1526675"/>
            <a:chExt cx="1172825" cy="1172950"/>
          </a:xfrm>
        </p:grpSpPr>
        <p:sp>
          <p:nvSpPr>
            <p:cNvPr id="730" name="Google Shape;730;p40"/>
            <p:cNvSpPr/>
            <p:nvPr/>
          </p:nvSpPr>
          <p:spPr>
            <a:xfrm>
              <a:off x="2129500" y="1526675"/>
              <a:ext cx="1170000" cy="11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1" name="Google Shape;731;p40"/>
            <p:cNvCxnSpPr/>
            <p:nvPr/>
          </p:nvCxnSpPr>
          <p:spPr>
            <a:xfrm>
              <a:off x="2981275" y="1533225"/>
              <a:ext cx="0" cy="1166400"/>
            </a:xfrm>
            <a:prstGeom prst="straightConnector1">
              <a:avLst/>
            </a:prstGeom>
            <a:noFill/>
            <a:ln w="9525" cap="flat" cmpd="sng">
              <a:solidFill>
                <a:schemeClr val="lt1"/>
              </a:solidFill>
              <a:prstDash val="solid"/>
              <a:round/>
              <a:headEnd type="none" w="med" len="med"/>
              <a:tailEnd type="none" w="med" len="med"/>
            </a:ln>
          </p:spPr>
        </p:cxnSp>
        <p:sp>
          <p:nvSpPr>
            <p:cNvPr id="732" name="Google Shape;732;p40"/>
            <p:cNvSpPr/>
            <p:nvPr/>
          </p:nvSpPr>
          <p:spPr>
            <a:xfrm>
              <a:off x="2129500" y="1527784"/>
              <a:ext cx="851700" cy="851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3" name="Google Shape;733;p40"/>
            <p:cNvCxnSpPr/>
            <p:nvPr/>
          </p:nvCxnSpPr>
          <p:spPr>
            <a:xfrm>
              <a:off x="2136025" y="1533225"/>
              <a:ext cx="1163100" cy="1163100"/>
            </a:xfrm>
            <a:prstGeom prst="straightConnector1">
              <a:avLst/>
            </a:prstGeom>
            <a:noFill/>
            <a:ln w="9525" cap="flat" cmpd="sng">
              <a:solidFill>
                <a:schemeClr val="lt1"/>
              </a:solidFill>
              <a:prstDash val="solid"/>
              <a:round/>
              <a:headEnd type="none" w="med" len="med"/>
              <a:tailEnd type="none" w="med" len="med"/>
            </a:ln>
          </p:spPr>
        </p:cxnSp>
        <p:cxnSp>
          <p:nvCxnSpPr>
            <p:cNvPr id="734" name="Google Shape;734;p40"/>
            <p:cNvCxnSpPr/>
            <p:nvPr/>
          </p:nvCxnSpPr>
          <p:spPr>
            <a:xfrm flipH="1">
              <a:off x="2135925" y="1533225"/>
              <a:ext cx="1166400" cy="1166400"/>
            </a:xfrm>
            <a:prstGeom prst="straightConnector1">
              <a:avLst/>
            </a:prstGeom>
            <a:noFill/>
            <a:ln w="9525" cap="flat" cmpd="sng">
              <a:solidFill>
                <a:schemeClr val="lt1"/>
              </a:solidFill>
              <a:prstDash val="solid"/>
              <a:round/>
              <a:headEnd type="none" w="med" len="med"/>
              <a:tailEnd type="none" w="med" len="med"/>
            </a:ln>
          </p:spPr>
        </p:cxnSp>
        <p:cxnSp>
          <p:nvCxnSpPr>
            <p:cNvPr id="735" name="Google Shape;735;p40"/>
            <p:cNvCxnSpPr/>
            <p:nvPr/>
          </p:nvCxnSpPr>
          <p:spPr>
            <a:xfrm rot="10800000" flipH="1">
              <a:off x="2136025" y="1539900"/>
              <a:ext cx="845400" cy="845100"/>
            </a:xfrm>
            <a:prstGeom prst="straightConnector1">
              <a:avLst/>
            </a:prstGeom>
            <a:noFill/>
            <a:ln w="9525" cap="flat" cmpd="sng">
              <a:solidFill>
                <a:schemeClr val="lt1"/>
              </a:solidFill>
              <a:prstDash val="solid"/>
              <a:round/>
              <a:headEnd type="none" w="med" len="med"/>
              <a:tailEnd type="none" w="med" len="med"/>
            </a:ln>
          </p:spPr>
        </p:cxnSp>
        <p:cxnSp>
          <p:nvCxnSpPr>
            <p:cNvPr id="736" name="Google Shape;736;p40"/>
            <p:cNvCxnSpPr/>
            <p:nvPr/>
          </p:nvCxnSpPr>
          <p:spPr>
            <a:xfrm>
              <a:off x="2136025" y="2116425"/>
              <a:ext cx="1159800" cy="0"/>
            </a:xfrm>
            <a:prstGeom prst="straightConnector1">
              <a:avLst/>
            </a:prstGeom>
            <a:noFill/>
            <a:ln w="9525" cap="flat" cmpd="sng">
              <a:solidFill>
                <a:schemeClr val="lt1"/>
              </a:solidFill>
              <a:prstDash val="solid"/>
              <a:round/>
              <a:headEnd type="none" w="med" len="med"/>
              <a:tailEnd type="none" w="med" len="med"/>
            </a:ln>
          </p:spPr>
        </p:cxnSp>
        <p:cxnSp>
          <p:nvCxnSpPr>
            <p:cNvPr id="737" name="Google Shape;737;p40"/>
            <p:cNvCxnSpPr/>
            <p:nvPr/>
          </p:nvCxnSpPr>
          <p:spPr>
            <a:xfrm>
              <a:off x="2136025" y="1962450"/>
              <a:ext cx="1159800" cy="0"/>
            </a:xfrm>
            <a:prstGeom prst="straightConnector1">
              <a:avLst/>
            </a:prstGeom>
            <a:noFill/>
            <a:ln w="9525" cap="flat" cmpd="sng">
              <a:solidFill>
                <a:schemeClr val="lt1"/>
              </a:solidFill>
              <a:prstDash val="solid"/>
              <a:round/>
              <a:headEnd type="none" w="med" len="med"/>
              <a:tailEnd type="none" w="med" len="med"/>
            </a:ln>
          </p:spPr>
        </p:cxnSp>
        <p:cxnSp>
          <p:nvCxnSpPr>
            <p:cNvPr id="738" name="Google Shape;738;p40"/>
            <p:cNvCxnSpPr/>
            <p:nvPr/>
          </p:nvCxnSpPr>
          <p:spPr>
            <a:xfrm>
              <a:off x="2558725" y="1533225"/>
              <a:ext cx="0" cy="1166400"/>
            </a:xfrm>
            <a:prstGeom prst="straightConnector1">
              <a:avLst/>
            </a:prstGeom>
            <a:noFill/>
            <a:ln w="9525" cap="flat" cmpd="sng">
              <a:solidFill>
                <a:schemeClr val="lt1"/>
              </a:solidFill>
              <a:prstDash val="solid"/>
              <a:round/>
              <a:headEnd type="none" w="med" len="med"/>
              <a:tailEnd type="none" w="med" len="med"/>
            </a:ln>
          </p:spPr>
        </p:cxnSp>
        <p:cxnSp>
          <p:nvCxnSpPr>
            <p:cNvPr id="739" name="Google Shape;739;p40"/>
            <p:cNvCxnSpPr/>
            <p:nvPr/>
          </p:nvCxnSpPr>
          <p:spPr>
            <a:xfrm>
              <a:off x="2719125" y="1533225"/>
              <a:ext cx="0" cy="1166400"/>
            </a:xfrm>
            <a:prstGeom prst="straightConnector1">
              <a:avLst/>
            </a:prstGeom>
            <a:noFill/>
            <a:ln w="9525" cap="flat" cmpd="sng">
              <a:solidFill>
                <a:schemeClr val="lt1"/>
              </a:solidFill>
              <a:prstDash val="solid"/>
              <a:round/>
              <a:headEnd type="none" w="med" len="med"/>
              <a:tailEnd type="none" w="med" len="med"/>
            </a:ln>
          </p:spPr>
        </p:cxnSp>
      </p:grpSp>
      <p:grpSp>
        <p:nvGrpSpPr>
          <p:cNvPr id="740" name="Google Shape;740;p40"/>
          <p:cNvGrpSpPr/>
          <p:nvPr/>
        </p:nvGrpSpPr>
        <p:grpSpPr>
          <a:xfrm>
            <a:off x="5663002" y="1264477"/>
            <a:ext cx="1535574" cy="1535509"/>
            <a:chOff x="5844600" y="1526675"/>
            <a:chExt cx="1173000" cy="1172950"/>
          </a:xfrm>
        </p:grpSpPr>
        <p:sp>
          <p:nvSpPr>
            <p:cNvPr id="741" name="Google Shape;741;p40"/>
            <p:cNvSpPr/>
            <p:nvPr/>
          </p:nvSpPr>
          <p:spPr>
            <a:xfrm>
              <a:off x="5845800" y="1526675"/>
              <a:ext cx="1170000" cy="117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42" name="Google Shape;742;p40"/>
            <p:cNvCxnSpPr/>
            <p:nvPr/>
          </p:nvCxnSpPr>
          <p:spPr>
            <a:xfrm>
              <a:off x="5851150" y="1533225"/>
              <a:ext cx="1163100" cy="1163100"/>
            </a:xfrm>
            <a:prstGeom prst="straightConnector1">
              <a:avLst/>
            </a:prstGeom>
            <a:noFill/>
            <a:ln w="9525" cap="flat" cmpd="sng">
              <a:solidFill>
                <a:schemeClr val="lt1"/>
              </a:solidFill>
              <a:prstDash val="solid"/>
              <a:round/>
              <a:headEnd type="none" w="med" len="med"/>
              <a:tailEnd type="none" w="med" len="med"/>
            </a:ln>
          </p:spPr>
        </p:cxnSp>
        <p:cxnSp>
          <p:nvCxnSpPr>
            <p:cNvPr id="743" name="Google Shape;743;p40"/>
            <p:cNvCxnSpPr/>
            <p:nvPr/>
          </p:nvCxnSpPr>
          <p:spPr>
            <a:xfrm flipH="1">
              <a:off x="5851048" y="1533225"/>
              <a:ext cx="1166400" cy="1166400"/>
            </a:xfrm>
            <a:prstGeom prst="straightConnector1">
              <a:avLst/>
            </a:prstGeom>
            <a:noFill/>
            <a:ln w="9525" cap="flat" cmpd="sng">
              <a:solidFill>
                <a:schemeClr val="lt1"/>
              </a:solidFill>
              <a:prstDash val="solid"/>
              <a:round/>
              <a:headEnd type="none" w="med" len="med"/>
              <a:tailEnd type="none" w="med" len="med"/>
            </a:ln>
          </p:spPr>
        </p:cxnSp>
        <p:cxnSp>
          <p:nvCxnSpPr>
            <p:cNvPr id="744" name="Google Shape;744;p40"/>
            <p:cNvCxnSpPr/>
            <p:nvPr/>
          </p:nvCxnSpPr>
          <p:spPr>
            <a:xfrm>
              <a:off x="6067373" y="1965675"/>
              <a:ext cx="723900" cy="723900"/>
            </a:xfrm>
            <a:prstGeom prst="straightConnector1">
              <a:avLst/>
            </a:prstGeom>
            <a:noFill/>
            <a:ln w="9525" cap="flat" cmpd="sng">
              <a:solidFill>
                <a:schemeClr val="lt1"/>
              </a:solidFill>
              <a:prstDash val="solid"/>
              <a:round/>
              <a:headEnd type="none" w="med" len="med"/>
              <a:tailEnd type="none" w="med" len="med"/>
            </a:ln>
          </p:spPr>
        </p:cxnSp>
        <p:cxnSp>
          <p:nvCxnSpPr>
            <p:cNvPr id="745" name="Google Shape;745;p40"/>
            <p:cNvCxnSpPr/>
            <p:nvPr/>
          </p:nvCxnSpPr>
          <p:spPr>
            <a:xfrm flipH="1">
              <a:off x="6073800" y="1965675"/>
              <a:ext cx="714300" cy="727500"/>
            </a:xfrm>
            <a:prstGeom prst="straightConnector1">
              <a:avLst/>
            </a:prstGeom>
            <a:noFill/>
            <a:ln w="9525" cap="flat" cmpd="sng">
              <a:solidFill>
                <a:schemeClr val="lt1"/>
              </a:solidFill>
              <a:prstDash val="solid"/>
              <a:round/>
              <a:headEnd type="none" w="med" len="med"/>
              <a:tailEnd type="none" w="med" len="med"/>
            </a:ln>
          </p:spPr>
        </p:cxnSp>
        <p:cxnSp>
          <p:nvCxnSpPr>
            <p:cNvPr id="746" name="Google Shape;746;p40"/>
            <p:cNvCxnSpPr/>
            <p:nvPr/>
          </p:nvCxnSpPr>
          <p:spPr>
            <a:xfrm>
              <a:off x="5844600" y="1962450"/>
              <a:ext cx="1173000" cy="0"/>
            </a:xfrm>
            <a:prstGeom prst="straightConnector1">
              <a:avLst/>
            </a:prstGeom>
            <a:noFill/>
            <a:ln w="9525" cap="flat" cmpd="sng">
              <a:solidFill>
                <a:schemeClr val="lt1"/>
              </a:solidFill>
              <a:prstDash val="solid"/>
              <a:round/>
              <a:headEnd type="none" w="med" len="med"/>
              <a:tailEnd type="none" w="med" len="med"/>
            </a:ln>
          </p:spPr>
        </p:cxnSp>
        <p:cxnSp>
          <p:nvCxnSpPr>
            <p:cNvPr id="747" name="Google Shape;747;p40"/>
            <p:cNvCxnSpPr/>
            <p:nvPr/>
          </p:nvCxnSpPr>
          <p:spPr>
            <a:xfrm>
              <a:off x="5844600" y="2231100"/>
              <a:ext cx="1173000" cy="0"/>
            </a:xfrm>
            <a:prstGeom prst="straightConnector1">
              <a:avLst/>
            </a:prstGeom>
            <a:noFill/>
            <a:ln w="9525" cap="flat" cmpd="sng">
              <a:solidFill>
                <a:schemeClr val="lt1"/>
              </a:solidFill>
              <a:prstDash val="solid"/>
              <a:round/>
              <a:headEnd type="none" w="med" len="med"/>
              <a:tailEnd type="none" w="med" len="med"/>
            </a:ln>
          </p:spPr>
        </p:cxnSp>
        <p:cxnSp>
          <p:nvCxnSpPr>
            <p:cNvPr id="748" name="Google Shape;748;p40"/>
            <p:cNvCxnSpPr>
              <a:stCxn id="741" idx="0"/>
              <a:endCxn id="749" idx="2"/>
            </p:cNvCxnSpPr>
            <p:nvPr/>
          </p:nvCxnSpPr>
          <p:spPr>
            <a:xfrm>
              <a:off x="6430800" y="1526675"/>
              <a:ext cx="0" cy="1170000"/>
            </a:xfrm>
            <a:prstGeom prst="straightConnector1">
              <a:avLst/>
            </a:prstGeom>
            <a:noFill/>
            <a:ln w="9525" cap="flat" cmpd="sng">
              <a:solidFill>
                <a:schemeClr val="lt1"/>
              </a:solidFill>
              <a:prstDash val="solid"/>
              <a:round/>
              <a:headEnd type="none" w="med" len="med"/>
              <a:tailEnd type="none" w="med" len="med"/>
            </a:ln>
          </p:spPr>
        </p:cxnSp>
        <p:cxnSp>
          <p:nvCxnSpPr>
            <p:cNvPr id="750" name="Google Shape;750;p40"/>
            <p:cNvCxnSpPr/>
            <p:nvPr/>
          </p:nvCxnSpPr>
          <p:spPr>
            <a:xfrm>
              <a:off x="6073825" y="1526675"/>
              <a:ext cx="0" cy="1170000"/>
            </a:xfrm>
            <a:prstGeom prst="straightConnector1">
              <a:avLst/>
            </a:prstGeom>
            <a:noFill/>
            <a:ln w="9525" cap="flat" cmpd="sng">
              <a:solidFill>
                <a:schemeClr val="lt1"/>
              </a:solidFill>
              <a:prstDash val="solid"/>
              <a:round/>
              <a:headEnd type="none" w="med" len="med"/>
              <a:tailEnd type="none" w="med" len="med"/>
            </a:ln>
          </p:spPr>
        </p:cxnSp>
        <p:cxnSp>
          <p:nvCxnSpPr>
            <p:cNvPr id="751" name="Google Shape;751;p40"/>
            <p:cNvCxnSpPr/>
            <p:nvPr/>
          </p:nvCxnSpPr>
          <p:spPr>
            <a:xfrm>
              <a:off x="6788125" y="1526675"/>
              <a:ext cx="0" cy="11700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54"/>
        <p:cNvGrpSpPr/>
        <p:nvPr/>
      </p:nvGrpSpPr>
      <p:grpSpPr>
        <a:xfrm>
          <a:off x="0" y="0"/>
          <a:ext cx="0" cy="0"/>
          <a:chOff x="0" y="0"/>
          <a:chExt cx="0" cy="0"/>
        </a:xfrm>
      </p:grpSpPr>
      <p:grpSp>
        <p:nvGrpSpPr>
          <p:cNvPr id="855" name="Google Shape;855;p48"/>
          <p:cNvGrpSpPr/>
          <p:nvPr/>
        </p:nvGrpSpPr>
        <p:grpSpPr>
          <a:xfrm>
            <a:off x="-6350" y="4083685"/>
            <a:ext cx="5073650" cy="1059815"/>
            <a:chOff x="-6597" y="3171779"/>
            <a:chExt cx="5073897" cy="1971646"/>
          </a:xfrm>
        </p:grpSpPr>
        <p:sp>
          <p:nvSpPr>
            <p:cNvPr id="856" name="Google Shape;856;p48"/>
            <p:cNvSpPr/>
            <p:nvPr/>
          </p:nvSpPr>
          <p:spPr>
            <a:xfrm>
              <a:off x="0" y="3171825"/>
              <a:ext cx="5067300" cy="19716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800"/>
            </a:p>
          </p:txBody>
        </p:sp>
        <p:grpSp>
          <p:nvGrpSpPr>
            <p:cNvPr id="857" name="Google Shape;857;p48"/>
            <p:cNvGrpSpPr/>
            <p:nvPr/>
          </p:nvGrpSpPr>
          <p:grpSpPr>
            <a:xfrm rot="5400000">
              <a:off x="-709616" y="3874798"/>
              <a:ext cx="1971576" cy="565538"/>
              <a:chOff x="5962725" y="4231025"/>
              <a:chExt cx="3181500" cy="912600"/>
            </a:xfrm>
          </p:grpSpPr>
          <p:sp>
            <p:nvSpPr>
              <p:cNvPr id="858" name="Google Shape;858;p48"/>
              <p:cNvSpPr/>
              <p:nvPr/>
            </p:nvSpPr>
            <p:spPr>
              <a:xfrm>
                <a:off x="5962725" y="4231025"/>
                <a:ext cx="3181500" cy="912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800"/>
              </a:p>
            </p:txBody>
          </p:sp>
          <p:sp>
            <p:nvSpPr>
              <p:cNvPr id="859" name="Google Shape;859;p48"/>
              <p:cNvSpPr/>
              <p:nvPr/>
            </p:nvSpPr>
            <p:spPr>
              <a:xfrm>
                <a:off x="8229600" y="4231025"/>
                <a:ext cx="914400" cy="912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800"/>
              </a:p>
            </p:txBody>
          </p:sp>
          <p:cxnSp>
            <p:nvCxnSpPr>
              <p:cNvPr id="860" name="Google Shape;860;p48"/>
              <p:cNvCxnSpPr>
                <a:stCxn id="859" idx="3"/>
              </p:cNvCxnSpPr>
              <p:nvPr/>
            </p:nvCxnSpPr>
            <p:spPr>
              <a:xfrm>
                <a:off x="7567650" y="3110975"/>
                <a:ext cx="0" cy="3152700"/>
              </a:xfrm>
              <a:prstGeom prst="straightConnector1">
                <a:avLst/>
              </a:prstGeom>
              <a:noFill/>
              <a:ln w="9525" cap="flat" cmpd="sng">
                <a:solidFill>
                  <a:schemeClr val="lt1"/>
                </a:solidFill>
                <a:prstDash val="solid"/>
                <a:round/>
                <a:headEnd type="none" w="med" len="med"/>
                <a:tailEnd type="none" w="med" len="med"/>
              </a:ln>
            </p:spPr>
          </p:cxnSp>
          <p:grpSp>
            <p:nvGrpSpPr>
              <p:cNvPr id="861" name="Google Shape;861;p48"/>
              <p:cNvGrpSpPr/>
              <p:nvPr/>
            </p:nvGrpSpPr>
            <p:grpSpPr>
              <a:xfrm>
                <a:off x="8239200" y="4238525"/>
                <a:ext cx="904800" cy="885900"/>
                <a:chOff x="8239200" y="4238525"/>
                <a:chExt cx="904800" cy="885900"/>
              </a:xfrm>
            </p:grpSpPr>
            <p:cxnSp>
              <p:nvCxnSpPr>
                <p:cNvPr id="862" name="Google Shape;862;p48"/>
                <p:cNvCxnSpPr>
                  <a:stCxn id="859" idx="3"/>
                </p:cNvCxnSpPr>
                <p:nvPr/>
              </p:nvCxnSpPr>
              <p:spPr>
                <a:xfrm rot="5400000" flipH="1">
                  <a:off x="8472000" y="4015325"/>
                  <a:ext cx="448800" cy="895200"/>
                </a:xfrm>
                <a:prstGeom prst="straightConnector1">
                  <a:avLst/>
                </a:prstGeom>
                <a:noFill/>
                <a:ln w="9525" cap="flat" cmpd="sng">
                  <a:solidFill>
                    <a:schemeClr val="lt1"/>
                  </a:solidFill>
                  <a:prstDash val="solid"/>
                  <a:round/>
                  <a:headEnd type="none" w="med" len="med"/>
                  <a:tailEnd type="none" w="med" len="med"/>
                </a:ln>
              </p:spPr>
            </p:cxnSp>
            <p:cxnSp>
              <p:nvCxnSpPr>
                <p:cNvPr id="863" name="Google Shape;863;p48"/>
                <p:cNvCxnSpPr>
                  <a:stCxn id="859" idx="3"/>
                </p:cNvCxnSpPr>
                <p:nvPr/>
              </p:nvCxnSpPr>
              <p:spPr>
                <a:xfrm rot="5400000">
                  <a:off x="8473050" y="4453475"/>
                  <a:ext cx="437100" cy="904800"/>
                </a:xfrm>
                <a:prstGeom prst="straightConnector1">
                  <a:avLst/>
                </a:prstGeom>
                <a:noFill/>
                <a:ln w="9525" cap="flat" cmpd="sng">
                  <a:solidFill>
                    <a:schemeClr val="lt1"/>
                  </a:solidFill>
                  <a:prstDash val="solid"/>
                  <a:round/>
                  <a:headEnd type="none" w="med" len="med"/>
                  <a:tailEnd type="none" w="med" len="med"/>
                </a:ln>
              </p:spPr>
            </p:cxnSp>
          </p:grpSp>
          <p:grpSp>
            <p:nvGrpSpPr>
              <p:cNvPr id="864" name="Google Shape;864;p48"/>
              <p:cNvGrpSpPr/>
              <p:nvPr/>
            </p:nvGrpSpPr>
            <p:grpSpPr>
              <a:xfrm flipH="1">
                <a:off x="8234400" y="4238525"/>
                <a:ext cx="904800" cy="885900"/>
                <a:chOff x="8239200" y="4238525"/>
                <a:chExt cx="904800" cy="885900"/>
              </a:xfrm>
            </p:grpSpPr>
            <p:cxnSp>
              <p:nvCxnSpPr>
                <p:cNvPr id="865" name="Google Shape;865;p48"/>
                <p:cNvCxnSpPr/>
                <p:nvPr/>
              </p:nvCxnSpPr>
              <p:spPr>
                <a:xfrm rot="10800000">
                  <a:off x="8248800" y="4238525"/>
                  <a:ext cx="895200" cy="448800"/>
                </a:xfrm>
                <a:prstGeom prst="straightConnector1">
                  <a:avLst/>
                </a:prstGeom>
                <a:noFill/>
                <a:ln w="9525" cap="flat" cmpd="sng">
                  <a:solidFill>
                    <a:schemeClr val="lt1"/>
                  </a:solidFill>
                  <a:prstDash val="solid"/>
                  <a:round/>
                  <a:headEnd type="none" w="med" len="med"/>
                  <a:tailEnd type="none" w="med" len="med"/>
                </a:ln>
              </p:spPr>
            </p:cxnSp>
            <p:cxnSp>
              <p:nvCxnSpPr>
                <p:cNvPr id="866" name="Google Shape;866;p48"/>
                <p:cNvCxnSpPr/>
                <p:nvPr/>
              </p:nvCxnSpPr>
              <p:spPr>
                <a:xfrm flipH="1">
                  <a:off x="8239200" y="4687325"/>
                  <a:ext cx="904800" cy="437100"/>
                </a:xfrm>
                <a:prstGeom prst="straightConnector1">
                  <a:avLst/>
                </a:prstGeom>
                <a:noFill/>
                <a:ln w="9525" cap="flat" cmpd="sng">
                  <a:solidFill>
                    <a:schemeClr val="lt1"/>
                  </a:solidFill>
                  <a:prstDash val="solid"/>
                  <a:round/>
                  <a:headEnd type="none" w="med" len="med"/>
                  <a:tailEnd type="none" w="med" len="med"/>
                </a:ln>
              </p:spPr>
            </p:cxnSp>
          </p:grpSp>
          <p:cxnSp>
            <p:nvCxnSpPr>
              <p:cNvPr id="867" name="Google Shape;867;p48"/>
              <p:cNvCxnSpPr>
                <a:stCxn id="859" idx="0"/>
                <a:endCxn id="859" idx="2"/>
              </p:cNvCxnSpPr>
              <p:nvPr/>
            </p:nvCxnSpPr>
            <p:spPr>
              <a:xfrm rot="5400000">
                <a:off x="8230500" y="4687325"/>
                <a:ext cx="912600" cy="0"/>
              </a:xfrm>
              <a:prstGeom prst="straightConnector1">
                <a:avLst/>
              </a:prstGeom>
              <a:noFill/>
              <a:ln w="9525" cap="flat" cmpd="sng">
                <a:solidFill>
                  <a:schemeClr val="lt1"/>
                </a:solidFill>
                <a:prstDash val="solid"/>
                <a:round/>
                <a:headEnd type="none" w="med" len="med"/>
                <a:tailEnd type="none" w="med" len="med"/>
              </a:ln>
            </p:spPr>
          </p:cxnSp>
          <p:cxnSp>
            <p:nvCxnSpPr>
              <p:cNvPr id="868" name="Google Shape;868;p48"/>
              <p:cNvCxnSpPr/>
              <p:nvPr/>
            </p:nvCxnSpPr>
            <p:spPr>
              <a:xfrm rot="10800000">
                <a:off x="8239200" y="4458725"/>
                <a:ext cx="904800" cy="0"/>
              </a:xfrm>
              <a:prstGeom prst="straightConnector1">
                <a:avLst/>
              </a:prstGeom>
              <a:noFill/>
              <a:ln w="9525" cap="flat" cmpd="sng">
                <a:solidFill>
                  <a:schemeClr val="lt1"/>
                </a:solidFill>
                <a:prstDash val="solid"/>
                <a:round/>
                <a:headEnd type="none" w="med" len="med"/>
                <a:tailEnd type="none" w="med" len="med"/>
              </a:ln>
            </p:spPr>
          </p:cxnSp>
          <p:cxnSp>
            <p:nvCxnSpPr>
              <p:cNvPr id="869" name="Google Shape;869;p48"/>
              <p:cNvCxnSpPr/>
              <p:nvPr/>
            </p:nvCxnSpPr>
            <p:spPr>
              <a:xfrm rot="10800000">
                <a:off x="8239200" y="4906400"/>
                <a:ext cx="904800" cy="0"/>
              </a:xfrm>
              <a:prstGeom prst="straightConnector1">
                <a:avLst/>
              </a:prstGeom>
              <a:noFill/>
              <a:ln w="9525" cap="flat" cmpd="sng">
                <a:solidFill>
                  <a:schemeClr val="lt1"/>
                </a:solidFill>
                <a:prstDash val="solid"/>
                <a:round/>
                <a:headEnd type="none" w="med" len="med"/>
                <a:tailEnd type="none" w="med" len="med"/>
              </a:ln>
            </p:spPr>
          </p:cxnSp>
          <p:cxnSp>
            <p:nvCxnSpPr>
              <p:cNvPr id="870" name="Google Shape;870;p48"/>
              <p:cNvCxnSpPr/>
              <p:nvPr/>
            </p:nvCxnSpPr>
            <p:spPr>
              <a:xfrm rot="10800000" flipH="1">
                <a:off x="5972250" y="4239425"/>
                <a:ext cx="2257200" cy="447900"/>
              </a:xfrm>
              <a:prstGeom prst="straightConnector1">
                <a:avLst/>
              </a:prstGeom>
              <a:noFill/>
              <a:ln w="9525" cap="flat" cmpd="sng">
                <a:solidFill>
                  <a:schemeClr val="lt1"/>
                </a:solidFill>
                <a:prstDash val="solid"/>
                <a:round/>
                <a:headEnd type="none" w="med" len="med"/>
                <a:tailEnd type="none" w="med" len="med"/>
              </a:ln>
            </p:spPr>
          </p:cxnSp>
          <p:cxnSp>
            <p:nvCxnSpPr>
              <p:cNvPr id="871" name="Google Shape;871;p48"/>
              <p:cNvCxnSpPr/>
              <p:nvPr/>
            </p:nvCxnSpPr>
            <p:spPr>
              <a:xfrm>
                <a:off x="5972250" y="4687325"/>
                <a:ext cx="2257200" cy="447900"/>
              </a:xfrm>
              <a:prstGeom prst="straightConnector1">
                <a:avLst/>
              </a:prstGeom>
              <a:noFill/>
              <a:ln w="9525" cap="flat" cmpd="sng">
                <a:solidFill>
                  <a:schemeClr val="lt1"/>
                </a:solidFill>
                <a:prstDash val="solid"/>
                <a:round/>
                <a:headEnd type="none" w="med" len="med"/>
                <a:tailEnd type="none" w="med" len="med"/>
              </a:ln>
            </p:spPr>
          </p:cxnSp>
        </p:grpSp>
      </p:grpSp>
      <p:sp>
        <p:nvSpPr>
          <p:cNvPr id="872" name="Google Shape;872;p48"/>
          <p:cNvSpPr txBox="1">
            <a:spLocks noGrp="1"/>
          </p:cNvSpPr>
          <p:nvPr>
            <p:ph type="title"/>
          </p:nvPr>
        </p:nvSpPr>
        <p:spPr>
          <a:xfrm>
            <a:off x="1403070" y="4155470"/>
            <a:ext cx="3505200" cy="9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Mã giả thuật toán tiến hóa</a:t>
            </a:r>
            <a:endParaRPr lang="en-GB"/>
          </a:p>
        </p:txBody>
      </p:sp>
      <p:pic>
        <p:nvPicPr>
          <p:cNvPr id="2" name="Picture 1"/>
          <p:cNvPicPr>
            <a:picLocks noChangeAspect="1"/>
          </p:cNvPicPr>
          <p:nvPr/>
        </p:nvPicPr>
        <p:blipFill>
          <a:blip r:embed="rId2"/>
          <a:stretch>
            <a:fillRect/>
          </a:stretch>
        </p:blipFill>
        <p:spPr>
          <a:xfrm>
            <a:off x="899795" y="123190"/>
            <a:ext cx="7315835" cy="3875405"/>
          </a:xfrm>
          <a:prstGeom prst="rect">
            <a:avLst/>
          </a:prstGeom>
        </p:spPr>
      </p:pic>
    </p:spTree>
  </p:cSld>
  <p:clrMapOvr>
    <a:masterClrMapping/>
  </p:clrMapOvr>
</p:sld>
</file>

<file path=ppt/theme/theme1.xml><?xml version="1.0" encoding="utf-8"?>
<a:theme xmlns:a="http://schemas.openxmlformats.org/drawingml/2006/main" name="Math Subject for Middle School - 6th Grade: Measurement by Slidesgo">
  <a:themeElements>
    <a:clrScheme name="Simple Light">
      <a:dk1>
        <a:srgbClr val="000000"/>
      </a:dk1>
      <a:lt1>
        <a:srgbClr val="FFFFFF"/>
      </a:lt1>
      <a:dk2>
        <a:srgbClr val="494437"/>
      </a:dk2>
      <a:lt2>
        <a:srgbClr val="FFFFFF"/>
      </a:lt2>
      <a:accent1>
        <a:srgbClr val="D6CAA2"/>
      </a:accent1>
      <a:accent2>
        <a:srgbClr val="BDB290"/>
      </a:accent2>
      <a:accent3>
        <a:srgbClr val="A09472"/>
      </a:accent3>
      <a:accent4>
        <a:srgbClr val="D6CAA2"/>
      </a:accent4>
      <a:accent5>
        <a:srgbClr val="BDB290"/>
      </a:accent5>
      <a:accent6>
        <a:srgbClr val="A0947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10737</Words>
  <Application>WPS Presentation</Application>
  <PresentationFormat>On-screen Show (16:9)</PresentationFormat>
  <Paragraphs>292</Paragraphs>
  <Slides>30</Slides>
  <Notes>26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30</vt:i4>
      </vt:variant>
    </vt:vector>
  </HeadingPairs>
  <TitlesOfParts>
    <vt:vector size="49" baseType="lpstr">
      <vt:lpstr>Arial</vt:lpstr>
      <vt:lpstr>SimSun</vt:lpstr>
      <vt:lpstr>Wingdings</vt:lpstr>
      <vt:lpstr>Arial</vt:lpstr>
      <vt:lpstr>Prompt</vt:lpstr>
      <vt:lpstr>Raleway</vt:lpstr>
      <vt:lpstr>Roboto Condensed Light</vt:lpstr>
      <vt:lpstr>Muli</vt:lpstr>
      <vt:lpstr>Segoe Print</vt:lpstr>
      <vt:lpstr>Karla</vt:lpstr>
      <vt:lpstr>Palanquin Dark</vt:lpstr>
      <vt:lpstr>Raleway</vt:lpstr>
      <vt:lpstr>Times New Roman</vt:lpstr>
      <vt:lpstr>Raleway</vt:lpstr>
      <vt:lpstr>Microsoft YaHei</vt:lpstr>
      <vt:lpstr>Arial Unicode MS</vt:lpstr>
      <vt:lpstr>Cambria Math</vt:lpstr>
      <vt:lpstr>Symbol</vt:lpstr>
      <vt:lpstr>Math Subject for Middle School - 6th Grade: Measurement by Slidesgo</vt:lpstr>
      <vt:lpstr>BÀI TẬP LỚN MÔN PHÂN TÍCH THIẾT KẾ GIẢI THUẬT </vt:lpstr>
      <vt:lpstr>Mục lục</vt:lpstr>
      <vt:lpstr>05</vt:lpstr>
      <vt:lpstr>CHƯƠNG 2. EVOLUTION ALGORITHM</vt:lpstr>
      <vt:lpstr>PHẦN 2.2. GIẢI THUẬT TIẾN HÓA LÀ GÌ?</vt:lpstr>
      <vt:lpstr>PowerPoint 演示文稿</vt:lpstr>
      <vt:lpstr>PowerPoint 演示文稿</vt:lpstr>
      <vt:lpstr>Các thuật toán tiến hóa có những ưu điểm và hạn chế</vt:lpstr>
      <vt:lpstr>Mã giả thuật toán tiến hóa</vt:lpstr>
      <vt:lpstr>PHẦN 2.3 SINGLE-OBJECTIVE ALGORITHM</vt:lpstr>
      <vt:lpstr> ĐỊNH NGHĨA</vt:lpstr>
      <vt:lpstr>CHƯƠNG 3 KNAPSACK</vt:lpstr>
      <vt:lpstr>Định dạng chung của bài toán Knapsack</vt:lpstr>
      <vt:lpstr>PowerPoint 演示文稿</vt:lpstr>
      <vt:lpstr>PHẦN 3.2 CƠ SỞ TOÁN HỌC</vt:lpstr>
      <vt:lpstr>Cơ sở toán học của bài toán Knapsack</vt:lpstr>
      <vt:lpstr>Cơ sở toán học của bài toán Knapsack</vt:lpstr>
      <vt:lpstr>CHƯƠNG 4. THỰC NGHIỆM</vt:lpstr>
      <vt:lpstr>CHƯƠNG 4. THỰC NGHIỆM</vt:lpstr>
      <vt:lpstr>CHƯƠNG 4. THỰC NGHIỆM</vt:lpstr>
      <vt:lpstr>CHƯƠNG 4. THỰC NGHIỆM</vt:lpstr>
      <vt:lpstr>CHƯƠNG 4. THỰC NGHIỆM</vt:lpstr>
      <vt:lpstr>Định nghĩa 1:</vt:lpstr>
      <vt:lpstr>Định nghĩa 2:</vt:lpstr>
      <vt:lpstr>Chứng minh:</vt:lpstr>
      <vt:lpstr>Định nghĩa 3:</vt:lpstr>
      <vt:lpstr>PHẦN 4.2. GIẢI THUẬT NSGA- II VÀ SPEA2</vt:lpstr>
      <vt:lpstr>Tóm tắt về thuật toán NSGA-II: </vt:lpstr>
      <vt:lpstr>Tóm tắt về thuật toán đa mục tiêu SPEA2: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MÔN PHÂN TÍCH THIẾT KẾ GIẢI THUẬT </dc:title>
  <dc:creator/>
  <cp:lastModifiedBy>Admin</cp:lastModifiedBy>
  <cp:revision>7</cp:revision>
  <dcterms:created xsi:type="dcterms:W3CDTF">2023-11-19T06:09:00Z</dcterms:created>
  <dcterms:modified xsi:type="dcterms:W3CDTF">2023-11-19T15:48:42Z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1F5746D5CC9F4B68B127A6C3C4A298E8_12</vt:lpwstr>
  </property>
  <property fmtid="{D5CDD505-2E9C-101B-9397-08002B2CF9AE}" pid="3" name="KSOProductBuildVer">
    <vt:lpwstr>1033-12.2.0.13306</vt:lpwstr>
  </property>
</Properties>
</file>