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1" r:id="rId6"/>
    <p:sldId id="258" r:id="rId7"/>
    <p:sldId id="263" r:id="rId8"/>
    <p:sldId id="262" r:id="rId9"/>
    <p:sldId id="259" r:id="rId10"/>
    <p:sldId id="260" r:id="rId11"/>
  </p:sldIdLst>
  <p:sldSz cx="12192000" cy="6858000"/>
  <p:notesSz cx="6858000" cy="9144000"/>
  <p:embeddedFontLst>
    <p:embeddedFont>
      <p:font typeface="Oi"/>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81"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81"/>
        <p:guide pos="384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55"/>
        <p:cNvGrpSpPr/>
        <p:nvPr/>
      </p:nvGrpSpPr>
      <p:grpSpPr>
        <a:xfrm>
          <a:off x="0" y="0"/>
          <a:ext cx="0" cy="0"/>
          <a:chOff x="0" y="0"/>
          <a:chExt cx="0" cy="0"/>
        </a:xfrm>
      </p:grpSpPr>
      <p:sp>
        <p:nvSpPr>
          <p:cNvPr id="56" name="Google Shape;56;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7" name="Google Shape;57;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65"/>
        <p:cNvGrpSpPr/>
        <p:nvPr/>
      </p:nvGrpSpPr>
      <p:grpSpPr>
        <a:xfrm>
          <a:off x="0" y="0"/>
          <a:ext cx="0" cy="0"/>
          <a:chOff x="0" y="0"/>
          <a:chExt cx="0" cy="0"/>
        </a:xfrm>
      </p:grpSpPr>
      <p:sp>
        <p:nvSpPr>
          <p:cNvPr id="66" name="Google Shape;66;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7" name="Google Shape;67;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65"/>
        <p:cNvGrpSpPr/>
        <p:nvPr/>
      </p:nvGrpSpPr>
      <p:grpSpPr>
        <a:xfrm>
          <a:off x="0" y="0"/>
          <a:ext cx="0" cy="0"/>
          <a:chOff x="0" y="0"/>
          <a:chExt cx="0" cy="0"/>
        </a:xfrm>
      </p:grpSpPr>
      <p:sp>
        <p:nvSpPr>
          <p:cNvPr id="66" name="Google Shape;66;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7" name="Google Shape;67;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73"/>
        <p:cNvGrpSpPr/>
        <p:nvPr/>
      </p:nvGrpSpPr>
      <p:grpSpPr>
        <a:xfrm>
          <a:off x="0" y="0"/>
          <a:ext cx="0" cy="0"/>
          <a:chOff x="0" y="0"/>
          <a:chExt cx="0" cy="0"/>
        </a:xfrm>
      </p:grpSpPr>
      <p:sp>
        <p:nvSpPr>
          <p:cNvPr id="74" name="Google Shape;74;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5" name="Google Shape;75;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73"/>
        <p:cNvGrpSpPr/>
        <p:nvPr/>
      </p:nvGrpSpPr>
      <p:grpSpPr>
        <a:xfrm>
          <a:off x="0" y="0"/>
          <a:ext cx="0" cy="0"/>
          <a:chOff x="0" y="0"/>
          <a:chExt cx="0" cy="0"/>
        </a:xfrm>
      </p:grpSpPr>
      <p:sp>
        <p:nvSpPr>
          <p:cNvPr id="74" name="Google Shape;74;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5" name="Google Shape;75;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73"/>
        <p:cNvGrpSpPr/>
        <p:nvPr/>
      </p:nvGrpSpPr>
      <p:grpSpPr>
        <a:xfrm>
          <a:off x="0" y="0"/>
          <a:ext cx="0" cy="0"/>
          <a:chOff x="0" y="0"/>
          <a:chExt cx="0" cy="0"/>
        </a:xfrm>
      </p:grpSpPr>
      <p:sp>
        <p:nvSpPr>
          <p:cNvPr id="74" name="Google Shape;74;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5" name="Google Shape;75;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p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p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9" name="Google Shape;89;p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0" name="Shape 20"/>
        <p:cNvGrpSpPr/>
        <p:nvPr/>
      </p:nvGrpSpPr>
      <p:grpSpPr>
        <a:xfrm>
          <a:off x="0" y="0"/>
          <a:ext cx="0" cy="0"/>
          <a:chOff x="0" y="0"/>
          <a:chExt cx="0" cy="0"/>
        </a:xfrm>
      </p:grpSpPr>
      <p:sp>
        <p:nvSpPr>
          <p:cNvPr id="21" name="Google Shape;21;p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4" name="Shape 24"/>
        <p:cNvGrpSpPr/>
        <p:nvPr/>
      </p:nvGrpSpPr>
      <p:grpSpPr>
        <a:xfrm>
          <a:off x="0" y="0"/>
          <a:ext cx="0" cy="0"/>
          <a:chOff x="0" y="0"/>
          <a:chExt cx="0" cy="0"/>
        </a:xfrm>
      </p:grpSpPr>
      <p:sp>
        <p:nvSpPr>
          <p:cNvPr id="25" name="Google Shape;25;p10"/>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29" name="Shape 29"/>
        <p:cNvGrpSpPr/>
        <p:nvPr/>
      </p:nvGrpSpPr>
      <p:grpSpPr>
        <a:xfrm>
          <a:off x="0" y="0"/>
          <a:ext cx="0" cy="0"/>
          <a:chOff x="0" y="0"/>
          <a:chExt cx="0" cy="0"/>
        </a:xfrm>
      </p:grpSpPr>
      <p:sp>
        <p:nvSpPr>
          <p:cNvPr id="30" name="Google Shape;30;p11"/>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panose="020B060402020202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1"/>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1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35" name="Shape 35"/>
        <p:cNvGrpSpPr/>
        <p:nvPr/>
      </p:nvGrpSpPr>
      <p:grpSpPr>
        <a:xfrm>
          <a:off x="0" y="0"/>
          <a:ext cx="0" cy="0"/>
          <a:chOff x="0" y="0"/>
          <a:chExt cx="0" cy="0"/>
        </a:xfrm>
      </p:grpSpPr>
      <p:sp>
        <p:nvSpPr>
          <p:cNvPr id="36" name="Google Shape;36;p12"/>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panose="020B060402020202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2"/>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panose="020B0604020202020204"/>
              <a:buNone/>
              <a:defRPr sz="3200" b="0" i="0" u="none" strike="noStrike" cap="none">
                <a:solidFill>
                  <a:schemeClr val="dk1"/>
                </a:solidFill>
                <a:latin typeface="Oi"/>
                <a:ea typeface="Oi"/>
                <a:cs typeface="Oi"/>
                <a:sym typeface="Oi"/>
              </a:defRPr>
            </a:lvl1pPr>
            <a:lvl2pPr marR="0" lvl="1" algn="l" rtl="0">
              <a:lnSpc>
                <a:spcPct val="90000"/>
              </a:lnSpc>
              <a:spcBef>
                <a:spcPts val="500"/>
              </a:spcBef>
              <a:spcAft>
                <a:spcPts val="0"/>
              </a:spcAft>
              <a:buClr>
                <a:schemeClr val="dk1"/>
              </a:buClr>
              <a:buSzPts val="2800"/>
              <a:buFont typeface="Arial" panose="020B0604020202020204"/>
              <a:buNone/>
              <a:defRPr sz="2800" b="0" i="0" u="none" strike="noStrike" cap="none">
                <a:solidFill>
                  <a:schemeClr val="dk1"/>
                </a:solidFill>
                <a:latin typeface="Oi"/>
                <a:ea typeface="Oi"/>
                <a:cs typeface="Oi"/>
                <a:sym typeface="Oi"/>
              </a:defRPr>
            </a:lvl2pPr>
            <a:lvl3pPr marR="0" lvl="2" algn="l" rtl="0">
              <a:lnSpc>
                <a:spcPct val="90000"/>
              </a:lnSpc>
              <a:spcBef>
                <a:spcPts val="500"/>
              </a:spcBef>
              <a:spcAft>
                <a:spcPts val="0"/>
              </a:spcAft>
              <a:buClr>
                <a:schemeClr val="dk1"/>
              </a:buClr>
              <a:buSzPts val="2400"/>
              <a:buFont typeface="Arial" panose="020B0604020202020204"/>
              <a:buNone/>
              <a:defRPr sz="2400" b="0" i="0" u="none" strike="noStrike" cap="none">
                <a:solidFill>
                  <a:schemeClr val="dk1"/>
                </a:solidFill>
                <a:latin typeface="Oi"/>
                <a:ea typeface="Oi"/>
                <a:cs typeface="Oi"/>
                <a:sym typeface="Oi"/>
              </a:defRPr>
            </a:lvl3pPr>
            <a:lvl4pPr marR="0" lvl="3"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Oi"/>
                <a:ea typeface="Oi"/>
                <a:cs typeface="Oi"/>
                <a:sym typeface="Oi"/>
              </a:defRPr>
            </a:lvl4pPr>
            <a:lvl5pPr marR="0" lvl="4"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Oi"/>
                <a:ea typeface="Oi"/>
                <a:cs typeface="Oi"/>
                <a:sym typeface="Oi"/>
              </a:defRPr>
            </a:lvl5pPr>
            <a:lvl6pPr marR="0" lvl="5"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Oi"/>
                <a:ea typeface="Oi"/>
                <a:cs typeface="Oi"/>
                <a:sym typeface="Oi"/>
              </a:defRPr>
            </a:lvl6pPr>
            <a:lvl7pPr marR="0" lvl="6"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Oi"/>
                <a:ea typeface="Oi"/>
                <a:cs typeface="Oi"/>
                <a:sym typeface="Oi"/>
              </a:defRPr>
            </a:lvl7pPr>
            <a:lvl8pPr marR="0" lvl="7"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Oi"/>
                <a:ea typeface="Oi"/>
                <a:cs typeface="Oi"/>
                <a:sym typeface="Oi"/>
              </a:defRPr>
            </a:lvl8pPr>
            <a:lvl9pPr marR="0" lvl="8"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Oi"/>
                <a:ea typeface="Oi"/>
                <a:cs typeface="Oi"/>
                <a:sym typeface="Oi"/>
              </a:defRPr>
            </a:lvl9pPr>
          </a:lstStyle>
          <a:p/>
        </p:txBody>
      </p:sp>
      <p:sp>
        <p:nvSpPr>
          <p:cNvPr id="38" name="Google Shape;38;p12"/>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39" name="Google Shape;39;p1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42" name="Shape 42"/>
        <p:cNvGrpSpPr/>
        <p:nvPr/>
      </p:nvGrpSpPr>
      <p:grpSpPr>
        <a:xfrm>
          <a:off x="0" y="0"/>
          <a:ext cx="0" cy="0"/>
          <a:chOff x="0" y="0"/>
          <a:chExt cx="0" cy="0"/>
        </a:xfrm>
      </p:grpSpPr>
      <p:sp>
        <p:nvSpPr>
          <p:cNvPr id="43" name="Google Shape;43;p13"/>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3"/>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5" name="Google Shape;45;p1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8" name="Shape 48"/>
        <p:cNvGrpSpPr/>
        <p:nvPr/>
      </p:nvGrpSpPr>
      <p:grpSpPr>
        <a:xfrm>
          <a:off x="0" y="0"/>
          <a:ext cx="0" cy="0"/>
          <a:chOff x="0" y="0"/>
          <a:chExt cx="0" cy="0"/>
        </a:xfrm>
      </p:grpSpPr>
      <p:sp>
        <p:nvSpPr>
          <p:cNvPr id="49" name="Google Shape;49;p14"/>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4"/>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1" name="Google Shape;51;p14"/>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2" name="Google Shape;52;p1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D7D7D7"/>
                </a:solidFill>
                <a:latin typeface="Oi"/>
                <a:ea typeface="Oi"/>
                <a:cs typeface="Oi"/>
                <a:sym typeface="Oi"/>
              </a:rPr>
              <a:t>www.9slide.vn</a:t>
            </a:r>
            <a:endParaRPr lang="en-US" sz="2400" b="0" i="0" u="none" strike="noStrike" cap="none">
              <a:solidFill>
                <a:srgbClr val="D7D7D7"/>
              </a:solidFill>
              <a:latin typeface="Oi"/>
              <a:ea typeface="Oi"/>
              <a:cs typeface="Oi"/>
              <a:sym typeface="Oi"/>
            </a:endParaRPr>
          </a:p>
        </p:txBody>
      </p:sp>
      <p:sp>
        <p:nvSpPr>
          <p:cNvPr id="7" name="Google Shape;7;p8"/>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8"/>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Oi"/>
                <a:ea typeface="Oi"/>
                <a:cs typeface="Oi"/>
                <a:sym typeface="Oi"/>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Oi"/>
                <a:ea typeface="Oi"/>
                <a:cs typeface="Oi"/>
                <a:sym typeface="Oi"/>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Oi"/>
                <a:ea typeface="Oi"/>
                <a:cs typeface="Oi"/>
                <a:sym typeface="Oi"/>
              </a:defRPr>
            </a:lvl9pPr>
          </a:lstStyle>
          <a:p/>
        </p:txBody>
      </p:sp>
      <p:sp>
        <p:nvSpPr>
          <p:cNvPr id="9" name="Google Shape;9;p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p:txBody>
      </p:sp>
      <p:sp>
        <p:nvSpPr>
          <p:cNvPr id="10" name="Google Shape;10;p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p:txBody>
      </p:sp>
      <p:sp>
        <p:nvSpPr>
          <p:cNvPr id="11" name="Google Shape;11;p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i"/>
                <a:ea typeface="Oi"/>
                <a:cs typeface="Oi"/>
                <a:sym typeface="Oi"/>
              </a:defRPr>
            </a:lvl1pPr>
            <a:lvl2pPr marL="0" marR="0" lvl="1" indent="0" algn="r" rtl="0">
              <a:spcBef>
                <a:spcPts val="0"/>
              </a:spcBef>
              <a:buNone/>
              <a:defRPr sz="1200" b="0" i="0" u="none" strike="noStrike" cap="none">
                <a:solidFill>
                  <a:srgbClr val="888888"/>
                </a:solidFill>
                <a:latin typeface="Oi"/>
                <a:ea typeface="Oi"/>
                <a:cs typeface="Oi"/>
                <a:sym typeface="Oi"/>
              </a:defRPr>
            </a:lvl2pPr>
            <a:lvl3pPr marL="0" marR="0" lvl="2" indent="0" algn="r" rtl="0">
              <a:spcBef>
                <a:spcPts val="0"/>
              </a:spcBef>
              <a:buNone/>
              <a:defRPr sz="1200" b="0" i="0" u="none" strike="noStrike" cap="none">
                <a:solidFill>
                  <a:srgbClr val="888888"/>
                </a:solidFill>
                <a:latin typeface="Oi"/>
                <a:ea typeface="Oi"/>
                <a:cs typeface="Oi"/>
                <a:sym typeface="Oi"/>
              </a:defRPr>
            </a:lvl3pPr>
            <a:lvl4pPr marL="0" marR="0" lvl="3" indent="0" algn="r" rtl="0">
              <a:spcBef>
                <a:spcPts val="0"/>
              </a:spcBef>
              <a:buNone/>
              <a:defRPr sz="1200" b="0" i="0" u="none" strike="noStrike" cap="none">
                <a:solidFill>
                  <a:srgbClr val="888888"/>
                </a:solidFill>
                <a:latin typeface="Oi"/>
                <a:ea typeface="Oi"/>
                <a:cs typeface="Oi"/>
                <a:sym typeface="Oi"/>
              </a:defRPr>
            </a:lvl4pPr>
            <a:lvl5pPr marL="0" marR="0" lvl="4" indent="0" algn="r" rtl="0">
              <a:spcBef>
                <a:spcPts val="0"/>
              </a:spcBef>
              <a:buNone/>
              <a:defRPr sz="1200" b="0" i="0" u="none" strike="noStrike" cap="none">
                <a:solidFill>
                  <a:srgbClr val="888888"/>
                </a:solidFill>
                <a:latin typeface="Oi"/>
                <a:ea typeface="Oi"/>
                <a:cs typeface="Oi"/>
                <a:sym typeface="Oi"/>
              </a:defRPr>
            </a:lvl5pPr>
            <a:lvl6pPr marL="0" marR="0" lvl="5" indent="0" algn="r" rtl="0">
              <a:spcBef>
                <a:spcPts val="0"/>
              </a:spcBef>
              <a:buNone/>
              <a:defRPr sz="1200" b="0" i="0" u="none" strike="noStrike" cap="none">
                <a:solidFill>
                  <a:srgbClr val="888888"/>
                </a:solidFill>
                <a:latin typeface="Oi"/>
                <a:ea typeface="Oi"/>
                <a:cs typeface="Oi"/>
                <a:sym typeface="Oi"/>
              </a:defRPr>
            </a:lvl6pPr>
            <a:lvl7pPr marL="0" marR="0" lvl="6" indent="0" algn="r" rtl="0">
              <a:spcBef>
                <a:spcPts val="0"/>
              </a:spcBef>
              <a:buNone/>
              <a:defRPr sz="1200" b="0" i="0" u="none" strike="noStrike" cap="none">
                <a:solidFill>
                  <a:srgbClr val="888888"/>
                </a:solidFill>
                <a:latin typeface="Oi"/>
                <a:ea typeface="Oi"/>
                <a:cs typeface="Oi"/>
                <a:sym typeface="Oi"/>
              </a:defRPr>
            </a:lvl7pPr>
            <a:lvl8pPr marL="0" marR="0" lvl="7" indent="0" algn="r" rtl="0">
              <a:spcBef>
                <a:spcPts val="0"/>
              </a:spcBef>
              <a:buNone/>
              <a:defRPr sz="1200" b="0" i="0" u="none" strike="noStrike" cap="none">
                <a:solidFill>
                  <a:srgbClr val="888888"/>
                </a:solidFill>
                <a:latin typeface="Oi"/>
                <a:ea typeface="Oi"/>
                <a:cs typeface="Oi"/>
                <a:sym typeface="Oi"/>
              </a:defRPr>
            </a:lvl8pPr>
            <a:lvl9pPr marL="0" marR="0" lvl="8" indent="0" algn="r" rtl="0">
              <a:spcBef>
                <a:spcPts val="0"/>
              </a:spcBef>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fld>
            <a:endParaRPr lang="en-US"/>
          </a:p>
        </p:txBody>
      </p:sp>
      <p:sp>
        <p:nvSpPr>
          <p:cNvPr id="12" name="Google Shape;12;p8"/>
          <p:cNvSpPr/>
          <p:nvPr/>
        </p:nvSpPr>
        <p:spPr>
          <a:xfrm>
            <a:off x="-23164800"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w="215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Oi"/>
                <a:ea typeface="Oi"/>
                <a:cs typeface="Oi"/>
                <a:sym typeface="Oi"/>
              </a:endParaRPr>
            </a:p>
          </p:txBody>
        </p:sp>
        <p:sp>
          <p:nvSpPr>
            <p:cNvPr id="18" name="Google Shape;18;p8"/>
            <p:cNvSpPr/>
            <p:nvPr/>
          </p:nvSpPr>
          <p:spPr>
            <a:xfrm>
              <a:off x="5006988" y="8647176"/>
              <a:ext cx="2178025" cy="260524"/>
            </a:xfrm>
            <a:custGeom>
              <a:avLst/>
              <a:gdLst/>
              <a:ahLst/>
              <a:cxnLst/>
              <a:rect l="l" t="t" r="r" b="b"/>
              <a:pathLst>
                <a:path w="2178025" h="260524" extrusionOk="0">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b="0" i="0" u="none" strike="noStrike" cap="non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8" name="Shape 58"/>
        <p:cNvGrpSpPr/>
        <p:nvPr/>
      </p:nvGrpSpPr>
      <p:grpSpPr>
        <a:xfrm>
          <a:off x="0" y="0"/>
          <a:ext cx="0" cy="0"/>
          <a:chOff x="0" y="0"/>
          <a:chExt cx="0" cy="0"/>
        </a:xfrm>
      </p:grpSpPr>
      <p:pic>
        <p:nvPicPr>
          <p:cNvPr id="59" name="Google Shape;59;p1"/>
          <p:cNvPicPr preferRelativeResize="0"/>
          <p:nvPr/>
        </p:nvPicPr>
        <p:blipFill rotWithShape="1">
          <a:blip r:embed="rId1"/>
          <a:srcRect/>
          <a:stretch>
            <a:fillRect/>
          </a:stretch>
        </p:blipFill>
        <p:spPr>
          <a:xfrm>
            <a:off x="0" y="-76200"/>
            <a:ext cx="12192000" cy="6858000"/>
          </a:xfrm>
          <a:prstGeom prst="rect">
            <a:avLst/>
          </a:prstGeom>
          <a:noFill/>
          <a:ln>
            <a:noFill/>
          </a:ln>
        </p:spPr>
      </p:pic>
      <p:sp>
        <p:nvSpPr>
          <p:cNvPr id="60" name="Google Shape;60;p1"/>
          <p:cNvSpPr txBox="1"/>
          <p:nvPr/>
        </p:nvSpPr>
        <p:spPr>
          <a:xfrm>
            <a:off x="1447800" y="1750048"/>
            <a:ext cx="7162800" cy="110744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sz="1800" b="0" i="0" u="none" strike="noStrike" cap="none">
              <a:solidFill>
                <a:srgbClr val="F3742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b="1" i="0" u="sng" strike="noStrike" cap="none">
                <a:solidFill>
                  <a:srgbClr val="F37422"/>
                </a:solidFill>
                <a:latin typeface="Times New Roman" panose="02020603050405020304"/>
                <a:ea typeface="Times New Roman" panose="02020603050405020304"/>
                <a:cs typeface="Times New Roman" panose="02020603050405020304"/>
                <a:sym typeface="Times New Roman" panose="02020603050405020304"/>
              </a:rPr>
              <a:t>TÊN ĐỀ TÀI</a:t>
            </a:r>
            <a:r>
              <a:rPr lang="en-US" sz="1800" b="0" i="0" u="none" strike="noStrike" cap="none">
                <a:solidFill>
                  <a:srgbClr val="F37422"/>
                </a:solidFill>
                <a:latin typeface="Times New Roman" panose="02020603050405020304"/>
                <a:ea typeface="Times New Roman" panose="02020603050405020304"/>
                <a:cs typeface="Times New Roman" panose="02020603050405020304"/>
                <a:sym typeface="Times New Roman" panose="02020603050405020304"/>
              </a:rPr>
              <a:t>:</a:t>
            </a:r>
            <a:endParaRPr lang="en-US" sz="1800" b="0" i="0" u="none" strike="noStrike" cap="none">
              <a:solidFill>
                <a:srgbClr val="F3742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b="0" i="0" u="none" strike="noStrike" cap="none">
                <a:solidFill>
                  <a:srgbClr val="F37422"/>
                </a:solidFill>
                <a:latin typeface="Times New Roman" panose="02020603050405020304"/>
                <a:ea typeface="Times New Roman" panose="02020603050405020304"/>
                <a:cs typeface="Times New Roman" panose="02020603050405020304"/>
                <a:sym typeface="Times New Roman" panose="02020603050405020304"/>
              </a:rPr>
              <a:t>Website nghe nhạc trực tuyến</a:t>
            </a:r>
            <a:endParaRPr lang="en-US" sz="1800" b="0" i="0" u="none" strike="noStrike" cap="none">
              <a:solidFill>
                <a:srgbClr val="F3742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b="0" i="0" u="none" strike="noStrike" cap="none">
              <a:solidFill>
                <a:srgbClr val="F3742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1" name="Google Shape;61;p1"/>
          <p:cNvSpPr txBox="1"/>
          <p:nvPr/>
        </p:nvSpPr>
        <p:spPr>
          <a:xfrm>
            <a:off x="1413164" y="3290500"/>
            <a:ext cx="2895600" cy="55372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800" b="1" i="0" u="none" strike="noStrike" cap="none">
                <a:solidFill>
                  <a:srgbClr val="F37422"/>
                </a:solidFill>
                <a:latin typeface="Times New Roman" panose="02020603050405020304"/>
                <a:ea typeface="Times New Roman" panose="02020603050405020304"/>
                <a:cs typeface="Times New Roman" panose="02020603050405020304"/>
                <a:sym typeface="Times New Roman" panose="02020603050405020304"/>
              </a:rPr>
              <a:t>Sinh viên</a:t>
            </a:r>
            <a:r>
              <a:rPr lang="en-US" sz="1800" b="0" i="0" u="none" strike="noStrike" cap="none">
                <a:solidFill>
                  <a:srgbClr val="F37422"/>
                </a:solidFill>
                <a:latin typeface="Times New Roman" panose="02020603050405020304"/>
                <a:ea typeface="Times New Roman" panose="02020603050405020304"/>
                <a:cs typeface="Times New Roman" panose="02020603050405020304"/>
                <a:sym typeface="Times New Roman" panose="02020603050405020304"/>
              </a:rPr>
              <a:t>:</a:t>
            </a:r>
            <a:endParaRPr lang="en-US" sz="1800" b="0" i="0" u="none" strike="noStrike" cap="none">
              <a:solidFill>
                <a:srgbClr val="F3742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b="0" i="0" u="none" strike="noStrike" cap="none">
                <a:solidFill>
                  <a:srgbClr val="F37422"/>
                </a:solidFill>
                <a:latin typeface="Times New Roman" panose="02020603050405020304"/>
                <a:ea typeface="Times New Roman" panose="02020603050405020304"/>
                <a:cs typeface="Times New Roman" panose="02020603050405020304"/>
                <a:sym typeface="Times New Roman" panose="02020603050405020304"/>
              </a:rPr>
              <a:t>1. Liễu Thanh Lâm</a:t>
            </a:r>
            <a:endParaRPr sz="1800" b="0" i="0" u="none" strike="noStrike" cap="none">
              <a:solidFill>
                <a:srgbClr val="F37422"/>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62" name="Google Shape;62;p1"/>
          <p:cNvPicPr preferRelativeResize="0"/>
          <p:nvPr/>
        </p:nvPicPr>
        <p:blipFill rotWithShape="1">
          <a:blip r:embed="rId2"/>
          <a:srcRect/>
          <a:stretch>
            <a:fillRect/>
          </a:stretch>
        </p:blipFill>
        <p:spPr>
          <a:xfrm>
            <a:off x="304800" y="228600"/>
            <a:ext cx="1143000" cy="821245"/>
          </a:xfrm>
          <a:prstGeom prst="rect">
            <a:avLst/>
          </a:prstGeom>
          <a:noFill/>
          <a:ln>
            <a:noFill/>
          </a:ln>
        </p:spPr>
      </p:pic>
      <p:sp>
        <p:nvSpPr>
          <p:cNvPr id="63" name="Google Shape;63;p1"/>
          <p:cNvSpPr txBox="1"/>
          <p:nvPr/>
        </p:nvSpPr>
        <p:spPr>
          <a:xfrm>
            <a:off x="4953000" y="5864795"/>
            <a:ext cx="2133600" cy="2772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 </a:t>
            </a:r>
            <a:r>
              <a:rPr lang="en-US" sz="1800" b="0" i="0" u="none" strike="noStrike" cap="none">
                <a:solidFill>
                  <a:srgbClr val="F37422"/>
                </a:solidFill>
                <a:latin typeface="Times New Roman" panose="02020603050405020304"/>
                <a:ea typeface="Times New Roman" panose="02020603050405020304"/>
                <a:cs typeface="Times New Roman" panose="02020603050405020304"/>
                <a:sym typeface="Times New Roman" panose="02020603050405020304"/>
              </a:rPr>
              <a:t>Hà Nội, </a:t>
            </a:r>
            <a:endParaRPr lang="en-US" sz="1800" b="0" i="0" u="none" strike="noStrike" cap="none">
              <a:solidFill>
                <a:srgbClr val="F3742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4" name="Google Shape;64;p1"/>
          <p:cNvSpPr txBox="1"/>
          <p:nvPr/>
        </p:nvSpPr>
        <p:spPr>
          <a:xfrm>
            <a:off x="1447800" y="4601518"/>
            <a:ext cx="5139900" cy="10922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800">
                <a:solidFill>
                  <a:srgbClr val="F37422"/>
                </a:solidFill>
                <a:latin typeface="Times New Roman" panose="02020603050405020304"/>
                <a:ea typeface="Times New Roman" panose="02020603050405020304"/>
                <a:cs typeface="Times New Roman" panose="02020603050405020304"/>
                <a:sym typeface="Times New Roman" panose="02020603050405020304"/>
              </a:rPr>
              <a:t>Lớp: Python 23.05</a:t>
            </a:r>
            <a:endParaRPr lang="en-US" sz="1800">
              <a:solidFill>
                <a:srgbClr val="F3742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a:solidFill>
                  <a:srgbClr val="F37422"/>
                </a:solidFill>
                <a:latin typeface="Times New Roman" panose="02020603050405020304"/>
                <a:ea typeface="Times New Roman" panose="02020603050405020304"/>
                <a:cs typeface="Times New Roman" panose="02020603050405020304"/>
                <a:sym typeface="Times New Roman" panose="02020603050405020304"/>
              </a:rPr>
              <a:t>Giảng viên hướng dẫn: </a:t>
            </a:r>
            <a:r>
              <a:rPr lang="en-US" sz="1800" b="1">
                <a:solidFill>
                  <a:srgbClr val="F37422"/>
                </a:solidFill>
                <a:latin typeface="Times New Roman" panose="02020603050405020304"/>
                <a:ea typeface="Times New Roman" panose="02020603050405020304"/>
                <a:cs typeface="Times New Roman" panose="02020603050405020304"/>
                <a:sym typeface="Times New Roman" panose="02020603050405020304"/>
              </a:rPr>
              <a:t>Thầy Đỗ Đình Tấn </a:t>
            </a:r>
            <a:endParaRPr lang="en-US" sz="1800" b="1">
              <a:solidFill>
                <a:srgbClr val="F3742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b="1">
              <a:solidFill>
                <a:srgbClr val="F3742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700">
              <a:solidFill>
                <a:srgbClr val="F37422"/>
              </a:solidFill>
              <a:latin typeface="Oi"/>
              <a:ea typeface="Oi"/>
              <a:cs typeface="Oi"/>
              <a:sym typeface="Oi"/>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8" name="Shape 68"/>
        <p:cNvGrpSpPr/>
        <p:nvPr/>
      </p:nvGrpSpPr>
      <p:grpSpPr>
        <a:xfrm>
          <a:off x="0" y="0"/>
          <a:ext cx="0" cy="0"/>
          <a:chOff x="0" y="0"/>
          <a:chExt cx="0" cy="0"/>
        </a:xfrm>
      </p:grpSpPr>
      <p:pic>
        <p:nvPicPr>
          <p:cNvPr id="69" name="Google Shape;69;p2"/>
          <p:cNvPicPr preferRelativeResize="0"/>
          <p:nvPr/>
        </p:nvPicPr>
        <p:blipFill rotWithShape="1">
          <a:blip r:embed="rId1"/>
          <a:srcRect/>
          <a:stretch>
            <a:fillRect/>
          </a:stretch>
        </p:blipFill>
        <p:spPr>
          <a:xfrm>
            <a:off x="0" y="0"/>
            <a:ext cx="12192000" cy="6858000"/>
          </a:xfrm>
          <a:prstGeom prst="rect">
            <a:avLst/>
          </a:prstGeom>
          <a:noFill/>
          <a:ln>
            <a:noFill/>
          </a:ln>
        </p:spPr>
      </p:pic>
      <p:pic>
        <p:nvPicPr>
          <p:cNvPr id="70" name="Google Shape;70;p2"/>
          <p:cNvPicPr preferRelativeResize="0"/>
          <p:nvPr/>
        </p:nvPicPr>
        <p:blipFill rotWithShape="1">
          <a:blip r:embed="rId2"/>
          <a:srcRect/>
          <a:stretch>
            <a:fillRect/>
          </a:stretch>
        </p:blipFill>
        <p:spPr>
          <a:xfrm>
            <a:off x="304800" y="228600"/>
            <a:ext cx="1143000" cy="821245"/>
          </a:xfrm>
          <a:prstGeom prst="rect">
            <a:avLst/>
          </a:prstGeom>
          <a:noFill/>
          <a:ln>
            <a:noFill/>
          </a:ln>
        </p:spPr>
      </p:pic>
      <p:sp>
        <p:nvSpPr>
          <p:cNvPr id="71" name="Google Shape;71;p2"/>
          <p:cNvSpPr/>
          <p:nvPr/>
        </p:nvSpPr>
        <p:spPr>
          <a:xfrm>
            <a:off x="3048000" y="2967335"/>
            <a:ext cx="609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2" name="Google Shape;72;p2"/>
          <p:cNvSpPr txBox="1"/>
          <p:nvPr/>
        </p:nvSpPr>
        <p:spPr>
          <a:xfrm>
            <a:off x="1219200" y="1752600"/>
            <a:ext cx="8030845" cy="2215515"/>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800" b="1">
                <a:solidFill>
                  <a:srgbClr val="F37422"/>
                </a:solidFill>
                <a:latin typeface="Times New Roman" panose="02020603050405020304"/>
                <a:ea typeface="Times New Roman" panose="02020603050405020304"/>
                <a:cs typeface="Times New Roman" panose="02020603050405020304"/>
                <a:sym typeface="Times New Roman" panose="02020603050405020304"/>
              </a:rPr>
              <a:t>GIỚI THIỆU ĐỀ TÀI &amp; LÝ DO CHỌN ĐỀ TÀI</a:t>
            </a:r>
            <a:endParaRPr sz="1800">
              <a:solidFill>
                <a:srgbClr val="F3742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a:solidFill>
                  <a:srgbClr val="F37422"/>
                </a:solidFill>
                <a:latin typeface="Times New Roman" panose="02020603050405020304"/>
                <a:ea typeface="Times New Roman" panose="02020603050405020304"/>
                <a:cs typeface="Times New Roman" panose="02020603050405020304"/>
                <a:sym typeface="Times New Roman" panose="02020603050405020304"/>
              </a:rPr>
              <a:t>1. Giới thiệu đề tài</a:t>
            </a:r>
            <a:endParaRPr lang="en-US" sz="1800">
              <a:solidFill>
                <a:srgbClr val="F3742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Âm nhạc là một cụm từ quen thuộc đối với giới trẻ bây giờ nhất là thế hệ gen Z. Từ thập niên 90, thế hệ của Ưng Hoàng Phúc, Đan Trường,... làm nổi bật nền âm nhạc Việt Nam thông qua chương trình Làng Sóng Xanh.</a:t>
            </a:r>
            <a:endPar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Hiện nay có nhiều nền tảng website nghe nhạc nổi tiếng trong và ngoài nhất như: MP3, Spotify,  Youtube,... với nhiều thể loại của nhiều ca sĩ nổi tiếng</a:t>
            </a:r>
            <a:endParaRPr sz="18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8" name="Shape 68"/>
        <p:cNvGrpSpPr/>
        <p:nvPr/>
      </p:nvGrpSpPr>
      <p:grpSpPr>
        <a:xfrm>
          <a:off x="0" y="0"/>
          <a:ext cx="0" cy="0"/>
          <a:chOff x="0" y="0"/>
          <a:chExt cx="0" cy="0"/>
        </a:xfrm>
      </p:grpSpPr>
      <p:pic>
        <p:nvPicPr>
          <p:cNvPr id="69" name="Google Shape;69;p2"/>
          <p:cNvPicPr preferRelativeResize="0"/>
          <p:nvPr/>
        </p:nvPicPr>
        <p:blipFill rotWithShape="1">
          <a:blip r:embed="rId1"/>
          <a:srcRect/>
          <a:stretch>
            <a:fillRect/>
          </a:stretch>
        </p:blipFill>
        <p:spPr>
          <a:xfrm>
            <a:off x="0" y="0"/>
            <a:ext cx="12192000" cy="6858000"/>
          </a:xfrm>
          <a:prstGeom prst="rect">
            <a:avLst/>
          </a:prstGeom>
          <a:noFill/>
          <a:ln>
            <a:noFill/>
          </a:ln>
        </p:spPr>
      </p:pic>
      <p:pic>
        <p:nvPicPr>
          <p:cNvPr id="70" name="Google Shape;70;p2"/>
          <p:cNvPicPr preferRelativeResize="0"/>
          <p:nvPr/>
        </p:nvPicPr>
        <p:blipFill rotWithShape="1">
          <a:blip r:embed="rId2"/>
          <a:srcRect/>
          <a:stretch>
            <a:fillRect/>
          </a:stretch>
        </p:blipFill>
        <p:spPr>
          <a:xfrm>
            <a:off x="304800" y="228600"/>
            <a:ext cx="1143000" cy="821245"/>
          </a:xfrm>
          <a:prstGeom prst="rect">
            <a:avLst/>
          </a:prstGeom>
          <a:noFill/>
          <a:ln>
            <a:noFill/>
          </a:ln>
        </p:spPr>
      </p:pic>
      <p:sp>
        <p:nvSpPr>
          <p:cNvPr id="71" name="Google Shape;71;p2"/>
          <p:cNvSpPr/>
          <p:nvPr/>
        </p:nvSpPr>
        <p:spPr>
          <a:xfrm>
            <a:off x="3048000" y="2967335"/>
            <a:ext cx="609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2" name="Google Shape;72;p2"/>
          <p:cNvSpPr txBox="1"/>
          <p:nvPr/>
        </p:nvSpPr>
        <p:spPr>
          <a:xfrm>
            <a:off x="1219200" y="1752600"/>
            <a:ext cx="8030845" cy="110744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800" b="1">
                <a:solidFill>
                  <a:srgbClr val="F37422"/>
                </a:solidFill>
                <a:latin typeface="Times New Roman" panose="02020603050405020304"/>
                <a:ea typeface="Times New Roman" panose="02020603050405020304"/>
                <a:cs typeface="Times New Roman" panose="02020603050405020304"/>
                <a:sym typeface="Times New Roman" panose="02020603050405020304"/>
              </a:rPr>
              <a:t>GIỚI THIỆU ĐỀ TÀI &amp; LÝ DO CHỌN ĐỀ TÀI</a:t>
            </a:r>
            <a:endParaRPr sz="1800">
              <a:solidFill>
                <a:srgbClr val="F3742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a:solidFill>
                  <a:srgbClr val="F37422"/>
                </a:solidFill>
                <a:latin typeface="Times New Roman" panose="02020603050405020304"/>
                <a:ea typeface="Times New Roman" panose="02020603050405020304"/>
                <a:cs typeface="Times New Roman" panose="02020603050405020304"/>
                <a:sym typeface="Times New Roman" panose="02020603050405020304"/>
              </a:rPr>
              <a:t>2. Lý do chọn đề tài</a:t>
            </a:r>
            <a:endParaRPr lang="en-US" sz="1800">
              <a:solidFill>
                <a:srgbClr val="F3742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Hiểu rõ hơn về framework django</a:t>
            </a:r>
            <a:endPar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Nhiều ứng dụng nền tảng xã hội phát triển từ django như Instagram, Facebook,...</a:t>
            </a:r>
            <a:endPar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6" name="Shape 76"/>
        <p:cNvGrpSpPr/>
        <p:nvPr/>
      </p:nvGrpSpPr>
      <p:grpSpPr>
        <a:xfrm>
          <a:off x="0" y="0"/>
          <a:ext cx="0" cy="0"/>
          <a:chOff x="0" y="0"/>
          <a:chExt cx="0" cy="0"/>
        </a:xfrm>
      </p:grpSpPr>
      <p:pic>
        <p:nvPicPr>
          <p:cNvPr id="77" name="Google Shape;77;p4"/>
          <p:cNvPicPr preferRelativeResize="0"/>
          <p:nvPr/>
        </p:nvPicPr>
        <p:blipFill rotWithShape="1">
          <a:blip r:embed="rId1"/>
          <a:srcRect/>
          <a:stretch>
            <a:fillRect/>
          </a:stretch>
        </p:blipFill>
        <p:spPr>
          <a:xfrm>
            <a:off x="0" y="0"/>
            <a:ext cx="12192000" cy="6858000"/>
          </a:xfrm>
          <a:prstGeom prst="rect">
            <a:avLst/>
          </a:prstGeom>
          <a:noFill/>
          <a:ln>
            <a:noFill/>
          </a:ln>
        </p:spPr>
      </p:pic>
      <p:pic>
        <p:nvPicPr>
          <p:cNvPr id="78" name="Google Shape;78;p4"/>
          <p:cNvPicPr preferRelativeResize="0"/>
          <p:nvPr/>
        </p:nvPicPr>
        <p:blipFill rotWithShape="1">
          <a:blip r:embed="rId2"/>
          <a:srcRect/>
          <a:stretch>
            <a:fillRect/>
          </a:stretch>
        </p:blipFill>
        <p:spPr>
          <a:xfrm>
            <a:off x="304800" y="228600"/>
            <a:ext cx="1143000" cy="821245"/>
          </a:xfrm>
          <a:prstGeom prst="rect">
            <a:avLst/>
          </a:prstGeom>
          <a:noFill/>
          <a:ln>
            <a:noFill/>
          </a:ln>
        </p:spPr>
      </p:pic>
      <p:sp>
        <p:nvSpPr>
          <p:cNvPr id="79" name="Google Shape;79;p4"/>
          <p:cNvSpPr txBox="1"/>
          <p:nvPr/>
        </p:nvSpPr>
        <p:spPr>
          <a:xfrm>
            <a:off x="457200" y="1524000"/>
            <a:ext cx="6172200" cy="2215515"/>
          </a:xfrm>
          <a:prstGeom prst="rect">
            <a:avLst/>
          </a:prstGeom>
          <a:noFill/>
          <a:ln>
            <a:noFill/>
          </a:ln>
        </p:spPr>
        <p:txBody>
          <a:bodyPr spcFirstLastPara="1" wrap="square" lIns="0" tIns="0" rIns="0" bIns="0" anchor="t" anchorCtr="0">
            <a:spAutoFit/>
          </a:bodyPr>
          <a:lstStyle/>
          <a:p>
            <a:pPr marL="0" indent="0">
              <a:buNone/>
            </a:pPr>
            <a:r>
              <a:rPr lang="en-US" sz="1800" b="1">
                <a:solidFill>
                  <a:srgbClr val="F37422"/>
                </a:solidFill>
                <a:latin typeface="Times New Roman" panose="02020603050405020304"/>
                <a:ea typeface="Times New Roman" panose="02020603050405020304"/>
                <a:cs typeface="Times New Roman" panose="02020603050405020304"/>
                <a:sym typeface="Times New Roman" panose="02020603050405020304"/>
              </a:rPr>
              <a:t>NGHIỆP VỤ HỆ THỐNG KÈM SƠ ĐỒ USECASE</a:t>
            </a:r>
            <a:endParaRPr lang="en-US" sz="1800" b="1">
              <a:solidFill>
                <a:srgbClr val="F37422"/>
              </a:solidFill>
              <a:latin typeface="Times New Roman" panose="02020603050405020304"/>
              <a:ea typeface="Times New Roman" panose="02020603050405020304"/>
              <a:cs typeface="Times New Roman" panose="02020603050405020304"/>
              <a:sym typeface="Times New Roman" panose="02020603050405020304"/>
            </a:endParaRPr>
          </a:p>
          <a:p>
            <a:pPr marL="1257300" lvl="2" indent="-342900">
              <a:buAutoNum type="arabicPeriod"/>
            </a:pPr>
            <a:r>
              <a:rPr lang="en-US" sz="1800" b="1">
                <a:solidFill>
                  <a:schemeClr val="tx1"/>
                </a:solidFill>
                <a:latin typeface="Times New Roman" panose="02020603050405020304"/>
                <a:ea typeface="Times New Roman" panose="02020603050405020304"/>
                <a:cs typeface="Times New Roman" panose="02020603050405020304"/>
                <a:sym typeface="Times New Roman" panose="02020603050405020304"/>
              </a:rPr>
              <a:t>Đăng Nhập</a:t>
            </a:r>
            <a:endParaRPr lang="en-US" sz="1800"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1257300" lvl="2" indent="-342900">
              <a:buAutoNum type="arabicPeriod"/>
            </a:pPr>
            <a:r>
              <a:rPr lang="en-US" sz="1800" b="1">
                <a:solidFill>
                  <a:schemeClr val="tx1"/>
                </a:solidFill>
                <a:latin typeface="Times New Roman" panose="02020603050405020304"/>
                <a:ea typeface="Times New Roman" panose="02020603050405020304"/>
                <a:cs typeface="Times New Roman" panose="02020603050405020304"/>
                <a:sym typeface="Times New Roman" panose="02020603050405020304"/>
              </a:rPr>
              <a:t>Xem </a:t>
            </a:r>
            <a:endParaRPr lang="en-US" sz="1800"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1257300" lvl="2" indent="-342900">
              <a:buAutoNum type="arabicPeriod"/>
            </a:pPr>
            <a:r>
              <a:rPr lang="en-US" sz="1800" b="1">
                <a:solidFill>
                  <a:schemeClr val="tx1"/>
                </a:solidFill>
                <a:latin typeface="Times New Roman" panose="02020603050405020304"/>
                <a:ea typeface="Times New Roman" panose="02020603050405020304"/>
                <a:cs typeface="Times New Roman" panose="02020603050405020304"/>
                <a:sym typeface="Times New Roman" panose="02020603050405020304"/>
              </a:rPr>
              <a:t>Xem trang cá nhân nghệ sĩ</a:t>
            </a:r>
            <a:endParaRPr lang="en-US" sz="1800"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1257300" lvl="2" indent="-342900">
              <a:buAutoNum type="arabicPeriod"/>
            </a:pPr>
            <a:r>
              <a:rPr lang="en-US" sz="1800" b="1">
                <a:solidFill>
                  <a:schemeClr val="tx1"/>
                </a:solidFill>
                <a:latin typeface="Times New Roman" panose="02020603050405020304"/>
                <a:ea typeface="Times New Roman" panose="02020603050405020304"/>
                <a:cs typeface="Times New Roman" panose="02020603050405020304"/>
                <a:sym typeface="Times New Roman" panose="02020603050405020304"/>
              </a:rPr>
              <a:t>Follow Trang nghệ sĩ</a:t>
            </a:r>
            <a:endParaRPr lang="en-US" sz="1800"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1257300" lvl="2" indent="-342900">
              <a:buAutoNum type="arabicPeriod"/>
            </a:pPr>
            <a:r>
              <a:rPr lang="en-US" sz="1800" b="1">
                <a:solidFill>
                  <a:schemeClr val="tx1"/>
                </a:solidFill>
                <a:latin typeface="Times New Roman" panose="02020603050405020304"/>
                <a:ea typeface="Times New Roman" panose="02020603050405020304"/>
                <a:cs typeface="Times New Roman" panose="02020603050405020304"/>
                <a:sym typeface="Times New Roman" panose="02020603050405020304"/>
              </a:rPr>
              <a:t>Xem bảng xếp hạng top 100</a:t>
            </a:r>
            <a:endParaRPr sz="1800"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indent="0">
              <a:buNone/>
            </a:pPr>
            <a:endParaRPr sz="1800">
              <a:solidFill>
                <a:srgbClr val="F37422"/>
              </a:solidFill>
              <a:latin typeface="Times New Roman" panose="02020603050405020304"/>
              <a:ea typeface="Times New Roman" panose="02020603050405020304"/>
              <a:cs typeface="Times New Roman" panose="02020603050405020304"/>
              <a:sym typeface="Times New Roman" panose="02020603050405020304"/>
            </a:endParaRPr>
          </a:p>
          <a:p>
            <a:pPr marL="0" indent="0">
              <a:buNone/>
            </a:pPr>
            <a:endParaRPr sz="1800">
              <a:solidFill>
                <a:srgbClr val="F37422"/>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6" name="Shape 76"/>
        <p:cNvGrpSpPr/>
        <p:nvPr/>
      </p:nvGrpSpPr>
      <p:grpSpPr>
        <a:xfrm>
          <a:off x="0" y="0"/>
          <a:ext cx="0" cy="0"/>
          <a:chOff x="0" y="0"/>
          <a:chExt cx="0" cy="0"/>
        </a:xfrm>
      </p:grpSpPr>
      <p:pic>
        <p:nvPicPr>
          <p:cNvPr id="77" name="Google Shape;77;p4"/>
          <p:cNvPicPr preferRelativeResize="0"/>
          <p:nvPr/>
        </p:nvPicPr>
        <p:blipFill rotWithShape="1">
          <a:blip r:embed="rId1"/>
          <a:srcRect/>
          <a:stretch>
            <a:fillRect/>
          </a:stretch>
        </p:blipFill>
        <p:spPr>
          <a:xfrm>
            <a:off x="0" y="0"/>
            <a:ext cx="12192000" cy="6858000"/>
          </a:xfrm>
          <a:prstGeom prst="rect">
            <a:avLst/>
          </a:prstGeom>
          <a:noFill/>
          <a:ln>
            <a:noFill/>
          </a:ln>
        </p:spPr>
      </p:pic>
      <p:pic>
        <p:nvPicPr>
          <p:cNvPr id="78" name="Google Shape;78;p4"/>
          <p:cNvPicPr preferRelativeResize="0"/>
          <p:nvPr/>
        </p:nvPicPr>
        <p:blipFill rotWithShape="1">
          <a:blip r:embed="rId2"/>
          <a:srcRect/>
          <a:stretch>
            <a:fillRect/>
          </a:stretch>
        </p:blipFill>
        <p:spPr>
          <a:xfrm>
            <a:off x="304800" y="228600"/>
            <a:ext cx="1143000" cy="821245"/>
          </a:xfrm>
          <a:prstGeom prst="rect">
            <a:avLst/>
          </a:prstGeom>
          <a:noFill/>
          <a:ln>
            <a:noFill/>
          </a:ln>
        </p:spPr>
      </p:pic>
      <p:sp>
        <p:nvSpPr>
          <p:cNvPr id="79" name="Google Shape;79;p4"/>
          <p:cNvSpPr txBox="1"/>
          <p:nvPr/>
        </p:nvSpPr>
        <p:spPr>
          <a:xfrm>
            <a:off x="457200" y="1524000"/>
            <a:ext cx="6172200" cy="830580"/>
          </a:xfrm>
          <a:prstGeom prst="rect">
            <a:avLst/>
          </a:prstGeom>
          <a:noFill/>
          <a:ln>
            <a:noFill/>
          </a:ln>
        </p:spPr>
        <p:txBody>
          <a:bodyPr spcFirstLastPara="1" wrap="square" lIns="0" tIns="0" rIns="0" bIns="0" anchor="t" anchorCtr="0">
            <a:spAutoFit/>
          </a:bodyPr>
          <a:lstStyle/>
          <a:p>
            <a:pPr marL="0" indent="0">
              <a:buNone/>
            </a:pPr>
            <a:r>
              <a:rPr lang="en-US" sz="1800" b="1">
                <a:solidFill>
                  <a:srgbClr val="F37422"/>
                </a:solidFill>
                <a:latin typeface="Times New Roman" panose="02020603050405020304"/>
                <a:ea typeface="Times New Roman" panose="02020603050405020304"/>
                <a:cs typeface="Times New Roman" panose="02020603050405020304"/>
                <a:sym typeface="Times New Roman" panose="02020603050405020304"/>
              </a:rPr>
              <a:t>Đăng nhập</a:t>
            </a:r>
            <a:endParaRPr lang="en-US" sz="1800" b="1">
              <a:solidFill>
                <a:srgbClr val="F37422"/>
              </a:solidFill>
              <a:latin typeface="Times New Roman" panose="02020603050405020304"/>
              <a:ea typeface="Times New Roman" panose="02020603050405020304"/>
              <a:cs typeface="Times New Roman" panose="02020603050405020304"/>
              <a:sym typeface="Times New Roman" panose="02020603050405020304"/>
            </a:endParaRPr>
          </a:p>
          <a:p>
            <a:pPr marL="0" indent="0">
              <a:buNone/>
            </a:pPr>
            <a:endParaRPr sz="1800">
              <a:solidFill>
                <a:srgbClr val="F37422"/>
              </a:solidFill>
              <a:latin typeface="Times New Roman" panose="02020603050405020304"/>
              <a:ea typeface="Times New Roman" panose="02020603050405020304"/>
              <a:cs typeface="Times New Roman" panose="02020603050405020304"/>
              <a:sym typeface="Times New Roman" panose="02020603050405020304"/>
            </a:endParaRPr>
          </a:p>
          <a:p>
            <a:pPr marL="0" indent="0">
              <a:buNone/>
            </a:pPr>
            <a:endParaRPr sz="1800">
              <a:solidFill>
                <a:srgbClr val="F37422"/>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6" name="Shape 76"/>
        <p:cNvGrpSpPr/>
        <p:nvPr/>
      </p:nvGrpSpPr>
      <p:grpSpPr>
        <a:xfrm>
          <a:off x="0" y="0"/>
          <a:ext cx="0" cy="0"/>
          <a:chOff x="0" y="0"/>
          <a:chExt cx="0" cy="0"/>
        </a:xfrm>
      </p:grpSpPr>
      <p:pic>
        <p:nvPicPr>
          <p:cNvPr id="77" name="Google Shape;77;p4"/>
          <p:cNvPicPr preferRelativeResize="0"/>
          <p:nvPr/>
        </p:nvPicPr>
        <p:blipFill rotWithShape="1">
          <a:blip r:embed="rId1"/>
          <a:srcRect/>
          <a:stretch>
            <a:fillRect/>
          </a:stretch>
        </p:blipFill>
        <p:spPr>
          <a:xfrm>
            <a:off x="0" y="0"/>
            <a:ext cx="12192000" cy="6858000"/>
          </a:xfrm>
          <a:prstGeom prst="rect">
            <a:avLst/>
          </a:prstGeom>
          <a:noFill/>
          <a:ln>
            <a:noFill/>
          </a:ln>
        </p:spPr>
      </p:pic>
      <p:pic>
        <p:nvPicPr>
          <p:cNvPr id="78" name="Google Shape;78;p4"/>
          <p:cNvPicPr preferRelativeResize="0"/>
          <p:nvPr/>
        </p:nvPicPr>
        <p:blipFill rotWithShape="1">
          <a:blip r:embed="rId2"/>
          <a:srcRect/>
          <a:stretch>
            <a:fillRect/>
          </a:stretch>
        </p:blipFill>
        <p:spPr>
          <a:xfrm>
            <a:off x="304800" y="228600"/>
            <a:ext cx="1143000" cy="821245"/>
          </a:xfrm>
          <a:prstGeom prst="rect">
            <a:avLst/>
          </a:prstGeom>
          <a:noFill/>
          <a:ln>
            <a:noFill/>
          </a:ln>
        </p:spPr>
      </p:pic>
      <p:sp>
        <p:nvSpPr>
          <p:cNvPr id="79" name="Google Shape;79;p4"/>
          <p:cNvSpPr txBox="1"/>
          <p:nvPr/>
        </p:nvSpPr>
        <p:spPr>
          <a:xfrm>
            <a:off x="457200" y="1524000"/>
            <a:ext cx="6172200" cy="1107996"/>
          </a:xfrm>
          <a:prstGeom prst="rect">
            <a:avLst/>
          </a:prstGeom>
          <a:noFill/>
          <a:ln>
            <a:noFill/>
          </a:ln>
        </p:spPr>
        <p:txBody>
          <a:bodyPr spcFirstLastPara="1" wrap="square" lIns="0" tIns="0" rIns="0" bIns="0" anchor="t" anchorCtr="0">
            <a:spAutoFit/>
          </a:bodyPr>
          <a:lstStyle/>
          <a:p>
            <a:pPr marL="0" indent="0">
              <a:buNone/>
            </a:pPr>
            <a:r>
              <a:rPr lang="en-US" sz="1800" b="1">
                <a:solidFill>
                  <a:srgbClr val="F37422"/>
                </a:solidFill>
                <a:latin typeface="Times New Roman" panose="02020603050405020304"/>
                <a:ea typeface="Times New Roman" panose="02020603050405020304"/>
                <a:cs typeface="Times New Roman" panose="02020603050405020304"/>
                <a:sym typeface="Times New Roman" panose="02020603050405020304"/>
              </a:rPr>
              <a:t>NGHIỆP VỤ HỆ THỐNG KÈM SƠ ĐỒ USECASE</a:t>
            </a:r>
            <a:endParaRPr lang="en-US" sz="1800" b="1">
              <a:solidFill>
                <a:srgbClr val="F37422"/>
              </a:solidFill>
              <a:latin typeface="Times New Roman" panose="02020603050405020304"/>
              <a:ea typeface="Times New Roman" panose="02020603050405020304"/>
              <a:cs typeface="Times New Roman" panose="02020603050405020304"/>
              <a:sym typeface="Times New Roman" panose="02020603050405020304"/>
            </a:endParaRPr>
          </a:p>
          <a:p>
            <a:pPr marL="0" indent="0">
              <a:buNone/>
            </a:pPr>
            <a:endParaRPr sz="1800">
              <a:solidFill>
                <a:srgbClr val="F37422"/>
              </a:solidFill>
              <a:latin typeface="Times New Roman" panose="02020603050405020304"/>
              <a:ea typeface="Times New Roman" panose="02020603050405020304"/>
              <a:cs typeface="Times New Roman" panose="02020603050405020304"/>
              <a:sym typeface="Times New Roman" panose="02020603050405020304"/>
            </a:endParaRPr>
          </a:p>
          <a:p>
            <a:pPr marL="0" indent="0">
              <a:buNone/>
            </a:pPr>
            <a:endParaRPr sz="1800">
              <a:solidFill>
                <a:srgbClr val="F37422"/>
              </a:solidFill>
              <a:latin typeface="Times New Roman" panose="02020603050405020304"/>
              <a:ea typeface="Times New Roman" panose="02020603050405020304"/>
              <a:cs typeface="Times New Roman" panose="02020603050405020304"/>
              <a:sym typeface="Times New Roman" panose="02020603050405020304"/>
            </a:endParaRPr>
          </a:p>
          <a:p>
            <a:pPr marL="0" indent="0">
              <a:buNone/>
            </a:pPr>
            <a:endParaRPr sz="1800">
              <a:solidFill>
                <a:srgbClr val="F37422"/>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00" name="Picture 99"/>
          <p:cNvPicPr/>
          <p:nvPr/>
        </p:nvPicPr>
        <p:blipFill>
          <a:blip r:embed="rId3"/>
          <a:stretch>
            <a:fillRect/>
          </a:stretch>
        </p:blipFill>
        <p:spPr>
          <a:xfrm>
            <a:off x="1447800" y="2265680"/>
            <a:ext cx="6257925" cy="398843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pic>
        <p:nvPicPr>
          <p:cNvPr id="84" name="Google Shape;84;p5"/>
          <p:cNvPicPr preferRelativeResize="0"/>
          <p:nvPr/>
        </p:nvPicPr>
        <p:blipFill rotWithShape="1">
          <a:blip r:embed="rId1"/>
          <a:srcRect/>
          <a:stretch>
            <a:fillRect/>
          </a:stretch>
        </p:blipFill>
        <p:spPr>
          <a:xfrm>
            <a:off x="0" y="0"/>
            <a:ext cx="12192000" cy="6858000"/>
          </a:xfrm>
          <a:prstGeom prst="rect">
            <a:avLst/>
          </a:prstGeom>
          <a:noFill/>
          <a:ln>
            <a:noFill/>
          </a:ln>
        </p:spPr>
      </p:pic>
      <p:pic>
        <p:nvPicPr>
          <p:cNvPr id="85" name="Google Shape;85;p5"/>
          <p:cNvPicPr preferRelativeResize="0"/>
          <p:nvPr/>
        </p:nvPicPr>
        <p:blipFill rotWithShape="1">
          <a:blip r:embed="rId2"/>
          <a:srcRect/>
          <a:stretch>
            <a:fillRect/>
          </a:stretch>
        </p:blipFill>
        <p:spPr>
          <a:xfrm>
            <a:off x="304800" y="228600"/>
            <a:ext cx="1143000" cy="821245"/>
          </a:xfrm>
          <a:prstGeom prst="rect">
            <a:avLst/>
          </a:prstGeom>
          <a:noFill/>
          <a:ln>
            <a:noFill/>
          </a:ln>
        </p:spPr>
      </p:pic>
      <p:sp>
        <p:nvSpPr>
          <p:cNvPr id="86" name="Google Shape;86;p5"/>
          <p:cNvSpPr txBox="1"/>
          <p:nvPr/>
        </p:nvSpPr>
        <p:spPr>
          <a:xfrm>
            <a:off x="1219200" y="1752600"/>
            <a:ext cx="2895600" cy="1138773"/>
          </a:xfrm>
          <a:prstGeom prst="rect">
            <a:avLst/>
          </a:prstGeom>
          <a:noFill/>
          <a:ln>
            <a:noFill/>
          </a:ln>
        </p:spPr>
        <p:txBody>
          <a:bodyPr spcFirstLastPara="1" wrap="square" lIns="0" tIns="0" rIns="0" bIns="0" anchor="t" anchorCtr="0">
            <a:spAutoFit/>
          </a:bodyPr>
          <a:lstStyle/>
          <a:p>
            <a:pPr marL="0" indent="0">
              <a:buNone/>
            </a:pPr>
            <a:r>
              <a:rPr lang="en-US" sz="1800" b="1">
                <a:solidFill>
                  <a:srgbClr val="F37422"/>
                </a:solidFill>
                <a:latin typeface="Times New Roman" panose="02020603050405020304"/>
                <a:ea typeface="Times New Roman" panose="02020603050405020304"/>
                <a:cs typeface="Times New Roman" panose="02020603050405020304"/>
                <a:sym typeface="Times New Roman" panose="02020603050405020304"/>
              </a:rPr>
              <a:t>CÔNG NGHỆ SỬ DỤNG</a:t>
            </a:r>
            <a:endParaRPr sz="1800">
              <a:solidFill>
                <a:srgbClr val="F37422"/>
              </a:solidFill>
              <a:latin typeface="Times New Roman" panose="02020603050405020304"/>
              <a:ea typeface="Times New Roman" panose="02020603050405020304"/>
              <a:cs typeface="Times New Roman" panose="02020603050405020304"/>
              <a:sym typeface="Times New Roman" panose="02020603050405020304"/>
            </a:endParaRPr>
          </a:p>
          <a:p>
            <a:pPr marL="0" indent="0">
              <a:buNone/>
            </a:pPr>
            <a:endParaRPr sz="1800">
              <a:solidFill>
                <a:srgbClr val="F37422"/>
              </a:solidFill>
              <a:latin typeface="Times New Roman" panose="02020603050405020304"/>
              <a:ea typeface="Times New Roman" panose="02020603050405020304"/>
              <a:cs typeface="Times New Roman" panose="02020603050405020304"/>
              <a:sym typeface="Times New Roman" panose="02020603050405020304"/>
            </a:endParaRPr>
          </a:p>
          <a:p>
            <a:pPr marL="0" indent="0">
              <a:buNone/>
            </a:pPr>
            <a:endParaRPr sz="1800">
              <a:solidFill>
                <a:srgbClr val="F37422"/>
              </a:solidFill>
              <a:latin typeface="Times New Roman" panose="02020603050405020304"/>
              <a:ea typeface="Times New Roman" panose="02020603050405020304"/>
              <a:cs typeface="Times New Roman" panose="02020603050405020304"/>
              <a:sym typeface="Times New Roman" panose="02020603050405020304"/>
            </a:endParaRPr>
          </a:p>
          <a:p>
            <a:pPr marL="0" indent="0">
              <a:buNone/>
            </a:pPr>
            <a:endParaRPr sz="1800">
              <a:solidFill>
                <a:srgbClr val="F37422"/>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01" name="Picture 100"/>
          <p:cNvPicPr/>
          <p:nvPr/>
        </p:nvPicPr>
        <p:blipFill>
          <a:blip r:embed="rId3"/>
          <a:stretch>
            <a:fillRect/>
          </a:stretch>
        </p:blipFill>
        <p:spPr>
          <a:xfrm>
            <a:off x="1763395" y="2286000"/>
            <a:ext cx="1547495" cy="1780540"/>
          </a:xfrm>
          <a:prstGeom prst="rect">
            <a:avLst/>
          </a:prstGeom>
          <a:noFill/>
          <a:ln w="9525">
            <a:noFill/>
          </a:ln>
        </p:spPr>
      </p:pic>
      <p:pic>
        <p:nvPicPr>
          <p:cNvPr id="102" name="Picture 101"/>
          <p:cNvPicPr/>
          <p:nvPr/>
        </p:nvPicPr>
        <p:blipFill>
          <a:blip r:embed="rId4"/>
          <a:stretch>
            <a:fillRect/>
          </a:stretch>
        </p:blipFill>
        <p:spPr>
          <a:xfrm>
            <a:off x="4223385" y="2393315"/>
            <a:ext cx="1642110" cy="1603375"/>
          </a:xfrm>
          <a:prstGeom prst="rect">
            <a:avLst/>
          </a:prstGeom>
          <a:noFill/>
          <a:ln w="9525">
            <a:noFill/>
          </a:ln>
        </p:spPr>
      </p:pic>
      <p:pic>
        <p:nvPicPr>
          <p:cNvPr id="100" name="Picture 99"/>
          <p:cNvPicPr/>
          <p:nvPr/>
        </p:nvPicPr>
        <p:blipFill>
          <a:blip r:embed="rId5"/>
          <a:stretch>
            <a:fillRect/>
          </a:stretch>
        </p:blipFill>
        <p:spPr>
          <a:xfrm>
            <a:off x="7162800" y="2286000"/>
            <a:ext cx="1905000" cy="19050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0" name="Shape 90"/>
        <p:cNvGrpSpPr/>
        <p:nvPr/>
      </p:nvGrpSpPr>
      <p:grpSpPr>
        <a:xfrm>
          <a:off x="0" y="0"/>
          <a:ext cx="0" cy="0"/>
          <a:chOff x="0" y="0"/>
          <a:chExt cx="0" cy="0"/>
        </a:xfrm>
      </p:grpSpPr>
      <p:pic>
        <p:nvPicPr>
          <p:cNvPr id="91" name="Google Shape;91;p7"/>
          <p:cNvPicPr preferRelativeResize="0"/>
          <p:nvPr/>
        </p:nvPicPr>
        <p:blipFill rotWithShape="1">
          <a:blip r:embed="rId1"/>
          <a:srcRect/>
          <a:stretch>
            <a:fillRect/>
          </a:stretch>
        </p:blipFill>
        <p:spPr>
          <a:xfrm>
            <a:off x="-20782" y="20782"/>
            <a:ext cx="12192000" cy="6858000"/>
          </a:xfrm>
          <a:prstGeom prst="rect">
            <a:avLst/>
          </a:prstGeom>
          <a:noFill/>
          <a:ln>
            <a:noFill/>
          </a:ln>
        </p:spPr>
      </p:pic>
      <p:pic>
        <p:nvPicPr>
          <p:cNvPr id="92" name="Google Shape;92;p7"/>
          <p:cNvPicPr preferRelativeResize="0"/>
          <p:nvPr/>
        </p:nvPicPr>
        <p:blipFill rotWithShape="1">
          <a:blip r:embed="rId2"/>
          <a:srcRect/>
          <a:stretch>
            <a:fillRect/>
          </a:stretch>
        </p:blipFill>
        <p:spPr>
          <a:xfrm>
            <a:off x="304800" y="228600"/>
            <a:ext cx="1143000" cy="821245"/>
          </a:xfrm>
          <a:prstGeom prst="rect">
            <a:avLst/>
          </a:prstGeom>
          <a:noFill/>
          <a:ln>
            <a:noFill/>
          </a:ln>
        </p:spPr>
      </p:pic>
      <p:sp>
        <p:nvSpPr>
          <p:cNvPr id="93" name="Google Shape;93;p7"/>
          <p:cNvSpPr txBox="1"/>
          <p:nvPr/>
        </p:nvSpPr>
        <p:spPr>
          <a:xfrm>
            <a:off x="2057400" y="2872701"/>
            <a:ext cx="8077200" cy="1892826"/>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endParaRPr sz="1700">
              <a:solidFill>
                <a:srgbClr val="F37422"/>
              </a:solidFill>
              <a:latin typeface="Oi"/>
              <a:ea typeface="Oi"/>
              <a:cs typeface="Oi"/>
              <a:sym typeface="Oi"/>
            </a:endParaRPr>
          </a:p>
          <a:p>
            <a:pPr marL="0" marR="0" lvl="0" indent="0" algn="ctr" rtl="0">
              <a:spcBef>
                <a:spcPts val="0"/>
              </a:spcBef>
              <a:spcAft>
                <a:spcPts val="0"/>
              </a:spcAft>
              <a:buNone/>
            </a:pPr>
            <a:r>
              <a:rPr lang="en-US" sz="2400" b="1">
                <a:solidFill>
                  <a:srgbClr val="F37422"/>
                </a:solidFill>
                <a:latin typeface="Times New Roman" panose="02020603050405020304"/>
                <a:ea typeface="Times New Roman" panose="02020603050405020304"/>
                <a:cs typeface="Times New Roman" panose="02020603050405020304"/>
                <a:sym typeface="Times New Roman" panose="02020603050405020304"/>
              </a:rPr>
              <a:t>CHÂN THÀNH CẢM ƠN THẦY CÔ ĐÃ LẮNG NGHE</a:t>
            </a:r>
            <a:endParaRPr lang="en-US" sz="2400" b="1">
              <a:solidFill>
                <a:srgbClr val="F3742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endParaRPr sz="2400" b="1">
              <a:solidFill>
                <a:srgbClr val="F3742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2400" b="1">
                <a:solidFill>
                  <a:srgbClr val="F37422"/>
                </a:solidFill>
                <a:latin typeface="Times New Roman" panose="02020603050405020304"/>
                <a:ea typeface="Times New Roman" panose="02020603050405020304"/>
                <a:cs typeface="Times New Roman" panose="02020603050405020304"/>
                <a:sym typeface="Times New Roman" panose="02020603050405020304"/>
              </a:rPr>
              <a:t>THANK YOU!!!</a:t>
            </a:r>
            <a:endParaRPr sz="2400" b="1">
              <a:solidFill>
                <a:srgbClr val="F3742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endParaRPr sz="1700">
              <a:solidFill>
                <a:srgbClr val="F37422"/>
              </a:solidFill>
              <a:latin typeface="Oi"/>
              <a:ea typeface="Oi"/>
              <a:cs typeface="Oi"/>
              <a:sym typeface="Oi"/>
            </a:endParaRPr>
          </a:p>
          <a:p>
            <a:pPr marL="0" marR="0" lvl="0" indent="0" algn="ctr" rtl="0">
              <a:spcBef>
                <a:spcPts val="0"/>
              </a:spcBef>
              <a:spcAft>
                <a:spcPts val="0"/>
              </a:spcAft>
              <a:buNone/>
            </a:pPr>
            <a:endParaRPr sz="1700">
              <a:solidFill>
                <a:srgbClr val="F37422"/>
              </a:solidFill>
              <a:latin typeface="Oi"/>
              <a:ea typeface="Oi"/>
              <a:cs typeface="Oi"/>
              <a:sym typeface="Oi"/>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theme/theme1.xml><?xml version="1.0" encoding="utf-8"?>
<a:theme xmlns:a="http://schemas.openxmlformats.org/drawingml/2006/main"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949</Words>
  <Application>WPS Presentation</Application>
  <PresentationFormat/>
  <Paragraphs>54</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SimSun</vt:lpstr>
      <vt:lpstr>Wingdings</vt:lpstr>
      <vt:lpstr>Arial</vt:lpstr>
      <vt:lpstr>Oi</vt:lpstr>
      <vt:lpstr>Times New Roman</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3</cp:revision>
  <dcterms:created xsi:type="dcterms:W3CDTF">2023-10-20T14:06:00Z</dcterms:created>
  <dcterms:modified xsi:type="dcterms:W3CDTF">2023-10-20T16:59:54Z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52BF4F71301C4B9088521E3F01DB68B6_12</vt:lpwstr>
  </property>
  <property fmtid="{D5CDD505-2E9C-101B-9397-08002B2CF9AE}" pid="3" name="KSOProductBuildVer">
    <vt:lpwstr>1033-12.2.0.13266</vt:lpwstr>
  </property>
</Properties>
</file>