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37"/>
  </p:notesMasterIdLst>
  <p:sldIdLst>
    <p:sldId id="256" r:id="rId2"/>
    <p:sldId id="326" r:id="rId3"/>
    <p:sldId id="323" r:id="rId4"/>
    <p:sldId id="324" r:id="rId5"/>
    <p:sldId id="318" r:id="rId6"/>
    <p:sldId id="322" r:id="rId7"/>
    <p:sldId id="316" r:id="rId8"/>
    <p:sldId id="319" r:id="rId9"/>
    <p:sldId id="327" r:id="rId10"/>
    <p:sldId id="310" r:id="rId11"/>
    <p:sldId id="315" r:id="rId12"/>
    <p:sldId id="320" r:id="rId13"/>
    <p:sldId id="312" r:id="rId14"/>
    <p:sldId id="313" r:id="rId15"/>
    <p:sldId id="294" r:id="rId16"/>
    <p:sldId id="317" r:id="rId17"/>
    <p:sldId id="302" r:id="rId18"/>
    <p:sldId id="314" r:id="rId19"/>
    <p:sldId id="335" r:id="rId20"/>
    <p:sldId id="300" r:id="rId21"/>
    <p:sldId id="336" r:id="rId22"/>
    <p:sldId id="295" r:id="rId23"/>
    <p:sldId id="337" r:id="rId24"/>
    <p:sldId id="325" r:id="rId25"/>
    <p:sldId id="338" r:id="rId26"/>
    <p:sldId id="329" r:id="rId27"/>
    <p:sldId id="328" r:id="rId28"/>
    <p:sldId id="330" r:id="rId29"/>
    <p:sldId id="331" r:id="rId30"/>
    <p:sldId id="334" r:id="rId31"/>
    <p:sldId id="332" r:id="rId32"/>
    <p:sldId id="333" r:id="rId33"/>
    <p:sldId id="301" r:id="rId34"/>
    <p:sldId id="321" r:id="rId35"/>
    <p:sldId id="265" r:id="rId36"/>
  </p:sldIdLst>
  <p:sldSz cx="12192000" cy="6858000"/>
  <p:notesSz cx="6858000" cy="9144000"/>
  <p:embeddedFontLst>
    <p:embeddedFont>
      <p:font typeface="Bahnschrift" panose="020B0502040204020203" pitchFamily="34" charset="0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Helvetica Neue" panose="020B0604020202020204" charset="0"/>
      <p:regular r:id="rId44"/>
      <p:bold r:id="rId45"/>
      <p:italic r:id="rId46"/>
      <p:boldItalic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4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92B67-8A03-4D12-8673-7692E72E094F}" v="2947" dt="2020-06-23T21:39:37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817" autoAdjust="0"/>
  </p:normalViewPr>
  <p:slideViewPr>
    <p:cSldViewPr>
      <p:cViewPr varScale="1">
        <p:scale>
          <a:sx n="60" d="100"/>
          <a:sy n="60" d="100"/>
        </p:scale>
        <p:origin x="856" y="12"/>
      </p:cViewPr>
      <p:guideLst>
        <p:guide orient="horz" pos="2160"/>
        <p:guide pos="3840"/>
        <p:guide orient="horz" pos="10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ranjan" userId="c09b2ec73b6d03ca" providerId="LiveId" clId="{11792B67-8A03-4D12-8673-7692E72E094F}"/>
    <pc:docChg chg="undo custSel addSld delSld modSld sldOrd">
      <pc:chgData name="rajesh ranjan" userId="c09b2ec73b6d03ca" providerId="LiveId" clId="{11792B67-8A03-4D12-8673-7692E72E094F}" dt="2020-06-23T21:39:49.045" v="6224" actId="14100"/>
      <pc:docMkLst>
        <pc:docMk/>
      </pc:docMkLst>
      <pc:sldChg chg="modTransition">
        <pc:chgData name="rajesh ranjan" userId="c09b2ec73b6d03ca" providerId="LiveId" clId="{11792B67-8A03-4D12-8673-7692E72E094F}" dt="2020-06-23T00:25:56.634" v="5972"/>
        <pc:sldMkLst>
          <pc:docMk/>
          <pc:sldMk cId="0" sldId="256"/>
        </pc:sldMkLst>
      </pc:sldChg>
      <pc:sldChg chg="modSp modTransition">
        <pc:chgData name="rajesh ranjan" userId="c09b2ec73b6d03ca" providerId="LiveId" clId="{11792B67-8A03-4D12-8673-7692E72E094F}" dt="2020-06-23T00:25:56.634" v="5972"/>
        <pc:sldMkLst>
          <pc:docMk/>
          <pc:sldMk cId="0" sldId="265"/>
        </pc:sldMkLst>
        <pc:spChg chg="mod">
          <ac:chgData name="rajesh ranjan" userId="c09b2ec73b6d03ca" providerId="LiveId" clId="{11792B67-8A03-4D12-8673-7692E72E094F}" dt="2020-06-22T16:55:16.135" v="5049" actId="20577"/>
          <ac:spMkLst>
            <pc:docMk/>
            <pc:sldMk cId="0" sldId="265"/>
            <ac:spMk id="198" creationId="{00000000-0000-0000-0000-000000000000}"/>
          </ac:spMkLst>
        </pc:spChg>
      </pc:sldChg>
      <pc:sldChg chg="modSp modTransition">
        <pc:chgData name="rajesh ranjan" userId="c09b2ec73b6d03ca" providerId="LiveId" clId="{11792B67-8A03-4D12-8673-7692E72E094F}" dt="2020-06-23T00:25:56.634" v="5972"/>
        <pc:sldMkLst>
          <pc:docMk/>
          <pc:sldMk cId="3551554156" sldId="294"/>
        </pc:sldMkLst>
        <pc:spChg chg="mod">
          <ac:chgData name="rajesh ranjan" userId="c09b2ec73b6d03ca" providerId="LiveId" clId="{11792B67-8A03-4D12-8673-7692E72E094F}" dt="2020-06-22T14:30:42.613" v="1091" actId="20577"/>
          <ac:spMkLst>
            <pc:docMk/>
            <pc:sldMk cId="3551554156" sldId="294"/>
            <ac:spMk id="2" creationId="{E8AE407E-8F69-488B-9BC2-0B2A15936087}"/>
          </ac:spMkLst>
        </pc:spChg>
      </pc:sldChg>
      <pc:sldChg chg="addSp delSp modSp modTransition">
        <pc:chgData name="rajesh ranjan" userId="c09b2ec73b6d03ca" providerId="LiveId" clId="{11792B67-8A03-4D12-8673-7692E72E094F}" dt="2020-06-23T00:25:56.634" v="5972"/>
        <pc:sldMkLst>
          <pc:docMk/>
          <pc:sldMk cId="4124386024" sldId="295"/>
        </pc:sldMkLst>
        <pc:spChg chg="mod">
          <ac:chgData name="rajesh ranjan" userId="c09b2ec73b6d03ca" providerId="LiveId" clId="{11792B67-8A03-4D12-8673-7692E72E094F}" dt="2020-06-22T14:54:41.545" v="1239" actId="2711"/>
          <ac:spMkLst>
            <pc:docMk/>
            <pc:sldMk cId="4124386024" sldId="295"/>
            <ac:spMk id="2" creationId="{0B607A2C-85EC-4573-B7DE-071B387E4702}"/>
          </ac:spMkLst>
        </pc:spChg>
        <pc:spChg chg="mod">
          <ac:chgData name="rajesh ranjan" userId="c09b2ec73b6d03ca" providerId="LiveId" clId="{11792B67-8A03-4D12-8673-7692E72E094F}" dt="2020-06-22T14:54:41.545" v="1239" actId="2711"/>
          <ac:spMkLst>
            <pc:docMk/>
            <pc:sldMk cId="4124386024" sldId="295"/>
            <ac:spMk id="4" creationId="{058B4F7C-7E24-4276-BE44-381F4AB0D90E}"/>
          </ac:spMkLst>
        </pc:spChg>
        <pc:spChg chg="mod">
          <ac:chgData name="rajesh ranjan" userId="c09b2ec73b6d03ca" providerId="LiveId" clId="{11792B67-8A03-4D12-8673-7692E72E094F}" dt="2020-06-23T00:21:02.976" v="5920" actId="1076"/>
          <ac:spMkLst>
            <pc:docMk/>
            <pc:sldMk cId="4124386024" sldId="295"/>
            <ac:spMk id="9" creationId="{91B95DF8-56D1-4B98-9291-97531BEA9EA1}"/>
          </ac:spMkLst>
        </pc:spChg>
        <pc:spChg chg="mod">
          <ac:chgData name="rajesh ranjan" userId="c09b2ec73b6d03ca" providerId="LiveId" clId="{11792B67-8A03-4D12-8673-7692E72E094F}" dt="2020-06-23T00:21:35.801" v="5928" actId="1076"/>
          <ac:spMkLst>
            <pc:docMk/>
            <pc:sldMk cId="4124386024" sldId="295"/>
            <ac:spMk id="12" creationId="{5BA03F77-981F-414E-8C56-938FB43CD833}"/>
          </ac:spMkLst>
        </pc:spChg>
        <pc:spChg chg="del">
          <ac:chgData name="rajesh ranjan" userId="c09b2ec73b6d03ca" providerId="LiveId" clId="{11792B67-8A03-4D12-8673-7692E72E094F}" dt="2020-06-22T14:51:34.841" v="1135" actId="478"/>
          <ac:spMkLst>
            <pc:docMk/>
            <pc:sldMk cId="4124386024" sldId="295"/>
            <ac:spMk id="16" creationId="{A92E3E79-118A-4AA2-8B53-57EE3F02C6E6}"/>
          </ac:spMkLst>
        </pc:spChg>
        <pc:spChg chg="mod">
          <ac:chgData name="rajesh ranjan" userId="c09b2ec73b6d03ca" providerId="LiveId" clId="{11792B67-8A03-4D12-8673-7692E72E094F}" dt="2020-06-22T14:54:41.545" v="1239" actId="2711"/>
          <ac:spMkLst>
            <pc:docMk/>
            <pc:sldMk cId="4124386024" sldId="295"/>
            <ac:spMk id="19" creationId="{3E363F54-C6BF-46AE-9AB7-F16E52A5BA33}"/>
          </ac:spMkLst>
        </pc:spChg>
        <pc:spChg chg="mod">
          <ac:chgData name="rajesh ranjan" userId="c09b2ec73b6d03ca" providerId="LiveId" clId="{11792B67-8A03-4D12-8673-7692E72E094F}" dt="2020-06-22T14:54:41.545" v="1239" actId="2711"/>
          <ac:spMkLst>
            <pc:docMk/>
            <pc:sldMk cId="4124386024" sldId="295"/>
            <ac:spMk id="20" creationId="{368E3E48-C7A6-404A-81E7-120BE64D10E0}"/>
          </ac:spMkLst>
        </pc:spChg>
        <pc:spChg chg="mod">
          <ac:chgData name="rajesh ranjan" userId="c09b2ec73b6d03ca" providerId="LiveId" clId="{11792B67-8A03-4D12-8673-7692E72E094F}" dt="2020-06-22T14:54:41.545" v="1239" actId="2711"/>
          <ac:spMkLst>
            <pc:docMk/>
            <pc:sldMk cId="4124386024" sldId="295"/>
            <ac:spMk id="25" creationId="{51B82473-2C02-47CA-870F-2378E52F3341}"/>
          </ac:spMkLst>
        </pc:spChg>
        <pc:spChg chg="mod">
          <ac:chgData name="rajesh ranjan" userId="c09b2ec73b6d03ca" providerId="LiveId" clId="{11792B67-8A03-4D12-8673-7692E72E094F}" dt="2020-06-22T14:54:41.545" v="1239" actId="2711"/>
          <ac:spMkLst>
            <pc:docMk/>
            <pc:sldMk cId="4124386024" sldId="295"/>
            <ac:spMk id="26" creationId="{E3A1B815-5ECB-45CB-87D7-5494C2A7423B}"/>
          </ac:spMkLst>
        </pc:spChg>
        <pc:spChg chg="add mod">
          <ac:chgData name="rajesh ranjan" userId="c09b2ec73b6d03ca" providerId="LiveId" clId="{11792B67-8A03-4D12-8673-7692E72E094F}" dt="2020-06-23T00:22:03.885" v="5967" actId="20577"/>
          <ac:spMkLst>
            <pc:docMk/>
            <pc:sldMk cId="4124386024" sldId="295"/>
            <ac:spMk id="27" creationId="{70C80EBA-F7E8-46A2-A2B0-2F6A7A7760C2}"/>
          </ac:spMkLst>
        </pc:spChg>
        <pc:spChg chg="mod">
          <ac:chgData name="rajesh ranjan" userId="c09b2ec73b6d03ca" providerId="LiveId" clId="{11792B67-8A03-4D12-8673-7692E72E094F}" dt="2020-06-22T14:54:41.545" v="1239" actId="2711"/>
          <ac:spMkLst>
            <pc:docMk/>
            <pc:sldMk cId="4124386024" sldId="295"/>
            <ac:spMk id="38" creationId="{A9D71A18-5B8D-457C-A990-CCCDF840A8E3}"/>
          </ac:spMkLst>
        </pc:spChg>
        <pc:spChg chg="mod">
          <ac:chgData name="rajesh ranjan" userId="c09b2ec73b6d03ca" providerId="LiveId" clId="{11792B67-8A03-4D12-8673-7692E72E094F}" dt="2020-06-22T14:54:41.545" v="1239" actId="2711"/>
          <ac:spMkLst>
            <pc:docMk/>
            <pc:sldMk cId="4124386024" sldId="295"/>
            <ac:spMk id="45" creationId="{4E599D12-58E0-4D31-B977-E8A5E5C266A3}"/>
          </ac:spMkLst>
        </pc:spChg>
        <pc:graphicFrameChg chg="mod">
          <ac:chgData name="rajesh ranjan" userId="c09b2ec73b6d03ca" providerId="LiveId" clId="{11792B67-8A03-4D12-8673-7692E72E094F}" dt="2020-06-22T14:55:04.689" v="1241" actId="2711"/>
          <ac:graphicFrameMkLst>
            <pc:docMk/>
            <pc:sldMk cId="4124386024" sldId="295"/>
            <ac:graphicFrameMk id="35" creationId="{C50F8702-E616-4945-BE8E-BE0C21C64F88}"/>
          </ac:graphicFrameMkLst>
        </pc:graphicFrameChg>
        <pc:cxnChg chg="add mod">
          <ac:chgData name="rajesh ranjan" userId="c09b2ec73b6d03ca" providerId="LiveId" clId="{11792B67-8A03-4D12-8673-7692E72E094F}" dt="2020-06-23T00:21:49.155" v="5930" actId="13822"/>
          <ac:cxnSpMkLst>
            <pc:docMk/>
            <pc:sldMk cId="4124386024" sldId="295"/>
            <ac:cxnSpMk id="7" creationId="{95C48EC1-6D31-4FD5-9BAF-7FC7A058F411}"/>
          </ac:cxnSpMkLst>
        </pc:cxnChg>
        <pc:cxnChg chg="add mod">
          <ac:chgData name="rajesh ranjan" userId="c09b2ec73b6d03ca" providerId="LiveId" clId="{11792B67-8A03-4D12-8673-7692E72E094F}" dt="2020-06-23T00:22:19.039" v="5969" actId="13822"/>
          <ac:cxnSpMkLst>
            <pc:docMk/>
            <pc:sldMk cId="4124386024" sldId="295"/>
            <ac:cxnSpMk id="10" creationId="{9107EA4F-5087-4C31-B9CB-BBE79A844F95}"/>
          </ac:cxnSpMkLst>
        </pc:cxnChg>
        <pc:cxnChg chg="add mod">
          <ac:chgData name="rajesh ranjan" userId="c09b2ec73b6d03ca" providerId="LiveId" clId="{11792B67-8A03-4D12-8673-7692E72E094F}" dt="2020-06-23T00:22:35.884" v="5971" actId="13822"/>
          <ac:cxnSpMkLst>
            <pc:docMk/>
            <pc:sldMk cId="4124386024" sldId="295"/>
            <ac:cxnSpMk id="13" creationId="{0768DC0C-548F-4996-9B64-2377C0D388BA}"/>
          </ac:cxnSpMkLst>
        </pc:cxnChg>
        <pc:cxnChg chg="mod">
          <ac:chgData name="rajesh ranjan" userId="c09b2ec73b6d03ca" providerId="LiveId" clId="{11792B67-8A03-4D12-8673-7692E72E094F}" dt="2020-06-23T00:21:21.193" v="5924" actId="1076"/>
          <ac:cxnSpMkLst>
            <pc:docMk/>
            <pc:sldMk cId="4124386024" sldId="295"/>
            <ac:cxnSpMk id="14" creationId="{814E0A3B-2C72-40BA-BFCA-96E6108C2AF8}"/>
          </ac:cxnSpMkLst>
        </pc:cxnChg>
        <pc:cxnChg chg="del">
          <ac:chgData name="rajesh ranjan" userId="c09b2ec73b6d03ca" providerId="LiveId" clId="{11792B67-8A03-4D12-8673-7692E72E094F}" dt="2020-06-22T14:51:46.499" v="1136" actId="478"/>
          <ac:cxnSpMkLst>
            <pc:docMk/>
            <pc:sldMk cId="4124386024" sldId="295"/>
            <ac:cxnSpMk id="18" creationId="{8FC57A0D-4A40-4E24-B88B-1723E17822EA}"/>
          </ac:cxnSpMkLst>
        </pc:cxnChg>
        <pc:cxnChg chg="del mod">
          <ac:chgData name="rajesh ranjan" userId="c09b2ec73b6d03ca" providerId="LiveId" clId="{11792B67-8A03-4D12-8673-7692E72E094F}" dt="2020-06-23T00:21:13.788" v="5922" actId="478"/>
          <ac:cxnSpMkLst>
            <pc:docMk/>
            <pc:sldMk cId="4124386024" sldId="295"/>
            <ac:cxnSpMk id="22" creationId="{93CCA2B7-97B7-4DC5-880C-4D5D37F1DB92}"/>
          </ac:cxnSpMkLst>
        </pc:cxnChg>
        <pc:cxnChg chg="del mod">
          <ac:chgData name="rajesh ranjan" userId="c09b2ec73b6d03ca" providerId="LiveId" clId="{11792B67-8A03-4D12-8673-7692E72E094F}" dt="2020-06-23T00:21:16.300" v="5923" actId="478"/>
          <ac:cxnSpMkLst>
            <pc:docMk/>
            <pc:sldMk cId="4124386024" sldId="295"/>
            <ac:cxnSpMk id="24" creationId="{E3A5088C-B98E-4B61-92EC-AC4EEFCD0187}"/>
          </ac:cxnSpMkLst>
        </pc:cxnChg>
        <pc:cxnChg chg="mod">
          <ac:chgData name="rajesh ranjan" userId="c09b2ec73b6d03ca" providerId="LiveId" clId="{11792B67-8A03-4D12-8673-7692E72E094F}" dt="2020-06-22T14:54:41.545" v="1239" actId="2711"/>
          <ac:cxnSpMkLst>
            <pc:docMk/>
            <pc:sldMk cId="4124386024" sldId="295"/>
            <ac:cxnSpMk id="29" creationId="{79B97F22-4027-47CA-9D68-94F9208BA3D1}"/>
          </ac:cxnSpMkLst>
        </pc:cxnChg>
        <pc:cxnChg chg="mod">
          <ac:chgData name="rajesh ranjan" userId="c09b2ec73b6d03ca" providerId="LiveId" clId="{11792B67-8A03-4D12-8673-7692E72E094F}" dt="2020-06-22T14:54:41.545" v="1239" actId="2711"/>
          <ac:cxnSpMkLst>
            <pc:docMk/>
            <pc:sldMk cId="4124386024" sldId="295"/>
            <ac:cxnSpMk id="30" creationId="{F921503D-FEA3-4E4D-8616-C92DBC9C6DB4}"/>
          </ac:cxnSpMkLst>
        </pc:cxnChg>
        <pc:cxnChg chg="mod">
          <ac:chgData name="rajesh ranjan" userId="c09b2ec73b6d03ca" providerId="LiveId" clId="{11792B67-8A03-4D12-8673-7692E72E094F}" dt="2020-06-22T14:54:41.545" v="1239" actId="2711"/>
          <ac:cxnSpMkLst>
            <pc:docMk/>
            <pc:sldMk cId="4124386024" sldId="295"/>
            <ac:cxnSpMk id="31" creationId="{CEE7C7F5-D469-4E4B-B287-CD7E08F30A02}"/>
          </ac:cxnSpMkLst>
        </pc:cxnChg>
        <pc:cxnChg chg="mod">
          <ac:chgData name="rajesh ranjan" userId="c09b2ec73b6d03ca" providerId="LiveId" clId="{11792B67-8A03-4D12-8673-7692E72E094F}" dt="2020-06-22T14:54:41.545" v="1239" actId="2711"/>
          <ac:cxnSpMkLst>
            <pc:docMk/>
            <pc:sldMk cId="4124386024" sldId="295"/>
            <ac:cxnSpMk id="37" creationId="{7ECF3F3A-DEBD-4A4D-A284-3F0D3727863C}"/>
          </ac:cxnSpMkLst>
        </pc:cxnChg>
        <pc:cxnChg chg="mod">
          <ac:chgData name="rajesh ranjan" userId="c09b2ec73b6d03ca" providerId="LiveId" clId="{11792B67-8A03-4D12-8673-7692E72E094F}" dt="2020-06-22T14:54:41.545" v="1239" actId="2711"/>
          <ac:cxnSpMkLst>
            <pc:docMk/>
            <pc:sldMk cId="4124386024" sldId="295"/>
            <ac:cxnSpMk id="40" creationId="{DB4177E8-2719-45A1-8426-68881A4580EA}"/>
          </ac:cxnSpMkLst>
        </pc:cxnChg>
        <pc:cxnChg chg="mod">
          <ac:chgData name="rajesh ranjan" userId="c09b2ec73b6d03ca" providerId="LiveId" clId="{11792B67-8A03-4D12-8673-7692E72E094F}" dt="2020-06-22T14:54:41.545" v="1239" actId="2711"/>
          <ac:cxnSpMkLst>
            <pc:docMk/>
            <pc:sldMk cId="4124386024" sldId="295"/>
            <ac:cxnSpMk id="47" creationId="{F1EF64DA-8741-4279-8C19-AC20811DC3A6}"/>
          </ac:cxnSpMkLst>
        </pc:cxnChg>
      </pc:sldChg>
      <pc:sldChg chg="modSp modTransition">
        <pc:chgData name="rajesh ranjan" userId="c09b2ec73b6d03ca" providerId="LiveId" clId="{11792B67-8A03-4D12-8673-7692E72E094F}" dt="2020-06-23T00:25:56.634" v="5972"/>
        <pc:sldMkLst>
          <pc:docMk/>
          <pc:sldMk cId="3611620370" sldId="300"/>
        </pc:sldMkLst>
        <pc:spChg chg="mod">
          <ac:chgData name="rajesh ranjan" userId="c09b2ec73b6d03ca" providerId="LiveId" clId="{11792B67-8A03-4D12-8673-7692E72E094F}" dt="2020-06-22T14:46:24.846" v="1133" actId="208"/>
          <ac:spMkLst>
            <pc:docMk/>
            <pc:sldMk cId="3611620370" sldId="300"/>
            <ac:spMk id="7" creationId="{9575634C-771D-4A74-80F9-C570B6CE0B36}"/>
          </ac:spMkLst>
        </pc:spChg>
      </pc:sldChg>
      <pc:sldChg chg="ord modTransition">
        <pc:chgData name="rajesh ranjan" userId="c09b2ec73b6d03ca" providerId="LiveId" clId="{11792B67-8A03-4D12-8673-7692E72E094F}" dt="2020-06-23T00:25:56.634" v="5972"/>
        <pc:sldMkLst>
          <pc:docMk/>
          <pc:sldMk cId="1590684611" sldId="301"/>
        </pc:sldMkLst>
      </pc:sldChg>
      <pc:sldChg chg="addSp delSp modSp modTransition">
        <pc:chgData name="rajesh ranjan" userId="c09b2ec73b6d03ca" providerId="LiveId" clId="{11792B67-8A03-4D12-8673-7692E72E094F}" dt="2020-06-23T00:25:56.634" v="5972"/>
        <pc:sldMkLst>
          <pc:docMk/>
          <pc:sldMk cId="439563849" sldId="302"/>
        </pc:sldMkLst>
        <pc:spChg chg="del mod">
          <ac:chgData name="rajesh ranjan" userId="c09b2ec73b6d03ca" providerId="LiveId" clId="{11792B67-8A03-4D12-8673-7692E72E094F}" dt="2020-06-22T14:39:49.260" v="1107" actId="478"/>
          <ac:spMkLst>
            <pc:docMk/>
            <pc:sldMk cId="439563849" sldId="302"/>
            <ac:spMk id="5" creationId="{322A7D97-9437-4FBE-A4C8-10BCA294EBAD}"/>
          </ac:spMkLst>
        </pc:spChg>
        <pc:graphicFrameChg chg="add mod">
          <ac:chgData name="rajesh ranjan" userId="c09b2ec73b6d03ca" providerId="LiveId" clId="{11792B67-8A03-4D12-8673-7692E72E094F}" dt="2020-06-22T14:41:40.460" v="1127" actId="313"/>
          <ac:graphicFrameMkLst>
            <pc:docMk/>
            <pc:sldMk cId="439563849" sldId="302"/>
            <ac:graphicFrameMk id="3" creationId="{E6DB9C06-E213-4949-A17C-5D8A5806B0B7}"/>
          </ac:graphicFrameMkLst>
        </pc:graphicFrameChg>
      </pc:sldChg>
      <pc:sldChg chg="modSp modTransition modAnim">
        <pc:chgData name="rajesh ranjan" userId="c09b2ec73b6d03ca" providerId="LiveId" clId="{11792B67-8A03-4D12-8673-7692E72E094F}" dt="2020-06-23T00:28:31.648" v="6083" actId="20577"/>
        <pc:sldMkLst>
          <pc:docMk/>
          <pc:sldMk cId="528322579" sldId="310"/>
        </pc:sldMkLst>
        <pc:graphicFrameChg chg="mod">
          <ac:chgData name="rajesh ranjan" userId="c09b2ec73b6d03ca" providerId="LiveId" clId="{11792B67-8A03-4D12-8673-7692E72E094F}" dt="2020-06-23T00:28:31.648" v="6083" actId="20577"/>
          <ac:graphicFrameMkLst>
            <pc:docMk/>
            <pc:sldMk cId="528322579" sldId="310"/>
            <ac:graphicFrameMk id="5" creationId="{DAEB1EE3-3A9E-4954-B028-AABDC2BBC596}"/>
          </ac:graphicFrameMkLst>
        </pc:graphicFrameChg>
      </pc:sldChg>
      <pc:sldChg chg="modSp del">
        <pc:chgData name="rajesh ranjan" userId="c09b2ec73b6d03ca" providerId="LiveId" clId="{11792B67-8A03-4D12-8673-7692E72E094F}" dt="2020-06-22T14:09:08.598" v="837" actId="2696"/>
        <pc:sldMkLst>
          <pc:docMk/>
          <pc:sldMk cId="4079742005" sldId="311"/>
        </pc:sldMkLst>
        <pc:spChg chg="mod">
          <ac:chgData name="rajesh ranjan" userId="c09b2ec73b6d03ca" providerId="LiveId" clId="{11792B67-8A03-4D12-8673-7692E72E094F}" dt="2020-06-21T16:16:54.137" v="99"/>
          <ac:spMkLst>
            <pc:docMk/>
            <pc:sldMk cId="4079742005" sldId="311"/>
            <ac:spMk id="5" creationId="{EBBE1C64-47FE-40C2-86F3-009C2CF1A70B}"/>
          </ac:spMkLst>
        </pc:spChg>
      </pc:sldChg>
      <pc:sldChg chg="modSp ord modTransition modAnim">
        <pc:chgData name="rajesh ranjan" userId="c09b2ec73b6d03ca" providerId="LiveId" clId="{11792B67-8A03-4D12-8673-7692E72E094F}" dt="2020-06-23T00:25:56.634" v="5972"/>
        <pc:sldMkLst>
          <pc:docMk/>
          <pc:sldMk cId="3125513906" sldId="312"/>
        </pc:sldMkLst>
        <pc:graphicFrameChg chg="mod">
          <ac:chgData name="rajesh ranjan" userId="c09b2ec73b6d03ca" providerId="LiveId" clId="{11792B67-8A03-4D12-8673-7692E72E094F}" dt="2020-06-22T16:13:45.199" v="2974" actId="20577"/>
          <ac:graphicFrameMkLst>
            <pc:docMk/>
            <pc:sldMk cId="3125513906" sldId="312"/>
            <ac:graphicFrameMk id="5" creationId="{D4046F54-D793-46C7-9670-2D548CF7D26A}"/>
          </ac:graphicFrameMkLst>
        </pc:graphicFrameChg>
      </pc:sldChg>
      <pc:sldChg chg="modSp modTransition">
        <pc:chgData name="rajesh ranjan" userId="c09b2ec73b6d03ca" providerId="LiveId" clId="{11792B67-8A03-4D12-8673-7692E72E094F}" dt="2020-06-23T00:25:56.634" v="5972"/>
        <pc:sldMkLst>
          <pc:docMk/>
          <pc:sldMk cId="2424924153" sldId="313"/>
        </pc:sldMkLst>
        <pc:spChg chg="mod">
          <ac:chgData name="rajesh ranjan" userId="c09b2ec73b6d03ca" providerId="LiveId" clId="{11792B67-8A03-4D12-8673-7692E72E094F}" dt="2020-06-22T14:32:34.883" v="1093" actId="20577"/>
          <ac:spMkLst>
            <pc:docMk/>
            <pc:sldMk cId="2424924153" sldId="313"/>
            <ac:spMk id="3" creationId="{035F9E81-9CBE-407C-A6B5-BEDA0075B5B1}"/>
          </ac:spMkLst>
        </pc:spChg>
      </pc:sldChg>
      <pc:sldChg chg="addSp modSp modTransition">
        <pc:chgData name="rajesh ranjan" userId="c09b2ec73b6d03ca" providerId="LiveId" clId="{11792B67-8A03-4D12-8673-7692E72E094F}" dt="2020-06-23T00:25:56.634" v="5972"/>
        <pc:sldMkLst>
          <pc:docMk/>
          <pc:sldMk cId="1937922044" sldId="314"/>
        </pc:sldMkLst>
        <pc:spChg chg="mod">
          <ac:chgData name="rajesh ranjan" userId="c09b2ec73b6d03ca" providerId="LiveId" clId="{11792B67-8A03-4D12-8673-7692E72E094F}" dt="2020-06-22T14:46:12.792" v="1132" actId="208"/>
          <ac:spMkLst>
            <pc:docMk/>
            <pc:sldMk cId="1937922044" sldId="314"/>
            <ac:spMk id="6" creationId="{B8819691-C62D-4A10-8602-4F359946145F}"/>
          </ac:spMkLst>
        </pc:spChg>
        <pc:spChg chg="add mod">
          <ac:chgData name="rajesh ranjan" userId="c09b2ec73b6d03ca" providerId="LiveId" clId="{11792B67-8A03-4D12-8673-7692E72E094F}" dt="2020-06-22T14:46:02.889" v="1131" actId="208"/>
          <ac:spMkLst>
            <pc:docMk/>
            <pc:sldMk cId="1937922044" sldId="314"/>
            <ac:spMk id="7" creationId="{7F97FDAB-B4E1-4312-A745-4B24A0636AC9}"/>
          </ac:spMkLst>
        </pc:spChg>
      </pc:sldChg>
      <pc:sldChg chg="addSp modSp ord modTransition">
        <pc:chgData name="rajesh ranjan" userId="c09b2ec73b6d03ca" providerId="LiveId" clId="{11792B67-8A03-4D12-8673-7692E72E094F}" dt="2020-06-23T00:25:56.634" v="5972"/>
        <pc:sldMkLst>
          <pc:docMk/>
          <pc:sldMk cId="1806257377" sldId="315"/>
        </pc:sldMkLst>
        <pc:spChg chg="mod">
          <ac:chgData name="rajesh ranjan" userId="c09b2ec73b6d03ca" providerId="LiveId" clId="{11792B67-8A03-4D12-8673-7692E72E094F}" dt="2020-06-22T14:20:52.038" v="973" actId="313"/>
          <ac:spMkLst>
            <pc:docMk/>
            <pc:sldMk cId="1806257377" sldId="315"/>
            <ac:spMk id="2" creationId="{0463C196-217D-4C6A-9C28-0448AA719FD2}"/>
          </ac:spMkLst>
        </pc:spChg>
        <pc:spChg chg="add mod">
          <ac:chgData name="rajesh ranjan" userId="c09b2ec73b6d03ca" providerId="LiveId" clId="{11792B67-8A03-4D12-8673-7692E72E094F}" dt="2020-06-22T14:19:50.934" v="936" actId="20577"/>
          <ac:spMkLst>
            <pc:docMk/>
            <pc:sldMk cId="1806257377" sldId="315"/>
            <ac:spMk id="3" creationId="{42E636D8-7A77-42BF-9357-2F3D6EA35615}"/>
          </ac:spMkLst>
        </pc:spChg>
        <pc:spChg chg="add mod">
          <ac:chgData name="rajesh ranjan" userId="c09b2ec73b6d03ca" providerId="LiveId" clId="{11792B67-8A03-4D12-8673-7692E72E094F}" dt="2020-06-22T14:20:13.428" v="952" actId="20577"/>
          <ac:spMkLst>
            <pc:docMk/>
            <pc:sldMk cId="1806257377" sldId="315"/>
            <ac:spMk id="8" creationId="{8C387B23-B1B9-4909-AC60-5DA9C9A3C886}"/>
          </ac:spMkLst>
        </pc:spChg>
        <pc:grpChg chg="mod">
          <ac:chgData name="rajesh ranjan" userId="c09b2ec73b6d03ca" providerId="LiveId" clId="{11792B67-8A03-4D12-8673-7692E72E094F}" dt="2020-06-21T23:42:24.066" v="407" actId="1076"/>
          <ac:grpSpMkLst>
            <pc:docMk/>
            <pc:sldMk cId="1806257377" sldId="315"/>
            <ac:grpSpMk id="6" creationId="{DCEC25E4-93E1-481D-956E-EB593ABFA33B}"/>
          </ac:grpSpMkLst>
        </pc:grpChg>
      </pc:sldChg>
      <pc:sldChg chg="modSp ord modTransition modAnim">
        <pc:chgData name="rajesh ranjan" userId="c09b2ec73b6d03ca" providerId="LiveId" clId="{11792B67-8A03-4D12-8673-7692E72E094F}" dt="2020-06-23T00:25:56.634" v="5972"/>
        <pc:sldMkLst>
          <pc:docMk/>
          <pc:sldMk cId="918576143" sldId="316"/>
        </pc:sldMkLst>
        <pc:spChg chg="mod">
          <ac:chgData name="rajesh ranjan" userId="c09b2ec73b6d03ca" providerId="LiveId" clId="{11792B67-8A03-4D12-8673-7692E72E094F}" dt="2020-06-22T14:07:48.796" v="834" actId="2711"/>
          <ac:spMkLst>
            <pc:docMk/>
            <pc:sldMk cId="918576143" sldId="316"/>
            <ac:spMk id="2" creationId="{B7E9051B-927B-4971-973B-EBEB0822E4BF}"/>
          </ac:spMkLst>
        </pc:spChg>
        <pc:graphicFrameChg chg="mod">
          <ac:chgData name="rajesh ranjan" userId="c09b2ec73b6d03ca" providerId="LiveId" clId="{11792B67-8A03-4D12-8673-7692E72E094F}" dt="2020-06-22T02:40:34.273" v="553" actId="1076"/>
          <ac:graphicFrameMkLst>
            <pc:docMk/>
            <pc:sldMk cId="918576143" sldId="316"/>
            <ac:graphicFrameMk id="6" creationId="{6962D6E9-DBCC-45C8-BD90-44BEC29966AA}"/>
          </ac:graphicFrameMkLst>
        </pc:graphicFrameChg>
      </pc:sldChg>
      <pc:sldChg chg="addSp delSp modSp modTransition">
        <pc:chgData name="rajesh ranjan" userId="c09b2ec73b6d03ca" providerId="LiveId" clId="{11792B67-8A03-4D12-8673-7692E72E094F}" dt="2020-06-23T00:25:56.634" v="5972"/>
        <pc:sldMkLst>
          <pc:docMk/>
          <pc:sldMk cId="10900417" sldId="317"/>
        </pc:sldMkLst>
        <pc:spChg chg="add mod">
          <ac:chgData name="rajesh ranjan" userId="c09b2ec73b6d03ca" providerId="LiveId" clId="{11792B67-8A03-4D12-8673-7692E72E094F}" dt="2020-06-22T23:16:46.268" v="5233" actId="1582"/>
          <ac:spMkLst>
            <pc:docMk/>
            <pc:sldMk cId="10900417" sldId="317"/>
            <ac:spMk id="2" creationId="{7761662D-B612-4F22-BF00-EE87B69AE50B}"/>
          </ac:spMkLst>
        </pc:spChg>
        <pc:spChg chg="add del mod">
          <ac:chgData name="rajesh ranjan" userId="c09b2ec73b6d03ca" providerId="LiveId" clId="{11792B67-8A03-4D12-8673-7692E72E094F}" dt="2020-06-22T23:18:20.318" v="5251" actId="478"/>
          <ac:spMkLst>
            <pc:docMk/>
            <pc:sldMk cId="10900417" sldId="317"/>
            <ac:spMk id="3" creationId="{DBD5CEC1-92E9-423D-B748-0516F09234AD}"/>
          </ac:spMkLst>
        </pc:spChg>
        <pc:spChg chg="mod">
          <ac:chgData name="rajesh ranjan" userId="c09b2ec73b6d03ca" providerId="LiveId" clId="{11792B67-8A03-4D12-8673-7692E72E094F}" dt="2020-06-22T23:16:23.070" v="5232" actId="14100"/>
          <ac:spMkLst>
            <pc:docMk/>
            <pc:sldMk cId="10900417" sldId="317"/>
            <ac:spMk id="9" creationId="{B8A6E24B-7036-442A-B725-3D6335FC5A0D}"/>
          </ac:spMkLst>
        </pc:spChg>
        <pc:spChg chg="mod">
          <ac:chgData name="rajesh ranjan" userId="c09b2ec73b6d03ca" providerId="LiveId" clId="{11792B67-8A03-4D12-8673-7692E72E094F}" dt="2020-06-22T23:17:15.841" v="5237" actId="1076"/>
          <ac:spMkLst>
            <pc:docMk/>
            <pc:sldMk cId="10900417" sldId="317"/>
            <ac:spMk id="10" creationId="{CFFA5142-B9A5-4C80-B272-A03089DF2DEF}"/>
          </ac:spMkLst>
        </pc:spChg>
        <pc:spChg chg="add mod">
          <ac:chgData name="rajesh ranjan" userId="c09b2ec73b6d03ca" providerId="LiveId" clId="{11792B67-8A03-4D12-8673-7692E72E094F}" dt="2020-06-22T23:16:56.413" v="5235" actId="1582"/>
          <ac:spMkLst>
            <pc:docMk/>
            <pc:sldMk cId="10900417" sldId="317"/>
            <ac:spMk id="11" creationId="{62071E23-22AA-4724-A076-B60C181D57CB}"/>
          </ac:spMkLst>
        </pc:spChg>
        <pc:spChg chg="add mod">
          <ac:chgData name="rajesh ranjan" userId="c09b2ec73b6d03ca" providerId="LiveId" clId="{11792B67-8A03-4D12-8673-7692E72E094F}" dt="2020-06-22T23:17:02.240" v="5236" actId="1582"/>
          <ac:spMkLst>
            <pc:docMk/>
            <pc:sldMk cId="10900417" sldId="317"/>
            <ac:spMk id="12" creationId="{BC747CB4-E8B9-4A46-BF3F-C3C52053F597}"/>
          </ac:spMkLst>
        </pc:spChg>
        <pc:graphicFrameChg chg="mod">
          <ac:chgData name="rajesh ranjan" userId="c09b2ec73b6d03ca" providerId="LiveId" clId="{11792B67-8A03-4D12-8673-7692E72E094F}" dt="2020-06-22T23:14:03.443" v="5175" actId="20577"/>
          <ac:graphicFrameMkLst>
            <pc:docMk/>
            <pc:sldMk cId="10900417" sldId="317"/>
            <ac:graphicFrameMk id="6" creationId="{DE1F9B1B-90A4-4FF9-A17C-3B468147FBEE}"/>
          </ac:graphicFrameMkLst>
        </pc:graphicFrameChg>
      </pc:sldChg>
      <pc:sldChg chg="addSp delSp modSp add ord modTransition modAnim">
        <pc:chgData name="rajesh ranjan" userId="c09b2ec73b6d03ca" providerId="LiveId" clId="{11792B67-8A03-4D12-8673-7692E72E094F}" dt="2020-06-23T00:25:56.634" v="5972"/>
        <pc:sldMkLst>
          <pc:docMk/>
          <pc:sldMk cId="2706390269" sldId="318"/>
        </pc:sldMkLst>
        <pc:spChg chg="mod">
          <ac:chgData name="rajesh ranjan" userId="c09b2ec73b6d03ca" providerId="LiveId" clId="{11792B67-8A03-4D12-8673-7692E72E094F}" dt="2020-06-21T16:03:40.007" v="72" actId="20577"/>
          <ac:spMkLst>
            <pc:docMk/>
            <pc:sldMk cId="2706390269" sldId="318"/>
            <ac:spMk id="2" creationId="{132BA660-1700-459D-BF07-DE426469407A}"/>
          </ac:spMkLst>
        </pc:spChg>
        <pc:spChg chg="del">
          <ac:chgData name="rajesh ranjan" userId="c09b2ec73b6d03ca" providerId="LiveId" clId="{11792B67-8A03-4D12-8673-7692E72E094F}" dt="2020-06-21T15:57:09.379" v="27" actId="478"/>
          <ac:spMkLst>
            <pc:docMk/>
            <pc:sldMk cId="2706390269" sldId="318"/>
            <ac:spMk id="3" creationId="{80A4CCA9-7EAA-460D-87A0-76AAA158AC86}"/>
          </ac:spMkLst>
        </pc:spChg>
        <pc:picChg chg="add del mod">
          <ac:chgData name="rajesh ranjan" userId="c09b2ec73b6d03ca" providerId="LiveId" clId="{11792B67-8A03-4D12-8673-7692E72E094F}" dt="2020-06-21T16:03:14.972" v="47"/>
          <ac:picMkLst>
            <pc:docMk/>
            <pc:sldMk cId="2706390269" sldId="318"/>
            <ac:picMk id="5" creationId="{09315201-8710-4146-977A-107C589AD247}"/>
          </ac:picMkLst>
        </pc:picChg>
        <pc:picChg chg="add mod">
          <ac:chgData name="rajesh ranjan" userId="c09b2ec73b6d03ca" providerId="LiveId" clId="{11792B67-8A03-4D12-8673-7692E72E094F}" dt="2020-06-21T16:03:45.261" v="73" actId="14100"/>
          <ac:picMkLst>
            <pc:docMk/>
            <pc:sldMk cId="2706390269" sldId="318"/>
            <ac:picMk id="6" creationId="{08AA02E4-6E90-4529-8C30-7ED88DD06B60}"/>
          </ac:picMkLst>
        </pc:picChg>
      </pc:sldChg>
      <pc:sldChg chg="addSp delSp modSp add modTransition modAnim">
        <pc:chgData name="rajesh ranjan" userId="c09b2ec73b6d03ca" providerId="LiveId" clId="{11792B67-8A03-4D12-8673-7692E72E094F}" dt="2020-06-23T00:27:31.519" v="6063" actId="1076"/>
        <pc:sldMkLst>
          <pc:docMk/>
          <pc:sldMk cId="219476850" sldId="319"/>
        </pc:sldMkLst>
        <pc:spChg chg="mod">
          <ac:chgData name="rajesh ranjan" userId="c09b2ec73b6d03ca" providerId="LiveId" clId="{11792B67-8A03-4D12-8673-7692E72E094F}" dt="2020-06-21T22:36:24.301" v="182" actId="2711"/>
          <ac:spMkLst>
            <pc:docMk/>
            <pc:sldMk cId="219476850" sldId="319"/>
            <ac:spMk id="2" creationId="{716EC8B1-6AAA-42FB-85E8-63ED94AF6530}"/>
          </ac:spMkLst>
        </pc:spChg>
        <pc:spChg chg="del">
          <ac:chgData name="rajesh ranjan" userId="c09b2ec73b6d03ca" providerId="LiveId" clId="{11792B67-8A03-4D12-8673-7692E72E094F}" dt="2020-06-21T16:05:24.720" v="74" actId="478"/>
          <ac:spMkLst>
            <pc:docMk/>
            <pc:sldMk cId="219476850" sldId="319"/>
            <ac:spMk id="3" creationId="{346F6D40-69EC-4E46-BB24-691A15A0929F}"/>
          </ac:spMkLst>
        </pc:spChg>
        <pc:graphicFrameChg chg="add mod">
          <ac:chgData name="rajesh ranjan" userId="c09b2ec73b6d03ca" providerId="LiveId" clId="{11792B67-8A03-4D12-8673-7692E72E094F}" dt="2020-06-23T00:27:31.519" v="6063" actId="1076"/>
          <ac:graphicFrameMkLst>
            <pc:docMk/>
            <pc:sldMk cId="219476850" sldId="319"/>
            <ac:graphicFrameMk id="6" creationId="{174B5163-0A3A-4B27-BFAF-1332F401A1D5}"/>
          </ac:graphicFrameMkLst>
        </pc:graphicFrameChg>
        <pc:picChg chg="add mod">
          <ac:chgData name="rajesh ranjan" userId="c09b2ec73b6d03ca" providerId="LiveId" clId="{11792B67-8A03-4D12-8673-7692E72E094F}" dt="2020-06-21T16:05:47.912" v="76" actId="1076"/>
          <ac:picMkLst>
            <pc:docMk/>
            <pc:sldMk cId="219476850" sldId="319"/>
            <ac:picMk id="5" creationId="{1D68FFA3-070D-4120-BCCC-A16C2ACCA229}"/>
          </ac:picMkLst>
        </pc:picChg>
      </pc:sldChg>
      <pc:sldChg chg="addSp delSp modSp add ord modTransition">
        <pc:chgData name="rajesh ranjan" userId="c09b2ec73b6d03ca" providerId="LiveId" clId="{11792B67-8A03-4D12-8673-7692E72E094F}" dt="2020-06-23T00:25:56.634" v="5972"/>
        <pc:sldMkLst>
          <pc:docMk/>
          <pc:sldMk cId="4260091248" sldId="320"/>
        </pc:sldMkLst>
        <pc:spChg chg="mod">
          <ac:chgData name="rajesh ranjan" userId="c09b2ec73b6d03ca" providerId="LiveId" clId="{11792B67-8A03-4D12-8673-7692E72E094F}" dt="2020-06-22T14:25:36.526" v="1058" actId="20577"/>
          <ac:spMkLst>
            <pc:docMk/>
            <pc:sldMk cId="4260091248" sldId="320"/>
            <ac:spMk id="2" creationId="{563367B6-A567-4D37-B0BD-E154C7CAF07F}"/>
          </ac:spMkLst>
        </pc:spChg>
        <pc:spChg chg="del">
          <ac:chgData name="rajesh ranjan" userId="c09b2ec73b6d03ca" providerId="LiveId" clId="{11792B67-8A03-4D12-8673-7692E72E094F}" dt="2020-06-22T14:23:01.035" v="1013" actId="478"/>
          <ac:spMkLst>
            <pc:docMk/>
            <pc:sldMk cId="4260091248" sldId="320"/>
            <ac:spMk id="3" creationId="{3F2DA82E-A2C7-430E-B110-706545ED94D1}"/>
          </ac:spMkLst>
        </pc:spChg>
        <pc:picChg chg="add mod">
          <ac:chgData name="rajesh ranjan" userId="c09b2ec73b6d03ca" providerId="LiveId" clId="{11792B67-8A03-4D12-8673-7692E72E094F}" dt="2020-06-22T14:23:15.435" v="1016" actId="14100"/>
          <ac:picMkLst>
            <pc:docMk/>
            <pc:sldMk cId="4260091248" sldId="320"/>
            <ac:picMk id="5" creationId="{227702CC-DD40-4C3D-A957-1E35C9D939F1}"/>
          </ac:picMkLst>
        </pc:picChg>
      </pc:sldChg>
      <pc:sldChg chg="modSp add modTransition">
        <pc:chgData name="rajesh ranjan" userId="c09b2ec73b6d03ca" providerId="LiveId" clId="{11792B67-8A03-4D12-8673-7692E72E094F}" dt="2020-06-23T00:25:56.634" v="5972"/>
        <pc:sldMkLst>
          <pc:docMk/>
          <pc:sldMk cId="2587038176" sldId="321"/>
        </pc:sldMkLst>
        <pc:spChg chg="mod">
          <ac:chgData name="rajesh ranjan" userId="c09b2ec73b6d03ca" providerId="LiveId" clId="{11792B67-8A03-4D12-8673-7692E72E094F}" dt="2020-06-21T16:10:23.556" v="90" actId="2711"/>
          <ac:spMkLst>
            <pc:docMk/>
            <pc:sldMk cId="2587038176" sldId="321"/>
            <ac:spMk id="2" creationId="{5B880486-CBB0-4580-9342-4F4CAB59A937}"/>
          </ac:spMkLst>
        </pc:spChg>
        <pc:spChg chg="mod">
          <ac:chgData name="rajesh ranjan" userId="c09b2ec73b6d03ca" providerId="LiveId" clId="{11792B67-8A03-4D12-8673-7692E72E094F}" dt="2020-06-22T16:54:36.488" v="5004" actId="2711"/>
          <ac:spMkLst>
            <pc:docMk/>
            <pc:sldMk cId="2587038176" sldId="321"/>
            <ac:spMk id="3" creationId="{C76732B8-9D44-4753-AEB8-C03EBF70BC77}"/>
          </ac:spMkLst>
        </pc:spChg>
      </pc:sldChg>
      <pc:sldChg chg="addSp delSp modSp add modTransition">
        <pc:chgData name="rajesh ranjan" userId="c09b2ec73b6d03ca" providerId="LiveId" clId="{11792B67-8A03-4D12-8673-7692E72E094F}" dt="2020-06-23T00:25:56.634" v="5972"/>
        <pc:sldMkLst>
          <pc:docMk/>
          <pc:sldMk cId="4232489158" sldId="322"/>
        </pc:sldMkLst>
        <pc:spChg chg="mod">
          <ac:chgData name="rajesh ranjan" userId="c09b2ec73b6d03ca" providerId="LiveId" clId="{11792B67-8A03-4D12-8673-7692E72E094F}" dt="2020-06-21T22:33:43.926" v="142" actId="2711"/>
          <ac:spMkLst>
            <pc:docMk/>
            <pc:sldMk cId="4232489158" sldId="322"/>
            <ac:spMk id="2" creationId="{EF42A774-FEF0-4419-B9E7-1F5CA0285DBD}"/>
          </ac:spMkLst>
        </pc:spChg>
        <pc:spChg chg="del">
          <ac:chgData name="rajesh ranjan" userId="c09b2ec73b6d03ca" providerId="LiveId" clId="{11792B67-8A03-4D12-8673-7692E72E094F}" dt="2020-06-21T22:32:57.491" v="101" actId="478"/>
          <ac:spMkLst>
            <pc:docMk/>
            <pc:sldMk cId="4232489158" sldId="322"/>
            <ac:spMk id="3" creationId="{E568F67E-613C-4292-98B5-52BBC0B17422}"/>
          </ac:spMkLst>
        </pc:spChg>
        <pc:picChg chg="add mod">
          <ac:chgData name="rajesh ranjan" userId="c09b2ec73b6d03ca" providerId="LiveId" clId="{11792B67-8A03-4D12-8673-7692E72E094F}" dt="2020-06-21T22:33:15.209" v="107" actId="14100"/>
          <ac:picMkLst>
            <pc:docMk/>
            <pc:sldMk cId="4232489158" sldId="322"/>
            <ac:picMk id="5" creationId="{A7B757BC-0BBD-4A7F-8A37-B3FC5D849E8B}"/>
          </ac:picMkLst>
        </pc:picChg>
      </pc:sldChg>
      <pc:sldChg chg="addSp delSp modSp add ord modTransition modAnim">
        <pc:chgData name="rajesh ranjan" userId="c09b2ec73b6d03ca" providerId="LiveId" clId="{11792B67-8A03-4D12-8673-7692E72E094F}" dt="2020-06-23T00:25:56.634" v="5972"/>
        <pc:sldMkLst>
          <pc:docMk/>
          <pc:sldMk cId="1590838401" sldId="323"/>
        </pc:sldMkLst>
        <pc:spChg chg="mod">
          <ac:chgData name="rajesh ranjan" userId="c09b2ec73b6d03ca" providerId="LiveId" clId="{11792B67-8A03-4D12-8673-7692E72E094F}" dt="2020-06-21T23:08:34.308" v="329" actId="20577"/>
          <ac:spMkLst>
            <pc:docMk/>
            <pc:sldMk cId="1590838401" sldId="323"/>
            <ac:spMk id="2" creationId="{3CD91A02-6BE2-4F29-A32C-302E65C70058}"/>
          </ac:spMkLst>
        </pc:spChg>
        <pc:spChg chg="del">
          <ac:chgData name="rajesh ranjan" userId="c09b2ec73b6d03ca" providerId="LiveId" clId="{11792B67-8A03-4D12-8673-7692E72E094F}" dt="2020-06-21T22:53:33.673" v="233" actId="478"/>
          <ac:spMkLst>
            <pc:docMk/>
            <pc:sldMk cId="1590838401" sldId="323"/>
            <ac:spMk id="3" creationId="{362019CE-0637-47B5-9884-6891E4DCB010}"/>
          </ac:spMkLst>
        </pc:spChg>
        <pc:spChg chg="add mod">
          <ac:chgData name="rajesh ranjan" userId="c09b2ec73b6d03ca" providerId="LiveId" clId="{11792B67-8A03-4D12-8673-7692E72E094F}" dt="2020-06-21T23:23:48.252" v="377" actId="1076"/>
          <ac:spMkLst>
            <pc:docMk/>
            <pc:sldMk cId="1590838401" sldId="323"/>
            <ac:spMk id="6" creationId="{7E210C22-5462-4EA2-952B-532CA3E5D850}"/>
          </ac:spMkLst>
        </pc:spChg>
        <pc:picChg chg="add mod">
          <ac:chgData name="rajesh ranjan" userId="c09b2ec73b6d03ca" providerId="LiveId" clId="{11792B67-8A03-4D12-8673-7692E72E094F}" dt="2020-06-21T23:08:48.355" v="330" actId="14100"/>
          <ac:picMkLst>
            <pc:docMk/>
            <pc:sldMk cId="1590838401" sldId="323"/>
            <ac:picMk id="5" creationId="{BF0B8B85-14F2-4FD3-AB7F-EA1ADF5A0E6B}"/>
          </ac:picMkLst>
        </pc:picChg>
      </pc:sldChg>
      <pc:sldChg chg="addSp delSp modSp add modTransition modAnim">
        <pc:chgData name="rajesh ranjan" userId="c09b2ec73b6d03ca" providerId="LiveId" clId="{11792B67-8A03-4D12-8673-7692E72E094F}" dt="2020-06-23T00:25:56.634" v="5972"/>
        <pc:sldMkLst>
          <pc:docMk/>
          <pc:sldMk cId="871185195" sldId="324"/>
        </pc:sldMkLst>
        <pc:spChg chg="mod">
          <ac:chgData name="rajesh ranjan" userId="c09b2ec73b6d03ca" providerId="LiveId" clId="{11792B67-8A03-4D12-8673-7692E72E094F}" dt="2020-06-21T23:32:39.110" v="391" actId="20577"/>
          <ac:spMkLst>
            <pc:docMk/>
            <pc:sldMk cId="871185195" sldId="324"/>
            <ac:spMk id="2" creationId="{88EC3702-A33D-47A0-A795-B598A8428FD7}"/>
          </ac:spMkLst>
        </pc:spChg>
        <pc:spChg chg="del">
          <ac:chgData name="rajesh ranjan" userId="c09b2ec73b6d03ca" providerId="LiveId" clId="{11792B67-8A03-4D12-8673-7692E72E094F}" dt="2020-06-21T23:05:03.448" v="298" actId="478"/>
          <ac:spMkLst>
            <pc:docMk/>
            <pc:sldMk cId="871185195" sldId="324"/>
            <ac:spMk id="3" creationId="{1FF70F11-E2D7-41B0-9F9F-C8465EF933AF}"/>
          </ac:spMkLst>
        </pc:spChg>
        <pc:spChg chg="add del mod">
          <ac:chgData name="rajesh ranjan" userId="c09b2ec73b6d03ca" providerId="LiveId" clId="{11792B67-8A03-4D12-8673-7692E72E094F}" dt="2020-06-21T23:18:03.675" v="336" actId="478"/>
          <ac:spMkLst>
            <pc:docMk/>
            <pc:sldMk cId="871185195" sldId="324"/>
            <ac:spMk id="6" creationId="{0EAE3B0A-507B-492E-818A-041D7FA5B818}"/>
          </ac:spMkLst>
        </pc:spChg>
        <pc:spChg chg="add del mod">
          <ac:chgData name="rajesh ranjan" userId="c09b2ec73b6d03ca" providerId="LiveId" clId="{11792B67-8A03-4D12-8673-7692E72E094F}" dt="2020-06-21T23:25:22.666" v="378" actId="478"/>
          <ac:spMkLst>
            <pc:docMk/>
            <pc:sldMk cId="871185195" sldId="324"/>
            <ac:spMk id="11" creationId="{678571E9-E37A-4442-89D7-8F3BB49EE552}"/>
          </ac:spMkLst>
        </pc:spChg>
        <pc:graphicFrameChg chg="add mod">
          <ac:chgData name="rajesh ranjan" userId="c09b2ec73b6d03ca" providerId="LiveId" clId="{11792B67-8A03-4D12-8673-7692E72E094F}" dt="2020-06-21T23:34:53.266" v="404"/>
          <ac:graphicFrameMkLst>
            <pc:docMk/>
            <pc:sldMk cId="871185195" sldId="324"/>
            <ac:graphicFrameMk id="12" creationId="{676E0A6B-E71D-4F0C-B363-A9B4EC687EE5}"/>
          </ac:graphicFrameMkLst>
        </pc:graphicFrameChg>
        <pc:picChg chg="add del mod">
          <ac:chgData name="rajesh ranjan" userId="c09b2ec73b6d03ca" providerId="LiveId" clId="{11792B67-8A03-4D12-8673-7692E72E094F}" dt="2020-06-21T23:31:02.002" v="380" actId="478"/>
          <ac:picMkLst>
            <pc:docMk/>
            <pc:sldMk cId="871185195" sldId="324"/>
            <ac:picMk id="5" creationId="{0E94B131-0C79-4F4A-9236-35ED5E6C5DA4}"/>
          </ac:picMkLst>
        </pc:picChg>
        <pc:picChg chg="add mod modCrop">
          <ac:chgData name="rajesh ranjan" userId="c09b2ec73b6d03ca" providerId="LiveId" clId="{11792B67-8A03-4D12-8673-7692E72E094F}" dt="2020-06-21T23:33:28.045" v="394" actId="732"/>
          <ac:picMkLst>
            <pc:docMk/>
            <pc:sldMk cId="871185195" sldId="324"/>
            <ac:picMk id="13" creationId="{785629C8-E385-4D59-9721-0B5BE09925DB}"/>
          </ac:picMkLst>
        </pc:picChg>
        <pc:cxnChg chg="add del mod">
          <ac:chgData name="rajesh ranjan" userId="c09b2ec73b6d03ca" providerId="LiveId" clId="{11792B67-8A03-4D12-8673-7692E72E094F}" dt="2020-06-21T23:18:53.782" v="340" actId="478"/>
          <ac:cxnSpMkLst>
            <pc:docMk/>
            <pc:sldMk cId="871185195" sldId="324"/>
            <ac:cxnSpMk id="8" creationId="{82E2833C-CD4B-4FD8-AEF9-692EC0C186FB}"/>
          </ac:cxnSpMkLst>
        </pc:cxnChg>
      </pc:sldChg>
      <pc:sldChg chg="addSp delSp modSp add modTransition">
        <pc:chgData name="rajesh ranjan" userId="c09b2ec73b6d03ca" providerId="LiveId" clId="{11792B67-8A03-4D12-8673-7692E72E094F}" dt="2020-06-23T21:37:57.893" v="6185" actId="20577"/>
        <pc:sldMkLst>
          <pc:docMk/>
          <pc:sldMk cId="82988729" sldId="325"/>
        </pc:sldMkLst>
        <pc:spChg chg="mod">
          <ac:chgData name="rajesh ranjan" userId="c09b2ec73b6d03ca" providerId="LiveId" clId="{11792B67-8A03-4D12-8673-7692E72E094F}" dt="2020-06-23T21:37:57.893" v="6185" actId="20577"/>
          <ac:spMkLst>
            <pc:docMk/>
            <pc:sldMk cId="82988729" sldId="325"/>
            <ac:spMk id="2" creationId="{7095090F-6E39-40D2-8166-36CABFEA1948}"/>
          </ac:spMkLst>
        </pc:spChg>
        <pc:spChg chg="del mod">
          <ac:chgData name="rajesh ranjan" userId="c09b2ec73b6d03ca" providerId="LiveId" clId="{11792B67-8A03-4D12-8673-7692E72E094F}" dt="2020-06-22T14:56:05.141" v="1279" actId="478"/>
          <ac:spMkLst>
            <pc:docMk/>
            <pc:sldMk cId="82988729" sldId="325"/>
            <ac:spMk id="3" creationId="{7B860B21-FF06-4C1D-BF97-259514C0693E}"/>
          </ac:spMkLst>
        </pc:spChg>
        <pc:spChg chg="add">
          <ac:chgData name="rajesh ranjan" userId="c09b2ec73b6d03ca" providerId="LiveId" clId="{11792B67-8A03-4D12-8673-7692E72E094F}" dt="2020-06-22T14:57:55.408" v="1316"/>
          <ac:spMkLst>
            <pc:docMk/>
            <pc:sldMk cId="82988729" sldId="325"/>
            <ac:spMk id="6" creationId="{5B8F2E73-266A-4B95-A23C-CA005F6EF220}"/>
          </ac:spMkLst>
        </pc:spChg>
        <pc:spChg chg="add">
          <ac:chgData name="rajesh ranjan" userId="c09b2ec73b6d03ca" providerId="LiveId" clId="{11792B67-8A03-4D12-8673-7692E72E094F}" dt="2020-06-22T14:57:55.408" v="1316"/>
          <ac:spMkLst>
            <pc:docMk/>
            <pc:sldMk cId="82988729" sldId="325"/>
            <ac:spMk id="7" creationId="{788626B1-54EC-4B52-8587-2787EAE2EC7E}"/>
          </ac:spMkLst>
        </pc:spChg>
        <pc:spChg chg="add del mod topLvl">
          <ac:chgData name="rajesh ranjan" userId="c09b2ec73b6d03ca" providerId="LiveId" clId="{11792B67-8A03-4D12-8673-7692E72E094F}" dt="2020-06-22T15:28:34.796" v="1896" actId="478"/>
          <ac:spMkLst>
            <pc:docMk/>
            <pc:sldMk cId="82988729" sldId="325"/>
            <ac:spMk id="11" creationId="{173354E2-81B8-47E8-98BC-7D7ACDE88CF7}"/>
          </ac:spMkLst>
        </pc:spChg>
        <pc:spChg chg="add del">
          <ac:chgData name="rajesh ranjan" userId="c09b2ec73b6d03ca" providerId="LiveId" clId="{11792B67-8A03-4D12-8673-7692E72E094F}" dt="2020-06-22T15:33:30.370" v="1916"/>
          <ac:spMkLst>
            <pc:docMk/>
            <pc:sldMk cId="82988729" sldId="325"/>
            <ac:spMk id="13" creationId="{D8ABB155-F699-4EF7-ABEA-F5DC61D3562C}"/>
          </ac:spMkLst>
        </pc:spChg>
        <pc:spChg chg="add mod">
          <ac:chgData name="rajesh ranjan" userId="c09b2ec73b6d03ca" providerId="LiveId" clId="{11792B67-8A03-4D12-8673-7692E72E094F}" dt="2020-06-22T15:38:14.724" v="1966" actId="1076"/>
          <ac:spMkLst>
            <pc:docMk/>
            <pc:sldMk cId="82988729" sldId="325"/>
            <ac:spMk id="14" creationId="{5A7BF988-B6D2-47CF-B103-D350842E80E4}"/>
          </ac:spMkLst>
        </pc:spChg>
        <pc:spChg chg="add mod">
          <ac:chgData name="rajesh ranjan" userId="c09b2ec73b6d03ca" providerId="LiveId" clId="{11792B67-8A03-4D12-8673-7692E72E094F}" dt="2020-06-22T15:48:13.183" v="2221" actId="20577"/>
          <ac:spMkLst>
            <pc:docMk/>
            <pc:sldMk cId="82988729" sldId="325"/>
            <ac:spMk id="15" creationId="{4587B970-9118-4126-8FAB-A7C19EA31172}"/>
          </ac:spMkLst>
        </pc:spChg>
        <pc:grpChg chg="add mod">
          <ac:chgData name="rajesh ranjan" userId="c09b2ec73b6d03ca" providerId="LiveId" clId="{11792B67-8A03-4D12-8673-7692E72E094F}" dt="2020-06-22T14:57:56.916" v="1317"/>
          <ac:grpSpMkLst>
            <pc:docMk/>
            <pc:sldMk cId="82988729" sldId="325"/>
            <ac:grpSpMk id="5" creationId="{74B8BF69-8B74-4E40-9AC2-0E22327E7083}"/>
          </ac:grpSpMkLst>
        </pc:grpChg>
        <pc:grpChg chg="add del mod">
          <ac:chgData name="rajesh ranjan" userId="c09b2ec73b6d03ca" providerId="LiveId" clId="{11792B67-8A03-4D12-8673-7692E72E094F}" dt="2020-06-22T15:28:34.796" v="1896" actId="478"/>
          <ac:grpSpMkLst>
            <pc:docMk/>
            <pc:sldMk cId="82988729" sldId="325"/>
            <ac:grpSpMk id="12" creationId="{23636FD9-9505-4E1C-B2E0-47047B4A3C34}"/>
          </ac:grpSpMkLst>
        </pc:grpChg>
        <pc:graphicFrameChg chg="add del mod">
          <ac:chgData name="rajesh ranjan" userId="c09b2ec73b6d03ca" providerId="LiveId" clId="{11792B67-8A03-4D12-8673-7692E72E094F}" dt="2020-06-22T14:58:49.123" v="1321" actId="478"/>
          <ac:graphicFrameMkLst>
            <pc:docMk/>
            <pc:sldMk cId="82988729" sldId="325"/>
            <ac:graphicFrameMk id="8" creationId="{3C325EDD-AA6C-4788-AE95-65A732507ACA}"/>
          </ac:graphicFrameMkLst>
        </pc:graphicFrameChg>
        <pc:graphicFrameChg chg="add del mod">
          <ac:chgData name="rajesh ranjan" userId="c09b2ec73b6d03ca" providerId="LiveId" clId="{11792B67-8A03-4D12-8673-7692E72E094F}" dt="2020-06-22T15:16:47.448" v="1365" actId="478"/>
          <ac:graphicFrameMkLst>
            <pc:docMk/>
            <pc:sldMk cId="82988729" sldId="325"/>
            <ac:graphicFrameMk id="9" creationId="{1933C496-C65C-4AFC-8B5C-98EA78403413}"/>
          </ac:graphicFrameMkLst>
        </pc:graphicFrameChg>
        <pc:graphicFrameChg chg="add mod topLvl">
          <ac:chgData name="rajesh ranjan" userId="c09b2ec73b6d03ca" providerId="LiveId" clId="{11792B67-8A03-4D12-8673-7692E72E094F}" dt="2020-06-22T15:47:40.529" v="2192" actId="2711"/>
          <ac:graphicFrameMkLst>
            <pc:docMk/>
            <pc:sldMk cId="82988729" sldId="325"/>
            <ac:graphicFrameMk id="10" creationId="{799EAB65-EC08-48AC-BB0B-0876DF332C36}"/>
          </ac:graphicFrameMkLst>
        </pc:graphicFrameChg>
        <pc:picChg chg="add del mod">
          <ac:chgData name="rajesh ranjan" userId="c09b2ec73b6d03ca" providerId="LiveId" clId="{11792B67-8A03-4D12-8673-7692E72E094F}" dt="2020-06-22T15:34:23.360" v="1925" actId="478"/>
          <ac:picMkLst>
            <pc:docMk/>
            <pc:sldMk cId="82988729" sldId="325"/>
            <ac:picMk id="1026" creationId="{252F50CD-2362-45EA-9173-3E360256AADD}"/>
          </ac:picMkLst>
        </pc:picChg>
      </pc:sldChg>
      <pc:sldChg chg="addSp delSp modSp add modTransition">
        <pc:chgData name="rajesh ranjan" userId="c09b2ec73b6d03ca" providerId="LiveId" clId="{11792B67-8A03-4D12-8673-7692E72E094F}" dt="2020-06-23T00:25:56.634" v="5972"/>
        <pc:sldMkLst>
          <pc:docMk/>
          <pc:sldMk cId="973161573" sldId="326"/>
        </pc:sldMkLst>
        <pc:spChg chg="mod">
          <ac:chgData name="rajesh ranjan" userId="c09b2ec73b6d03ca" providerId="LiveId" clId="{11792B67-8A03-4D12-8673-7692E72E094F}" dt="2020-06-22T13:41:33.439" v="705" actId="20577"/>
          <ac:spMkLst>
            <pc:docMk/>
            <pc:sldMk cId="973161573" sldId="326"/>
            <ac:spMk id="2" creationId="{F62F2979-55DD-48D5-B537-8D698F444375}"/>
          </ac:spMkLst>
        </pc:spChg>
        <pc:spChg chg="del">
          <ac:chgData name="rajesh ranjan" userId="c09b2ec73b6d03ca" providerId="LiveId" clId="{11792B67-8A03-4D12-8673-7692E72E094F}" dt="2020-06-22T13:40:48.865" v="668" actId="478"/>
          <ac:spMkLst>
            <pc:docMk/>
            <pc:sldMk cId="973161573" sldId="326"/>
            <ac:spMk id="3" creationId="{AF341658-8086-4FB1-9A12-ACEE0A75DF6A}"/>
          </ac:spMkLst>
        </pc:spChg>
        <pc:picChg chg="add mod">
          <ac:chgData name="rajesh ranjan" userId="c09b2ec73b6d03ca" providerId="LiveId" clId="{11792B67-8A03-4D12-8673-7692E72E094F}" dt="2020-06-22T13:41:47.186" v="709" actId="14100"/>
          <ac:picMkLst>
            <pc:docMk/>
            <pc:sldMk cId="973161573" sldId="326"/>
            <ac:picMk id="5" creationId="{B45AB68E-A826-4D81-AF7F-443344306C3F}"/>
          </ac:picMkLst>
        </pc:picChg>
        <pc:picChg chg="add mod">
          <ac:chgData name="rajesh ranjan" userId="c09b2ec73b6d03ca" providerId="LiveId" clId="{11792B67-8A03-4D12-8673-7692E72E094F}" dt="2020-06-22T13:46:21.768" v="716" actId="1076"/>
          <ac:picMkLst>
            <pc:docMk/>
            <pc:sldMk cId="973161573" sldId="326"/>
            <ac:picMk id="6" creationId="{8CDEF54D-6451-423A-AAE7-00978C96BF1B}"/>
          </ac:picMkLst>
        </pc:picChg>
      </pc:sldChg>
      <pc:sldChg chg="addSp delSp modSp add modTransition modAnim">
        <pc:chgData name="rajesh ranjan" userId="c09b2ec73b6d03ca" providerId="LiveId" clId="{11792B67-8A03-4D12-8673-7692E72E094F}" dt="2020-06-23T00:25:56.634" v="5972"/>
        <pc:sldMkLst>
          <pc:docMk/>
          <pc:sldMk cId="907614342" sldId="327"/>
        </pc:sldMkLst>
        <pc:spChg chg="mod">
          <ac:chgData name="rajesh ranjan" userId="c09b2ec73b6d03ca" providerId="LiveId" clId="{11792B67-8A03-4D12-8673-7692E72E094F}" dt="2020-06-22T14:05:36.762" v="829" actId="20577"/>
          <ac:spMkLst>
            <pc:docMk/>
            <pc:sldMk cId="907614342" sldId="327"/>
            <ac:spMk id="2" creationId="{7C14B8A6-DA10-4084-B60F-3CE1D2277C8A}"/>
          </ac:spMkLst>
        </pc:spChg>
        <pc:spChg chg="del">
          <ac:chgData name="rajesh ranjan" userId="c09b2ec73b6d03ca" providerId="LiveId" clId="{11792B67-8A03-4D12-8673-7692E72E094F}" dt="2020-06-22T13:57:42.014" v="776" actId="478"/>
          <ac:spMkLst>
            <pc:docMk/>
            <pc:sldMk cId="907614342" sldId="327"/>
            <ac:spMk id="3" creationId="{5C43C766-41C7-41BC-834C-6232C24595A2}"/>
          </ac:spMkLst>
        </pc:spChg>
        <pc:graphicFrameChg chg="add mod">
          <ac:chgData name="rajesh ranjan" userId="c09b2ec73b6d03ca" providerId="LiveId" clId="{11792B67-8A03-4D12-8673-7692E72E094F}" dt="2020-06-22T14:05:03.478" v="820" actId="20577"/>
          <ac:graphicFrameMkLst>
            <pc:docMk/>
            <pc:sldMk cId="907614342" sldId="327"/>
            <ac:graphicFrameMk id="5" creationId="{10E4D0F2-FD0F-4F29-AA34-C766B4178EAF}"/>
          </ac:graphicFrameMkLst>
        </pc:graphicFrameChg>
      </pc:sldChg>
      <pc:sldChg chg="addSp modSp add modTransition modAnim">
        <pc:chgData name="rajesh ranjan" userId="c09b2ec73b6d03ca" providerId="LiveId" clId="{11792B67-8A03-4D12-8673-7692E72E094F}" dt="2020-06-23T00:25:56.634" v="5972"/>
        <pc:sldMkLst>
          <pc:docMk/>
          <pc:sldMk cId="1717262821" sldId="328"/>
        </pc:sldMkLst>
        <pc:spChg chg="mod">
          <ac:chgData name="rajesh ranjan" userId="c09b2ec73b6d03ca" providerId="LiveId" clId="{11792B67-8A03-4D12-8673-7692E72E094F}" dt="2020-06-22T16:05:35.090" v="2849" actId="1076"/>
          <ac:spMkLst>
            <pc:docMk/>
            <pc:sldMk cId="1717262821" sldId="328"/>
            <ac:spMk id="2" creationId="{7095090F-6E39-40D2-8166-36CABFEA1948}"/>
          </ac:spMkLst>
        </pc:spChg>
        <pc:spChg chg="add mod">
          <ac:chgData name="rajesh ranjan" userId="c09b2ec73b6d03ca" providerId="LiveId" clId="{11792B67-8A03-4D12-8673-7692E72E094F}" dt="2020-06-22T16:04:44.612" v="2848" actId="20577"/>
          <ac:spMkLst>
            <pc:docMk/>
            <pc:sldMk cId="1717262821" sldId="328"/>
            <ac:spMk id="8" creationId="{6B6954EB-D791-43AB-830A-1EA6D9714A49}"/>
          </ac:spMkLst>
        </pc:spChg>
        <pc:picChg chg="add mod">
          <ac:chgData name="rajesh ranjan" userId="c09b2ec73b6d03ca" providerId="LiveId" clId="{11792B67-8A03-4D12-8673-7692E72E094F}" dt="2020-06-22T16:01:21.309" v="2579" actId="1076"/>
          <ac:picMkLst>
            <pc:docMk/>
            <pc:sldMk cId="1717262821" sldId="328"/>
            <ac:picMk id="5" creationId="{306DC525-C214-4465-A88F-77AAB8FF0D28}"/>
          </ac:picMkLst>
        </pc:picChg>
        <pc:picChg chg="add mod modCrop">
          <ac:chgData name="rajesh ranjan" userId="c09b2ec73b6d03ca" providerId="LiveId" clId="{11792B67-8A03-4D12-8673-7692E72E094F}" dt="2020-06-22T16:01:33.379" v="2580" actId="1076"/>
          <ac:picMkLst>
            <pc:docMk/>
            <pc:sldMk cId="1717262821" sldId="328"/>
            <ac:picMk id="6" creationId="{5194C76B-B264-4EE0-BB8F-FB8E7619D91F}"/>
          </ac:picMkLst>
        </pc:picChg>
        <pc:picChg chg="add mod">
          <ac:chgData name="rajesh ranjan" userId="c09b2ec73b6d03ca" providerId="LiveId" clId="{11792B67-8A03-4D12-8673-7692E72E094F}" dt="2020-06-22T16:02:07.785" v="2583" actId="14100"/>
          <ac:picMkLst>
            <pc:docMk/>
            <pc:sldMk cId="1717262821" sldId="328"/>
            <ac:picMk id="7" creationId="{85821342-6B48-47AC-83A9-A035289A0EFA}"/>
          </ac:picMkLst>
        </pc:picChg>
      </pc:sldChg>
      <pc:sldChg chg="modSp add modTransition">
        <pc:chgData name="rajesh ranjan" userId="c09b2ec73b6d03ca" providerId="LiveId" clId="{11792B67-8A03-4D12-8673-7692E72E094F}" dt="2020-06-23T21:38:06.707" v="6200" actId="20577"/>
        <pc:sldMkLst>
          <pc:docMk/>
          <pc:sldMk cId="3264339706" sldId="329"/>
        </pc:sldMkLst>
        <pc:spChg chg="mod">
          <ac:chgData name="rajesh ranjan" userId="c09b2ec73b6d03ca" providerId="LiveId" clId="{11792B67-8A03-4D12-8673-7692E72E094F}" dt="2020-06-23T21:38:06.707" v="6200" actId="20577"/>
          <ac:spMkLst>
            <pc:docMk/>
            <pc:sldMk cId="3264339706" sldId="329"/>
            <ac:spMk id="2" creationId="{7095090F-6E39-40D2-8166-36CABFEA1948}"/>
          </ac:spMkLst>
        </pc:spChg>
        <pc:spChg chg="mod">
          <ac:chgData name="rajesh ranjan" userId="c09b2ec73b6d03ca" providerId="LiveId" clId="{11792B67-8A03-4D12-8673-7692E72E094F}" dt="2020-06-22T15:42:16.211" v="2012" actId="20577"/>
          <ac:spMkLst>
            <pc:docMk/>
            <pc:sldMk cId="3264339706" sldId="329"/>
            <ac:spMk id="14" creationId="{5A7BF988-B6D2-47CF-B103-D350842E80E4}"/>
          </ac:spMkLst>
        </pc:spChg>
        <pc:spChg chg="mod">
          <ac:chgData name="rajesh ranjan" userId="c09b2ec73b6d03ca" providerId="LiveId" clId="{11792B67-8A03-4D12-8673-7692E72E094F}" dt="2020-06-22T15:59:06.404" v="2523" actId="20577"/>
          <ac:spMkLst>
            <pc:docMk/>
            <pc:sldMk cId="3264339706" sldId="329"/>
            <ac:spMk id="15" creationId="{4587B970-9118-4126-8FAB-A7C19EA31172}"/>
          </ac:spMkLst>
        </pc:spChg>
        <pc:graphicFrameChg chg="mod">
          <ac:chgData name="rajesh ranjan" userId="c09b2ec73b6d03ca" providerId="LiveId" clId="{11792B67-8A03-4D12-8673-7692E72E094F}" dt="2020-06-22T15:57:44.901" v="2503" actId="20577"/>
          <ac:graphicFrameMkLst>
            <pc:docMk/>
            <pc:sldMk cId="3264339706" sldId="329"/>
            <ac:graphicFrameMk id="10" creationId="{799EAB65-EC08-48AC-BB0B-0876DF332C36}"/>
          </ac:graphicFrameMkLst>
        </pc:graphicFrameChg>
      </pc:sldChg>
      <pc:sldChg chg="delSp modSp add ord modTransition">
        <pc:chgData name="rajesh ranjan" userId="c09b2ec73b6d03ca" providerId="LiveId" clId="{11792B67-8A03-4D12-8673-7692E72E094F}" dt="2020-06-23T00:25:56.634" v="5972"/>
        <pc:sldMkLst>
          <pc:docMk/>
          <pc:sldMk cId="2587916867" sldId="330"/>
        </pc:sldMkLst>
        <pc:spChg chg="mod">
          <ac:chgData name="rajesh ranjan" userId="c09b2ec73b6d03ca" providerId="LiveId" clId="{11792B67-8A03-4D12-8673-7692E72E094F}" dt="2020-06-22T16:08:06.287" v="2904" actId="20577"/>
          <ac:spMkLst>
            <pc:docMk/>
            <pc:sldMk cId="2587916867" sldId="330"/>
            <ac:spMk id="2" creationId="{7095090F-6E39-40D2-8166-36CABFEA1948}"/>
          </ac:spMkLst>
        </pc:spChg>
        <pc:spChg chg="mod">
          <ac:chgData name="rajesh ranjan" userId="c09b2ec73b6d03ca" providerId="LiveId" clId="{11792B67-8A03-4D12-8673-7692E72E094F}" dt="2020-06-22T16:07:09.290" v="2889" actId="14100"/>
          <ac:spMkLst>
            <pc:docMk/>
            <pc:sldMk cId="2587916867" sldId="330"/>
            <ac:spMk id="14" creationId="{5A7BF988-B6D2-47CF-B103-D350842E80E4}"/>
          </ac:spMkLst>
        </pc:spChg>
        <pc:spChg chg="del">
          <ac:chgData name="rajesh ranjan" userId="c09b2ec73b6d03ca" providerId="LiveId" clId="{11792B67-8A03-4D12-8673-7692E72E094F}" dt="2020-06-22T16:14:02.646" v="2975" actId="478"/>
          <ac:spMkLst>
            <pc:docMk/>
            <pc:sldMk cId="2587916867" sldId="330"/>
            <ac:spMk id="15" creationId="{4587B970-9118-4126-8FAB-A7C19EA31172}"/>
          </ac:spMkLst>
        </pc:spChg>
        <pc:graphicFrameChg chg="mod">
          <ac:chgData name="rajesh ranjan" userId="c09b2ec73b6d03ca" providerId="LiveId" clId="{11792B67-8A03-4D12-8673-7692E72E094F}" dt="2020-06-22T16:12:26.982" v="2934" actId="2711"/>
          <ac:graphicFrameMkLst>
            <pc:docMk/>
            <pc:sldMk cId="2587916867" sldId="330"/>
            <ac:graphicFrameMk id="10" creationId="{799EAB65-EC08-48AC-BB0B-0876DF332C36}"/>
          </ac:graphicFrameMkLst>
        </pc:graphicFrameChg>
      </pc:sldChg>
      <pc:sldChg chg="modSp add modTransition">
        <pc:chgData name="rajesh ranjan" userId="c09b2ec73b6d03ca" providerId="LiveId" clId="{11792B67-8A03-4D12-8673-7692E72E094F}" dt="2020-06-23T00:25:56.634" v="5972"/>
        <pc:sldMkLst>
          <pc:docMk/>
          <pc:sldMk cId="1695861387" sldId="331"/>
        </pc:sldMkLst>
        <pc:spChg chg="mod">
          <ac:chgData name="rajesh ranjan" userId="c09b2ec73b6d03ca" providerId="LiveId" clId="{11792B67-8A03-4D12-8673-7692E72E094F}" dt="2020-06-22T16:14:15.612" v="2986" actId="20577"/>
          <ac:spMkLst>
            <pc:docMk/>
            <pc:sldMk cId="1695861387" sldId="331"/>
            <ac:spMk id="2" creationId="{7095090F-6E39-40D2-8166-36CABFEA1948}"/>
          </ac:spMkLst>
        </pc:spChg>
        <pc:graphicFrameChg chg="mod">
          <ac:chgData name="rajesh ranjan" userId="c09b2ec73b6d03ca" providerId="LiveId" clId="{11792B67-8A03-4D12-8673-7692E72E094F}" dt="2020-06-22T16:23:29.948" v="3071" actId="2711"/>
          <ac:graphicFrameMkLst>
            <pc:docMk/>
            <pc:sldMk cId="1695861387" sldId="331"/>
            <ac:graphicFrameMk id="10" creationId="{799EAB65-EC08-48AC-BB0B-0876DF332C36}"/>
          </ac:graphicFrameMkLst>
        </pc:graphicFrameChg>
      </pc:sldChg>
      <pc:sldChg chg="modSp add modTransition">
        <pc:chgData name="rajesh ranjan" userId="c09b2ec73b6d03ca" providerId="LiveId" clId="{11792B67-8A03-4D12-8673-7692E72E094F}" dt="2020-06-23T18:30:29.309" v="6117" actId="20577"/>
        <pc:sldMkLst>
          <pc:docMk/>
          <pc:sldMk cId="779670720" sldId="332"/>
        </pc:sldMkLst>
        <pc:spChg chg="mod">
          <ac:chgData name="rajesh ranjan" userId="c09b2ec73b6d03ca" providerId="LiveId" clId="{11792B67-8A03-4D12-8673-7692E72E094F}" dt="2020-06-22T16:31:19.254" v="3569" actId="20577"/>
          <ac:spMkLst>
            <pc:docMk/>
            <pc:sldMk cId="779670720" sldId="332"/>
            <ac:spMk id="2" creationId="{A95FC1C0-90EC-48C2-BC0F-3C68A2656000}"/>
          </ac:spMkLst>
        </pc:spChg>
        <pc:spChg chg="mod">
          <ac:chgData name="rajesh ranjan" userId="c09b2ec73b6d03ca" providerId="LiveId" clId="{11792B67-8A03-4D12-8673-7692E72E094F}" dt="2020-06-23T18:30:29.309" v="6117" actId="20577"/>
          <ac:spMkLst>
            <pc:docMk/>
            <pc:sldMk cId="779670720" sldId="332"/>
            <ac:spMk id="3" creationId="{5402E4DE-07B0-49C5-9029-C8B369B28D6B}"/>
          </ac:spMkLst>
        </pc:spChg>
      </pc:sldChg>
      <pc:sldChg chg="modSp add modTransition">
        <pc:chgData name="rajesh ranjan" userId="c09b2ec73b6d03ca" providerId="LiveId" clId="{11792B67-8A03-4D12-8673-7692E72E094F}" dt="2020-06-23T00:25:56.634" v="5972"/>
        <pc:sldMkLst>
          <pc:docMk/>
          <pc:sldMk cId="337408966" sldId="333"/>
        </pc:sldMkLst>
        <pc:spChg chg="mod">
          <ac:chgData name="rajesh ranjan" userId="c09b2ec73b6d03ca" providerId="LiveId" clId="{11792B67-8A03-4D12-8673-7692E72E094F}" dt="2020-06-22T16:37:52.936" v="4058" actId="20577"/>
          <ac:spMkLst>
            <pc:docMk/>
            <pc:sldMk cId="337408966" sldId="333"/>
            <ac:spMk id="2" creationId="{A95FC1C0-90EC-48C2-BC0F-3C68A2656000}"/>
          </ac:spMkLst>
        </pc:spChg>
        <pc:spChg chg="mod">
          <ac:chgData name="rajesh ranjan" userId="c09b2ec73b6d03ca" providerId="LiveId" clId="{11792B67-8A03-4D12-8673-7692E72E094F}" dt="2020-06-22T16:49:15.101" v="4931" actId="20577"/>
          <ac:spMkLst>
            <pc:docMk/>
            <pc:sldMk cId="337408966" sldId="333"/>
            <ac:spMk id="3" creationId="{5402E4DE-07B0-49C5-9029-C8B369B28D6B}"/>
          </ac:spMkLst>
        </pc:spChg>
      </pc:sldChg>
      <pc:sldChg chg="addSp delSp modSp add modTransition">
        <pc:chgData name="rajesh ranjan" userId="c09b2ec73b6d03ca" providerId="LiveId" clId="{11792B67-8A03-4D12-8673-7692E72E094F}" dt="2020-06-23T21:39:49.045" v="6224" actId="14100"/>
        <pc:sldMkLst>
          <pc:docMk/>
          <pc:sldMk cId="1862071296" sldId="334"/>
        </pc:sldMkLst>
        <pc:spChg chg="add del mod">
          <ac:chgData name="rajesh ranjan" userId="c09b2ec73b6d03ca" providerId="LiveId" clId="{11792B67-8A03-4D12-8673-7692E72E094F}" dt="2020-06-22T16:50:43.746" v="4963" actId="2711"/>
          <ac:spMkLst>
            <pc:docMk/>
            <pc:sldMk cId="1862071296" sldId="334"/>
            <ac:spMk id="2" creationId="{4248E092-E461-4F9A-B817-50613916CB35}"/>
          </ac:spMkLst>
        </pc:spChg>
        <pc:spChg chg="del">
          <ac:chgData name="rajesh ranjan" userId="c09b2ec73b6d03ca" providerId="LiveId" clId="{11792B67-8A03-4D12-8673-7692E72E094F}" dt="2020-06-22T16:50:47.899" v="4964" actId="478"/>
          <ac:spMkLst>
            <pc:docMk/>
            <pc:sldMk cId="1862071296" sldId="334"/>
            <ac:spMk id="3" creationId="{0465C557-0327-4DE0-94ED-F7B262325606}"/>
          </ac:spMkLst>
        </pc:spChg>
        <pc:spChg chg="add del mod">
          <ac:chgData name="rajesh ranjan" userId="c09b2ec73b6d03ca" providerId="LiveId" clId="{11792B67-8A03-4D12-8673-7692E72E094F}" dt="2020-06-23T21:39:23.249" v="6219" actId="478"/>
          <ac:spMkLst>
            <pc:docMk/>
            <pc:sldMk cId="1862071296" sldId="334"/>
            <ac:spMk id="5" creationId="{B23235A5-405D-43CC-A701-540A123F5022}"/>
          </ac:spMkLst>
        </pc:spChg>
        <pc:picChg chg="add mod">
          <ac:chgData name="rajesh ranjan" userId="c09b2ec73b6d03ca" providerId="LiveId" clId="{11792B67-8A03-4D12-8673-7692E72E094F}" dt="2020-06-23T21:39:49.045" v="6224" actId="14100"/>
          <ac:picMkLst>
            <pc:docMk/>
            <pc:sldMk cId="1862071296" sldId="334"/>
            <ac:picMk id="6" creationId="{DEA957E7-DC7D-4E33-A57A-D0BC7A53A11C}"/>
          </ac:picMkLst>
        </pc:picChg>
      </pc:sldChg>
      <pc:sldChg chg="addSp delSp add del">
        <pc:chgData name="rajesh ranjan" userId="c09b2ec73b6d03ca" providerId="LiveId" clId="{11792B67-8A03-4D12-8673-7692E72E094F}" dt="2020-06-22T23:48:17.503" v="5255" actId="2696"/>
        <pc:sldMkLst>
          <pc:docMk/>
          <pc:sldMk cId="828861614" sldId="335"/>
        </pc:sldMkLst>
        <pc:spChg chg="add del">
          <ac:chgData name="rajesh ranjan" userId="c09b2ec73b6d03ca" providerId="LiveId" clId="{11792B67-8A03-4D12-8673-7692E72E094F}" dt="2020-06-22T23:48:12.557" v="5254" actId="478"/>
          <ac:spMkLst>
            <pc:docMk/>
            <pc:sldMk cId="828861614" sldId="335"/>
            <ac:spMk id="2" creationId="{4CB28ED4-5429-4CAC-BC10-8824F94A5B00}"/>
          </ac:spMkLst>
        </pc:spChg>
      </pc:sldChg>
      <pc:sldChg chg="addSp delSp modSp add modTransition">
        <pc:chgData name="rajesh ranjan" userId="c09b2ec73b6d03ca" providerId="LiveId" clId="{11792B67-8A03-4D12-8673-7692E72E094F}" dt="2020-06-23T18:40:33.535" v="6118"/>
        <pc:sldMkLst>
          <pc:docMk/>
          <pc:sldMk cId="1058861309" sldId="335"/>
        </pc:sldMkLst>
        <pc:spChg chg="add del mod">
          <ac:chgData name="rajesh ranjan" userId="c09b2ec73b6d03ca" providerId="LiveId" clId="{11792B67-8A03-4D12-8673-7692E72E094F}" dt="2020-06-23T00:10:55.136" v="5465" actId="478"/>
          <ac:spMkLst>
            <pc:docMk/>
            <pc:sldMk cId="1058861309" sldId="335"/>
            <ac:spMk id="3" creationId="{9D16B535-8B58-4000-9B7C-37BC7DF7A481}"/>
          </ac:spMkLst>
        </pc:spChg>
        <pc:spChg chg="del">
          <ac:chgData name="rajesh ranjan" userId="c09b2ec73b6d03ca" providerId="LiveId" clId="{11792B67-8A03-4D12-8673-7692E72E094F}" dt="2020-06-22T23:48:29.279" v="5260" actId="478"/>
          <ac:spMkLst>
            <pc:docMk/>
            <pc:sldMk cId="1058861309" sldId="335"/>
            <ac:spMk id="6" creationId="{B8819691-C62D-4A10-8602-4F359946145F}"/>
          </ac:spMkLst>
        </pc:spChg>
        <pc:spChg chg="del">
          <ac:chgData name="rajesh ranjan" userId="c09b2ec73b6d03ca" providerId="LiveId" clId="{11792B67-8A03-4D12-8673-7692E72E094F}" dt="2020-06-22T23:48:26.246" v="5258" actId="478"/>
          <ac:spMkLst>
            <pc:docMk/>
            <pc:sldMk cId="1058861309" sldId="335"/>
            <ac:spMk id="7" creationId="{7F97FDAB-B4E1-4312-A745-4B24A0636AC9}"/>
          </ac:spMkLst>
        </pc:spChg>
        <pc:spChg chg="mod">
          <ac:chgData name="rajesh ranjan" userId="c09b2ec73b6d03ca" providerId="LiveId" clId="{11792B67-8A03-4D12-8673-7692E72E094F}" dt="2020-06-22T23:48:41.406" v="5281" actId="5793"/>
          <ac:spMkLst>
            <pc:docMk/>
            <pc:sldMk cId="1058861309" sldId="335"/>
            <ac:spMk id="14" creationId="{E61F36BD-3D5E-4C54-A762-CA08E5653989}"/>
          </ac:spMkLst>
        </pc:spChg>
        <pc:graphicFrameChg chg="add del">
          <ac:chgData name="rajesh ranjan" userId="c09b2ec73b6d03ca" providerId="LiveId" clId="{11792B67-8A03-4D12-8673-7692E72E094F}" dt="2020-06-23T00:05:00.324" v="5283"/>
          <ac:graphicFrameMkLst>
            <pc:docMk/>
            <pc:sldMk cId="1058861309" sldId="335"/>
            <ac:graphicFrameMk id="2" creationId="{6950FA41-0450-4FC3-ACDE-5573E6E05093}"/>
          </ac:graphicFrameMkLst>
        </pc:graphicFrameChg>
        <pc:graphicFrameChg chg="del">
          <ac:chgData name="rajesh ranjan" userId="c09b2ec73b6d03ca" providerId="LiveId" clId="{11792B67-8A03-4D12-8673-7692E72E094F}" dt="2020-06-22T23:48:27.713" v="5259" actId="478"/>
          <ac:graphicFrameMkLst>
            <pc:docMk/>
            <pc:sldMk cId="1058861309" sldId="335"/>
            <ac:graphicFrameMk id="5" creationId="{5A0B1ABD-5091-4805-BC76-82F8DA69EBD0}"/>
          </ac:graphicFrameMkLst>
        </pc:graphicFrameChg>
        <pc:graphicFrameChg chg="add del mod">
          <ac:chgData name="rajesh ranjan" userId="c09b2ec73b6d03ca" providerId="LiveId" clId="{11792B67-8A03-4D12-8673-7692E72E094F}" dt="2020-06-23T00:06:56.414" v="5289" actId="1032"/>
          <ac:graphicFrameMkLst>
            <pc:docMk/>
            <pc:sldMk cId="1058861309" sldId="335"/>
            <ac:graphicFrameMk id="8" creationId="{EA7F5897-6C3F-4388-B303-6A934AD785D6}"/>
          </ac:graphicFrameMkLst>
        </pc:graphicFrameChg>
        <pc:graphicFrameChg chg="add mod">
          <ac:chgData name="rajesh ranjan" userId="c09b2ec73b6d03ca" providerId="LiveId" clId="{11792B67-8A03-4D12-8673-7692E72E094F}" dt="2020-06-23T18:40:33.535" v="6118"/>
          <ac:graphicFrameMkLst>
            <pc:docMk/>
            <pc:sldMk cId="1058861309" sldId="335"/>
            <ac:graphicFrameMk id="9" creationId="{059F4185-C908-49D3-A196-8731F7B5EBEA}"/>
          </ac:graphicFrameMkLst>
        </pc:graphicFrameChg>
        <pc:picChg chg="del">
          <ac:chgData name="rajesh ranjan" userId="c09b2ec73b6d03ca" providerId="LiveId" clId="{11792B67-8A03-4D12-8673-7692E72E094F}" dt="2020-06-22T23:48:23.880" v="5257" actId="478"/>
          <ac:picMkLst>
            <pc:docMk/>
            <pc:sldMk cId="1058861309" sldId="335"/>
            <ac:picMk id="10" creationId="{DFF7704E-856B-4AF2-933A-B2D0133E5ACB}"/>
          </ac:picMkLst>
        </pc:picChg>
      </pc:sldChg>
      <pc:sldChg chg="modSp add ord modTransition">
        <pc:chgData name="rajesh ranjan" userId="c09b2ec73b6d03ca" providerId="LiveId" clId="{11792B67-8A03-4D12-8673-7692E72E094F}" dt="2020-06-23T00:25:56.634" v="5972"/>
        <pc:sldMkLst>
          <pc:docMk/>
          <pc:sldMk cId="2819032177" sldId="336"/>
        </pc:sldMkLst>
        <pc:spChg chg="mod">
          <ac:chgData name="rajesh ranjan" userId="c09b2ec73b6d03ca" providerId="LiveId" clId="{11792B67-8A03-4D12-8673-7692E72E094F}" dt="2020-06-23T00:15:29.303" v="5680" actId="20577"/>
          <ac:spMkLst>
            <pc:docMk/>
            <pc:sldMk cId="2819032177" sldId="336"/>
            <ac:spMk id="14" creationId="{E61F36BD-3D5E-4C54-A762-CA08E5653989}"/>
          </ac:spMkLst>
        </pc:spChg>
        <pc:graphicFrameChg chg="mod">
          <ac:chgData name="rajesh ranjan" userId="c09b2ec73b6d03ca" providerId="LiveId" clId="{11792B67-8A03-4D12-8673-7692E72E094F}" dt="2020-06-23T00:19:57.344" v="5919" actId="1076"/>
          <ac:graphicFrameMkLst>
            <pc:docMk/>
            <pc:sldMk cId="2819032177" sldId="336"/>
            <ac:graphicFrameMk id="9" creationId="{059F4185-C908-49D3-A196-8731F7B5EBEA}"/>
          </ac:graphicFrameMkLst>
        </pc:graphicFrameChg>
      </pc:sldChg>
      <pc:sldChg chg="addSp delSp modSp add">
        <pc:chgData name="rajesh ranjan" userId="c09b2ec73b6d03ca" providerId="LiveId" clId="{11792B67-8A03-4D12-8673-7692E72E094F}" dt="2020-06-23T21:37:40.211" v="6180" actId="14100"/>
        <pc:sldMkLst>
          <pc:docMk/>
          <pc:sldMk cId="4227114424" sldId="337"/>
        </pc:sldMkLst>
        <pc:spChg chg="mod">
          <ac:chgData name="rajesh ranjan" userId="c09b2ec73b6d03ca" providerId="LiveId" clId="{11792B67-8A03-4D12-8673-7692E72E094F}" dt="2020-06-23T21:36:38.859" v="6171" actId="404"/>
          <ac:spMkLst>
            <pc:docMk/>
            <pc:sldMk cId="4227114424" sldId="337"/>
            <ac:spMk id="2" creationId="{7095090F-6E39-40D2-8166-36CABFEA1948}"/>
          </ac:spMkLst>
        </pc:spChg>
        <pc:spChg chg="del">
          <ac:chgData name="rajesh ranjan" userId="c09b2ec73b6d03ca" providerId="LiveId" clId="{11792B67-8A03-4D12-8673-7692E72E094F}" dt="2020-06-23T21:36:46.080" v="6174" actId="478"/>
          <ac:spMkLst>
            <pc:docMk/>
            <pc:sldMk cId="4227114424" sldId="337"/>
            <ac:spMk id="14" creationId="{5A7BF988-B6D2-47CF-B103-D350842E80E4}"/>
          </ac:spMkLst>
        </pc:spChg>
        <pc:spChg chg="del">
          <ac:chgData name="rajesh ranjan" userId="c09b2ec73b6d03ca" providerId="LiveId" clId="{11792B67-8A03-4D12-8673-7692E72E094F}" dt="2020-06-23T21:36:47.644" v="6175" actId="478"/>
          <ac:spMkLst>
            <pc:docMk/>
            <pc:sldMk cId="4227114424" sldId="337"/>
            <ac:spMk id="15" creationId="{4587B970-9118-4126-8FAB-A7C19EA31172}"/>
          </ac:spMkLst>
        </pc:spChg>
        <pc:graphicFrameChg chg="del mod">
          <ac:chgData name="rajesh ranjan" userId="c09b2ec73b6d03ca" providerId="LiveId" clId="{11792B67-8A03-4D12-8673-7692E72E094F}" dt="2020-06-23T21:36:44.699" v="6173" actId="478"/>
          <ac:graphicFrameMkLst>
            <pc:docMk/>
            <pc:sldMk cId="4227114424" sldId="337"/>
            <ac:graphicFrameMk id="10" creationId="{799EAB65-EC08-48AC-BB0B-0876DF332C36}"/>
          </ac:graphicFrameMkLst>
        </pc:graphicFrameChg>
        <pc:picChg chg="add mod">
          <ac:chgData name="rajesh ranjan" userId="c09b2ec73b6d03ca" providerId="LiveId" clId="{11792B67-8A03-4D12-8673-7692E72E094F}" dt="2020-06-23T21:37:40.211" v="6180" actId="14100"/>
          <ac:picMkLst>
            <pc:docMk/>
            <pc:sldMk cId="4227114424" sldId="337"/>
            <ac:picMk id="7" creationId="{E14D943B-1E80-45A5-A45B-D53B632D7794}"/>
          </ac:picMkLst>
        </pc:picChg>
      </pc:sldChg>
      <pc:sldChg chg="addSp delSp modSp add ord">
        <pc:chgData name="rajesh ranjan" userId="c09b2ec73b6d03ca" providerId="LiveId" clId="{11792B67-8A03-4D12-8673-7692E72E094F}" dt="2020-06-23T21:38:52.305" v="6218" actId="14100"/>
        <pc:sldMkLst>
          <pc:docMk/>
          <pc:sldMk cId="3169185335" sldId="338"/>
        </pc:sldMkLst>
        <pc:spChg chg="mod">
          <ac:chgData name="rajesh ranjan" userId="c09b2ec73b6d03ca" providerId="LiveId" clId="{11792B67-8A03-4D12-8673-7692E72E094F}" dt="2020-06-23T21:38:31.523" v="6213" actId="20577"/>
          <ac:spMkLst>
            <pc:docMk/>
            <pc:sldMk cId="3169185335" sldId="338"/>
            <ac:spMk id="2" creationId="{7095090F-6E39-40D2-8166-36CABFEA1948}"/>
          </ac:spMkLst>
        </pc:spChg>
        <pc:picChg chg="add mod">
          <ac:chgData name="rajesh ranjan" userId="c09b2ec73b6d03ca" providerId="LiveId" clId="{11792B67-8A03-4D12-8673-7692E72E094F}" dt="2020-06-23T21:38:52.305" v="6218" actId="14100"/>
          <ac:picMkLst>
            <pc:docMk/>
            <pc:sldMk cId="3169185335" sldId="338"/>
            <ac:picMk id="5" creationId="{7954B757-49D9-406B-AC89-90D0BFC06A6F}"/>
          </ac:picMkLst>
        </pc:picChg>
        <pc:picChg chg="del">
          <ac:chgData name="rajesh ranjan" userId="c09b2ec73b6d03ca" providerId="LiveId" clId="{11792B67-8A03-4D12-8673-7692E72E094F}" dt="2020-06-23T21:38:33.536" v="6214" actId="478"/>
          <ac:picMkLst>
            <pc:docMk/>
            <pc:sldMk cId="3169185335" sldId="338"/>
            <ac:picMk id="7" creationId="{E14D943B-1E80-45A5-A45B-D53B632D7794}"/>
          </ac:picMkLst>
        </pc:picChg>
      </pc:sldChg>
    </pc:docChg>
  </pc:docChgLst>
  <pc:docChgLst>
    <pc:chgData name="rajesh ranjan" userId="c09b2ec73b6d03ca" providerId="LiveId" clId="{52683E84-A57E-4A45-8AFA-322C3B4A311C}"/>
    <pc:docChg chg="custSel addSld delSld modSld sldOrd modMainMaster">
      <pc:chgData name="rajesh ranjan" userId="c09b2ec73b6d03ca" providerId="LiveId" clId="{52683E84-A57E-4A45-8AFA-322C3B4A311C}" dt="2020-06-21T15:49:38.303" v="545"/>
      <pc:docMkLst>
        <pc:docMk/>
      </pc:docMkLst>
      <pc:sldChg chg="modSp">
        <pc:chgData name="rajesh ranjan" userId="c09b2ec73b6d03ca" providerId="LiveId" clId="{52683E84-A57E-4A45-8AFA-322C3B4A311C}" dt="2020-06-21T15:34:23.218" v="365" actId="2711"/>
        <pc:sldMkLst>
          <pc:docMk/>
          <pc:sldMk cId="0" sldId="256"/>
        </pc:sldMkLst>
        <pc:spChg chg="mod">
          <ac:chgData name="rajesh ranjan" userId="c09b2ec73b6d03ca" providerId="LiveId" clId="{52683E84-A57E-4A45-8AFA-322C3B4A311C}" dt="2020-06-21T15:34:23.218" v="365" actId="2711"/>
          <ac:spMkLst>
            <pc:docMk/>
            <pc:sldMk cId="0" sldId="256"/>
            <ac:spMk id="38" creationId="{00000000-0000-0000-0000-000000000000}"/>
          </ac:spMkLst>
        </pc:spChg>
        <pc:spChg chg="mod">
          <ac:chgData name="rajesh ranjan" userId="c09b2ec73b6d03ca" providerId="LiveId" clId="{52683E84-A57E-4A45-8AFA-322C3B4A311C}" dt="2020-06-21T15:34:23.218" v="365" actId="2711"/>
          <ac:spMkLst>
            <pc:docMk/>
            <pc:sldMk cId="0" sldId="256"/>
            <ac:spMk id="39" creationId="{00000000-0000-0000-0000-000000000000}"/>
          </ac:spMkLst>
        </pc:spChg>
        <pc:spChg chg="mod">
          <ac:chgData name="rajesh ranjan" userId="c09b2ec73b6d03ca" providerId="LiveId" clId="{52683E84-A57E-4A45-8AFA-322C3B4A311C}" dt="2020-06-21T15:34:23.218" v="365" actId="2711"/>
          <ac:spMkLst>
            <pc:docMk/>
            <pc:sldMk cId="0" sldId="256"/>
            <ac:spMk id="40" creationId="{00000000-0000-0000-0000-000000000000}"/>
          </ac:spMkLst>
        </pc:spChg>
      </pc:sldChg>
      <pc:sldChg chg="modSp">
        <pc:chgData name="rajesh ranjan" userId="c09b2ec73b6d03ca" providerId="LiveId" clId="{52683E84-A57E-4A45-8AFA-322C3B4A311C}" dt="2020-06-21T15:37:04.695" v="374" actId="2711"/>
        <pc:sldMkLst>
          <pc:docMk/>
          <pc:sldMk cId="3551554156" sldId="294"/>
        </pc:sldMkLst>
        <pc:spChg chg="mod">
          <ac:chgData name="rajesh ranjan" userId="c09b2ec73b6d03ca" providerId="LiveId" clId="{52683E84-A57E-4A45-8AFA-322C3B4A311C}" dt="2020-06-21T15:37:04.695" v="374" actId="2711"/>
          <ac:spMkLst>
            <pc:docMk/>
            <pc:sldMk cId="3551554156" sldId="294"/>
            <ac:spMk id="2" creationId="{E8AE407E-8F69-488B-9BC2-0B2A15936087}"/>
          </ac:spMkLst>
        </pc:spChg>
        <pc:spChg chg="mod">
          <ac:chgData name="rajesh ranjan" userId="c09b2ec73b6d03ca" providerId="LiveId" clId="{52683E84-A57E-4A45-8AFA-322C3B4A311C}" dt="2020-06-21T15:37:04.695" v="374" actId="2711"/>
          <ac:spMkLst>
            <pc:docMk/>
            <pc:sldMk cId="3551554156" sldId="294"/>
            <ac:spMk id="3" creationId="{F265A9D2-F659-475A-9EA8-7A3D1D71F345}"/>
          </ac:spMkLst>
        </pc:spChg>
        <pc:graphicFrameChg chg="mod">
          <ac:chgData name="rajesh ranjan" userId="c09b2ec73b6d03ca" providerId="LiveId" clId="{52683E84-A57E-4A45-8AFA-322C3B4A311C}" dt="2020-06-21T15:36:52.689" v="373" actId="2711"/>
          <ac:graphicFrameMkLst>
            <pc:docMk/>
            <pc:sldMk cId="3551554156" sldId="294"/>
            <ac:graphicFrameMk id="9" creationId="{BF6D8010-EF5D-47F9-95D6-9162ED1F6233}"/>
          </ac:graphicFrameMkLst>
        </pc:graphicFrameChg>
      </pc:sldChg>
      <pc:sldChg chg="modSp del">
        <pc:chgData name="rajesh ranjan" userId="c09b2ec73b6d03ca" providerId="LiveId" clId="{52683E84-A57E-4A45-8AFA-322C3B4A311C}" dt="2020-06-21T15:49:26.737" v="543" actId="2696"/>
        <pc:sldMkLst>
          <pc:docMk/>
          <pc:sldMk cId="3441497581" sldId="296"/>
        </pc:sldMkLst>
        <pc:spChg chg="mod">
          <ac:chgData name="rajesh ranjan" userId="c09b2ec73b6d03ca" providerId="LiveId" clId="{52683E84-A57E-4A45-8AFA-322C3B4A311C}" dt="2020-06-21T15:38:24.380" v="382" actId="2711"/>
          <ac:spMkLst>
            <pc:docMk/>
            <pc:sldMk cId="3441497581" sldId="296"/>
            <ac:spMk id="2" creationId="{A280DEB6-C961-42C9-B30E-582818D3F355}"/>
          </ac:spMkLst>
        </pc:spChg>
      </pc:sldChg>
      <pc:sldChg chg="modSp">
        <pc:chgData name="rajesh ranjan" userId="c09b2ec73b6d03ca" providerId="LiveId" clId="{52683E84-A57E-4A45-8AFA-322C3B4A311C}" dt="2020-06-21T15:38:04.944" v="381" actId="2711"/>
        <pc:sldMkLst>
          <pc:docMk/>
          <pc:sldMk cId="3611620370" sldId="300"/>
        </pc:sldMkLst>
        <pc:spChg chg="mod">
          <ac:chgData name="rajesh ranjan" userId="c09b2ec73b6d03ca" providerId="LiveId" clId="{52683E84-A57E-4A45-8AFA-322C3B4A311C}" dt="2020-06-21T15:37:58.253" v="380" actId="2711"/>
          <ac:spMkLst>
            <pc:docMk/>
            <pc:sldMk cId="3611620370" sldId="300"/>
            <ac:spMk id="2" creationId="{3F9C8A66-A89C-4F25-AEA4-4471AE42C48A}"/>
          </ac:spMkLst>
        </pc:spChg>
        <pc:graphicFrameChg chg="mod">
          <ac:chgData name="rajesh ranjan" userId="c09b2ec73b6d03ca" providerId="LiveId" clId="{52683E84-A57E-4A45-8AFA-322C3B4A311C}" dt="2020-06-21T15:38:04.944" v="381" actId="2711"/>
          <ac:graphicFrameMkLst>
            <pc:docMk/>
            <pc:sldMk cId="3611620370" sldId="300"/>
            <ac:graphicFrameMk id="31" creationId="{B43FA8ED-E77C-4CDF-B1AC-14D82961EFD9}"/>
          </ac:graphicFrameMkLst>
        </pc:graphicFrameChg>
      </pc:sldChg>
      <pc:sldChg chg="modSp ord">
        <pc:chgData name="rajesh ranjan" userId="c09b2ec73b6d03ca" providerId="LiveId" clId="{52683E84-A57E-4A45-8AFA-322C3B4A311C}" dt="2020-06-21T15:49:38.303" v="545"/>
        <pc:sldMkLst>
          <pc:docMk/>
          <pc:sldMk cId="439563849" sldId="302"/>
        </pc:sldMkLst>
        <pc:spChg chg="mod">
          <ac:chgData name="rajesh ranjan" userId="c09b2ec73b6d03ca" providerId="LiveId" clId="{52683E84-A57E-4A45-8AFA-322C3B4A311C}" dt="2020-06-21T15:37:25.860" v="375" actId="2711"/>
          <ac:spMkLst>
            <pc:docMk/>
            <pc:sldMk cId="439563849" sldId="302"/>
            <ac:spMk id="2" creationId="{41B95910-17B0-4E86-84EE-885ED4554536}"/>
          </ac:spMkLst>
        </pc:spChg>
        <pc:spChg chg="mod">
          <ac:chgData name="rajesh ranjan" userId="c09b2ec73b6d03ca" providerId="LiveId" clId="{52683E84-A57E-4A45-8AFA-322C3B4A311C}" dt="2020-06-21T15:37:30.408" v="376" actId="2711"/>
          <ac:spMkLst>
            <pc:docMk/>
            <pc:sldMk cId="439563849" sldId="302"/>
            <ac:spMk id="5" creationId="{322A7D97-9437-4FBE-A4C8-10BCA294EBAD}"/>
          </ac:spMkLst>
        </pc:spChg>
      </pc:sldChg>
      <pc:sldChg chg="modSp ord">
        <pc:chgData name="rajesh ranjan" userId="c09b2ec73b6d03ca" providerId="LiveId" clId="{52683E84-A57E-4A45-8AFA-322C3B4A311C}" dt="2020-06-21T15:34:37.232" v="367" actId="2711"/>
        <pc:sldMkLst>
          <pc:docMk/>
          <pc:sldMk cId="528322579" sldId="310"/>
        </pc:sldMkLst>
        <pc:spChg chg="mod">
          <ac:chgData name="rajesh ranjan" userId="c09b2ec73b6d03ca" providerId="LiveId" clId="{52683E84-A57E-4A45-8AFA-322C3B4A311C}" dt="2020-06-21T15:34:37.232" v="367" actId="2711"/>
          <ac:spMkLst>
            <pc:docMk/>
            <pc:sldMk cId="528322579" sldId="310"/>
            <ac:spMk id="2" creationId="{0C803FCF-1163-4237-A5AC-A89D08703A68}"/>
          </ac:spMkLst>
        </pc:spChg>
        <pc:spChg chg="mod">
          <ac:chgData name="rajesh ranjan" userId="c09b2ec73b6d03ca" providerId="LiveId" clId="{52683E84-A57E-4A45-8AFA-322C3B4A311C}" dt="2020-06-21T15:30:50.257" v="350" actId="2711"/>
          <ac:spMkLst>
            <pc:docMk/>
            <pc:sldMk cId="528322579" sldId="310"/>
            <ac:spMk id="4" creationId="{9653F860-281D-47A6-B3C4-70D493E3FE57}"/>
          </ac:spMkLst>
        </pc:spChg>
        <pc:graphicFrameChg chg="mod">
          <ac:chgData name="rajesh ranjan" userId="c09b2ec73b6d03ca" providerId="LiveId" clId="{52683E84-A57E-4A45-8AFA-322C3B4A311C}" dt="2020-06-21T15:34:31.463" v="366" actId="2711"/>
          <ac:graphicFrameMkLst>
            <pc:docMk/>
            <pc:sldMk cId="528322579" sldId="310"/>
            <ac:graphicFrameMk id="5" creationId="{DAEB1EE3-3A9E-4954-B028-AABDC2BBC596}"/>
          </ac:graphicFrameMkLst>
        </pc:graphicFrameChg>
      </pc:sldChg>
      <pc:sldChg chg="ord">
        <pc:chgData name="rajesh ranjan" userId="c09b2ec73b6d03ca" providerId="LiveId" clId="{52683E84-A57E-4A45-8AFA-322C3B4A311C}" dt="2020-06-20T23:33:15.736" v="7"/>
        <pc:sldMkLst>
          <pc:docMk/>
          <pc:sldMk cId="4079742005" sldId="311"/>
        </pc:sldMkLst>
      </pc:sldChg>
      <pc:sldChg chg="modSp">
        <pc:chgData name="rajesh ranjan" userId="c09b2ec73b6d03ca" providerId="LiveId" clId="{52683E84-A57E-4A45-8AFA-322C3B4A311C}" dt="2020-06-21T15:35:09.419" v="371" actId="2711"/>
        <pc:sldMkLst>
          <pc:docMk/>
          <pc:sldMk cId="3125513906" sldId="312"/>
        </pc:sldMkLst>
        <pc:spChg chg="mod">
          <ac:chgData name="rajesh ranjan" userId="c09b2ec73b6d03ca" providerId="LiveId" clId="{52683E84-A57E-4A45-8AFA-322C3B4A311C}" dt="2020-06-21T15:34:55.748" v="369" actId="2711"/>
          <ac:spMkLst>
            <pc:docMk/>
            <pc:sldMk cId="3125513906" sldId="312"/>
            <ac:spMk id="2" creationId="{261340BF-743A-4EAD-BF90-A2790A544275}"/>
          </ac:spMkLst>
        </pc:spChg>
        <pc:spChg chg="mod">
          <ac:chgData name="rajesh ranjan" userId="c09b2ec73b6d03ca" providerId="LiveId" clId="{52683E84-A57E-4A45-8AFA-322C3B4A311C}" dt="2020-06-21T15:35:01.662" v="370" actId="2711"/>
          <ac:spMkLst>
            <pc:docMk/>
            <pc:sldMk cId="3125513906" sldId="312"/>
            <ac:spMk id="3" creationId="{0D22B318-619E-4254-B50B-6033FAA5682F}"/>
          </ac:spMkLst>
        </pc:spChg>
        <pc:graphicFrameChg chg="mod">
          <ac:chgData name="rajesh ranjan" userId="c09b2ec73b6d03ca" providerId="LiveId" clId="{52683E84-A57E-4A45-8AFA-322C3B4A311C}" dt="2020-06-21T15:35:09.419" v="371" actId="2711"/>
          <ac:graphicFrameMkLst>
            <pc:docMk/>
            <pc:sldMk cId="3125513906" sldId="312"/>
            <ac:graphicFrameMk id="5" creationId="{D4046F54-D793-46C7-9670-2D548CF7D26A}"/>
          </ac:graphicFrameMkLst>
        </pc:graphicFrameChg>
      </pc:sldChg>
      <pc:sldChg chg="modSp">
        <pc:chgData name="rajesh ranjan" userId="c09b2ec73b6d03ca" providerId="LiveId" clId="{52683E84-A57E-4A45-8AFA-322C3B4A311C}" dt="2020-06-21T15:35:25.989" v="372" actId="2711"/>
        <pc:sldMkLst>
          <pc:docMk/>
          <pc:sldMk cId="2424924153" sldId="313"/>
        </pc:sldMkLst>
        <pc:spChg chg="mod">
          <ac:chgData name="rajesh ranjan" userId="c09b2ec73b6d03ca" providerId="LiveId" clId="{52683E84-A57E-4A45-8AFA-322C3B4A311C}" dt="2020-06-21T15:35:25.989" v="372" actId="2711"/>
          <ac:spMkLst>
            <pc:docMk/>
            <pc:sldMk cId="2424924153" sldId="313"/>
            <ac:spMk id="2" creationId="{13040403-9CAB-4EB1-9BEA-78789A3699A1}"/>
          </ac:spMkLst>
        </pc:spChg>
        <pc:spChg chg="mod">
          <ac:chgData name="rajesh ranjan" userId="c09b2ec73b6d03ca" providerId="LiveId" clId="{52683E84-A57E-4A45-8AFA-322C3B4A311C}" dt="2020-06-21T15:35:25.989" v="372" actId="2711"/>
          <ac:spMkLst>
            <pc:docMk/>
            <pc:sldMk cId="2424924153" sldId="313"/>
            <ac:spMk id="3" creationId="{035F9E81-9CBE-407C-A6B5-BEDA0075B5B1}"/>
          </ac:spMkLst>
        </pc:spChg>
      </pc:sldChg>
      <pc:sldChg chg="modSp">
        <pc:chgData name="rajesh ranjan" userId="c09b2ec73b6d03ca" providerId="LiveId" clId="{52683E84-A57E-4A45-8AFA-322C3B4A311C}" dt="2020-06-21T15:37:43.152" v="378" actId="2711"/>
        <pc:sldMkLst>
          <pc:docMk/>
          <pc:sldMk cId="1937922044" sldId="314"/>
        </pc:sldMkLst>
        <pc:spChg chg="mod">
          <ac:chgData name="rajesh ranjan" userId="c09b2ec73b6d03ca" providerId="LiveId" clId="{52683E84-A57E-4A45-8AFA-322C3B4A311C}" dt="2020-06-21T15:37:43.152" v="378" actId="2711"/>
          <ac:spMkLst>
            <pc:docMk/>
            <pc:sldMk cId="1937922044" sldId="314"/>
            <ac:spMk id="14" creationId="{E61F36BD-3D5E-4C54-A762-CA08E5653989}"/>
          </ac:spMkLst>
        </pc:spChg>
        <pc:graphicFrameChg chg="mod">
          <ac:chgData name="rajesh ranjan" userId="c09b2ec73b6d03ca" providerId="LiveId" clId="{52683E84-A57E-4A45-8AFA-322C3B4A311C}" dt="2020-06-21T15:37:37.484" v="377" actId="2711"/>
          <ac:graphicFrameMkLst>
            <pc:docMk/>
            <pc:sldMk cId="1937922044" sldId="314"/>
            <ac:graphicFrameMk id="5" creationId="{5A0B1ABD-5091-4805-BC76-82F8DA69EBD0}"/>
          </ac:graphicFrameMkLst>
        </pc:graphicFrameChg>
      </pc:sldChg>
      <pc:sldChg chg="addSp delSp modSp add ord">
        <pc:chgData name="rajesh ranjan" userId="c09b2ec73b6d03ca" providerId="LiveId" clId="{52683E84-A57E-4A45-8AFA-322C3B4A311C}" dt="2020-06-21T15:34:46.567" v="368" actId="2711"/>
        <pc:sldMkLst>
          <pc:docMk/>
          <pc:sldMk cId="1806257377" sldId="315"/>
        </pc:sldMkLst>
        <pc:spChg chg="mod">
          <ac:chgData name="rajesh ranjan" userId="c09b2ec73b6d03ca" providerId="LiveId" clId="{52683E84-A57E-4A45-8AFA-322C3B4A311C}" dt="2020-06-21T15:34:46.567" v="368" actId="2711"/>
          <ac:spMkLst>
            <pc:docMk/>
            <pc:sldMk cId="1806257377" sldId="315"/>
            <ac:spMk id="2" creationId="{0463C196-217D-4C6A-9C28-0448AA719FD2}"/>
          </ac:spMkLst>
        </pc:spChg>
        <pc:spChg chg="del mod">
          <ac:chgData name="rajesh ranjan" userId="c09b2ec73b6d03ca" providerId="LiveId" clId="{52683E84-A57E-4A45-8AFA-322C3B4A311C}" dt="2020-06-20T23:37:12.874" v="28" actId="478"/>
          <ac:spMkLst>
            <pc:docMk/>
            <pc:sldMk cId="1806257377" sldId="315"/>
            <ac:spMk id="3" creationId="{A1611F67-1649-4167-84A8-E508AFCDCBF5}"/>
          </ac:spMkLst>
        </pc:spChg>
        <pc:grpChg chg="add mod">
          <ac:chgData name="rajesh ranjan" userId="c09b2ec73b6d03ca" providerId="LiveId" clId="{52683E84-A57E-4A45-8AFA-322C3B4A311C}" dt="2020-06-21T11:04:54.008" v="96" actId="164"/>
          <ac:grpSpMkLst>
            <pc:docMk/>
            <pc:sldMk cId="1806257377" sldId="315"/>
            <ac:grpSpMk id="6" creationId="{DCEC25E4-93E1-481D-956E-EB593ABFA33B}"/>
          </ac:grpSpMkLst>
        </pc:grpChg>
        <pc:picChg chg="add del mod">
          <ac:chgData name="rajesh ranjan" userId="c09b2ec73b6d03ca" providerId="LiveId" clId="{52683E84-A57E-4A45-8AFA-322C3B4A311C}" dt="2020-06-21T03:02:38.536" v="90" actId="478"/>
          <ac:picMkLst>
            <pc:docMk/>
            <pc:sldMk cId="1806257377" sldId="315"/>
            <ac:picMk id="5" creationId="{DAEA3F2B-BDBE-4BC4-B3F6-1A1A7FFEF51A}"/>
          </ac:picMkLst>
        </pc:picChg>
        <pc:picChg chg="add mod">
          <ac:chgData name="rajesh ranjan" userId="c09b2ec73b6d03ca" providerId="LiveId" clId="{52683E84-A57E-4A45-8AFA-322C3B4A311C}" dt="2020-06-21T11:04:54.008" v="96" actId="164"/>
          <ac:picMkLst>
            <pc:docMk/>
            <pc:sldMk cId="1806257377" sldId="315"/>
            <ac:picMk id="1026" creationId="{995AAC7C-D7E7-4D71-9E9A-461E827F5948}"/>
          </ac:picMkLst>
        </pc:picChg>
        <pc:picChg chg="add mod">
          <ac:chgData name="rajesh ranjan" userId="c09b2ec73b6d03ca" providerId="LiveId" clId="{52683E84-A57E-4A45-8AFA-322C3B4A311C}" dt="2020-06-21T11:04:54.008" v="96" actId="164"/>
          <ac:picMkLst>
            <pc:docMk/>
            <pc:sldMk cId="1806257377" sldId="315"/>
            <ac:picMk id="1028" creationId="{F9485D44-1A33-4BBE-9E76-08454AC5194E}"/>
          </ac:picMkLst>
        </pc:picChg>
      </pc:sldChg>
      <pc:sldChg chg="addSp delSp modSp add">
        <pc:chgData name="rajesh ranjan" userId="c09b2ec73b6d03ca" providerId="LiveId" clId="{52683E84-A57E-4A45-8AFA-322C3B4A311C}" dt="2020-06-21T15:34:08.166" v="364"/>
        <pc:sldMkLst>
          <pc:docMk/>
          <pc:sldMk cId="918576143" sldId="316"/>
        </pc:sldMkLst>
        <pc:spChg chg="mod">
          <ac:chgData name="rajesh ranjan" userId="c09b2ec73b6d03ca" providerId="LiveId" clId="{52683E84-A57E-4A45-8AFA-322C3B4A311C}" dt="2020-06-21T15:32:34.213" v="356" actId="2711"/>
          <ac:spMkLst>
            <pc:docMk/>
            <pc:sldMk cId="918576143" sldId="316"/>
            <ac:spMk id="2" creationId="{B7E9051B-927B-4971-973B-EBEB0822E4BF}"/>
          </ac:spMkLst>
        </pc:spChg>
        <pc:spChg chg="del">
          <ac:chgData name="rajesh ranjan" userId="c09b2ec73b6d03ca" providerId="LiveId" clId="{52683E84-A57E-4A45-8AFA-322C3B4A311C}" dt="2020-06-21T11:07:15.961" v="143" actId="478"/>
          <ac:spMkLst>
            <pc:docMk/>
            <pc:sldMk cId="918576143" sldId="316"/>
            <ac:spMk id="3" creationId="{9E9B65CE-ED25-4E1D-8D17-F8D17106FF64}"/>
          </ac:spMkLst>
        </pc:spChg>
        <pc:graphicFrameChg chg="add del mod">
          <ac:chgData name="rajesh ranjan" userId="c09b2ec73b6d03ca" providerId="LiveId" clId="{52683E84-A57E-4A45-8AFA-322C3B4A311C}" dt="2020-06-21T11:12:40.138" v="153" actId="478"/>
          <ac:graphicFrameMkLst>
            <pc:docMk/>
            <pc:sldMk cId="918576143" sldId="316"/>
            <ac:graphicFrameMk id="5" creationId="{2E1DF0B1-8651-4527-97AD-149E89256208}"/>
          </ac:graphicFrameMkLst>
        </pc:graphicFrameChg>
        <pc:graphicFrameChg chg="add mod">
          <ac:chgData name="rajesh ranjan" userId="c09b2ec73b6d03ca" providerId="LiveId" clId="{52683E84-A57E-4A45-8AFA-322C3B4A311C}" dt="2020-06-21T15:34:08.166" v="364"/>
          <ac:graphicFrameMkLst>
            <pc:docMk/>
            <pc:sldMk cId="918576143" sldId="316"/>
            <ac:graphicFrameMk id="6" creationId="{6962D6E9-DBCC-45C8-BD90-44BEC29966AA}"/>
          </ac:graphicFrameMkLst>
        </pc:graphicFrameChg>
      </pc:sldChg>
      <pc:sldChg chg="addSp delSp modSp add ord">
        <pc:chgData name="rajesh ranjan" userId="c09b2ec73b6d03ca" providerId="LiveId" clId="{52683E84-A57E-4A45-8AFA-322C3B4A311C}" dt="2020-06-21T15:49:36.364" v="544"/>
        <pc:sldMkLst>
          <pc:docMk/>
          <pc:sldMk cId="10900417" sldId="317"/>
        </pc:sldMkLst>
        <pc:spChg chg="del">
          <ac:chgData name="rajesh ranjan" userId="c09b2ec73b6d03ca" providerId="LiveId" clId="{52683E84-A57E-4A45-8AFA-322C3B4A311C}" dt="2020-06-21T15:49:21.977" v="541" actId="478"/>
          <ac:spMkLst>
            <pc:docMk/>
            <pc:sldMk cId="10900417" sldId="317"/>
            <ac:spMk id="2" creationId="{FDAAA184-B583-47B7-92DE-02B8CF34B3A3}"/>
          </ac:spMkLst>
        </pc:spChg>
        <pc:spChg chg="del">
          <ac:chgData name="rajesh ranjan" userId="c09b2ec73b6d03ca" providerId="LiveId" clId="{52683E84-A57E-4A45-8AFA-322C3B4A311C}" dt="2020-06-21T15:39:07.155" v="384" actId="478"/>
          <ac:spMkLst>
            <pc:docMk/>
            <pc:sldMk cId="10900417" sldId="317"/>
            <ac:spMk id="3" creationId="{FA5CB2A1-3646-4863-8B97-8ECEBC9FC6FF}"/>
          </ac:spMkLst>
        </pc:spChg>
        <pc:spChg chg="add mod">
          <ac:chgData name="rajesh ranjan" userId="c09b2ec73b6d03ca" providerId="LiveId" clId="{52683E84-A57E-4A45-8AFA-322C3B4A311C}" dt="2020-06-21T15:48:39.209" v="537" actId="207"/>
          <ac:spMkLst>
            <pc:docMk/>
            <pc:sldMk cId="10900417" sldId="317"/>
            <ac:spMk id="8" creationId="{5A70152D-5D5A-4B84-AFEE-5D6A5D3D58E4}"/>
          </ac:spMkLst>
        </pc:spChg>
        <pc:spChg chg="add mod">
          <ac:chgData name="rajesh ranjan" userId="c09b2ec73b6d03ca" providerId="LiveId" clId="{52683E84-A57E-4A45-8AFA-322C3B4A311C}" dt="2020-06-21T15:48:56.581" v="539" actId="1076"/>
          <ac:spMkLst>
            <pc:docMk/>
            <pc:sldMk cId="10900417" sldId="317"/>
            <ac:spMk id="9" creationId="{B8A6E24B-7036-442A-B725-3D6335FC5A0D}"/>
          </ac:spMkLst>
        </pc:spChg>
        <pc:spChg chg="add">
          <ac:chgData name="rajesh ranjan" userId="c09b2ec73b6d03ca" providerId="LiveId" clId="{52683E84-A57E-4A45-8AFA-322C3B4A311C}" dt="2020-06-21T15:49:23.128" v="542"/>
          <ac:spMkLst>
            <pc:docMk/>
            <pc:sldMk cId="10900417" sldId="317"/>
            <ac:spMk id="10" creationId="{CFFA5142-B9A5-4C80-B272-A03089DF2DEF}"/>
          </ac:spMkLst>
        </pc:spChg>
        <pc:graphicFrameChg chg="add mod">
          <ac:chgData name="rajesh ranjan" userId="c09b2ec73b6d03ca" providerId="LiveId" clId="{52683E84-A57E-4A45-8AFA-322C3B4A311C}" dt="2020-06-21T15:49:01.600" v="540" actId="14100"/>
          <ac:graphicFrameMkLst>
            <pc:docMk/>
            <pc:sldMk cId="10900417" sldId="317"/>
            <ac:graphicFrameMk id="5" creationId="{D2E40B91-7E2C-4B08-820D-2EC592005D28}"/>
          </ac:graphicFrameMkLst>
        </pc:graphicFrameChg>
        <pc:graphicFrameChg chg="add mod">
          <ac:chgData name="rajesh ranjan" userId="c09b2ec73b6d03ca" providerId="LiveId" clId="{52683E84-A57E-4A45-8AFA-322C3B4A311C}" dt="2020-06-21T15:44:35.010" v="489" actId="2711"/>
          <ac:graphicFrameMkLst>
            <pc:docMk/>
            <pc:sldMk cId="10900417" sldId="317"/>
            <ac:graphicFrameMk id="6" creationId="{DE1F9B1B-90A4-4FF9-A17C-3B468147FBEE}"/>
          </ac:graphicFrameMkLst>
        </pc:graphicFrameChg>
        <pc:graphicFrameChg chg="add mod">
          <ac:chgData name="rajesh ranjan" userId="c09b2ec73b6d03ca" providerId="LiveId" clId="{52683E84-A57E-4A45-8AFA-322C3B4A311C}" dt="2020-06-21T15:48:11.542" v="534" actId="1076"/>
          <ac:graphicFrameMkLst>
            <pc:docMk/>
            <pc:sldMk cId="10900417" sldId="317"/>
            <ac:graphicFrameMk id="7" creationId="{B9CE1053-86B3-45C8-A69B-F6DCDBCD8DF7}"/>
          </ac:graphicFrameMkLst>
        </pc:graphicFrameChg>
      </pc:sldChg>
      <pc:sldMasterChg chg="modSp">
        <pc:chgData name="rajesh ranjan" userId="c09b2ec73b6d03ca" providerId="LiveId" clId="{52683E84-A57E-4A45-8AFA-322C3B4A311C}" dt="2020-06-21T15:31:39.981" v="353" actId="20577"/>
        <pc:sldMasterMkLst>
          <pc:docMk/>
          <pc:sldMasterMk cId="0" sldId="2147483652"/>
        </pc:sldMasterMkLst>
        <pc:spChg chg="mod">
          <ac:chgData name="rajesh ranjan" userId="c09b2ec73b6d03ca" providerId="LiveId" clId="{52683E84-A57E-4A45-8AFA-322C3B4A311C}" dt="2020-06-21T15:31:39.981" v="353" actId="20577"/>
          <ac:spMkLst>
            <pc:docMk/>
            <pc:sldMasterMk cId="0" sldId="2147483652"/>
            <ac:spMk id="18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56C47-5872-40A9-AF71-B3E475F3B915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09EB4-A9B6-4CAF-ACD0-7555F4F34140}">
      <dgm:prSet phldrT="[Text]" custT="1"/>
      <dgm:spPr/>
      <dgm:t>
        <a:bodyPr/>
        <a:lstStyle/>
        <a:p>
          <a:r>
            <a:rPr lang="en-US" sz="1400" dirty="0">
              <a:highlight>
                <a:srgbClr val="FFFF00"/>
              </a:highlight>
              <a:latin typeface="Bahnschrift" panose="020B0502040204020203" pitchFamily="34" charset="0"/>
            </a:rPr>
            <a:t>Funds</a:t>
          </a:r>
        </a:p>
      </dgm:t>
    </dgm:pt>
    <dgm:pt modelId="{A8EEFFAD-3909-46E8-9A2C-9AC32A29BE4B}" type="parTrans" cxnId="{F6C021F5-8841-40C2-BF16-A086991E51B5}">
      <dgm:prSet/>
      <dgm:spPr/>
      <dgm:t>
        <a:bodyPr/>
        <a:lstStyle/>
        <a:p>
          <a:endParaRPr lang="en-US"/>
        </a:p>
      </dgm:t>
    </dgm:pt>
    <dgm:pt modelId="{E634CBDC-3DD5-488F-9DBF-579FE7B22AC9}" type="sibTrans" cxnId="{F6C021F5-8841-40C2-BF16-A086991E51B5}">
      <dgm:prSet/>
      <dgm:spPr/>
      <dgm:t>
        <a:bodyPr/>
        <a:lstStyle/>
        <a:p>
          <a:endParaRPr lang="en-US"/>
        </a:p>
      </dgm:t>
    </dgm:pt>
    <dgm:pt modelId="{DCC6E555-7547-4B0A-BE22-FF74931AFA90}">
      <dgm:prSet phldrT="[Text]" custT="1"/>
      <dgm:spPr/>
      <dgm:t>
        <a:bodyPr/>
        <a:lstStyle/>
        <a:p>
          <a:r>
            <a:rPr lang="en-US" sz="1400" dirty="0">
              <a:highlight>
                <a:srgbClr val="FFFF00"/>
              </a:highlight>
              <a:latin typeface="Bahnschrift" panose="020B0502040204020203" pitchFamily="34" charset="0"/>
            </a:rPr>
            <a:t>Business</a:t>
          </a:r>
        </a:p>
      </dgm:t>
    </dgm:pt>
    <dgm:pt modelId="{9A372FF0-B8A5-420A-B693-4ECB00F2B9DC}" type="parTrans" cxnId="{DA2B1C17-EAE3-45F3-88D5-39C498E82470}">
      <dgm:prSet/>
      <dgm:spPr/>
      <dgm:t>
        <a:bodyPr/>
        <a:lstStyle/>
        <a:p>
          <a:endParaRPr lang="en-US"/>
        </a:p>
      </dgm:t>
    </dgm:pt>
    <dgm:pt modelId="{3EB4675D-E0F5-4B80-A810-1F88E771ED9B}" type="sibTrans" cxnId="{DA2B1C17-EAE3-45F3-88D5-39C498E82470}">
      <dgm:prSet/>
      <dgm:spPr/>
      <dgm:t>
        <a:bodyPr/>
        <a:lstStyle/>
        <a:p>
          <a:endParaRPr lang="en-US"/>
        </a:p>
      </dgm:t>
    </dgm:pt>
    <dgm:pt modelId="{1611E21A-1889-4221-AA40-151C34E36E7C}" type="pres">
      <dgm:prSet presAssocID="{00856C47-5872-40A9-AF71-B3E475F3B915}" presName="compositeShape" presStyleCnt="0">
        <dgm:presLayoutVars>
          <dgm:chMax val="2"/>
          <dgm:dir/>
          <dgm:resizeHandles val="exact"/>
        </dgm:presLayoutVars>
      </dgm:prSet>
      <dgm:spPr/>
    </dgm:pt>
    <dgm:pt modelId="{82AE57CB-46D3-4A9E-9C8B-B1E1DFB23104}" type="pres">
      <dgm:prSet presAssocID="{00856C47-5872-40A9-AF71-B3E475F3B915}" presName="divider" presStyleLbl="fgShp" presStyleIdx="0" presStyleCnt="1"/>
      <dgm:spPr/>
    </dgm:pt>
    <dgm:pt modelId="{1DC97054-A761-4653-AA74-0AF30C46DC00}" type="pres">
      <dgm:prSet presAssocID="{AD409EB4-A9B6-4CAF-ACD0-7555F4F34140}" presName="downArrow" presStyleLbl="node1" presStyleIdx="0" presStyleCnt="2" custScaleY="59545"/>
      <dgm:spPr/>
    </dgm:pt>
    <dgm:pt modelId="{BE2B511D-D3ED-48E0-9D0A-4F26247C07C4}" type="pres">
      <dgm:prSet presAssocID="{AD409EB4-A9B6-4CAF-ACD0-7555F4F34140}" presName="downArrowText" presStyleLbl="revTx" presStyleIdx="0" presStyleCnt="2" custScaleX="143750">
        <dgm:presLayoutVars>
          <dgm:bulletEnabled val="1"/>
        </dgm:presLayoutVars>
      </dgm:prSet>
      <dgm:spPr/>
    </dgm:pt>
    <dgm:pt modelId="{3C810B28-A2CC-4AF7-B834-82449F39B045}" type="pres">
      <dgm:prSet presAssocID="{DCC6E555-7547-4B0A-BE22-FF74931AFA90}" presName="upArrow" presStyleLbl="node1" presStyleIdx="1" presStyleCnt="2" custScaleY="50455"/>
      <dgm:spPr/>
    </dgm:pt>
    <dgm:pt modelId="{3510A9F6-D77F-42E2-8673-D1832D0E6948}" type="pres">
      <dgm:prSet presAssocID="{DCC6E555-7547-4B0A-BE22-FF74931AFA90}" presName="upArrowText" presStyleLbl="revTx" presStyleIdx="1" presStyleCnt="2" custScaleX="168750">
        <dgm:presLayoutVars>
          <dgm:bulletEnabled val="1"/>
        </dgm:presLayoutVars>
      </dgm:prSet>
      <dgm:spPr/>
    </dgm:pt>
  </dgm:ptLst>
  <dgm:cxnLst>
    <dgm:cxn modelId="{DA2B1C17-EAE3-45F3-88D5-39C498E82470}" srcId="{00856C47-5872-40A9-AF71-B3E475F3B915}" destId="{DCC6E555-7547-4B0A-BE22-FF74931AFA90}" srcOrd="1" destOrd="0" parTransId="{9A372FF0-B8A5-420A-B693-4ECB00F2B9DC}" sibTransId="{3EB4675D-E0F5-4B80-A810-1F88E771ED9B}"/>
    <dgm:cxn modelId="{39C98FA5-1AE5-4203-8414-B17CA13E09EE}" type="presOf" srcId="{00856C47-5872-40A9-AF71-B3E475F3B915}" destId="{1611E21A-1889-4221-AA40-151C34E36E7C}" srcOrd="0" destOrd="0" presId="urn:microsoft.com/office/officeart/2005/8/layout/arrow3"/>
    <dgm:cxn modelId="{CCD692F1-7EE2-4E96-84B2-35E7CFF4577D}" type="presOf" srcId="{DCC6E555-7547-4B0A-BE22-FF74931AFA90}" destId="{3510A9F6-D77F-42E2-8673-D1832D0E6948}" srcOrd="0" destOrd="0" presId="urn:microsoft.com/office/officeart/2005/8/layout/arrow3"/>
    <dgm:cxn modelId="{F6C021F5-8841-40C2-BF16-A086991E51B5}" srcId="{00856C47-5872-40A9-AF71-B3E475F3B915}" destId="{AD409EB4-A9B6-4CAF-ACD0-7555F4F34140}" srcOrd="0" destOrd="0" parTransId="{A8EEFFAD-3909-46E8-9A2C-9AC32A29BE4B}" sibTransId="{E634CBDC-3DD5-488F-9DBF-579FE7B22AC9}"/>
    <dgm:cxn modelId="{792C51F5-BD4D-4222-825A-A70B7581B1C9}" type="presOf" srcId="{AD409EB4-A9B6-4CAF-ACD0-7555F4F34140}" destId="{BE2B511D-D3ED-48E0-9D0A-4F26247C07C4}" srcOrd="0" destOrd="0" presId="urn:microsoft.com/office/officeart/2005/8/layout/arrow3"/>
    <dgm:cxn modelId="{EDCF4593-B8D1-4EF7-B64F-9E7A4D8B2725}" type="presParOf" srcId="{1611E21A-1889-4221-AA40-151C34E36E7C}" destId="{82AE57CB-46D3-4A9E-9C8B-B1E1DFB23104}" srcOrd="0" destOrd="0" presId="urn:microsoft.com/office/officeart/2005/8/layout/arrow3"/>
    <dgm:cxn modelId="{ABA56635-EB6D-4FF3-90AC-43639F8D6412}" type="presParOf" srcId="{1611E21A-1889-4221-AA40-151C34E36E7C}" destId="{1DC97054-A761-4653-AA74-0AF30C46DC00}" srcOrd="1" destOrd="0" presId="urn:microsoft.com/office/officeart/2005/8/layout/arrow3"/>
    <dgm:cxn modelId="{17CC64A5-5D36-40BE-A9AC-1D2D58BFC24A}" type="presParOf" srcId="{1611E21A-1889-4221-AA40-151C34E36E7C}" destId="{BE2B511D-D3ED-48E0-9D0A-4F26247C07C4}" srcOrd="2" destOrd="0" presId="urn:microsoft.com/office/officeart/2005/8/layout/arrow3"/>
    <dgm:cxn modelId="{341A0A53-5689-4332-8457-D2D6D377631A}" type="presParOf" srcId="{1611E21A-1889-4221-AA40-151C34E36E7C}" destId="{3C810B28-A2CC-4AF7-B834-82449F39B045}" srcOrd="3" destOrd="0" presId="urn:microsoft.com/office/officeart/2005/8/layout/arrow3"/>
    <dgm:cxn modelId="{E22D0448-B862-43EE-9A53-4C66528AC014}" type="presParOf" srcId="{1611E21A-1889-4221-AA40-151C34E36E7C}" destId="{3510A9F6-D77F-42E2-8673-D1832D0E694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EA9495-D874-4DEA-BF9A-0EB4C53B2F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03280D-7611-42AE-BBE2-9A134DA77A5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Startup</a:t>
          </a:r>
        </a:p>
      </dgm:t>
    </dgm:pt>
    <dgm:pt modelId="{CD493FA8-45CA-4262-9EAD-984A7EE26B3B}" type="parTrans" cxnId="{8BA806FE-0A04-497E-9BF5-D6C8D4500CE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6D6B40D-F2D4-4821-A08C-4C00776E4632}" type="sibTrans" cxnId="{8BA806FE-0A04-497E-9BF5-D6C8D4500CE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85A7381-7537-4FA2-962F-DF975DEDFC6F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Investment</a:t>
          </a:r>
        </a:p>
      </dgm:t>
    </dgm:pt>
    <dgm:pt modelId="{36E2202C-55A8-4F72-A4B0-06CE75E1D41C}" type="parTrans" cxnId="{F6EF1AF7-4BD2-4531-99AD-F695C50F622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A95CBC7-0603-4A84-81E0-AD5CE6C62BD0}" type="sibTrans" cxnId="{F6EF1AF7-4BD2-4531-99AD-F695C50F622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FF0168D-AD63-4C8F-9BCD-E4672B4714E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Social Media</a:t>
          </a:r>
        </a:p>
      </dgm:t>
    </dgm:pt>
    <dgm:pt modelId="{5E34D7AE-D462-4A7F-8B70-71394FB39DA0}" type="parTrans" cxnId="{A752D689-8EC9-43C8-A925-646623F5F299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B434716-AF4D-4355-AA73-4AC11EC07C59}" type="sibTrans" cxnId="{A752D689-8EC9-43C8-A925-646623F5F299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20F5B00-916F-4B06-BB25-53CB57253F1C}" type="pres">
      <dgm:prSet presAssocID="{A4EA9495-D874-4DEA-BF9A-0EB4C53B2F10}" presName="Name0" presStyleCnt="0">
        <dgm:presLayoutVars>
          <dgm:chMax val="7"/>
          <dgm:chPref val="7"/>
          <dgm:dir/>
        </dgm:presLayoutVars>
      </dgm:prSet>
      <dgm:spPr/>
    </dgm:pt>
    <dgm:pt modelId="{7BE5FF02-9807-493F-8B6F-DB0BC51975F2}" type="pres">
      <dgm:prSet presAssocID="{A4EA9495-D874-4DEA-BF9A-0EB4C53B2F10}" presName="Name1" presStyleCnt="0"/>
      <dgm:spPr/>
    </dgm:pt>
    <dgm:pt modelId="{369A7B82-A7C4-4DA3-A1A1-C038D19ACE01}" type="pres">
      <dgm:prSet presAssocID="{A4EA9495-D874-4DEA-BF9A-0EB4C53B2F10}" presName="cycle" presStyleCnt="0"/>
      <dgm:spPr/>
    </dgm:pt>
    <dgm:pt modelId="{F470515D-A198-47E8-BBC4-6E9F0445DB79}" type="pres">
      <dgm:prSet presAssocID="{A4EA9495-D874-4DEA-BF9A-0EB4C53B2F10}" presName="srcNode" presStyleLbl="node1" presStyleIdx="0" presStyleCnt="3"/>
      <dgm:spPr/>
    </dgm:pt>
    <dgm:pt modelId="{7F67317B-8DCF-4471-B0D2-526C0A2AE4B4}" type="pres">
      <dgm:prSet presAssocID="{A4EA9495-D874-4DEA-BF9A-0EB4C53B2F10}" presName="conn" presStyleLbl="parChTrans1D2" presStyleIdx="0" presStyleCnt="1"/>
      <dgm:spPr/>
    </dgm:pt>
    <dgm:pt modelId="{7F708824-8C49-47D9-91C7-1BB3C3559F94}" type="pres">
      <dgm:prSet presAssocID="{A4EA9495-D874-4DEA-BF9A-0EB4C53B2F10}" presName="extraNode" presStyleLbl="node1" presStyleIdx="0" presStyleCnt="3"/>
      <dgm:spPr/>
    </dgm:pt>
    <dgm:pt modelId="{0EE73DEB-E1D1-4104-93B5-16A9A1D51B22}" type="pres">
      <dgm:prSet presAssocID="{A4EA9495-D874-4DEA-BF9A-0EB4C53B2F10}" presName="dstNode" presStyleLbl="node1" presStyleIdx="0" presStyleCnt="3"/>
      <dgm:spPr/>
    </dgm:pt>
    <dgm:pt modelId="{BB195E80-A04C-454B-8B9C-01A6FBC12397}" type="pres">
      <dgm:prSet presAssocID="{5703280D-7611-42AE-BBE2-9A134DA77A55}" presName="text_1" presStyleLbl="node1" presStyleIdx="0" presStyleCnt="3">
        <dgm:presLayoutVars>
          <dgm:bulletEnabled val="1"/>
        </dgm:presLayoutVars>
      </dgm:prSet>
      <dgm:spPr/>
    </dgm:pt>
    <dgm:pt modelId="{49BB564C-3E79-4CC3-88AA-EFBFBE3E423C}" type="pres">
      <dgm:prSet presAssocID="{5703280D-7611-42AE-BBE2-9A134DA77A55}" presName="accent_1" presStyleCnt="0"/>
      <dgm:spPr/>
    </dgm:pt>
    <dgm:pt modelId="{06F97AE5-4369-43FD-99AA-C6EF13523944}" type="pres">
      <dgm:prSet presAssocID="{5703280D-7611-42AE-BBE2-9A134DA77A55}" presName="accentRepeatNode" presStyleLbl="solidFgAcc1" presStyleIdx="0" presStyleCnt="3"/>
      <dgm:spPr/>
    </dgm:pt>
    <dgm:pt modelId="{AAE6E37B-9DB0-4108-9EB7-1905A0882481}" type="pres">
      <dgm:prSet presAssocID="{F85A7381-7537-4FA2-962F-DF975DEDFC6F}" presName="text_2" presStyleLbl="node1" presStyleIdx="1" presStyleCnt="3">
        <dgm:presLayoutVars>
          <dgm:bulletEnabled val="1"/>
        </dgm:presLayoutVars>
      </dgm:prSet>
      <dgm:spPr/>
    </dgm:pt>
    <dgm:pt modelId="{64C19147-279C-4457-B72E-BE47E5AE678A}" type="pres">
      <dgm:prSet presAssocID="{F85A7381-7537-4FA2-962F-DF975DEDFC6F}" presName="accent_2" presStyleCnt="0"/>
      <dgm:spPr/>
    </dgm:pt>
    <dgm:pt modelId="{DE8D8400-4F8F-419A-A43F-A1DC9DD8C6F5}" type="pres">
      <dgm:prSet presAssocID="{F85A7381-7537-4FA2-962F-DF975DEDFC6F}" presName="accentRepeatNode" presStyleLbl="solidFgAcc1" presStyleIdx="1" presStyleCnt="3"/>
      <dgm:spPr/>
    </dgm:pt>
    <dgm:pt modelId="{917189BE-2E1E-43AD-BE33-5720B998F2A8}" type="pres">
      <dgm:prSet presAssocID="{8FF0168D-AD63-4C8F-9BCD-E4672B4714EA}" presName="text_3" presStyleLbl="node1" presStyleIdx="2" presStyleCnt="3">
        <dgm:presLayoutVars>
          <dgm:bulletEnabled val="1"/>
        </dgm:presLayoutVars>
      </dgm:prSet>
      <dgm:spPr/>
    </dgm:pt>
    <dgm:pt modelId="{7506C91C-189D-4FDB-BAD3-2724BAB30199}" type="pres">
      <dgm:prSet presAssocID="{8FF0168D-AD63-4C8F-9BCD-E4672B4714EA}" presName="accent_3" presStyleCnt="0"/>
      <dgm:spPr/>
    </dgm:pt>
    <dgm:pt modelId="{C9435809-D7AF-4E38-A7E1-B1912097BAF5}" type="pres">
      <dgm:prSet presAssocID="{8FF0168D-AD63-4C8F-9BCD-E4672B4714EA}" presName="accentRepeatNode" presStyleLbl="solidFgAcc1" presStyleIdx="2" presStyleCnt="3"/>
      <dgm:spPr/>
    </dgm:pt>
  </dgm:ptLst>
  <dgm:cxnLst>
    <dgm:cxn modelId="{00EFCF29-5A35-4A80-86E7-DBA212A75BC5}" type="presOf" srcId="{F85A7381-7537-4FA2-962F-DF975DEDFC6F}" destId="{AAE6E37B-9DB0-4108-9EB7-1905A0882481}" srcOrd="0" destOrd="0" presId="urn:microsoft.com/office/officeart/2008/layout/VerticalCurvedList"/>
    <dgm:cxn modelId="{B9F3485F-B168-4970-98D0-74819260064E}" type="presOf" srcId="{8FF0168D-AD63-4C8F-9BCD-E4672B4714EA}" destId="{917189BE-2E1E-43AD-BE33-5720B998F2A8}" srcOrd="0" destOrd="0" presId="urn:microsoft.com/office/officeart/2008/layout/VerticalCurvedList"/>
    <dgm:cxn modelId="{95A76D69-0213-4D70-997C-35ECBB393223}" type="presOf" srcId="{5703280D-7611-42AE-BBE2-9A134DA77A55}" destId="{BB195E80-A04C-454B-8B9C-01A6FBC12397}" srcOrd="0" destOrd="0" presId="urn:microsoft.com/office/officeart/2008/layout/VerticalCurvedList"/>
    <dgm:cxn modelId="{EEEF8387-25CB-4D47-B85F-E5B65166539B}" type="presOf" srcId="{A4EA9495-D874-4DEA-BF9A-0EB4C53B2F10}" destId="{120F5B00-916F-4B06-BB25-53CB57253F1C}" srcOrd="0" destOrd="0" presId="urn:microsoft.com/office/officeart/2008/layout/VerticalCurvedList"/>
    <dgm:cxn modelId="{A752D689-8EC9-43C8-A925-646623F5F299}" srcId="{A4EA9495-D874-4DEA-BF9A-0EB4C53B2F10}" destId="{8FF0168D-AD63-4C8F-9BCD-E4672B4714EA}" srcOrd="2" destOrd="0" parTransId="{5E34D7AE-D462-4A7F-8B70-71394FB39DA0}" sibTransId="{6B434716-AF4D-4355-AA73-4AC11EC07C59}"/>
    <dgm:cxn modelId="{CE17E8B2-48E6-4E4E-9C14-AEECD5C8B421}" type="presOf" srcId="{36D6B40D-F2D4-4821-A08C-4C00776E4632}" destId="{7F67317B-8DCF-4471-B0D2-526C0A2AE4B4}" srcOrd="0" destOrd="0" presId="urn:microsoft.com/office/officeart/2008/layout/VerticalCurvedList"/>
    <dgm:cxn modelId="{F6EF1AF7-4BD2-4531-99AD-F695C50F622B}" srcId="{A4EA9495-D874-4DEA-BF9A-0EB4C53B2F10}" destId="{F85A7381-7537-4FA2-962F-DF975DEDFC6F}" srcOrd="1" destOrd="0" parTransId="{36E2202C-55A8-4F72-A4B0-06CE75E1D41C}" sibTransId="{1A95CBC7-0603-4A84-81E0-AD5CE6C62BD0}"/>
    <dgm:cxn modelId="{8BA806FE-0A04-497E-9BF5-D6C8D4500CE7}" srcId="{A4EA9495-D874-4DEA-BF9A-0EB4C53B2F10}" destId="{5703280D-7611-42AE-BBE2-9A134DA77A55}" srcOrd="0" destOrd="0" parTransId="{CD493FA8-45CA-4262-9EAD-984A7EE26B3B}" sibTransId="{36D6B40D-F2D4-4821-A08C-4C00776E4632}"/>
    <dgm:cxn modelId="{5EA7BBF3-5BB2-4279-8C18-63DE42960C11}" type="presParOf" srcId="{120F5B00-916F-4B06-BB25-53CB57253F1C}" destId="{7BE5FF02-9807-493F-8B6F-DB0BC51975F2}" srcOrd="0" destOrd="0" presId="urn:microsoft.com/office/officeart/2008/layout/VerticalCurvedList"/>
    <dgm:cxn modelId="{9337F861-F98B-4893-9F37-12EAF4E2D72C}" type="presParOf" srcId="{7BE5FF02-9807-493F-8B6F-DB0BC51975F2}" destId="{369A7B82-A7C4-4DA3-A1A1-C038D19ACE01}" srcOrd="0" destOrd="0" presId="urn:microsoft.com/office/officeart/2008/layout/VerticalCurvedList"/>
    <dgm:cxn modelId="{73DF3DEA-FE0B-4823-8295-9F7992BFA94A}" type="presParOf" srcId="{369A7B82-A7C4-4DA3-A1A1-C038D19ACE01}" destId="{F470515D-A198-47E8-BBC4-6E9F0445DB79}" srcOrd="0" destOrd="0" presId="urn:microsoft.com/office/officeart/2008/layout/VerticalCurvedList"/>
    <dgm:cxn modelId="{4EBB9C08-37FA-4A98-8619-878D0C68E2FA}" type="presParOf" srcId="{369A7B82-A7C4-4DA3-A1A1-C038D19ACE01}" destId="{7F67317B-8DCF-4471-B0D2-526C0A2AE4B4}" srcOrd="1" destOrd="0" presId="urn:microsoft.com/office/officeart/2008/layout/VerticalCurvedList"/>
    <dgm:cxn modelId="{B488DACE-AC66-4E48-9BC2-065B6852503F}" type="presParOf" srcId="{369A7B82-A7C4-4DA3-A1A1-C038D19ACE01}" destId="{7F708824-8C49-47D9-91C7-1BB3C3559F94}" srcOrd="2" destOrd="0" presId="urn:microsoft.com/office/officeart/2008/layout/VerticalCurvedList"/>
    <dgm:cxn modelId="{CC325CA0-D03A-4FBB-B5FB-7520E1BF1E6F}" type="presParOf" srcId="{369A7B82-A7C4-4DA3-A1A1-C038D19ACE01}" destId="{0EE73DEB-E1D1-4104-93B5-16A9A1D51B22}" srcOrd="3" destOrd="0" presId="urn:microsoft.com/office/officeart/2008/layout/VerticalCurvedList"/>
    <dgm:cxn modelId="{40F1173D-E099-414B-B2F2-D184C6DDE177}" type="presParOf" srcId="{7BE5FF02-9807-493F-8B6F-DB0BC51975F2}" destId="{BB195E80-A04C-454B-8B9C-01A6FBC12397}" srcOrd="1" destOrd="0" presId="urn:microsoft.com/office/officeart/2008/layout/VerticalCurvedList"/>
    <dgm:cxn modelId="{21A05E8D-8BD0-4984-A973-2479992CFCC2}" type="presParOf" srcId="{7BE5FF02-9807-493F-8B6F-DB0BC51975F2}" destId="{49BB564C-3E79-4CC3-88AA-EFBFBE3E423C}" srcOrd="2" destOrd="0" presId="urn:microsoft.com/office/officeart/2008/layout/VerticalCurvedList"/>
    <dgm:cxn modelId="{0D0ECC8B-0212-4468-82F7-7271B43FAA55}" type="presParOf" srcId="{49BB564C-3E79-4CC3-88AA-EFBFBE3E423C}" destId="{06F97AE5-4369-43FD-99AA-C6EF13523944}" srcOrd="0" destOrd="0" presId="urn:microsoft.com/office/officeart/2008/layout/VerticalCurvedList"/>
    <dgm:cxn modelId="{E39EB500-66C8-4DE1-93AC-AE1C3A67F686}" type="presParOf" srcId="{7BE5FF02-9807-493F-8B6F-DB0BC51975F2}" destId="{AAE6E37B-9DB0-4108-9EB7-1905A0882481}" srcOrd="3" destOrd="0" presId="urn:microsoft.com/office/officeart/2008/layout/VerticalCurvedList"/>
    <dgm:cxn modelId="{DE9478F3-8F55-4D4F-8E6E-07E6607BDCED}" type="presParOf" srcId="{7BE5FF02-9807-493F-8B6F-DB0BC51975F2}" destId="{64C19147-279C-4457-B72E-BE47E5AE678A}" srcOrd="4" destOrd="0" presId="urn:microsoft.com/office/officeart/2008/layout/VerticalCurvedList"/>
    <dgm:cxn modelId="{D5672846-C76D-41B5-B580-D19A458585A3}" type="presParOf" srcId="{64C19147-279C-4457-B72E-BE47E5AE678A}" destId="{DE8D8400-4F8F-419A-A43F-A1DC9DD8C6F5}" srcOrd="0" destOrd="0" presId="urn:microsoft.com/office/officeart/2008/layout/VerticalCurvedList"/>
    <dgm:cxn modelId="{2F6B94D2-8A0A-4797-896F-6CC6E77E3BB3}" type="presParOf" srcId="{7BE5FF02-9807-493F-8B6F-DB0BC51975F2}" destId="{917189BE-2E1E-43AD-BE33-5720B998F2A8}" srcOrd="5" destOrd="0" presId="urn:microsoft.com/office/officeart/2008/layout/VerticalCurvedList"/>
    <dgm:cxn modelId="{44B1959B-13F0-462F-BB19-2B35EF685E2E}" type="presParOf" srcId="{7BE5FF02-9807-493F-8B6F-DB0BC51975F2}" destId="{7506C91C-189D-4FDB-BAD3-2724BAB30199}" srcOrd="6" destOrd="0" presId="urn:microsoft.com/office/officeart/2008/layout/VerticalCurvedList"/>
    <dgm:cxn modelId="{BBD8DB14-D421-47C9-A41D-6ADA56A2BFAE}" type="presParOf" srcId="{7506C91C-189D-4FDB-BAD3-2724BAB30199}" destId="{C9435809-D7AF-4E38-A7E1-B1912097BA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58FDB3E-9774-49F8-9A53-0A50106E76CB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B2D4D8B-510D-4D0F-BFF2-10C8ECBDAED6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Startup data </a:t>
          </a:r>
          <a:endParaRPr lang="en-US" dirty="0"/>
        </a:p>
      </dgm:t>
    </dgm:pt>
    <dgm:pt modelId="{7B0CBAB0-889F-420D-B099-6007BBB9BE0A}" type="parTrans" cxnId="{F376B9B8-2450-4ADA-B581-E1D5F4E947A0}">
      <dgm:prSet/>
      <dgm:spPr/>
      <dgm:t>
        <a:bodyPr/>
        <a:lstStyle/>
        <a:p>
          <a:endParaRPr lang="en-US"/>
        </a:p>
      </dgm:t>
    </dgm:pt>
    <dgm:pt modelId="{B8BD9BAA-896D-4581-B5F1-E66B633E892E}" type="sibTrans" cxnId="{F376B9B8-2450-4ADA-B581-E1D5F4E947A0}">
      <dgm:prSet/>
      <dgm:spPr/>
      <dgm:t>
        <a:bodyPr/>
        <a:lstStyle/>
        <a:p>
          <a:endParaRPr lang="en-US"/>
        </a:p>
      </dgm:t>
    </dgm:pt>
    <dgm:pt modelId="{81512F05-B1A0-4512-B2A8-6D8B92D9FE7C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Open source data platforms – not up-to-date</a:t>
          </a:r>
          <a:endParaRPr lang="en-US" dirty="0"/>
        </a:p>
      </dgm:t>
    </dgm:pt>
    <dgm:pt modelId="{63F99585-500E-4DDB-971C-2A7F6867B79A}" type="parTrans" cxnId="{DA1D7340-C03F-4983-B06B-2469F957AC1B}">
      <dgm:prSet/>
      <dgm:spPr/>
      <dgm:t>
        <a:bodyPr/>
        <a:lstStyle/>
        <a:p>
          <a:endParaRPr lang="en-US"/>
        </a:p>
      </dgm:t>
    </dgm:pt>
    <dgm:pt modelId="{C4C5B4C1-D176-41E9-A12D-CEE5AF2FE1B9}" type="sibTrans" cxnId="{DA1D7340-C03F-4983-B06B-2469F957AC1B}">
      <dgm:prSet/>
      <dgm:spPr/>
      <dgm:t>
        <a:bodyPr/>
        <a:lstStyle/>
        <a:p>
          <a:endParaRPr lang="en-US"/>
        </a:p>
      </dgm:t>
    </dgm:pt>
    <dgm:pt modelId="{DD9F3E66-3377-45B2-A876-EA11399D2C08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Small number of new startups</a:t>
          </a:r>
          <a:endParaRPr lang="en-US" dirty="0"/>
        </a:p>
      </dgm:t>
    </dgm:pt>
    <dgm:pt modelId="{9179B656-6C90-4D5A-A348-6D54A627AEC9}" type="parTrans" cxnId="{CF21BA50-B6B0-4302-9BE9-D00CBF0583A2}">
      <dgm:prSet/>
      <dgm:spPr/>
      <dgm:t>
        <a:bodyPr/>
        <a:lstStyle/>
        <a:p>
          <a:endParaRPr lang="en-US"/>
        </a:p>
      </dgm:t>
    </dgm:pt>
    <dgm:pt modelId="{65B77A17-8668-4A16-AECC-90EEE8C86E4E}" type="sibTrans" cxnId="{CF21BA50-B6B0-4302-9BE9-D00CBF0583A2}">
      <dgm:prSet/>
      <dgm:spPr/>
      <dgm:t>
        <a:bodyPr/>
        <a:lstStyle/>
        <a:p>
          <a:endParaRPr lang="en-US"/>
        </a:p>
      </dgm:t>
    </dgm:pt>
    <dgm:pt modelId="{F3095FCD-EC6D-489D-8CBA-06EB280925D4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Social Media Metric </a:t>
          </a:r>
          <a:endParaRPr lang="en-US" dirty="0"/>
        </a:p>
      </dgm:t>
    </dgm:pt>
    <dgm:pt modelId="{7B630052-B38D-4E90-9959-9D1D2C820416}" type="parTrans" cxnId="{014EB8C0-244C-479D-A797-376EA1E9F8F6}">
      <dgm:prSet/>
      <dgm:spPr/>
      <dgm:t>
        <a:bodyPr/>
        <a:lstStyle/>
        <a:p>
          <a:endParaRPr lang="en-US"/>
        </a:p>
      </dgm:t>
    </dgm:pt>
    <dgm:pt modelId="{C77589DB-7F1E-4526-B639-D84726AF0452}" type="sibTrans" cxnId="{014EB8C0-244C-479D-A797-376EA1E9F8F6}">
      <dgm:prSet/>
      <dgm:spPr/>
      <dgm:t>
        <a:bodyPr/>
        <a:lstStyle/>
        <a:p>
          <a:endParaRPr lang="en-US"/>
        </a:p>
      </dgm:t>
    </dgm:pt>
    <dgm:pt modelId="{FA3A5057-EC91-4ECA-A671-82DF61C86ABB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Unpredictable Social platform alias name and Startup name</a:t>
          </a:r>
          <a:endParaRPr lang="en-US" dirty="0"/>
        </a:p>
      </dgm:t>
    </dgm:pt>
    <dgm:pt modelId="{DECAF534-3E0A-4C82-BFAE-9CE16EC2E405}" type="parTrans" cxnId="{CD0428F4-E4AD-46FA-8C82-57E40B624528}">
      <dgm:prSet/>
      <dgm:spPr/>
      <dgm:t>
        <a:bodyPr/>
        <a:lstStyle/>
        <a:p>
          <a:endParaRPr lang="en-US"/>
        </a:p>
      </dgm:t>
    </dgm:pt>
    <dgm:pt modelId="{99E773A6-3867-4D6A-960B-8D4DAB53BB98}" type="sibTrans" cxnId="{CD0428F4-E4AD-46FA-8C82-57E40B624528}">
      <dgm:prSet/>
      <dgm:spPr/>
      <dgm:t>
        <a:bodyPr/>
        <a:lstStyle/>
        <a:p>
          <a:endParaRPr lang="en-US"/>
        </a:p>
      </dgm:t>
    </dgm:pt>
    <dgm:pt modelId="{38D06214-F43E-459E-8821-7627A75EFBFA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Time consuming process</a:t>
          </a:r>
          <a:endParaRPr lang="en-US" dirty="0"/>
        </a:p>
      </dgm:t>
    </dgm:pt>
    <dgm:pt modelId="{76441A91-E601-4DA0-B43A-D005E8DDD74F}" type="parTrans" cxnId="{3181F180-0364-40C4-B3FB-2D4FB26ECA17}">
      <dgm:prSet/>
      <dgm:spPr/>
      <dgm:t>
        <a:bodyPr/>
        <a:lstStyle/>
        <a:p>
          <a:endParaRPr lang="en-US"/>
        </a:p>
      </dgm:t>
    </dgm:pt>
    <dgm:pt modelId="{6BBC6D00-F1AD-4B89-A539-723926FF48EA}" type="sibTrans" cxnId="{3181F180-0364-40C4-B3FB-2D4FB26ECA17}">
      <dgm:prSet/>
      <dgm:spPr/>
      <dgm:t>
        <a:bodyPr/>
        <a:lstStyle/>
        <a:p>
          <a:endParaRPr lang="en-US"/>
        </a:p>
      </dgm:t>
    </dgm:pt>
    <dgm:pt modelId="{C4FA6C23-3ACE-42DF-BD23-5A82829BF012}" type="pres">
      <dgm:prSet presAssocID="{F58FDB3E-9774-49F8-9A53-0A50106E76CB}" presName="linearFlow" presStyleCnt="0">
        <dgm:presLayoutVars>
          <dgm:dir/>
          <dgm:animLvl val="lvl"/>
          <dgm:resizeHandles val="exact"/>
        </dgm:presLayoutVars>
      </dgm:prSet>
      <dgm:spPr/>
    </dgm:pt>
    <dgm:pt modelId="{1BA2B193-B01E-4595-A1A2-0D89DAB71DC7}" type="pres">
      <dgm:prSet presAssocID="{DB2D4D8B-510D-4D0F-BFF2-10C8ECBDAED6}" presName="composite" presStyleCnt="0"/>
      <dgm:spPr/>
    </dgm:pt>
    <dgm:pt modelId="{1FC56DD1-D7E3-46C9-93BA-284A9039E619}" type="pres">
      <dgm:prSet presAssocID="{DB2D4D8B-510D-4D0F-BFF2-10C8ECBDAED6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1589281-6167-4299-857E-6633337FF68E}" type="pres">
      <dgm:prSet presAssocID="{DB2D4D8B-510D-4D0F-BFF2-10C8ECBDAED6}" presName="descendantText" presStyleLbl="alignAcc1" presStyleIdx="0" presStyleCnt="2">
        <dgm:presLayoutVars>
          <dgm:bulletEnabled val="1"/>
        </dgm:presLayoutVars>
      </dgm:prSet>
      <dgm:spPr/>
    </dgm:pt>
    <dgm:pt modelId="{502F5A8E-2913-4591-ABFC-AE4B002CDECB}" type="pres">
      <dgm:prSet presAssocID="{B8BD9BAA-896D-4581-B5F1-E66B633E892E}" presName="sp" presStyleCnt="0"/>
      <dgm:spPr/>
    </dgm:pt>
    <dgm:pt modelId="{27336CD1-1769-40D5-AA19-75A9F197B017}" type="pres">
      <dgm:prSet presAssocID="{F3095FCD-EC6D-489D-8CBA-06EB280925D4}" presName="composite" presStyleCnt="0"/>
      <dgm:spPr/>
    </dgm:pt>
    <dgm:pt modelId="{D5C8983E-5DD3-4C7D-A502-1211045957B2}" type="pres">
      <dgm:prSet presAssocID="{F3095FCD-EC6D-489D-8CBA-06EB280925D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3D326D7D-D4DF-4F22-8ECC-BE60767629AF}" type="pres">
      <dgm:prSet presAssocID="{F3095FCD-EC6D-489D-8CBA-06EB280925D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66A9104-B6F4-40FC-B685-039E694FCBE4}" type="presOf" srcId="{FA3A5057-EC91-4ECA-A671-82DF61C86ABB}" destId="{3D326D7D-D4DF-4F22-8ECC-BE60767629AF}" srcOrd="0" destOrd="0" presId="urn:microsoft.com/office/officeart/2005/8/layout/chevron2"/>
    <dgm:cxn modelId="{DA1D7340-C03F-4983-B06B-2469F957AC1B}" srcId="{DB2D4D8B-510D-4D0F-BFF2-10C8ECBDAED6}" destId="{81512F05-B1A0-4512-B2A8-6D8B92D9FE7C}" srcOrd="0" destOrd="0" parTransId="{63F99585-500E-4DDB-971C-2A7F6867B79A}" sibTransId="{C4C5B4C1-D176-41E9-A12D-CEE5AF2FE1B9}"/>
    <dgm:cxn modelId="{CF21BA50-B6B0-4302-9BE9-D00CBF0583A2}" srcId="{DB2D4D8B-510D-4D0F-BFF2-10C8ECBDAED6}" destId="{DD9F3E66-3377-45B2-A876-EA11399D2C08}" srcOrd="1" destOrd="0" parTransId="{9179B656-6C90-4D5A-A348-6D54A627AEC9}" sibTransId="{65B77A17-8668-4A16-AECC-90EEE8C86E4E}"/>
    <dgm:cxn modelId="{BF025853-CBB1-47D0-A7F9-FD1027939C67}" type="presOf" srcId="{81512F05-B1A0-4512-B2A8-6D8B92D9FE7C}" destId="{E1589281-6167-4299-857E-6633337FF68E}" srcOrd="0" destOrd="0" presId="urn:microsoft.com/office/officeart/2005/8/layout/chevron2"/>
    <dgm:cxn modelId="{3181F180-0364-40C4-B3FB-2D4FB26ECA17}" srcId="{F3095FCD-EC6D-489D-8CBA-06EB280925D4}" destId="{38D06214-F43E-459E-8821-7627A75EFBFA}" srcOrd="1" destOrd="0" parTransId="{76441A91-E601-4DA0-B43A-D005E8DDD74F}" sibTransId="{6BBC6D00-F1AD-4B89-A539-723926FF48EA}"/>
    <dgm:cxn modelId="{8383E697-ADA4-4892-A904-C9E3FEAA89D1}" type="presOf" srcId="{F3095FCD-EC6D-489D-8CBA-06EB280925D4}" destId="{D5C8983E-5DD3-4C7D-A502-1211045957B2}" srcOrd="0" destOrd="0" presId="urn:microsoft.com/office/officeart/2005/8/layout/chevron2"/>
    <dgm:cxn modelId="{550FE6A1-97F0-4C1F-8C5E-9AFA0C05EBA3}" type="presOf" srcId="{DB2D4D8B-510D-4D0F-BFF2-10C8ECBDAED6}" destId="{1FC56DD1-D7E3-46C9-93BA-284A9039E619}" srcOrd="0" destOrd="0" presId="urn:microsoft.com/office/officeart/2005/8/layout/chevron2"/>
    <dgm:cxn modelId="{DB7009AD-B42A-428B-8074-88084F1D28EE}" type="presOf" srcId="{38D06214-F43E-459E-8821-7627A75EFBFA}" destId="{3D326D7D-D4DF-4F22-8ECC-BE60767629AF}" srcOrd="0" destOrd="1" presId="urn:microsoft.com/office/officeart/2005/8/layout/chevron2"/>
    <dgm:cxn modelId="{F376B9B8-2450-4ADA-B581-E1D5F4E947A0}" srcId="{F58FDB3E-9774-49F8-9A53-0A50106E76CB}" destId="{DB2D4D8B-510D-4D0F-BFF2-10C8ECBDAED6}" srcOrd="0" destOrd="0" parTransId="{7B0CBAB0-889F-420D-B099-6007BBB9BE0A}" sibTransId="{B8BD9BAA-896D-4581-B5F1-E66B633E892E}"/>
    <dgm:cxn modelId="{014EB8C0-244C-479D-A797-376EA1E9F8F6}" srcId="{F58FDB3E-9774-49F8-9A53-0A50106E76CB}" destId="{F3095FCD-EC6D-489D-8CBA-06EB280925D4}" srcOrd="1" destOrd="0" parTransId="{7B630052-B38D-4E90-9959-9D1D2C820416}" sibTransId="{C77589DB-7F1E-4526-B639-D84726AF0452}"/>
    <dgm:cxn modelId="{78EBA4CE-DD2F-495D-9A13-722567C2B93B}" type="presOf" srcId="{DD9F3E66-3377-45B2-A876-EA11399D2C08}" destId="{E1589281-6167-4299-857E-6633337FF68E}" srcOrd="0" destOrd="1" presId="urn:microsoft.com/office/officeart/2005/8/layout/chevron2"/>
    <dgm:cxn modelId="{CA914DD9-628B-4785-A037-3996BE029A3C}" type="presOf" srcId="{F58FDB3E-9774-49F8-9A53-0A50106E76CB}" destId="{C4FA6C23-3ACE-42DF-BD23-5A82829BF012}" srcOrd="0" destOrd="0" presId="urn:microsoft.com/office/officeart/2005/8/layout/chevron2"/>
    <dgm:cxn modelId="{CD0428F4-E4AD-46FA-8C82-57E40B624528}" srcId="{F3095FCD-EC6D-489D-8CBA-06EB280925D4}" destId="{FA3A5057-EC91-4ECA-A671-82DF61C86ABB}" srcOrd="0" destOrd="0" parTransId="{DECAF534-3E0A-4C82-BFAE-9CE16EC2E405}" sibTransId="{99E773A6-3867-4D6A-960B-8D4DAB53BB98}"/>
    <dgm:cxn modelId="{11FC8CB3-DB34-423D-9D2E-AACF4930A242}" type="presParOf" srcId="{C4FA6C23-3ACE-42DF-BD23-5A82829BF012}" destId="{1BA2B193-B01E-4595-A1A2-0D89DAB71DC7}" srcOrd="0" destOrd="0" presId="urn:microsoft.com/office/officeart/2005/8/layout/chevron2"/>
    <dgm:cxn modelId="{922A1B2C-9BA3-4104-88DC-46596EF163FE}" type="presParOf" srcId="{1BA2B193-B01E-4595-A1A2-0D89DAB71DC7}" destId="{1FC56DD1-D7E3-46C9-93BA-284A9039E619}" srcOrd="0" destOrd="0" presId="urn:microsoft.com/office/officeart/2005/8/layout/chevron2"/>
    <dgm:cxn modelId="{FED58E3B-2492-4EAF-97B7-BD35698BAB5D}" type="presParOf" srcId="{1BA2B193-B01E-4595-A1A2-0D89DAB71DC7}" destId="{E1589281-6167-4299-857E-6633337FF68E}" srcOrd="1" destOrd="0" presId="urn:microsoft.com/office/officeart/2005/8/layout/chevron2"/>
    <dgm:cxn modelId="{903F39D1-518A-415C-8E60-22AFAC084436}" type="presParOf" srcId="{C4FA6C23-3ACE-42DF-BD23-5A82829BF012}" destId="{502F5A8E-2913-4591-ABFC-AE4B002CDECB}" srcOrd="1" destOrd="0" presId="urn:microsoft.com/office/officeart/2005/8/layout/chevron2"/>
    <dgm:cxn modelId="{508667B5-34E7-4DC5-A257-A3B549D2332A}" type="presParOf" srcId="{C4FA6C23-3ACE-42DF-BD23-5A82829BF012}" destId="{27336CD1-1769-40D5-AA19-75A9F197B017}" srcOrd="2" destOrd="0" presId="urn:microsoft.com/office/officeart/2005/8/layout/chevron2"/>
    <dgm:cxn modelId="{69C57404-1EA3-4A3D-9A2A-75BDF82C5585}" type="presParOf" srcId="{27336CD1-1769-40D5-AA19-75A9F197B017}" destId="{D5C8983E-5DD3-4C7D-A502-1211045957B2}" srcOrd="0" destOrd="0" presId="urn:microsoft.com/office/officeart/2005/8/layout/chevron2"/>
    <dgm:cxn modelId="{D1F62F50-FA42-4522-B8C1-0EADF9E47B08}" type="presParOf" srcId="{27336CD1-1769-40D5-AA19-75A9F197B017}" destId="{3D326D7D-D4DF-4F22-8ECC-BE60767629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9427666-7146-48AF-A7FB-F5D224F99DC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45E93C-5B17-4CE3-A20A-3AEFC1867538}">
      <dgm:prSet phldrT="[Text]" custT="1"/>
      <dgm:spPr/>
      <dgm:t>
        <a:bodyPr/>
        <a:lstStyle/>
        <a:p>
          <a:r>
            <a:rPr lang="en-US" sz="1000" dirty="0">
              <a:latin typeface="Bahnschrift" panose="020B0502040204020203" pitchFamily="34" charset="0"/>
            </a:rPr>
            <a:t>Startup</a:t>
          </a:r>
        </a:p>
      </dgm:t>
    </dgm:pt>
    <dgm:pt modelId="{7F3A126B-C59F-4E8F-B30A-E450576C0562}" type="parTrans" cxnId="{5F1476B0-CAEE-4912-92EC-DD3E9E1AC78E}">
      <dgm:prSet/>
      <dgm:spPr/>
      <dgm:t>
        <a:bodyPr/>
        <a:lstStyle/>
        <a:p>
          <a:endParaRPr lang="en-US" sz="2800">
            <a:latin typeface="Bahnschrift" panose="020B0502040204020203" pitchFamily="34" charset="0"/>
          </a:endParaRPr>
        </a:p>
      </dgm:t>
    </dgm:pt>
    <dgm:pt modelId="{11BCD206-6AAB-4D43-8339-32D6E21A541F}" type="sibTrans" cxnId="{5F1476B0-CAEE-4912-92EC-DD3E9E1AC78E}">
      <dgm:prSet/>
      <dgm:spPr/>
      <dgm:t>
        <a:bodyPr/>
        <a:lstStyle/>
        <a:p>
          <a:endParaRPr lang="en-US" sz="2800">
            <a:latin typeface="Bahnschrift" panose="020B0502040204020203" pitchFamily="34" charset="0"/>
          </a:endParaRPr>
        </a:p>
      </dgm:t>
    </dgm:pt>
    <dgm:pt modelId="{B203BF7A-CBD5-4F8E-9CBA-E22A39785E3E}">
      <dgm:prSet phldrT="[Text]" custT="1"/>
      <dgm:spPr/>
      <dgm:t>
        <a:bodyPr/>
        <a:lstStyle/>
        <a:p>
          <a:r>
            <a:rPr lang="en-US" sz="1000" dirty="0">
              <a:latin typeface="Bahnschrift" panose="020B0502040204020203" pitchFamily="34" charset="0"/>
            </a:rPr>
            <a:t>Investments</a:t>
          </a:r>
        </a:p>
      </dgm:t>
    </dgm:pt>
    <dgm:pt modelId="{CF87B1BB-C613-498C-A1AC-32B1F6943C53}" type="parTrans" cxnId="{853D149E-BEE6-4F68-ABCE-A13F1ECC2F69}">
      <dgm:prSet/>
      <dgm:spPr/>
      <dgm:t>
        <a:bodyPr/>
        <a:lstStyle/>
        <a:p>
          <a:endParaRPr lang="en-US" sz="2800">
            <a:latin typeface="Bahnschrift" panose="020B0502040204020203" pitchFamily="34" charset="0"/>
          </a:endParaRPr>
        </a:p>
      </dgm:t>
    </dgm:pt>
    <dgm:pt modelId="{CB4D73AF-9B76-422B-B786-92086583078C}" type="sibTrans" cxnId="{853D149E-BEE6-4F68-ABCE-A13F1ECC2F69}">
      <dgm:prSet/>
      <dgm:spPr/>
      <dgm:t>
        <a:bodyPr/>
        <a:lstStyle/>
        <a:p>
          <a:endParaRPr lang="en-US" sz="2800">
            <a:latin typeface="Bahnschrift" panose="020B0502040204020203" pitchFamily="34" charset="0"/>
          </a:endParaRPr>
        </a:p>
      </dgm:t>
    </dgm:pt>
    <dgm:pt modelId="{F8FD1028-39EA-4611-ADBA-AF37C28612C2}">
      <dgm:prSet phldrT="[Text]" custT="1"/>
      <dgm:spPr/>
      <dgm:t>
        <a:bodyPr/>
        <a:lstStyle/>
        <a:p>
          <a:r>
            <a:rPr lang="en-US" sz="1000" dirty="0">
              <a:latin typeface="Bahnschrift" panose="020B0502040204020203" pitchFamily="34" charset="0"/>
            </a:rPr>
            <a:t>Final Dataset</a:t>
          </a:r>
        </a:p>
      </dgm:t>
    </dgm:pt>
    <dgm:pt modelId="{033BDF56-7C33-4857-BCA0-4AA2413F0810}" type="parTrans" cxnId="{0ACC93DC-3F39-499C-9255-D45DADDEE149}">
      <dgm:prSet/>
      <dgm:spPr/>
      <dgm:t>
        <a:bodyPr/>
        <a:lstStyle/>
        <a:p>
          <a:endParaRPr lang="en-US" sz="2800">
            <a:latin typeface="Bahnschrift" panose="020B0502040204020203" pitchFamily="34" charset="0"/>
          </a:endParaRPr>
        </a:p>
      </dgm:t>
    </dgm:pt>
    <dgm:pt modelId="{77C964B1-4CA2-4819-B4B4-4542A1693CFA}" type="sibTrans" cxnId="{0ACC93DC-3F39-499C-9255-D45DADDEE149}">
      <dgm:prSet/>
      <dgm:spPr/>
      <dgm:t>
        <a:bodyPr/>
        <a:lstStyle/>
        <a:p>
          <a:endParaRPr lang="en-US" sz="2800">
            <a:latin typeface="Bahnschrift" panose="020B0502040204020203" pitchFamily="34" charset="0"/>
          </a:endParaRPr>
        </a:p>
      </dgm:t>
    </dgm:pt>
    <dgm:pt modelId="{DA789B99-4676-4692-917F-1907F2FD75B3}">
      <dgm:prSet phldrT="[Text]" custT="1"/>
      <dgm:spPr/>
      <dgm:t>
        <a:bodyPr/>
        <a:lstStyle/>
        <a:p>
          <a:r>
            <a:rPr lang="en-US" sz="1000" dirty="0">
              <a:latin typeface="Bahnschrift" panose="020B0502040204020203" pitchFamily="34" charset="0"/>
            </a:rPr>
            <a:t>Funding Round</a:t>
          </a:r>
        </a:p>
      </dgm:t>
    </dgm:pt>
    <dgm:pt modelId="{CDCAD55E-1F18-4DCE-BF67-DDAFFF2E84E3}" type="parTrans" cxnId="{52FF0E15-41F8-40B2-91E8-8D6815F92E1E}">
      <dgm:prSet/>
      <dgm:spPr/>
      <dgm:t>
        <a:bodyPr/>
        <a:lstStyle/>
        <a:p>
          <a:endParaRPr lang="en-US" sz="2800">
            <a:latin typeface="Bahnschrift" panose="020B0502040204020203" pitchFamily="34" charset="0"/>
          </a:endParaRPr>
        </a:p>
      </dgm:t>
    </dgm:pt>
    <dgm:pt modelId="{087CD749-46C2-41D2-98F6-D3CFB0181E55}" type="sibTrans" cxnId="{52FF0E15-41F8-40B2-91E8-8D6815F92E1E}">
      <dgm:prSet/>
      <dgm:spPr/>
      <dgm:t>
        <a:bodyPr/>
        <a:lstStyle/>
        <a:p>
          <a:endParaRPr lang="en-US" sz="2800">
            <a:latin typeface="Bahnschrift" panose="020B0502040204020203" pitchFamily="34" charset="0"/>
          </a:endParaRPr>
        </a:p>
      </dgm:t>
    </dgm:pt>
    <dgm:pt modelId="{C43D7CD0-8FA5-41B4-9EB9-971C46BC7640}" type="pres">
      <dgm:prSet presAssocID="{09427666-7146-48AF-A7FB-F5D224F99DC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D1276BF-30F9-4C59-9D30-6FDF6581F93F}" type="pres">
      <dgm:prSet presAssocID="{F8FD1028-39EA-4611-ADBA-AF37C28612C2}" presName="Accent4" presStyleCnt="0"/>
      <dgm:spPr/>
    </dgm:pt>
    <dgm:pt modelId="{309449C8-5218-4A69-996F-6AB7D87F604A}" type="pres">
      <dgm:prSet presAssocID="{F8FD1028-39EA-4611-ADBA-AF37C28612C2}" presName="Accent" presStyleLbl="node1" presStyleIdx="0" presStyleCnt="4"/>
      <dgm:spPr/>
    </dgm:pt>
    <dgm:pt modelId="{4D81E9A2-738F-444F-8CBA-17E4B647B82C}" type="pres">
      <dgm:prSet presAssocID="{F8FD1028-39EA-4611-ADBA-AF37C28612C2}" presName="ParentBackground4" presStyleCnt="0"/>
      <dgm:spPr/>
    </dgm:pt>
    <dgm:pt modelId="{1B33AFF9-72A5-40D6-8306-4B07F4AD0215}" type="pres">
      <dgm:prSet presAssocID="{F8FD1028-39EA-4611-ADBA-AF37C28612C2}" presName="ParentBackground" presStyleLbl="fgAcc1" presStyleIdx="0" presStyleCnt="4"/>
      <dgm:spPr/>
    </dgm:pt>
    <dgm:pt modelId="{4E1EEA1D-44EA-4ADE-A115-7B6934F467AA}" type="pres">
      <dgm:prSet presAssocID="{F8FD1028-39EA-4611-ADBA-AF37C28612C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F108CB4-4298-45E0-842E-4A907BF735BA}" type="pres">
      <dgm:prSet presAssocID="{DA789B99-4676-4692-917F-1907F2FD75B3}" presName="Accent3" presStyleCnt="0"/>
      <dgm:spPr/>
    </dgm:pt>
    <dgm:pt modelId="{74497A87-5CEB-43F4-92AE-30A7D47347A1}" type="pres">
      <dgm:prSet presAssocID="{DA789B99-4676-4692-917F-1907F2FD75B3}" presName="Accent" presStyleLbl="node1" presStyleIdx="1" presStyleCnt="4"/>
      <dgm:spPr/>
    </dgm:pt>
    <dgm:pt modelId="{2C798853-C629-43AC-AE75-5F3E1BC23853}" type="pres">
      <dgm:prSet presAssocID="{DA789B99-4676-4692-917F-1907F2FD75B3}" presName="ParentBackground3" presStyleCnt="0"/>
      <dgm:spPr/>
    </dgm:pt>
    <dgm:pt modelId="{F21D55B9-8679-4480-9637-AF18C9AA6E27}" type="pres">
      <dgm:prSet presAssocID="{DA789B99-4676-4692-917F-1907F2FD75B3}" presName="ParentBackground" presStyleLbl="fgAcc1" presStyleIdx="1" presStyleCnt="4"/>
      <dgm:spPr/>
    </dgm:pt>
    <dgm:pt modelId="{48F57C29-5092-4F85-AF7A-56D65C5B4A36}" type="pres">
      <dgm:prSet presAssocID="{DA789B99-4676-4692-917F-1907F2FD75B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C2BB03E-15C0-4704-A83D-D3A969732463}" type="pres">
      <dgm:prSet presAssocID="{B203BF7A-CBD5-4F8E-9CBA-E22A39785E3E}" presName="Accent2" presStyleCnt="0"/>
      <dgm:spPr/>
    </dgm:pt>
    <dgm:pt modelId="{1AE86062-A58D-4B2E-A41F-4AFBF303C498}" type="pres">
      <dgm:prSet presAssocID="{B203BF7A-CBD5-4F8E-9CBA-E22A39785E3E}" presName="Accent" presStyleLbl="node1" presStyleIdx="2" presStyleCnt="4"/>
      <dgm:spPr/>
    </dgm:pt>
    <dgm:pt modelId="{7F7FB41A-2D0A-48AE-9691-6B17C0090FAB}" type="pres">
      <dgm:prSet presAssocID="{B203BF7A-CBD5-4F8E-9CBA-E22A39785E3E}" presName="ParentBackground2" presStyleCnt="0"/>
      <dgm:spPr/>
    </dgm:pt>
    <dgm:pt modelId="{77315D9C-CFBE-4AA4-844F-567E219105BF}" type="pres">
      <dgm:prSet presAssocID="{B203BF7A-CBD5-4F8E-9CBA-E22A39785E3E}" presName="ParentBackground" presStyleLbl="fgAcc1" presStyleIdx="2" presStyleCnt="4" custScaleX="108346"/>
      <dgm:spPr/>
    </dgm:pt>
    <dgm:pt modelId="{F1870921-F5F5-4E02-B405-19D4463549C5}" type="pres">
      <dgm:prSet presAssocID="{B203BF7A-CBD5-4F8E-9CBA-E22A39785E3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991627F-ABC9-4BF6-90C7-15DDC9A74E3D}" type="pres">
      <dgm:prSet presAssocID="{5E45E93C-5B17-4CE3-A20A-3AEFC1867538}" presName="Accent1" presStyleCnt="0"/>
      <dgm:spPr/>
    </dgm:pt>
    <dgm:pt modelId="{D9F23008-3965-448F-93D7-63891C197CE3}" type="pres">
      <dgm:prSet presAssocID="{5E45E93C-5B17-4CE3-A20A-3AEFC1867538}" presName="Accent" presStyleLbl="node1" presStyleIdx="3" presStyleCnt="4"/>
      <dgm:spPr/>
    </dgm:pt>
    <dgm:pt modelId="{336C850E-2189-4304-A070-59F8B22F8FAE}" type="pres">
      <dgm:prSet presAssocID="{5E45E93C-5B17-4CE3-A20A-3AEFC1867538}" presName="ParentBackground1" presStyleCnt="0"/>
      <dgm:spPr/>
    </dgm:pt>
    <dgm:pt modelId="{626029CA-9330-45C6-83A0-B95899F1D2B0}" type="pres">
      <dgm:prSet presAssocID="{5E45E93C-5B17-4CE3-A20A-3AEFC1867538}" presName="ParentBackground" presStyleLbl="fgAcc1" presStyleIdx="3" presStyleCnt="4"/>
      <dgm:spPr/>
    </dgm:pt>
    <dgm:pt modelId="{CDC09E08-D667-47F8-9BC0-A5FBA237BEFF}" type="pres">
      <dgm:prSet presAssocID="{5E45E93C-5B17-4CE3-A20A-3AEFC18675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FBD1310-7D80-4475-B4DC-C68F0596DDAD}" type="presOf" srcId="{5E45E93C-5B17-4CE3-A20A-3AEFC1867538}" destId="{CDC09E08-D667-47F8-9BC0-A5FBA237BEFF}" srcOrd="1" destOrd="0" presId="urn:microsoft.com/office/officeart/2011/layout/CircleProcess"/>
    <dgm:cxn modelId="{9B48BB13-12C4-4257-8E3B-DBCC4D7E8338}" type="presOf" srcId="{B203BF7A-CBD5-4F8E-9CBA-E22A39785E3E}" destId="{77315D9C-CFBE-4AA4-844F-567E219105BF}" srcOrd="0" destOrd="0" presId="urn:microsoft.com/office/officeart/2011/layout/CircleProcess"/>
    <dgm:cxn modelId="{52FF0E15-41F8-40B2-91E8-8D6815F92E1E}" srcId="{09427666-7146-48AF-A7FB-F5D224F99DCA}" destId="{DA789B99-4676-4692-917F-1907F2FD75B3}" srcOrd="2" destOrd="0" parTransId="{CDCAD55E-1F18-4DCE-BF67-DDAFFF2E84E3}" sibTransId="{087CD749-46C2-41D2-98F6-D3CFB0181E55}"/>
    <dgm:cxn modelId="{E06FAB17-95CC-4A65-97A2-3FBAEC75C3E8}" type="presOf" srcId="{DA789B99-4676-4692-917F-1907F2FD75B3}" destId="{48F57C29-5092-4F85-AF7A-56D65C5B4A36}" srcOrd="1" destOrd="0" presId="urn:microsoft.com/office/officeart/2011/layout/CircleProcess"/>
    <dgm:cxn modelId="{BB95671D-E53D-4F45-9AE2-88585527E406}" type="presOf" srcId="{DA789B99-4676-4692-917F-1907F2FD75B3}" destId="{F21D55B9-8679-4480-9637-AF18C9AA6E27}" srcOrd="0" destOrd="0" presId="urn:microsoft.com/office/officeart/2011/layout/CircleProcess"/>
    <dgm:cxn modelId="{72B3F147-0CD1-4D87-A374-72724DD49158}" type="presOf" srcId="{B203BF7A-CBD5-4F8E-9CBA-E22A39785E3E}" destId="{F1870921-F5F5-4E02-B405-19D4463549C5}" srcOrd="1" destOrd="0" presId="urn:microsoft.com/office/officeart/2011/layout/CircleProcess"/>
    <dgm:cxn modelId="{FB5EA36F-4EEF-4C60-8F58-C84DAB07CB96}" type="presOf" srcId="{F8FD1028-39EA-4611-ADBA-AF37C28612C2}" destId="{1B33AFF9-72A5-40D6-8306-4B07F4AD0215}" srcOrd="0" destOrd="0" presId="urn:microsoft.com/office/officeart/2011/layout/CircleProcess"/>
    <dgm:cxn modelId="{853D149E-BEE6-4F68-ABCE-A13F1ECC2F69}" srcId="{09427666-7146-48AF-A7FB-F5D224F99DCA}" destId="{B203BF7A-CBD5-4F8E-9CBA-E22A39785E3E}" srcOrd="1" destOrd="0" parTransId="{CF87B1BB-C613-498C-A1AC-32B1F6943C53}" sibTransId="{CB4D73AF-9B76-422B-B786-92086583078C}"/>
    <dgm:cxn modelId="{D2BDC2AC-A1B3-4FDA-A230-D079B1B41F51}" type="presOf" srcId="{5E45E93C-5B17-4CE3-A20A-3AEFC1867538}" destId="{626029CA-9330-45C6-83A0-B95899F1D2B0}" srcOrd="0" destOrd="0" presId="urn:microsoft.com/office/officeart/2011/layout/CircleProcess"/>
    <dgm:cxn modelId="{5F1476B0-CAEE-4912-92EC-DD3E9E1AC78E}" srcId="{09427666-7146-48AF-A7FB-F5D224F99DCA}" destId="{5E45E93C-5B17-4CE3-A20A-3AEFC1867538}" srcOrd="0" destOrd="0" parTransId="{7F3A126B-C59F-4E8F-B30A-E450576C0562}" sibTransId="{11BCD206-6AAB-4D43-8339-32D6E21A541F}"/>
    <dgm:cxn modelId="{7F0DC2DA-D4C8-4396-B2AE-083E5462FE79}" type="presOf" srcId="{09427666-7146-48AF-A7FB-F5D224F99DCA}" destId="{C43D7CD0-8FA5-41B4-9EB9-971C46BC7640}" srcOrd="0" destOrd="0" presId="urn:microsoft.com/office/officeart/2011/layout/CircleProcess"/>
    <dgm:cxn modelId="{0ACC93DC-3F39-499C-9255-D45DADDEE149}" srcId="{09427666-7146-48AF-A7FB-F5D224F99DCA}" destId="{F8FD1028-39EA-4611-ADBA-AF37C28612C2}" srcOrd="3" destOrd="0" parTransId="{033BDF56-7C33-4857-BCA0-4AA2413F0810}" sibTransId="{77C964B1-4CA2-4819-B4B4-4542A1693CFA}"/>
    <dgm:cxn modelId="{324352F9-35F9-4B1C-ABDB-5120E1C6357E}" type="presOf" srcId="{F8FD1028-39EA-4611-ADBA-AF37C28612C2}" destId="{4E1EEA1D-44EA-4ADE-A115-7B6934F467AA}" srcOrd="1" destOrd="0" presId="urn:microsoft.com/office/officeart/2011/layout/CircleProcess"/>
    <dgm:cxn modelId="{A4D2B771-AAD6-4701-B4D6-4C7E50218205}" type="presParOf" srcId="{C43D7CD0-8FA5-41B4-9EB9-971C46BC7640}" destId="{AD1276BF-30F9-4C59-9D30-6FDF6581F93F}" srcOrd="0" destOrd="0" presId="urn:microsoft.com/office/officeart/2011/layout/CircleProcess"/>
    <dgm:cxn modelId="{59ED3D86-6C28-49EF-AAA6-98B2ED836D13}" type="presParOf" srcId="{AD1276BF-30F9-4C59-9D30-6FDF6581F93F}" destId="{309449C8-5218-4A69-996F-6AB7D87F604A}" srcOrd="0" destOrd="0" presId="urn:microsoft.com/office/officeart/2011/layout/CircleProcess"/>
    <dgm:cxn modelId="{E5848218-FA5E-4A0C-971F-5A0A0561C907}" type="presParOf" srcId="{C43D7CD0-8FA5-41B4-9EB9-971C46BC7640}" destId="{4D81E9A2-738F-444F-8CBA-17E4B647B82C}" srcOrd="1" destOrd="0" presId="urn:microsoft.com/office/officeart/2011/layout/CircleProcess"/>
    <dgm:cxn modelId="{8351B003-3868-414E-98EF-003B0C7791D2}" type="presParOf" srcId="{4D81E9A2-738F-444F-8CBA-17E4B647B82C}" destId="{1B33AFF9-72A5-40D6-8306-4B07F4AD0215}" srcOrd="0" destOrd="0" presId="urn:microsoft.com/office/officeart/2011/layout/CircleProcess"/>
    <dgm:cxn modelId="{ECCB825A-4E58-4087-8CF4-9F0FEB10C86F}" type="presParOf" srcId="{C43D7CD0-8FA5-41B4-9EB9-971C46BC7640}" destId="{4E1EEA1D-44EA-4ADE-A115-7B6934F467AA}" srcOrd="2" destOrd="0" presId="urn:microsoft.com/office/officeart/2011/layout/CircleProcess"/>
    <dgm:cxn modelId="{A444EE79-F141-407F-9370-3FA9AB63F997}" type="presParOf" srcId="{C43D7CD0-8FA5-41B4-9EB9-971C46BC7640}" destId="{DF108CB4-4298-45E0-842E-4A907BF735BA}" srcOrd="3" destOrd="0" presId="urn:microsoft.com/office/officeart/2011/layout/CircleProcess"/>
    <dgm:cxn modelId="{B6F1A944-54B3-4C4C-91EF-838CE28B520C}" type="presParOf" srcId="{DF108CB4-4298-45E0-842E-4A907BF735BA}" destId="{74497A87-5CEB-43F4-92AE-30A7D47347A1}" srcOrd="0" destOrd="0" presId="urn:microsoft.com/office/officeart/2011/layout/CircleProcess"/>
    <dgm:cxn modelId="{DC3473F6-109C-4AA0-A2F0-BCB779875769}" type="presParOf" srcId="{C43D7CD0-8FA5-41B4-9EB9-971C46BC7640}" destId="{2C798853-C629-43AC-AE75-5F3E1BC23853}" srcOrd="4" destOrd="0" presId="urn:microsoft.com/office/officeart/2011/layout/CircleProcess"/>
    <dgm:cxn modelId="{4B4CC200-524E-4EF7-81FE-428E0C97AF65}" type="presParOf" srcId="{2C798853-C629-43AC-AE75-5F3E1BC23853}" destId="{F21D55B9-8679-4480-9637-AF18C9AA6E27}" srcOrd="0" destOrd="0" presId="urn:microsoft.com/office/officeart/2011/layout/CircleProcess"/>
    <dgm:cxn modelId="{57422A14-D904-4594-80E2-0C7402F3A86F}" type="presParOf" srcId="{C43D7CD0-8FA5-41B4-9EB9-971C46BC7640}" destId="{48F57C29-5092-4F85-AF7A-56D65C5B4A36}" srcOrd="5" destOrd="0" presId="urn:microsoft.com/office/officeart/2011/layout/CircleProcess"/>
    <dgm:cxn modelId="{90AD32A4-3435-4E4E-802A-6466863F2648}" type="presParOf" srcId="{C43D7CD0-8FA5-41B4-9EB9-971C46BC7640}" destId="{EC2BB03E-15C0-4704-A83D-D3A969732463}" srcOrd="6" destOrd="0" presId="urn:microsoft.com/office/officeart/2011/layout/CircleProcess"/>
    <dgm:cxn modelId="{0FA290B8-47D7-41DE-AB70-020CEBF4A4AE}" type="presParOf" srcId="{EC2BB03E-15C0-4704-A83D-D3A969732463}" destId="{1AE86062-A58D-4B2E-A41F-4AFBF303C498}" srcOrd="0" destOrd="0" presId="urn:microsoft.com/office/officeart/2011/layout/CircleProcess"/>
    <dgm:cxn modelId="{4F2A0C73-844A-4E6D-8504-0A61A13E48D8}" type="presParOf" srcId="{C43D7CD0-8FA5-41B4-9EB9-971C46BC7640}" destId="{7F7FB41A-2D0A-48AE-9691-6B17C0090FAB}" srcOrd="7" destOrd="0" presId="urn:microsoft.com/office/officeart/2011/layout/CircleProcess"/>
    <dgm:cxn modelId="{4558B902-3A49-4111-B05B-BD96C8C44B02}" type="presParOf" srcId="{7F7FB41A-2D0A-48AE-9691-6B17C0090FAB}" destId="{77315D9C-CFBE-4AA4-844F-567E219105BF}" srcOrd="0" destOrd="0" presId="urn:microsoft.com/office/officeart/2011/layout/CircleProcess"/>
    <dgm:cxn modelId="{F1D91802-3B09-4786-A625-46EBF6EA170B}" type="presParOf" srcId="{C43D7CD0-8FA5-41B4-9EB9-971C46BC7640}" destId="{F1870921-F5F5-4E02-B405-19D4463549C5}" srcOrd="8" destOrd="0" presId="urn:microsoft.com/office/officeart/2011/layout/CircleProcess"/>
    <dgm:cxn modelId="{193CA3B7-046F-44CC-B832-A6D8C268B05C}" type="presParOf" srcId="{C43D7CD0-8FA5-41B4-9EB9-971C46BC7640}" destId="{F991627F-ABC9-4BF6-90C7-15DDC9A74E3D}" srcOrd="9" destOrd="0" presId="urn:microsoft.com/office/officeart/2011/layout/CircleProcess"/>
    <dgm:cxn modelId="{A0681ADC-869D-4137-BC8F-8D6B77AEA1FE}" type="presParOf" srcId="{F991627F-ABC9-4BF6-90C7-15DDC9A74E3D}" destId="{D9F23008-3965-448F-93D7-63891C197CE3}" srcOrd="0" destOrd="0" presId="urn:microsoft.com/office/officeart/2011/layout/CircleProcess"/>
    <dgm:cxn modelId="{19560996-4D78-44AF-A1D7-12CAC4AEC1EE}" type="presParOf" srcId="{C43D7CD0-8FA5-41B4-9EB9-971C46BC7640}" destId="{336C850E-2189-4304-A070-59F8B22F8FAE}" srcOrd="10" destOrd="0" presId="urn:microsoft.com/office/officeart/2011/layout/CircleProcess"/>
    <dgm:cxn modelId="{46282CDA-DE70-4FC6-9F53-B95C1016FA5B}" type="presParOf" srcId="{336C850E-2189-4304-A070-59F8B22F8FAE}" destId="{626029CA-9330-45C6-83A0-B95899F1D2B0}" srcOrd="0" destOrd="0" presId="urn:microsoft.com/office/officeart/2011/layout/CircleProcess"/>
    <dgm:cxn modelId="{405B7535-5849-49E2-A399-CE38853F7676}" type="presParOf" srcId="{C43D7CD0-8FA5-41B4-9EB9-971C46BC7640}" destId="{CDC09E08-D667-47F8-9BC0-A5FBA237BEFF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3529900-BF3B-45A1-AA30-7E5BC93D05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5B86DB-2752-4C45-89C1-7ED775B641CB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Features</a:t>
          </a:r>
        </a:p>
      </dgm:t>
    </dgm:pt>
    <dgm:pt modelId="{588354CF-F5E6-4D77-BD46-D751DC8F524D}" type="parTrans" cxnId="{01AB9863-F618-472B-8AA1-DEC59DF067C3}">
      <dgm:prSet/>
      <dgm:spPr/>
      <dgm:t>
        <a:bodyPr/>
        <a:lstStyle/>
        <a:p>
          <a:endParaRPr lang="en-US"/>
        </a:p>
      </dgm:t>
    </dgm:pt>
    <dgm:pt modelId="{D2FD7923-30CB-48E2-A4E4-A9B56FE08048}" type="sibTrans" cxnId="{01AB9863-F618-472B-8AA1-DEC59DF067C3}">
      <dgm:prSet/>
      <dgm:spPr/>
      <dgm:t>
        <a:bodyPr/>
        <a:lstStyle/>
        <a:p>
          <a:endParaRPr lang="en-US"/>
        </a:p>
      </dgm:t>
    </dgm:pt>
    <dgm:pt modelId="{2DAEA422-1D2D-4B6B-A9E8-E64FC104501B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Outcome</a:t>
          </a:r>
        </a:p>
      </dgm:t>
    </dgm:pt>
    <dgm:pt modelId="{BA86F6FC-6BF2-453C-8FDD-F7958D88FDC1}" type="parTrans" cxnId="{86B000C4-DE21-4722-BF97-C516A51F0134}">
      <dgm:prSet/>
      <dgm:spPr/>
      <dgm:t>
        <a:bodyPr/>
        <a:lstStyle/>
        <a:p>
          <a:endParaRPr lang="en-US"/>
        </a:p>
      </dgm:t>
    </dgm:pt>
    <dgm:pt modelId="{B0834233-32F1-494E-8274-DE49DCBF8703}" type="sibTrans" cxnId="{86B000C4-DE21-4722-BF97-C516A51F0134}">
      <dgm:prSet/>
      <dgm:spPr/>
      <dgm:t>
        <a:bodyPr/>
        <a:lstStyle/>
        <a:p>
          <a:endParaRPr lang="en-US"/>
        </a:p>
      </dgm:t>
    </dgm:pt>
    <dgm:pt modelId="{22E7F29C-6DA1-4E95-84AD-9E118C84F601}">
      <dgm:prSet phldrT="[Text]" custT="1"/>
      <dgm:spPr/>
      <dgm:t>
        <a:bodyPr/>
        <a:lstStyle/>
        <a:p>
          <a:r>
            <a:rPr lang="en-US" sz="1800" dirty="0">
              <a:latin typeface="Bahnschrift" panose="020B0502040204020203" pitchFamily="34" charset="0"/>
            </a:rPr>
            <a:t>Status (Operating, IPO, Acquired, Close)</a:t>
          </a:r>
        </a:p>
      </dgm:t>
    </dgm:pt>
    <dgm:pt modelId="{8B327EA1-6B17-4B9C-8CCF-2BBA391D3600}" type="parTrans" cxnId="{8BF7DDF4-D33C-488C-BB42-EAE644AB7CE6}">
      <dgm:prSet/>
      <dgm:spPr/>
      <dgm:t>
        <a:bodyPr/>
        <a:lstStyle/>
        <a:p>
          <a:endParaRPr lang="en-US"/>
        </a:p>
      </dgm:t>
    </dgm:pt>
    <dgm:pt modelId="{EF52927E-CFFA-4392-9DB5-BF4767425E19}" type="sibTrans" cxnId="{8BF7DDF4-D33C-488C-BB42-EAE644AB7CE6}">
      <dgm:prSet/>
      <dgm:spPr/>
      <dgm:t>
        <a:bodyPr/>
        <a:lstStyle/>
        <a:p>
          <a:endParaRPr lang="en-US"/>
        </a:p>
      </dgm:t>
    </dgm:pt>
    <dgm:pt modelId="{DE389178-0349-4293-B637-C9B15B1B04D9}">
      <dgm:prSet phldrT="[Text]" custT="1"/>
      <dgm:spPr/>
      <dgm:t>
        <a:bodyPr/>
        <a:lstStyle/>
        <a:p>
          <a:r>
            <a:rPr lang="en-US" sz="1800" dirty="0">
              <a:latin typeface="Bahnschrift" panose="020B0502040204020203" pitchFamily="34" charset="0"/>
            </a:rPr>
            <a:t>Status Code ( 0- Close, 1- Operating)</a:t>
          </a:r>
        </a:p>
      </dgm:t>
    </dgm:pt>
    <dgm:pt modelId="{6E836344-6924-4DC4-B0D9-F8A9CA5C2584}" type="parTrans" cxnId="{D41AD59A-5A9F-4BEF-B293-381F1B222AD9}">
      <dgm:prSet/>
      <dgm:spPr/>
      <dgm:t>
        <a:bodyPr/>
        <a:lstStyle/>
        <a:p>
          <a:endParaRPr lang="en-US"/>
        </a:p>
      </dgm:t>
    </dgm:pt>
    <dgm:pt modelId="{F9C3E926-9DE5-412B-AE5E-B6339F854895}" type="sibTrans" cxnId="{D41AD59A-5A9F-4BEF-B293-381F1B222AD9}">
      <dgm:prSet/>
      <dgm:spPr/>
      <dgm:t>
        <a:bodyPr/>
        <a:lstStyle/>
        <a:p>
          <a:endParaRPr lang="en-US"/>
        </a:p>
      </dgm:t>
    </dgm:pt>
    <dgm:pt modelId="{C721C3D5-FF8A-4844-B5CD-3392392049E6}">
      <dgm:prSet/>
      <dgm:spPr/>
      <dgm:t>
        <a:bodyPr/>
        <a:lstStyle/>
        <a:p>
          <a:r>
            <a:rPr lang="en-US" dirty="0" err="1"/>
            <a:t>total_funding</a:t>
          </a:r>
          <a:endParaRPr lang="en-US" dirty="0"/>
        </a:p>
      </dgm:t>
    </dgm:pt>
    <dgm:pt modelId="{F0375E81-B0C6-4380-93F1-746FB223B4FC}" type="parTrans" cxnId="{1EFDA013-A403-49BF-AB8B-B8DA46A76E6F}">
      <dgm:prSet/>
      <dgm:spPr/>
      <dgm:t>
        <a:bodyPr/>
        <a:lstStyle/>
        <a:p>
          <a:endParaRPr lang="en-US"/>
        </a:p>
      </dgm:t>
    </dgm:pt>
    <dgm:pt modelId="{5403DD94-9999-4833-A57E-16E91444CC35}" type="sibTrans" cxnId="{1EFDA013-A403-49BF-AB8B-B8DA46A76E6F}">
      <dgm:prSet/>
      <dgm:spPr/>
      <dgm:t>
        <a:bodyPr/>
        <a:lstStyle/>
        <a:p>
          <a:endParaRPr lang="en-US"/>
        </a:p>
      </dgm:t>
    </dgm:pt>
    <dgm:pt modelId="{DAA25FB2-2E03-4B47-A393-07BBDFED7BF1}">
      <dgm:prSet/>
      <dgm:spPr/>
      <dgm:t>
        <a:bodyPr/>
        <a:lstStyle/>
        <a:p>
          <a:r>
            <a:rPr lang="en-US" dirty="0" err="1"/>
            <a:t>funding_rounds</a:t>
          </a:r>
          <a:endParaRPr lang="en-US" dirty="0"/>
        </a:p>
      </dgm:t>
    </dgm:pt>
    <dgm:pt modelId="{C7697C74-AC64-45E7-A3C6-F9A01518B87E}" type="parTrans" cxnId="{5F966B05-2F13-4574-A344-CA7267AA1589}">
      <dgm:prSet/>
      <dgm:spPr/>
      <dgm:t>
        <a:bodyPr/>
        <a:lstStyle/>
        <a:p>
          <a:endParaRPr lang="en-US"/>
        </a:p>
      </dgm:t>
    </dgm:pt>
    <dgm:pt modelId="{9884AA75-1FF9-475C-B098-C2780E0E64A3}" type="sibTrans" cxnId="{5F966B05-2F13-4574-A344-CA7267AA1589}">
      <dgm:prSet/>
      <dgm:spPr/>
      <dgm:t>
        <a:bodyPr/>
        <a:lstStyle/>
        <a:p>
          <a:endParaRPr lang="en-US"/>
        </a:p>
      </dgm:t>
    </dgm:pt>
    <dgm:pt modelId="{455B49BC-A167-44D8-B2C2-1D45ADAE2447}">
      <dgm:prSet/>
      <dgm:spPr/>
      <dgm:t>
        <a:bodyPr/>
        <a:lstStyle/>
        <a:p>
          <a:r>
            <a:rPr lang="en-US" dirty="0" err="1"/>
            <a:t>first_funding_at</a:t>
          </a:r>
          <a:endParaRPr lang="en-US" dirty="0"/>
        </a:p>
      </dgm:t>
    </dgm:pt>
    <dgm:pt modelId="{5BC62178-D3CB-4332-AAA5-40CA2546E183}" type="parTrans" cxnId="{272E92F3-CB70-4AE7-90D2-F04E2507CADD}">
      <dgm:prSet/>
      <dgm:spPr/>
      <dgm:t>
        <a:bodyPr/>
        <a:lstStyle/>
        <a:p>
          <a:endParaRPr lang="en-US"/>
        </a:p>
      </dgm:t>
    </dgm:pt>
    <dgm:pt modelId="{14E91835-52C5-4B6A-AACD-C6A670CB293F}" type="sibTrans" cxnId="{272E92F3-CB70-4AE7-90D2-F04E2507CADD}">
      <dgm:prSet/>
      <dgm:spPr/>
      <dgm:t>
        <a:bodyPr/>
        <a:lstStyle/>
        <a:p>
          <a:endParaRPr lang="en-US"/>
        </a:p>
      </dgm:t>
    </dgm:pt>
    <dgm:pt modelId="{9CCC048E-0700-4522-9345-4B5F33C1F5A0}">
      <dgm:prSet/>
      <dgm:spPr/>
      <dgm:t>
        <a:bodyPr/>
        <a:lstStyle/>
        <a:p>
          <a:r>
            <a:rPr lang="en-US" dirty="0" err="1"/>
            <a:t>last_funding_at</a:t>
          </a:r>
          <a:endParaRPr lang="en-US" dirty="0"/>
        </a:p>
      </dgm:t>
    </dgm:pt>
    <dgm:pt modelId="{9795EB1C-B76B-4AA8-9D23-52FCDDF28331}" type="parTrans" cxnId="{717ED6C0-C2A2-4AAE-9C0D-74D07191C30F}">
      <dgm:prSet/>
      <dgm:spPr/>
      <dgm:t>
        <a:bodyPr/>
        <a:lstStyle/>
        <a:p>
          <a:endParaRPr lang="en-US"/>
        </a:p>
      </dgm:t>
    </dgm:pt>
    <dgm:pt modelId="{FB70C15B-9AA0-429C-B428-E943F0DB2ED2}" type="sibTrans" cxnId="{717ED6C0-C2A2-4AAE-9C0D-74D07191C30F}">
      <dgm:prSet/>
      <dgm:spPr/>
      <dgm:t>
        <a:bodyPr/>
        <a:lstStyle/>
        <a:p>
          <a:endParaRPr lang="en-US"/>
        </a:p>
      </dgm:t>
    </dgm:pt>
    <dgm:pt modelId="{C36E934E-9BEA-4D15-B368-D98D749D288E}">
      <dgm:prSet/>
      <dgm:spPr/>
      <dgm:t>
        <a:bodyPr/>
        <a:lstStyle/>
        <a:p>
          <a:r>
            <a:rPr lang="en-US" dirty="0" err="1"/>
            <a:t>homepage_url_code</a:t>
          </a:r>
          <a:r>
            <a:rPr lang="en-US" dirty="0"/>
            <a:t> – (0- No, 1- yes)</a:t>
          </a:r>
        </a:p>
      </dgm:t>
    </dgm:pt>
    <dgm:pt modelId="{488E0177-A53A-4DFF-AE9F-38DB778FB91F}" type="parTrans" cxnId="{8A26DAC4-B53B-4852-826C-55B83A71C3B4}">
      <dgm:prSet/>
      <dgm:spPr/>
      <dgm:t>
        <a:bodyPr/>
        <a:lstStyle/>
        <a:p>
          <a:endParaRPr lang="en-US"/>
        </a:p>
      </dgm:t>
    </dgm:pt>
    <dgm:pt modelId="{9CCCED5F-AF91-4D23-B6ED-B02580DE2FF7}" type="sibTrans" cxnId="{8A26DAC4-B53B-4852-826C-55B83A71C3B4}">
      <dgm:prSet/>
      <dgm:spPr/>
      <dgm:t>
        <a:bodyPr/>
        <a:lstStyle/>
        <a:p>
          <a:endParaRPr lang="en-US"/>
        </a:p>
      </dgm:t>
    </dgm:pt>
    <dgm:pt modelId="{7CD15211-BEBB-4441-A260-65CC9AC30134}">
      <dgm:prSet/>
      <dgm:spPr/>
      <dgm:t>
        <a:bodyPr/>
        <a:lstStyle/>
        <a:p>
          <a:r>
            <a:rPr lang="en-US" dirty="0" err="1"/>
            <a:t>time_delayFor_first_round</a:t>
          </a:r>
          <a:endParaRPr lang="en-US" dirty="0"/>
        </a:p>
      </dgm:t>
    </dgm:pt>
    <dgm:pt modelId="{9412C002-22B4-4A15-80EB-462ACC2EB76A}" type="parTrans" cxnId="{6D6AE6F9-92A1-4C23-BDAC-0A3AA2181E5B}">
      <dgm:prSet/>
      <dgm:spPr/>
      <dgm:t>
        <a:bodyPr/>
        <a:lstStyle/>
        <a:p>
          <a:endParaRPr lang="en-US"/>
        </a:p>
      </dgm:t>
    </dgm:pt>
    <dgm:pt modelId="{D4EFD479-F884-49AD-BCAE-0C66D97BF978}" type="sibTrans" cxnId="{6D6AE6F9-92A1-4C23-BDAC-0A3AA2181E5B}">
      <dgm:prSet/>
      <dgm:spPr/>
      <dgm:t>
        <a:bodyPr/>
        <a:lstStyle/>
        <a:p>
          <a:endParaRPr lang="en-US"/>
        </a:p>
      </dgm:t>
    </dgm:pt>
    <dgm:pt modelId="{F2442A98-7D9C-4517-8504-4689528A3A6F}">
      <dgm:prSet/>
      <dgm:spPr/>
      <dgm:t>
        <a:bodyPr/>
        <a:lstStyle/>
        <a:p>
          <a:r>
            <a:rPr lang="en-US" dirty="0" err="1"/>
            <a:t>average_time_delay_rounds</a:t>
          </a:r>
          <a:endParaRPr lang="en-US" dirty="0"/>
        </a:p>
      </dgm:t>
    </dgm:pt>
    <dgm:pt modelId="{C208EB9B-5372-4120-BE77-740FFFFDD0A7}" type="parTrans" cxnId="{99B7DE66-610F-4FD9-B59C-ADE14E6E214A}">
      <dgm:prSet/>
      <dgm:spPr/>
      <dgm:t>
        <a:bodyPr/>
        <a:lstStyle/>
        <a:p>
          <a:endParaRPr lang="en-US"/>
        </a:p>
      </dgm:t>
    </dgm:pt>
    <dgm:pt modelId="{E6F4999D-3E24-4036-8E05-8E56CD2F77F7}" type="sibTrans" cxnId="{99B7DE66-610F-4FD9-B59C-ADE14E6E214A}">
      <dgm:prSet/>
      <dgm:spPr/>
      <dgm:t>
        <a:bodyPr/>
        <a:lstStyle/>
        <a:p>
          <a:endParaRPr lang="en-US"/>
        </a:p>
      </dgm:t>
    </dgm:pt>
    <dgm:pt modelId="{BF331CF6-FCB1-4B4D-B75E-7A9FA8CE790C}">
      <dgm:prSet/>
      <dgm:spPr/>
      <dgm:t>
        <a:bodyPr/>
        <a:lstStyle/>
        <a:p>
          <a:r>
            <a:rPr lang="en-US" dirty="0" err="1"/>
            <a:t>average_raised_usd</a:t>
          </a:r>
          <a:endParaRPr lang="en-US" dirty="0"/>
        </a:p>
      </dgm:t>
    </dgm:pt>
    <dgm:pt modelId="{F88E7645-8806-4C2F-814E-8DB8AF405C8E}" type="parTrans" cxnId="{229ED7DB-0B9E-4AE8-8145-4E1F23AB950C}">
      <dgm:prSet/>
      <dgm:spPr/>
      <dgm:t>
        <a:bodyPr/>
        <a:lstStyle/>
        <a:p>
          <a:endParaRPr lang="en-US"/>
        </a:p>
      </dgm:t>
    </dgm:pt>
    <dgm:pt modelId="{DD4480D6-5FED-4C8A-9BC6-96B68E71D9E0}" type="sibTrans" cxnId="{229ED7DB-0B9E-4AE8-8145-4E1F23AB950C}">
      <dgm:prSet/>
      <dgm:spPr/>
      <dgm:t>
        <a:bodyPr/>
        <a:lstStyle/>
        <a:p>
          <a:endParaRPr lang="en-US"/>
        </a:p>
      </dgm:t>
    </dgm:pt>
    <dgm:pt modelId="{F5902830-0484-48FE-B66D-29AD8C4105DF}">
      <dgm:prSet/>
      <dgm:spPr/>
      <dgm:t>
        <a:bodyPr/>
        <a:lstStyle/>
        <a:p>
          <a:r>
            <a:rPr lang="en-US" dirty="0" err="1"/>
            <a:t>average_time_delay_rounds_number</a:t>
          </a:r>
          <a:endParaRPr lang="en-US" dirty="0"/>
        </a:p>
      </dgm:t>
    </dgm:pt>
    <dgm:pt modelId="{AC01CE8E-765D-4FF3-B9E2-9DC4CABD61E8}" type="parTrans" cxnId="{223ECB47-3F41-4855-9805-B81BA3EE2D31}">
      <dgm:prSet/>
      <dgm:spPr/>
      <dgm:t>
        <a:bodyPr/>
        <a:lstStyle/>
        <a:p>
          <a:endParaRPr lang="en-US"/>
        </a:p>
      </dgm:t>
    </dgm:pt>
    <dgm:pt modelId="{82E58710-A92C-42D3-BD04-E8F2FD09F43A}" type="sibTrans" cxnId="{223ECB47-3F41-4855-9805-B81BA3EE2D31}">
      <dgm:prSet/>
      <dgm:spPr/>
      <dgm:t>
        <a:bodyPr/>
        <a:lstStyle/>
        <a:p>
          <a:endParaRPr lang="en-US"/>
        </a:p>
      </dgm:t>
    </dgm:pt>
    <dgm:pt modelId="{4F3901E4-5F5B-43D7-9FA3-DEB1F9F62A8B}">
      <dgm:prSet/>
      <dgm:spPr/>
      <dgm:t>
        <a:bodyPr/>
        <a:lstStyle/>
        <a:p>
          <a:r>
            <a:rPr lang="en-US" dirty="0" err="1"/>
            <a:t>time_delayFor_first_round_number</a:t>
          </a:r>
          <a:endParaRPr lang="en-US" dirty="0"/>
        </a:p>
      </dgm:t>
    </dgm:pt>
    <dgm:pt modelId="{78DDF037-DBE5-4C79-A1A8-B67C90574A0C}" type="parTrans" cxnId="{1DD5EFF8-EB75-429A-9425-061037019885}">
      <dgm:prSet/>
      <dgm:spPr/>
      <dgm:t>
        <a:bodyPr/>
        <a:lstStyle/>
        <a:p>
          <a:endParaRPr lang="en-US"/>
        </a:p>
      </dgm:t>
    </dgm:pt>
    <dgm:pt modelId="{BF96A224-B0B8-4926-8C87-DAD188041B84}" type="sibTrans" cxnId="{1DD5EFF8-EB75-429A-9425-061037019885}">
      <dgm:prSet/>
      <dgm:spPr/>
      <dgm:t>
        <a:bodyPr/>
        <a:lstStyle/>
        <a:p>
          <a:endParaRPr lang="en-US"/>
        </a:p>
      </dgm:t>
    </dgm:pt>
    <dgm:pt modelId="{AC20FD73-292B-4C4A-AE3F-1C8C46BEDDFD}">
      <dgm:prSet/>
      <dgm:spPr/>
      <dgm:t>
        <a:bodyPr/>
        <a:lstStyle/>
        <a:p>
          <a:r>
            <a:rPr lang="en-US" dirty="0" err="1"/>
            <a:t>No_Of_Investors</a:t>
          </a:r>
          <a:endParaRPr lang="en-US" dirty="0"/>
        </a:p>
      </dgm:t>
    </dgm:pt>
    <dgm:pt modelId="{5878838B-87E2-43D1-A2FF-6B5ED9132963}" type="parTrans" cxnId="{613EF983-3FB9-494B-B5BE-45085572856F}">
      <dgm:prSet/>
      <dgm:spPr/>
      <dgm:t>
        <a:bodyPr/>
        <a:lstStyle/>
        <a:p>
          <a:endParaRPr lang="en-US"/>
        </a:p>
      </dgm:t>
    </dgm:pt>
    <dgm:pt modelId="{7C0BA94D-7870-4C63-89D9-C1D5122CE89A}" type="sibTrans" cxnId="{613EF983-3FB9-494B-B5BE-45085572856F}">
      <dgm:prSet/>
      <dgm:spPr/>
      <dgm:t>
        <a:bodyPr/>
        <a:lstStyle/>
        <a:p>
          <a:endParaRPr lang="en-US"/>
        </a:p>
      </dgm:t>
    </dgm:pt>
    <dgm:pt modelId="{D5473C7B-03F8-44AD-A49A-82ACD9209450}">
      <dgm:prSet/>
      <dgm:spPr/>
      <dgm:t>
        <a:bodyPr/>
        <a:lstStyle/>
        <a:p>
          <a:r>
            <a:rPr lang="en-US" dirty="0" err="1"/>
            <a:t>MainCategory</a:t>
          </a:r>
          <a:r>
            <a:rPr lang="en-US" dirty="0"/>
            <a:t> (Top 10 market category)</a:t>
          </a:r>
        </a:p>
      </dgm:t>
    </dgm:pt>
    <dgm:pt modelId="{5FA54383-EA89-4601-97CA-186AB8D110AF}" type="parTrans" cxnId="{CA31D972-ABCE-46EA-954F-1DECA8019689}">
      <dgm:prSet/>
      <dgm:spPr/>
      <dgm:t>
        <a:bodyPr/>
        <a:lstStyle/>
        <a:p>
          <a:endParaRPr lang="en-US"/>
        </a:p>
      </dgm:t>
    </dgm:pt>
    <dgm:pt modelId="{E07020A8-E38F-4199-9719-21D2A3767C1E}" type="sibTrans" cxnId="{CA31D972-ABCE-46EA-954F-1DECA8019689}">
      <dgm:prSet/>
      <dgm:spPr/>
      <dgm:t>
        <a:bodyPr/>
        <a:lstStyle/>
        <a:p>
          <a:endParaRPr lang="en-US"/>
        </a:p>
      </dgm:t>
    </dgm:pt>
    <dgm:pt modelId="{BD6FE7D5-A07E-4B15-9919-DD394893244D}">
      <dgm:prSet/>
      <dgm:spPr/>
      <dgm:t>
        <a:bodyPr/>
        <a:lstStyle/>
        <a:p>
          <a:r>
            <a:rPr lang="en-US" dirty="0" err="1"/>
            <a:t>USA_Region</a:t>
          </a:r>
          <a:r>
            <a:rPr lang="en-US" dirty="0"/>
            <a:t> – (Based on state code)</a:t>
          </a:r>
        </a:p>
      </dgm:t>
    </dgm:pt>
    <dgm:pt modelId="{066E8141-22F5-4846-AA4A-DDEF7EA20E0F}" type="parTrans" cxnId="{3C2597D6-4263-4991-9051-3356999D8237}">
      <dgm:prSet/>
      <dgm:spPr/>
      <dgm:t>
        <a:bodyPr/>
        <a:lstStyle/>
        <a:p>
          <a:endParaRPr lang="en-US"/>
        </a:p>
      </dgm:t>
    </dgm:pt>
    <dgm:pt modelId="{0665066A-DA6F-41ED-87D4-C7D4DB58C2F9}" type="sibTrans" cxnId="{3C2597D6-4263-4991-9051-3356999D8237}">
      <dgm:prSet/>
      <dgm:spPr/>
      <dgm:t>
        <a:bodyPr/>
        <a:lstStyle/>
        <a:p>
          <a:endParaRPr lang="en-US"/>
        </a:p>
      </dgm:t>
    </dgm:pt>
    <dgm:pt modelId="{8CC169D3-C118-4821-92BF-7BAC4031E1A0}" type="pres">
      <dgm:prSet presAssocID="{23529900-BF3B-45A1-AA30-7E5BC93D0521}" presName="Name0" presStyleCnt="0">
        <dgm:presLayoutVars>
          <dgm:dir/>
          <dgm:animLvl val="lvl"/>
          <dgm:resizeHandles val="exact"/>
        </dgm:presLayoutVars>
      </dgm:prSet>
      <dgm:spPr/>
    </dgm:pt>
    <dgm:pt modelId="{41F1EE08-6531-4EE1-BC21-F391A4F02F63}" type="pres">
      <dgm:prSet presAssocID="{325B86DB-2752-4C45-89C1-7ED775B641CB}" presName="composite" presStyleCnt="0"/>
      <dgm:spPr/>
    </dgm:pt>
    <dgm:pt modelId="{2586CFCB-94AA-4F17-9A7F-ABA64DB89A8B}" type="pres">
      <dgm:prSet presAssocID="{325B86DB-2752-4C45-89C1-7ED775B641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76200D4-41A1-40DD-86D8-F27E07C8D733}" type="pres">
      <dgm:prSet presAssocID="{325B86DB-2752-4C45-89C1-7ED775B641CB}" presName="desTx" presStyleLbl="alignAccFollowNode1" presStyleIdx="0" presStyleCnt="2">
        <dgm:presLayoutVars>
          <dgm:bulletEnabled val="1"/>
        </dgm:presLayoutVars>
      </dgm:prSet>
      <dgm:spPr/>
    </dgm:pt>
    <dgm:pt modelId="{86A5330C-78E3-4CDE-8891-501151C34EDD}" type="pres">
      <dgm:prSet presAssocID="{D2FD7923-30CB-48E2-A4E4-A9B56FE08048}" presName="space" presStyleCnt="0"/>
      <dgm:spPr/>
    </dgm:pt>
    <dgm:pt modelId="{5C847A79-B1A1-4FB8-B431-DA5D9B606D51}" type="pres">
      <dgm:prSet presAssocID="{2DAEA422-1D2D-4B6B-A9E8-E64FC104501B}" presName="composite" presStyleCnt="0"/>
      <dgm:spPr/>
    </dgm:pt>
    <dgm:pt modelId="{42CB397D-A88A-43B9-9950-8B35D432E865}" type="pres">
      <dgm:prSet presAssocID="{2DAEA422-1D2D-4B6B-A9E8-E64FC104501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85CEA0E-4931-493B-86CE-FBD315531276}" type="pres">
      <dgm:prSet presAssocID="{2DAEA422-1D2D-4B6B-A9E8-E64FC10450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F966B05-2F13-4574-A344-CA7267AA1589}" srcId="{325B86DB-2752-4C45-89C1-7ED775B641CB}" destId="{DAA25FB2-2E03-4B47-A393-07BBDFED7BF1}" srcOrd="1" destOrd="0" parTransId="{C7697C74-AC64-45E7-A3C6-F9A01518B87E}" sibTransId="{9884AA75-1FF9-475C-B098-C2780E0E64A3}"/>
    <dgm:cxn modelId="{D48B5B0C-6947-4FF8-94E7-E7370E574C4C}" type="presOf" srcId="{325B86DB-2752-4C45-89C1-7ED775B641CB}" destId="{2586CFCB-94AA-4F17-9A7F-ABA64DB89A8B}" srcOrd="0" destOrd="0" presId="urn:microsoft.com/office/officeart/2005/8/layout/hList1"/>
    <dgm:cxn modelId="{1EFDA013-A403-49BF-AB8B-B8DA46A76E6F}" srcId="{325B86DB-2752-4C45-89C1-7ED775B641CB}" destId="{C721C3D5-FF8A-4844-B5CD-3392392049E6}" srcOrd="0" destOrd="0" parTransId="{F0375E81-B0C6-4380-93F1-746FB223B4FC}" sibTransId="{5403DD94-9999-4833-A57E-16E91444CC35}"/>
    <dgm:cxn modelId="{D2BCBA31-9212-46DA-992D-CA61FD2DEEDB}" type="presOf" srcId="{23529900-BF3B-45A1-AA30-7E5BC93D0521}" destId="{8CC169D3-C118-4821-92BF-7BAC4031E1A0}" srcOrd="0" destOrd="0" presId="urn:microsoft.com/office/officeart/2005/8/layout/hList1"/>
    <dgm:cxn modelId="{461CBC3F-D1B8-49F4-86C8-D3708BADCA6F}" type="presOf" srcId="{DE389178-0349-4293-B637-C9B15B1B04D9}" destId="{285CEA0E-4931-493B-86CE-FBD315531276}" srcOrd="0" destOrd="1" presId="urn:microsoft.com/office/officeart/2005/8/layout/hList1"/>
    <dgm:cxn modelId="{01AB9863-F618-472B-8AA1-DEC59DF067C3}" srcId="{23529900-BF3B-45A1-AA30-7E5BC93D0521}" destId="{325B86DB-2752-4C45-89C1-7ED775B641CB}" srcOrd="0" destOrd="0" parTransId="{588354CF-F5E6-4D77-BD46-D751DC8F524D}" sibTransId="{D2FD7923-30CB-48E2-A4E4-A9B56FE08048}"/>
    <dgm:cxn modelId="{77744C46-68C6-4AE0-8AE4-DB4E7D537E82}" type="presOf" srcId="{22E7F29C-6DA1-4E95-84AD-9E118C84F601}" destId="{285CEA0E-4931-493B-86CE-FBD315531276}" srcOrd="0" destOrd="0" presId="urn:microsoft.com/office/officeart/2005/8/layout/hList1"/>
    <dgm:cxn modelId="{D32F6F66-E6EF-498A-A1B5-788ADAC73DA8}" type="presOf" srcId="{9CCC048E-0700-4522-9345-4B5F33C1F5A0}" destId="{C76200D4-41A1-40DD-86D8-F27E07C8D733}" srcOrd="0" destOrd="3" presId="urn:microsoft.com/office/officeart/2005/8/layout/hList1"/>
    <dgm:cxn modelId="{99B7DE66-610F-4FD9-B59C-ADE14E6E214A}" srcId="{325B86DB-2752-4C45-89C1-7ED775B641CB}" destId="{F2442A98-7D9C-4517-8504-4689528A3A6F}" srcOrd="6" destOrd="0" parTransId="{C208EB9B-5372-4120-BE77-740FFFFDD0A7}" sibTransId="{E6F4999D-3E24-4036-8E05-8E56CD2F77F7}"/>
    <dgm:cxn modelId="{223ECB47-3F41-4855-9805-B81BA3EE2D31}" srcId="{325B86DB-2752-4C45-89C1-7ED775B641CB}" destId="{F5902830-0484-48FE-B66D-29AD8C4105DF}" srcOrd="8" destOrd="0" parTransId="{AC01CE8E-765D-4FF3-B9E2-9DC4CABD61E8}" sibTransId="{82E58710-A92C-42D3-BD04-E8F2FD09F43A}"/>
    <dgm:cxn modelId="{42653371-E7A5-4E41-BD1B-F4F20574224F}" type="presOf" srcId="{4F3901E4-5F5B-43D7-9FA3-DEB1F9F62A8B}" destId="{C76200D4-41A1-40DD-86D8-F27E07C8D733}" srcOrd="0" destOrd="9" presId="urn:microsoft.com/office/officeart/2005/8/layout/hList1"/>
    <dgm:cxn modelId="{D4459272-F70F-4C2D-A607-5EBC04311661}" type="presOf" srcId="{7CD15211-BEBB-4441-A260-65CC9AC30134}" destId="{C76200D4-41A1-40DD-86D8-F27E07C8D733}" srcOrd="0" destOrd="5" presId="urn:microsoft.com/office/officeart/2005/8/layout/hList1"/>
    <dgm:cxn modelId="{CA31D972-ABCE-46EA-954F-1DECA8019689}" srcId="{325B86DB-2752-4C45-89C1-7ED775B641CB}" destId="{D5473C7B-03F8-44AD-A49A-82ACD9209450}" srcOrd="11" destOrd="0" parTransId="{5FA54383-EA89-4601-97CA-186AB8D110AF}" sibTransId="{E07020A8-E38F-4199-9719-21D2A3767C1E}"/>
    <dgm:cxn modelId="{613EF983-3FB9-494B-B5BE-45085572856F}" srcId="{325B86DB-2752-4C45-89C1-7ED775B641CB}" destId="{AC20FD73-292B-4C4A-AE3F-1C8C46BEDDFD}" srcOrd="10" destOrd="0" parTransId="{5878838B-87E2-43D1-A2FF-6B5ED9132963}" sibTransId="{7C0BA94D-7870-4C63-89D9-C1D5122CE89A}"/>
    <dgm:cxn modelId="{D41AD59A-5A9F-4BEF-B293-381F1B222AD9}" srcId="{2DAEA422-1D2D-4B6B-A9E8-E64FC104501B}" destId="{DE389178-0349-4293-B637-C9B15B1B04D9}" srcOrd="1" destOrd="0" parTransId="{6E836344-6924-4DC4-B0D9-F8A9CA5C2584}" sibTransId="{F9C3E926-9DE5-412B-AE5E-B6339F854895}"/>
    <dgm:cxn modelId="{06A0A79F-E632-4165-88B6-7E810B922801}" type="presOf" srcId="{AC20FD73-292B-4C4A-AE3F-1C8C46BEDDFD}" destId="{C76200D4-41A1-40DD-86D8-F27E07C8D733}" srcOrd="0" destOrd="10" presId="urn:microsoft.com/office/officeart/2005/8/layout/hList1"/>
    <dgm:cxn modelId="{25243BAE-7F86-40EA-AEDF-A7240522E3EF}" type="presOf" srcId="{C36E934E-9BEA-4D15-B368-D98D749D288E}" destId="{C76200D4-41A1-40DD-86D8-F27E07C8D733}" srcOrd="0" destOrd="4" presId="urn:microsoft.com/office/officeart/2005/8/layout/hList1"/>
    <dgm:cxn modelId="{CE4227AF-5A4B-4608-B281-7A26C655064E}" type="presOf" srcId="{F2442A98-7D9C-4517-8504-4689528A3A6F}" destId="{C76200D4-41A1-40DD-86D8-F27E07C8D733}" srcOrd="0" destOrd="6" presId="urn:microsoft.com/office/officeart/2005/8/layout/hList1"/>
    <dgm:cxn modelId="{6F593AB2-D90E-4F2F-9E90-CF96013BB5B3}" type="presOf" srcId="{F5902830-0484-48FE-B66D-29AD8C4105DF}" destId="{C76200D4-41A1-40DD-86D8-F27E07C8D733}" srcOrd="0" destOrd="8" presId="urn:microsoft.com/office/officeart/2005/8/layout/hList1"/>
    <dgm:cxn modelId="{717ED6C0-C2A2-4AAE-9C0D-74D07191C30F}" srcId="{325B86DB-2752-4C45-89C1-7ED775B641CB}" destId="{9CCC048E-0700-4522-9345-4B5F33C1F5A0}" srcOrd="3" destOrd="0" parTransId="{9795EB1C-B76B-4AA8-9D23-52FCDDF28331}" sibTransId="{FB70C15B-9AA0-429C-B428-E943F0DB2ED2}"/>
    <dgm:cxn modelId="{0D7CDBC2-C757-45A2-ABF9-7A64F5FE1038}" type="presOf" srcId="{2DAEA422-1D2D-4B6B-A9E8-E64FC104501B}" destId="{42CB397D-A88A-43B9-9950-8B35D432E865}" srcOrd="0" destOrd="0" presId="urn:microsoft.com/office/officeart/2005/8/layout/hList1"/>
    <dgm:cxn modelId="{342791C3-7E4A-4B67-83C9-84D794D42AFD}" type="presOf" srcId="{D5473C7B-03F8-44AD-A49A-82ACD9209450}" destId="{C76200D4-41A1-40DD-86D8-F27E07C8D733}" srcOrd="0" destOrd="11" presId="urn:microsoft.com/office/officeart/2005/8/layout/hList1"/>
    <dgm:cxn modelId="{86B000C4-DE21-4722-BF97-C516A51F0134}" srcId="{23529900-BF3B-45A1-AA30-7E5BC93D0521}" destId="{2DAEA422-1D2D-4B6B-A9E8-E64FC104501B}" srcOrd="1" destOrd="0" parTransId="{BA86F6FC-6BF2-453C-8FDD-F7958D88FDC1}" sibTransId="{B0834233-32F1-494E-8274-DE49DCBF8703}"/>
    <dgm:cxn modelId="{8A26DAC4-B53B-4852-826C-55B83A71C3B4}" srcId="{325B86DB-2752-4C45-89C1-7ED775B641CB}" destId="{C36E934E-9BEA-4D15-B368-D98D749D288E}" srcOrd="4" destOrd="0" parTransId="{488E0177-A53A-4DFF-AE9F-38DB778FB91F}" sibTransId="{9CCCED5F-AF91-4D23-B6ED-B02580DE2FF7}"/>
    <dgm:cxn modelId="{3C2597D6-4263-4991-9051-3356999D8237}" srcId="{325B86DB-2752-4C45-89C1-7ED775B641CB}" destId="{BD6FE7D5-A07E-4B15-9919-DD394893244D}" srcOrd="12" destOrd="0" parTransId="{066E8141-22F5-4846-AA4A-DDEF7EA20E0F}" sibTransId="{0665066A-DA6F-41ED-87D4-C7D4DB58C2F9}"/>
    <dgm:cxn modelId="{6B5FBFDB-621A-453A-BBA9-7AAB28F27355}" type="presOf" srcId="{C721C3D5-FF8A-4844-B5CD-3392392049E6}" destId="{C76200D4-41A1-40DD-86D8-F27E07C8D733}" srcOrd="0" destOrd="0" presId="urn:microsoft.com/office/officeart/2005/8/layout/hList1"/>
    <dgm:cxn modelId="{229ED7DB-0B9E-4AE8-8145-4E1F23AB950C}" srcId="{325B86DB-2752-4C45-89C1-7ED775B641CB}" destId="{BF331CF6-FCB1-4B4D-B75E-7A9FA8CE790C}" srcOrd="7" destOrd="0" parTransId="{F88E7645-8806-4C2F-814E-8DB8AF405C8E}" sibTransId="{DD4480D6-5FED-4C8A-9BC6-96B68E71D9E0}"/>
    <dgm:cxn modelId="{4AE0B4DD-B170-4184-99D3-7EECE1843BC5}" type="presOf" srcId="{455B49BC-A167-44D8-B2C2-1D45ADAE2447}" destId="{C76200D4-41A1-40DD-86D8-F27E07C8D733}" srcOrd="0" destOrd="2" presId="urn:microsoft.com/office/officeart/2005/8/layout/hList1"/>
    <dgm:cxn modelId="{084EB4ED-86B3-45AC-927C-8E926CB27886}" type="presOf" srcId="{BD6FE7D5-A07E-4B15-9919-DD394893244D}" destId="{C76200D4-41A1-40DD-86D8-F27E07C8D733}" srcOrd="0" destOrd="12" presId="urn:microsoft.com/office/officeart/2005/8/layout/hList1"/>
    <dgm:cxn modelId="{4B45C0F2-08CC-482C-A9C5-2D8411119D1B}" type="presOf" srcId="{DAA25FB2-2E03-4B47-A393-07BBDFED7BF1}" destId="{C76200D4-41A1-40DD-86D8-F27E07C8D733}" srcOrd="0" destOrd="1" presId="urn:microsoft.com/office/officeart/2005/8/layout/hList1"/>
    <dgm:cxn modelId="{272E92F3-CB70-4AE7-90D2-F04E2507CADD}" srcId="{325B86DB-2752-4C45-89C1-7ED775B641CB}" destId="{455B49BC-A167-44D8-B2C2-1D45ADAE2447}" srcOrd="2" destOrd="0" parTransId="{5BC62178-D3CB-4332-AAA5-40CA2546E183}" sibTransId="{14E91835-52C5-4B6A-AACD-C6A670CB293F}"/>
    <dgm:cxn modelId="{8BF7DDF4-D33C-488C-BB42-EAE644AB7CE6}" srcId="{2DAEA422-1D2D-4B6B-A9E8-E64FC104501B}" destId="{22E7F29C-6DA1-4E95-84AD-9E118C84F601}" srcOrd="0" destOrd="0" parTransId="{8B327EA1-6B17-4B9C-8CCF-2BBA391D3600}" sibTransId="{EF52927E-CFFA-4392-9DB5-BF4767425E19}"/>
    <dgm:cxn modelId="{1DD5EFF8-EB75-429A-9425-061037019885}" srcId="{325B86DB-2752-4C45-89C1-7ED775B641CB}" destId="{4F3901E4-5F5B-43D7-9FA3-DEB1F9F62A8B}" srcOrd="9" destOrd="0" parTransId="{78DDF037-DBE5-4C79-A1A8-B67C90574A0C}" sibTransId="{BF96A224-B0B8-4926-8C87-DAD188041B84}"/>
    <dgm:cxn modelId="{F0A6DFF9-F7A8-4977-BCE8-1F31525E7134}" type="presOf" srcId="{BF331CF6-FCB1-4B4D-B75E-7A9FA8CE790C}" destId="{C76200D4-41A1-40DD-86D8-F27E07C8D733}" srcOrd="0" destOrd="7" presId="urn:microsoft.com/office/officeart/2005/8/layout/hList1"/>
    <dgm:cxn modelId="{6D6AE6F9-92A1-4C23-BDAC-0A3AA2181E5B}" srcId="{325B86DB-2752-4C45-89C1-7ED775B641CB}" destId="{7CD15211-BEBB-4441-A260-65CC9AC30134}" srcOrd="5" destOrd="0" parTransId="{9412C002-22B4-4A15-80EB-462ACC2EB76A}" sibTransId="{D4EFD479-F884-49AD-BCAE-0C66D97BF978}"/>
    <dgm:cxn modelId="{9B8B630A-0471-4193-AA69-C03D35D85DA6}" type="presParOf" srcId="{8CC169D3-C118-4821-92BF-7BAC4031E1A0}" destId="{41F1EE08-6531-4EE1-BC21-F391A4F02F63}" srcOrd="0" destOrd="0" presId="urn:microsoft.com/office/officeart/2005/8/layout/hList1"/>
    <dgm:cxn modelId="{E3E89886-3612-4297-8F42-806A260AC86B}" type="presParOf" srcId="{41F1EE08-6531-4EE1-BC21-F391A4F02F63}" destId="{2586CFCB-94AA-4F17-9A7F-ABA64DB89A8B}" srcOrd="0" destOrd="0" presId="urn:microsoft.com/office/officeart/2005/8/layout/hList1"/>
    <dgm:cxn modelId="{53380A7A-43BE-48EE-8FC0-3C7CE0299573}" type="presParOf" srcId="{41F1EE08-6531-4EE1-BC21-F391A4F02F63}" destId="{C76200D4-41A1-40DD-86D8-F27E07C8D733}" srcOrd="1" destOrd="0" presId="urn:microsoft.com/office/officeart/2005/8/layout/hList1"/>
    <dgm:cxn modelId="{53F14D4A-9011-4E8F-BAB9-DCC4809BC425}" type="presParOf" srcId="{8CC169D3-C118-4821-92BF-7BAC4031E1A0}" destId="{86A5330C-78E3-4CDE-8891-501151C34EDD}" srcOrd="1" destOrd="0" presId="urn:microsoft.com/office/officeart/2005/8/layout/hList1"/>
    <dgm:cxn modelId="{A73FCEAC-666A-408E-A0F1-1D68451B0FA6}" type="presParOf" srcId="{8CC169D3-C118-4821-92BF-7BAC4031E1A0}" destId="{5C847A79-B1A1-4FB8-B431-DA5D9B606D51}" srcOrd="2" destOrd="0" presId="urn:microsoft.com/office/officeart/2005/8/layout/hList1"/>
    <dgm:cxn modelId="{0F6FC3F4-72F4-4C24-A681-442E044D8047}" type="presParOf" srcId="{5C847A79-B1A1-4FB8-B431-DA5D9B606D51}" destId="{42CB397D-A88A-43B9-9950-8B35D432E865}" srcOrd="0" destOrd="0" presId="urn:microsoft.com/office/officeart/2005/8/layout/hList1"/>
    <dgm:cxn modelId="{3D6CFB73-B2CF-4F31-8613-C284F75C9A4F}" type="presParOf" srcId="{5C847A79-B1A1-4FB8-B431-DA5D9B606D51}" destId="{285CEA0E-4931-493B-86CE-FBD3155312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54198D4-3899-4397-B650-32F38C82B30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7C56D-19B3-425D-9962-44912B1A35F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Web Scrape Startups </a:t>
          </a:r>
          <a:endParaRPr lang="en-US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C7D59DFA-7259-42BA-91D2-309FAF10D5DD}" type="parTrans" cxnId="{B46D7165-C208-49CE-88AA-1FF45DA1C251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2D447BB4-3A65-47EA-88DE-37ED2295B523}" type="sibTrans" cxnId="{B46D7165-C208-49CE-88AA-1FF45DA1C251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A1A283A7-D186-4BB8-949A-206F1E9311B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Startup list</a:t>
          </a:r>
          <a:endParaRPr lang="en-US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9FC0B26A-08CA-4513-9EDC-548B0408952E}" type="parTrans" cxnId="{76CC724B-8877-4730-8B66-E97384A4909B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B2BE2164-B99E-44F8-8D0D-F4920A8001F9}" type="sibTrans" cxnId="{76CC724B-8877-4730-8B66-E97384A4909B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2CDCD961-D968-4432-AA50-DDC46BC4B5F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Scrape Twitter details</a:t>
          </a:r>
          <a:endParaRPr lang="en-US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C2746F60-A47C-4981-964C-37B983A33861}" type="parTrans" cxnId="{0E2360B3-C95E-4F0D-A13B-5CCE1B383CB9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1B397F2A-3364-41EB-B637-DFDF6F9DCE8F}" type="sibTrans" cxnId="{0E2360B3-C95E-4F0D-A13B-5CCE1B383CB9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F6E58F9F-0A6F-45BA-8D87-DFE3005A31B9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Final Integrated Dataset</a:t>
          </a:r>
        </a:p>
      </dgm:t>
    </dgm:pt>
    <dgm:pt modelId="{198DABCF-BF55-46A5-935D-93C4B96DF13F}" type="sibTrans" cxnId="{B014E2A4-D9D6-49F0-A333-350B9F53402E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B281F0C4-2BB1-4A00-9626-4377889D8EE7}" type="parTrans" cxnId="{B014E2A4-D9D6-49F0-A333-350B9F53402E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12AAEEAC-21FB-4E34-8B01-729E0F1E503A}" type="pres">
      <dgm:prSet presAssocID="{354198D4-3899-4397-B650-32F38C82B30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0556D75-2D9D-43D2-BA46-A7683756399D}" type="pres">
      <dgm:prSet presAssocID="{F6E58F9F-0A6F-45BA-8D87-DFE3005A31B9}" presName="Accent4" presStyleCnt="0"/>
      <dgm:spPr/>
    </dgm:pt>
    <dgm:pt modelId="{4956F70E-D7E9-402C-976D-165D48BE2E6A}" type="pres">
      <dgm:prSet presAssocID="{F6E58F9F-0A6F-45BA-8D87-DFE3005A31B9}" presName="Accent" presStyleLbl="node1" presStyleIdx="0" presStyleCnt="4"/>
      <dgm:spPr/>
    </dgm:pt>
    <dgm:pt modelId="{89B52A22-63BD-4AAB-9C6B-6051ADADFA68}" type="pres">
      <dgm:prSet presAssocID="{F6E58F9F-0A6F-45BA-8D87-DFE3005A31B9}" presName="ParentBackground4" presStyleCnt="0"/>
      <dgm:spPr/>
    </dgm:pt>
    <dgm:pt modelId="{90C6F935-5668-43E7-9BDA-95A490A88D95}" type="pres">
      <dgm:prSet presAssocID="{F6E58F9F-0A6F-45BA-8D87-DFE3005A31B9}" presName="ParentBackground" presStyleLbl="fgAcc1" presStyleIdx="0" presStyleCnt="4"/>
      <dgm:spPr/>
    </dgm:pt>
    <dgm:pt modelId="{68A1648A-4B25-4F05-B74E-279DE5F60514}" type="pres">
      <dgm:prSet presAssocID="{F6E58F9F-0A6F-45BA-8D87-DFE3005A31B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91F1F4E-8A75-458D-813E-943D72CF2B0A}" type="pres">
      <dgm:prSet presAssocID="{2CDCD961-D968-4432-AA50-DDC46BC4B5F4}" presName="Accent3" presStyleCnt="0"/>
      <dgm:spPr/>
    </dgm:pt>
    <dgm:pt modelId="{A42EEB50-742D-4DDE-ABB9-CC382E1A7A7C}" type="pres">
      <dgm:prSet presAssocID="{2CDCD961-D968-4432-AA50-DDC46BC4B5F4}" presName="Accent" presStyleLbl="node1" presStyleIdx="1" presStyleCnt="4"/>
      <dgm:spPr/>
    </dgm:pt>
    <dgm:pt modelId="{408A17D8-0CDC-4A24-98A5-FC8A4C6F9CD5}" type="pres">
      <dgm:prSet presAssocID="{2CDCD961-D968-4432-AA50-DDC46BC4B5F4}" presName="ParentBackground3" presStyleCnt="0"/>
      <dgm:spPr/>
    </dgm:pt>
    <dgm:pt modelId="{8576D5F9-0582-4E05-B80C-75C0723F6C7C}" type="pres">
      <dgm:prSet presAssocID="{2CDCD961-D968-4432-AA50-DDC46BC4B5F4}" presName="ParentBackground" presStyleLbl="fgAcc1" presStyleIdx="1" presStyleCnt="4"/>
      <dgm:spPr/>
    </dgm:pt>
    <dgm:pt modelId="{6ED2595A-9382-4E4B-9B11-2AEA0B9165A2}" type="pres">
      <dgm:prSet presAssocID="{2CDCD961-D968-4432-AA50-DDC46BC4B5F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C255B81-0D46-496A-B263-4AD592EA4FA6}" type="pres">
      <dgm:prSet presAssocID="{A1A283A7-D186-4BB8-949A-206F1E9311BD}" presName="Accent2" presStyleCnt="0"/>
      <dgm:spPr/>
    </dgm:pt>
    <dgm:pt modelId="{E74348DB-9889-4951-AFE6-240A1FDBE243}" type="pres">
      <dgm:prSet presAssocID="{A1A283A7-D186-4BB8-949A-206F1E9311BD}" presName="Accent" presStyleLbl="node1" presStyleIdx="2" presStyleCnt="4"/>
      <dgm:spPr/>
    </dgm:pt>
    <dgm:pt modelId="{2457ED0C-CD96-4C1E-8F9A-6B3A570C5C54}" type="pres">
      <dgm:prSet presAssocID="{A1A283A7-D186-4BB8-949A-206F1E9311BD}" presName="ParentBackground2" presStyleCnt="0"/>
      <dgm:spPr/>
    </dgm:pt>
    <dgm:pt modelId="{30BE802C-4D9F-4B3E-A51A-C38F4520114B}" type="pres">
      <dgm:prSet presAssocID="{A1A283A7-D186-4BB8-949A-206F1E9311BD}" presName="ParentBackground" presStyleLbl="fgAcc1" presStyleIdx="2" presStyleCnt="4"/>
      <dgm:spPr/>
    </dgm:pt>
    <dgm:pt modelId="{AAF2E63D-3C70-472E-9B79-CBF232BBA41C}" type="pres">
      <dgm:prSet presAssocID="{A1A283A7-D186-4BB8-949A-206F1E9311B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767B133-E0A3-4226-93B7-BE6CF0EDEFB6}" type="pres">
      <dgm:prSet presAssocID="{6907C56D-19B3-425D-9962-44912B1A35FC}" presName="Accent1" presStyleCnt="0"/>
      <dgm:spPr/>
    </dgm:pt>
    <dgm:pt modelId="{C60B392B-2879-4AD9-9C47-C19B37AE94B1}" type="pres">
      <dgm:prSet presAssocID="{6907C56D-19B3-425D-9962-44912B1A35FC}" presName="Accent" presStyleLbl="node1" presStyleIdx="3" presStyleCnt="4"/>
      <dgm:spPr/>
    </dgm:pt>
    <dgm:pt modelId="{0581A640-5E71-41BF-8967-A49630AED152}" type="pres">
      <dgm:prSet presAssocID="{6907C56D-19B3-425D-9962-44912B1A35FC}" presName="ParentBackground1" presStyleCnt="0"/>
      <dgm:spPr/>
    </dgm:pt>
    <dgm:pt modelId="{17911DA7-714A-4827-8907-531FE6402033}" type="pres">
      <dgm:prSet presAssocID="{6907C56D-19B3-425D-9962-44912B1A35FC}" presName="ParentBackground" presStyleLbl="fgAcc1" presStyleIdx="3" presStyleCnt="4"/>
      <dgm:spPr/>
    </dgm:pt>
    <dgm:pt modelId="{A1201D31-332B-48E5-B127-651B045E4962}" type="pres">
      <dgm:prSet presAssocID="{6907C56D-19B3-425D-9962-44912B1A35F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6AD6306-A21E-49EA-B5AC-0A158204E296}" type="presOf" srcId="{F6E58F9F-0A6F-45BA-8D87-DFE3005A31B9}" destId="{90C6F935-5668-43E7-9BDA-95A490A88D95}" srcOrd="0" destOrd="0" presId="urn:microsoft.com/office/officeart/2011/layout/CircleProcess"/>
    <dgm:cxn modelId="{B46D7165-C208-49CE-88AA-1FF45DA1C251}" srcId="{354198D4-3899-4397-B650-32F38C82B30B}" destId="{6907C56D-19B3-425D-9962-44912B1A35FC}" srcOrd="0" destOrd="0" parTransId="{C7D59DFA-7259-42BA-91D2-309FAF10D5DD}" sibTransId="{2D447BB4-3A65-47EA-88DE-37ED2295B523}"/>
    <dgm:cxn modelId="{81755069-5F18-4E7F-A3A5-62D7409D0546}" type="presOf" srcId="{2CDCD961-D968-4432-AA50-DDC46BC4B5F4}" destId="{8576D5F9-0582-4E05-B80C-75C0723F6C7C}" srcOrd="0" destOrd="0" presId="urn:microsoft.com/office/officeart/2011/layout/CircleProcess"/>
    <dgm:cxn modelId="{411C326B-2328-418E-9FB1-38E2481D55FD}" type="presOf" srcId="{A1A283A7-D186-4BB8-949A-206F1E9311BD}" destId="{30BE802C-4D9F-4B3E-A51A-C38F4520114B}" srcOrd="0" destOrd="0" presId="urn:microsoft.com/office/officeart/2011/layout/CircleProcess"/>
    <dgm:cxn modelId="{76CC724B-8877-4730-8B66-E97384A4909B}" srcId="{354198D4-3899-4397-B650-32F38C82B30B}" destId="{A1A283A7-D186-4BB8-949A-206F1E9311BD}" srcOrd="1" destOrd="0" parTransId="{9FC0B26A-08CA-4513-9EDC-548B0408952E}" sibTransId="{B2BE2164-B99E-44F8-8D0D-F4920A8001F9}"/>
    <dgm:cxn modelId="{B0B81A4C-D1AA-44CC-AED9-4B0FF5498CC3}" type="presOf" srcId="{F6E58F9F-0A6F-45BA-8D87-DFE3005A31B9}" destId="{68A1648A-4B25-4F05-B74E-279DE5F60514}" srcOrd="1" destOrd="0" presId="urn:microsoft.com/office/officeart/2011/layout/CircleProcess"/>
    <dgm:cxn modelId="{433F6474-B640-4EE5-AA62-C965E285CB88}" type="presOf" srcId="{6907C56D-19B3-425D-9962-44912B1A35FC}" destId="{A1201D31-332B-48E5-B127-651B045E4962}" srcOrd="1" destOrd="0" presId="urn:microsoft.com/office/officeart/2011/layout/CircleProcess"/>
    <dgm:cxn modelId="{11F5948E-A798-4952-92C6-9263C60E1BD3}" type="presOf" srcId="{354198D4-3899-4397-B650-32F38C82B30B}" destId="{12AAEEAC-21FB-4E34-8B01-729E0F1E503A}" srcOrd="0" destOrd="0" presId="urn:microsoft.com/office/officeart/2011/layout/CircleProcess"/>
    <dgm:cxn modelId="{458677A2-682F-42A4-ABC1-A26894FCDE9D}" type="presOf" srcId="{A1A283A7-D186-4BB8-949A-206F1E9311BD}" destId="{AAF2E63D-3C70-472E-9B79-CBF232BBA41C}" srcOrd="1" destOrd="0" presId="urn:microsoft.com/office/officeart/2011/layout/CircleProcess"/>
    <dgm:cxn modelId="{B014E2A4-D9D6-49F0-A333-350B9F53402E}" srcId="{354198D4-3899-4397-B650-32F38C82B30B}" destId="{F6E58F9F-0A6F-45BA-8D87-DFE3005A31B9}" srcOrd="3" destOrd="0" parTransId="{B281F0C4-2BB1-4A00-9626-4377889D8EE7}" sibTransId="{198DABCF-BF55-46A5-935D-93C4B96DF13F}"/>
    <dgm:cxn modelId="{0E2360B3-C95E-4F0D-A13B-5CCE1B383CB9}" srcId="{354198D4-3899-4397-B650-32F38C82B30B}" destId="{2CDCD961-D968-4432-AA50-DDC46BC4B5F4}" srcOrd="2" destOrd="0" parTransId="{C2746F60-A47C-4981-964C-37B983A33861}" sibTransId="{1B397F2A-3364-41EB-B637-DFDF6F9DCE8F}"/>
    <dgm:cxn modelId="{51472CBD-7384-4090-A7C1-9B2FC9F1C513}" type="presOf" srcId="{6907C56D-19B3-425D-9962-44912B1A35FC}" destId="{17911DA7-714A-4827-8907-531FE6402033}" srcOrd="0" destOrd="0" presId="urn:microsoft.com/office/officeart/2011/layout/CircleProcess"/>
    <dgm:cxn modelId="{E3C76CE4-F6F5-461C-884D-1B53E5695481}" type="presOf" srcId="{2CDCD961-D968-4432-AA50-DDC46BC4B5F4}" destId="{6ED2595A-9382-4E4B-9B11-2AEA0B9165A2}" srcOrd="1" destOrd="0" presId="urn:microsoft.com/office/officeart/2011/layout/CircleProcess"/>
    <dgm:cxn modelId="{71768C80-4BC5-4675-9D63-26A6FE3F6210}" type="presParOf" srcId="{12AAEEAC-21FB-4E34-8B01-729E0F1E503A}" destId="{20556D75-2D9D-43D2-BA46-A7683756399D}" srcOrd="0" destOrd="0" presId="urn:microsoft.com/office/officeart/2011/layout/CircleProcess"/>
    <dgm:cxn modelId="{40A955CB-2186-4CD5-9BDA-A6DD96E35C65}" type="presParOf" srcId="{20556D75-2D9D-43D2-BA46-A7683756399D}" destId="{4956F70E-D7E9-402C-976D-165D48BE2E6A}" srcOrd="0" destOrd="0" presId="urn:microsoft.com/office/officeart/2011/layout/CircleProcess"/>
    <dgm:cxn modelId="{34F84AAB-2CC5-4E47-ABB4-2803CB433BC2}" type="presParOf" srcId="{12AAEEAC-21FB-4E34-8B01-729E0F1E503A}" destId="{89B52A22-63BD-4AAB-9C6B-6051ADADFA68}" srcOrd="1" destOrd="0" presId="urn:microsoft.com/office/officeart/2011/layout/CircleProcess"/>
    <dgm:cxn modelId="{23B5DC92-ED41-4FB1-8C1C-DA552B9F0C69}" type="presParOf" srcId="{89B52A22-63BD-4AAB-9C6B-6051ADADFA68}" destId="{90C6F935-5668-43E7-9BDA-95A490A88D95}" srcOrd="0" destOrd="0" presId="urn:microsoft.com/office/officeart/2011/layout/CircleProcess"/>
    <dgm:cxn modelId="{AED44053-6FC5-4004-9057-62D7537199D1}" type="presParOf" srcId="{12AAEEAC-21FB-4E34-8B01-729E0F1E503A}" destId="{68A1648A-4B25-4F05-B74E-279DE5F60514}" srcOrd="2" destOrd="0" presId="urn:microsoft.com/office/officeart/2011/layout/CircleProcess"/>
    <dgm:cxn modelId="{32DDC966-3BE8-4E1C-8E86-3451585C5D63}" type="presParOf" srcId="{12AAEEAC-21FB-4E34-8B01-729E0F1E503A}" destId="{091F1F4E-8A75-458D-813E-943D72CF2B0A}" srcOrd="3" destOrd="0" presId="urn:microsoft.com/office/officeart/2011/layout/CircleProcess"/>
    <dgm:cxn modelId="{F0421225-5794-4668-BFA9-EF31D5022FFA}" type="presParOf" srcId="{091F1F4E-8A75-458D-813E-943D72CF2B0A}" destId="{A42EEB50-742D-4DDE-ABB9-CC382E1A7A7C}" srcOrd="0" destOrd="0" presId="urn:microsoft.com/office/officeart/2011/layout/CircleProcess"/>
    <dgm:cxn modelId="{744C4611-2FAA-48CB-91DB-2FC1DA74DBE5}" type="presParOf" srcId="{12AAEEAC-21FB-4E34-8B01-729E0F1E503A}" destId="{408A17D8-0CDC-4A24-98A5-FC8A4C6F9CD5}" srcOrd="4" destOrd="0" presId="urn:microsoft.com/office/officeart/2011/layout/CircleProcess"/>
    <dgm:cxn modelId="{CEC8C963-7415-439D-A1BF-204FB01DB3ED}" type="presParOf" srcId="{408A17D8-0CDC-4A24-98A5-FC8A4C6F9CD5}" destId="{8576D5F9-0582-4E05-B80C-75C0723F6C7C}" srcOrd="0" destOrd="0" presId="urn:microsoft.com/office/officeart/2011/layout/CircleProcess"/>
    <dgm:cxn modelId="{C2AA03F4-586A-4C33-BFC7-CA9B8EDEF166}" type="presParOf" srcId="{12AAEEAC-21FB-4E34-8B01-729E0F1E503A}" destId="{6ED2595A-9382-4E4B-9B11-2AEA0B9165A2}" srcOrd="5" destOrd="0" presId="urn:microsoft.com/office/officeart/2011/layout/CircleProcess"/>
    <dgm:cxn modelId="{D2DE1183-DF8A-4701-B103-EC3E0485086A}" type="presParOf" srcId="{12AAEEAC-21FB-4E34-8B01-729E0F1E503A}" destId="{EC255B81-0D46-496A-B263-4AD592EA4FA6}" srcOrd="6" destOrd="0" presId="urn:microsoft.com/office/officeart/2011/layout/CircleProcess"/>
    <dgm:cxn modelId="{BB8A2663-5893-405B-A3F3-424819BE85A4}" type="presParOf" srcId="{EC255B81-0D46-496A-B263-4AD592EA4FA6}" destId="{E74348DB-9889-4951-AFE6-240A1FDBE243}" srcOrd="0" destOrd="0" presId="urn:microsoft.com/office/officeart/2011/layout/CircleProcess"/>
    <dgm:cxn modelId="{8C60A748-C02D-497E-BA8D-DDEEA37E7EB1}" type="presParOf" srcId="{12AAEEAC-21FB-4E34-8B01-729E0F1E503A}" destId="{2457ED0C-CD96-4C1E-8F9A-6B3A570C5C54}" srcOrd="7" destOrd="0" presId="urn:microsoft.com/office/officeart/2011/layout/CircleProcess"/>
    <dgm:cxn modelId="{57FACAA1-EB26-4B05-815D-5C19D7DA2811}" type="presParOf" srcId="{2457ED0C-CD96-4C1E-8F9A-6B3A570C5C54}" destId="{30BE802C-4D9F-4B3E-A51A-C38F4520114B}" srcOrd="0" destOrd="0" presId="urn:microsoft.com/office/officeart/2011/layout/CircleProcess"/>
    <dgm:cxn modelId="{AFFB025D-C600-4C7E-888E-72DCAC70DD9B}" type="presParOf" srcId="{12AAEEAC-21FB-4E34-8B01-729E0F1E503A}" destId="{AAF2E63D-3C70-472E-9B79-CBF232BBA41C}" srcOrd="8" destOrd="0" presId="urn:microsoft.com/office/officeart/2011/layout/CircleProcess"/>
    <dgm:cxn modelId="{1DBE96E7-ED90-48C2-A84D-4716F8ACB7C2}" type="presParOf" srcId="{12AAEEAC-21FB-4E34-8B01-729E0F1E503A}" destId="{6767B133-E0A3-4226-93B7-BE6CF0EDEFB6}" srcOrd="9" destOrd="0" presId="urn:microsoft.com/office/officeart/2011/layout/CircleProcess"/>
    <dgm:cxn modelId="{77E8E0E1-F283-4D43-BE9A-97C8F148EA49}" type="presParOf" srcId="{6767B133-E0A3-4226-93B7-BE6CF0EDEFB6}" destId="{C60B392B-2879-4AD9-9C47-C19B37AE94B1}" srcOrd="0" destOrd="0" presId="urn:microsoft.com/office/officeart/2011/layout/CircleProcess"/>
    <dgm:cxn modelId="{4AFC2074-0CB5-4322-B913-2B22A9A464E7}" type="presParOf" srcId="{12AAEEAC-21FB-4E34-8B01-729E0F1E503A}" destId="{0581A640-5E71-41BF-8967-A49630AED152}" srcOrd="10" destOrd="0" presId="urn:microsoft.com/office/officeart/2011/layout/CircleProcess"/>
    <dgm:cxn modelId="{B844FD12-DE1A-4657-B2AF-E07D6715A43B}" type="presParOf" srcId="{0581A640-5E71-41BF-8967-A49630AED152}" destId="{17911DA7-714A-4827-8907-531FE6402033}" srcOrd="0" destOrd="0" presId="urn:microsoft.com/office/officeart/2011/layout/CircleProcess"/>
    <dgm:cxn modelId="{02604CCF-10B0-4E70-9D6D-804E9256BF22}" type="presParOf" srcId="{12AAEEAC-21FB-4E34-8B01-729E0F1E503A}" destId="{A1201D31-332B-48E5-B127-651B045E4962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3529900-BF3B-45A1-AA30-7E5BC93D05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5B86DB-2752-4C45-89C1-7ED775B641CB}">
      <dgm:prSet phldrT="[Text]" custT="1"/>
      <dgm:spPr/>
      <dgm:t>
        <a:bodyPr/>
        <a:lstStyle/>
        <a:p>
          <a:r>
            <a:rPr lang="en-US" sz="3600" dirty="0">
              <a:latin typeface="Bahnschrift" panose="020B0502040204020203" pitchFamily="34" charset="0"/>
            </a:rPr>
            <a:t>Features</a:t>
          </a:r>
        </a:p>
      </dgm:t>
    </dgm:pt>
    <dgm:pt modelId="{588354CF-F5E6-4D77-BD46-D751DC8F524D}" type="parTrans" cxnId="{01AB9863-F618-472B-8AA1-DEC59DF067C3}">
      <dgm:prSet/>
      <dgm:spPr/>
      <dgm:t>
        <a:bodyPr/>
        <a:lstStyle/>
        <a:p>
          <a:endParaRPr lang="en-US"/>
        </a:p>
      </dgm:t>
    </dgm:pt>
    <dgm:pt modelId="{D2FD7923-30CB-48E2-A4E4-A9B56FE08048}" type="sibTrans" cxnId="{01AB9863-F618-472B-8AA1-DEC59DF067C3}">
      <dgm:prSet/>
      <dgm:spPr/>
      <dgm:t>
        <a:bodyPr/>
        <a:lstStyle/>
        <a:p>
          <a:endParaRPr lang="en-US"/>
        </a:p>
      </dgm:t>
    </dgm:pt>
    <dgm:pt modelId="{2DAEA422-1D2D-4B6B-A9E8-E64FC104501B}">
      <dgm:prSet phldrT="[Text]" custT="1"/>
      <dgm:spPr/>
      <dgm:t>
        <a:bodyPr/>
        <a:lstStyle/>
        <a:p>
          <a:r>
            <a:rPr lang="en-US" sz="3600" dirty="0">
              <a:latin typeface="Bahnschrift" panose="020B0502040204020203" pitchFamily="34" charset="0"/>
            </a:rPr>
            <a:t>Outcome</a:t>
          </a:r>
        </a:p>
      </dgm:t>
    </dgm:pt>
    <dgm:pt modelId="{BA86F6FC-6BF2-453C-8FDD-F7958D88FDC1}" type="parTrans" cxnId="{86B000C4-DE21-4722-BF97-C516A51F0134}">
      <dgm:prSet/>
      <dgm:spPr/>
      <dgm:t>
        <a:bodyPr/>
        <a:lstStyle/>
        <a:p>
          <a:endParaRPr lang="en-US"/>
        </a:p>
      </dgm:t>
    </dgm:pt>
    <dgm:pt modelId="{B0834233-32F1-494E-8274-DE49DCBF8703}" type="sibTrans" cxnId="{86B000C4-DE21-4722-BF97-C516A51F0134}">
      <dgm:prSet/>
      <dgm:spPr/>
      <dgm:t>
        <a:bodyPr/>
        <a:lstStyle/>
        <a:p>
          <a:endParaRPr lang="en-US"/>
        </a:p>
      </dgm:t>
    </dgm:pt>
    <dgm:pt modelId="{22E7F29C-6DA1-4E95-84AD-9E118C84F601}">
      <dgm:prSet phldrT="[Text]"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Raise 2m (0- No, 1- Yes)</a:t>
          </a:r>
        </a:p>
      </dgm:t>
    </dgm:pt>
    <dgm:pt modelId="{8B327EA1-6B17-4B9C-8CCF-2BBA391D3600}" type="parTrans" cxnId="{8BF7DDF4-D33C-488C-BB42-EAE644AB7CE6}">
      <dgm:prSet/>
      <dgm:spPr/>
      <dgm:t>
        <a:bodyPr/>
        <a:lstStyle/>
        <a:p>
          <a:endParaRPr lang="en-US"/>
        </a:p>
      </dgm:t>
    </dgm:pt>
    <dgm:pt modelId="{EF52927E-CFFA-4392-9DB5-BF4767425E19}" type="sibTrans" cxnId="{8BF7DDF4-D33C-488C-BB42-EAE644AB7CE6}">
      <dgm:prSet/>
      <dgm:spPr/>
      <dgm:t>
        <a:bodyPr/>
        <a:lstStyle/>
        <a:p>
          <a:endParaRPr lang="en-US"/>
        </a:p>
      </dgm:t>
    </dgm:pt>
    <dgm:pt modelId="{DE389178-0349-4293-B637-C9B15B1B04D9}">
      <dgm:prSet phldrT="[Text]"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Raise 12m( 0- No, 1- Yes)</a:t>
          </a:r>
        </a:p>
      </dgm:t>
    </dgm:pt>
    <dgm:pt modelId="{6E836344-6924-4DC4-B0D9-F8A9CA5C2584}" type="parTrans" cxnId="{D41AD59A-5A9F-4BEF-B293-381F1B222AD9}">
      <dgm:prSet/>
      <dgm:spPr/>
      <dgm:t>
        <a:bodyPr/>
        <a:lstStyle/>
        <a:p>
          <a:endParaRPr lang="en-US"/>
        </a:p>
      </dgm:t>
    </dgm:pt>
    <dgm:pt modelId="{F9C3E926-9DE5-412B-AE5E-B6339F854895}" type="sibTrans" cxnId="{D41AD59A-5A9F-4BEF-B293-381F1B222AD9}">
      <dgm:prSet/>
      <dgm:spPr/>
      <dgm:t>
        <a:bodyPr/>
        <a:lstStyle/>
        <a:p>
          <a:endParaRPr lang="en-US"/>
        </a:p>
      </dgm:t>
    </dgm:pt>
    <dgm:pt modelId="{C721C3D5-FF8A-4844-B5CD-3392392049E6}">
      <dgm:prSet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years</a:t>
          </a:r>
        </a:p>
      </dgm:t>
    </dgm:pt>
    <dgm:pt modelId="{F0375E81-B0C6-4380-93F1-746FB223B4FC}" type="parTrans" cxnId="{1EFDA013-A403-49BF-AB8B-B8DA46A76E6F}">
      <dgm:prSet/>
      <dgm:spPr/>
      <dgm:t>
        <a:bodyPr/>
        <a:lstStyle/>
        <a:p>
          <a:endParaRPr lang="en-US"/>
        </a:p>
      </dgm:t>
    </dgm:pt>
    <dgm:pt modelId="{5403DD94-9999-4833-A57E-16E91444CC35}" type="sibTrans" cxnId="{1EFDA013-A403-49BF-AB8B-B8DA46A76E6F}">
      <dgm:prSet/>
      <dgm:spPr/>
      <dgm:t>
        <a:bodyPr/>
        <a:lstStyle/>
        <a:p>
          <a:endParaRPr lang="en-US"/>
        </a:p>
      </dgm:t>
    </dgm:pt>
    <dgm:pt modelId="{DAA25FB2-2E03-4B47-A393-07BBDFED7BF1}">
      <dgm:prSet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Location</a:t>
          </a:r>
        </a:p>
      </dgm:t>
    </dgm:pt>
    <dgm:pt modelId="{C7697C74-AC64-45E7-A3C6-F9A01518B87E}" type="parTrans" cxnId="{5F966B05-2F13-4574-A344-CA7267AA1589}">
      <dgm:prSet/>
      <dgm:spPr/>
      <dgm:t>
        <a:bodyPr/>
        <a:lstStyle/>
        <a:p>
          <a:endParaRPr lang="en-US"/>
        </a:p>
      </dgm:t>
    </dgm:pt>
    <dgm:pt modelId="{9884AA75-1FF9-475C-B098-C2780E0E64A3}" type="sibTrans" cxnId="{5F966B05-2F13-4574-A344-CA7267AA1589}">
      <dgm:prSet/>
      <dgm:spPr/>
      <dgm:t>
        <a:bodyPr/>
        <a:lstStyle/>
        <a:p>
          <a:endParaRPr lang="en-US"/>
        </a:p>
      </dgm:t>
    </dgm:pt>
    <dgm:pt modelId="{455B49BC-A167-44D8-B2C2-1D45ADAE2447}">
      <dgm:prSet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Market</a:t>
          </a:r>
        </a:p>
      </dgm:t>
    </dgm:pt>
    <dgm:pt modelId="{5BC62178-D3CB-4332-AAA5-40CA2546E183}" type="parTrans" cxnId="{272E92F3-CB70-4AE7-90D2-F04E2507CADD}">
      <dgm:prSet/>
      <dgm:spPr/>
      <dgm:t>
        <a:bodyPr/>
        <a:lstStyle/>
        <a:p>
          <a:endParaRPr lang="en-US"/>
        </a:p>
      </dgm:t>
    </dgm:pt>
    <dgm:pt modelId="{14E91835-52C5-4B6A-AACD-C6A670CB293F}" type="sibTrans" cxnId="{272E92F3-CB70-4AE7-90D2-F04E2507CADD}">
      <dgm:prSet/>
      <dgm:spPr/>
      <dgm:t>
        <a:bodyPr/>
        <a:lstStyle/>
        <a:p>
          <a:endParaRPr lang="en-US"/>
        </a:p>
      </dgm:t>
    </dgm:pt>
    <dgm:pt modelId="{9CCC048E-0700-4522-9345-4B5F33C1F5A0}">
      <dgm:prSet custT="1"/>
      <dgm:spPr/>
      <dgm:t>
        <a:bodyPr/>
        <a:lstStyle/>
        <a:p>
          <a:r>
            <a:rPr lang="en-US" sz="2000" dirty="0" err="1">
              <a:latin typeface="Bahnschrift" panose="020B0502040204020203" pitchFamily="34" charset="0"/>
            </a:rPr>
            <a:t>Size_numeric</a:t>
          </a:r>
          <a:endParaRPr lang="en-US" sz="2000" dirty="0">
            <a:latin typeface="Bahnschrift" panose="020B0502040204020203" pitchFamily="34" charset="0"/>
          </a:endParaRPr>
        </a:p>
      </dgm:t>
    </dgm:pt>
    <dgm:pt modelId="{9795EB1C-B76B-4AA8-9D23-52FCDDF28331}" type="parTrans" cxnId="{717ED6C0-C2A2-4AAE-9C0D-74D07191C30F}">
      <dgm:prSet/>
      <dgm:spPr/>
      <dgm:t>
        <a:bodyPr/>
        <a:lstStyle/>
        <a:p>
          <a:endParaRPr lang="en-US"/>
        </a:p>
      </dgm:t>
    </dgm:pt>
    <dgm:pt modelId="{FB70C15B-9AA0-429C-B428-E943F0DB2ED2}" type="sibTrans" cxnId="{717ED6C0-C2A2-4AAE-9C0D-74D07191C30F}">
      <dgm:prSet/>
      <dgm:spPr/>
      <dgm:t>
        <a:bodyPr/>
        <a:lstStyle/>
        <a:p>
          <a:endParaRPr lang="en-US"/>
        </a:p>
      </dgm:t>
    </dgm:pt>
    <dgm:pt modelId="{C36E934E-9BEA-4D15-B368-D98D749D288E}">
      <dgm:prSet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Stage</a:t>
          </a:r>
        </a:p>
      </dgm:t>
    </dgm:pt>
    <dgm:pt modelId="{488E0177-A53A-4DFF-AE9F-38DB778FB91F}" type="parTrans" cxnId="{8A26DAC4-B53B-4852-826C-55B83A71C3B4}">
      <dgm:prSet/>
      <dgm:spPr/>
      <dgm:t>
        <a:bodyPr/>
        <a:lstStyle/>
        <a:p>
          <a:endParaRPr lang="en-US"/>
        </a:p>
      </dgm:t>
    </dgm:pt>
    <dgm:pt modelId="{9CCCED5F-AF91-4D23-B6ED-B02580DE2FF7}" type="sibTrans" cxnId="{8A26DAC4-B53B-4852-826C-55B83A71C3B4}">
      <dgm:prSet/>
      <dgm:spPr/>
      <dgm:t>
        <a:bodyPr/>
        <a:lstStyle/>
        <a:p>
          <a:endParaRPr lang="en-US"/>
        </a:p>
      </dgm:t>
    </dgm:pt>
    <dgm:pt modelId="{7CD15211-BEBB-4441-A260-65CC9AC30134}">
      <dgm:prSet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Raised (amount $)</a:t>
          </a:r>
        </a:p>
      </dgm:t>
    </dgm:pt>
    <dgm:pt modelId="{9412C002-22B4-4A15-80EB-462ACC2EB76A}" type="parTrans" cxnId="{6D6AE6F9-92A1-4C23-BDAC-0A3AA2181E5B}">
      <dgm:prSet/>
      <dgm:spPr/>
      <dgm:t>
        <a:bodyPr/>
        <a:lstStyle/>
        <a:p>
          <a:endParaRPr lang="en-US"/>
        </a:p>
      </dgm:t>
    </dgm:pt>
    <dgm:pt modelId="{D4EFD479-F884-49AD-BCAE-0C66D97BF978}" type="sibTrans" cxnId="{6D6AE6F9-92A1-4C23-BDAC-0A3AA2181E5B}">
      <dgm:prSet/>
      <dgm:spPr/>
      <dgm:t>
        <a:bodyPr/>
        <a:lstStyle/>
        <a:p>
          <a:endParaRPr lang="en-US"/>
        </a:p>
      </dgm:t>
    </dgm:pt>
    <dgm:pt modelId="{F2442A98-7D9C-4517-8504-4689528A3A6F}">
      <dgm:prSet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Annual Raised($)</a:t>
          </a:r>
        </a:p>
      </dgm:t>
    </dgm:pt>
    <dgm:pt modelId="{C208EB9B-5372-4120-BE77-740FFFFDD0A7}" type="parTrans" cxnId="{99B7DE66-610F-4FD9-B59C-ADE14E6E214A}">
      <dgm:prSet/>
      <dgm:spPr/>
      <dgm:t>
        <a:bodyPr/>
        <a:lstStyle/>
        <a:p>
          <a:endParaRPr lang="en-US"/>
        </a:p>
      </dgm:t>
    </dgm:pt>
    <dgm:pt modelId="{E6F4999D-3E24-4036-8E05-8E56CD2F77F7}" type="sibTrans" cxnId="{99B7DE66-610F-4FD9-B59C-ADE14E6E214A}">
      <dgm:prSet/>
      <dgm:spPr/>
      <dgm:t>
        <a:bodyPr/>
        <a:lstStyle/>
        <a:p>
          <a:endParaRPr lang="en-US"/>
        </a:p>
      </dgm:t>
    </dgm:pt>
    <dgm:pt modelId="{BF331CF6-FCB1-4B4D-B75E-7A9FA8CE790C}">
      <dgm:prSet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Followers</a:t>
          </a:r>
        </a:p>
      </dgm:t>
    </dgm:pt>
    <dgm:pt modelId="{F88E7645-8806-4C2F-814E-8DB8AF405C8E}" type="parTrans" cxnId="{229ED7DB-0B9E-4AE8-8145-4E1F23AB950C}">
      <dgm:prSet/>
      <dgm:spPr/>
      <dgm:t>
        <a:bodyPr/>
        <a:lstStyle/>
        <a:p>
          <a:endParaRPr lang="en-US"/>
        </a:p>
      </dgm:t>
    </dgm:pt>
    <dgm:pt modelId="{DD4480D6-5FED-4C8A-9BC6-96B68E71D9E0}" type="sibTrans" cxnId="{229ED7DB-0B9E-4AE8-8145-4E1F23AB950C}">
      <dgm:prSet/>
      <dgm:spPr/>
      <dgm:t>
        <a:bodyPr/>
        <a:lstStyle/>
        <a:p>
          <a:endParaRPr lang="en-US"/>
        </a:p>
      </dgm:t>
    </dgm:pt>
    <dgm:pt modelId="{8CC169D3-C118-4821-92BF-7BAC4031E1A0}" type="pres">
      <dgm:prSet presAssocID="{23529900-BF3B-45A1-AA30-7E5BC93D0521}" presName="Name0" presStyleCnt="0">
        <dgm:presLayoutVars>
          <dgm:dir/>
          <dgm:animLvl val="lvl"/>
          <dgm:resizeHandles val="exact"/>
        </dgm:presLayoutVars>
      </dgm:prSet>
      <dgm:spPr/>
    </dgm:pt>
    <dgm:pt modelId="{41F1EE08-6531-4EE1-BC21-F391A4F02F63}" type="pres">
      <dgm:prSet presAssocID="{325B86DB-2752-4C45-89C1-7ED775B641CB}" presName="composite" presStyleCnt="0"/>
      <dgm:spPr/>
    </dgm:pt>
    <dgm:pt modelId="{2586CFCB-94AA-4F17-9A7F-ABA64DB89A8B}" type="pres">
      <dgm:prSet presAssocID="{325B86DB-2752-4C45-89C1-7ED775B641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76200D4-41A1-40DD-86D8-F27E07C8D733}" type="pres">
      <dgm:prSet presAssocID="{325B86DB-2752-4C45-89C1-7ED775B641CB}" presName="desTx" presStyleLbl="alignAccFollowNode1" presStyleIdx="0" presStyleCnt="2">
        <dgm:presLayoutVars>
          <dgm:bulletEnabled val="1"/>
        </dgm:presLayoutVars>
      </dgm:prSet>
      <dgm:spPr/>
    </dgm:pt>
    <dgm:pt modelId="{86A5330C-78E3-4CDE-8891-501151C34EDD}" type="pres">
      <dgm:prSet presAssocID="{D2FD7923-30CB-48E2-A4E4-A9B56FE08048}" presName="space" presStyleCnt="0"/>
      <dgm:spPr/>
    </dgm:pt>
    <dgm:pt modelId="{5C847A79-B1A1-4FB8-B431-DA5D9B606D51}" type="pres">
      <dgm:prSet presAssocID="{2DAEA422-1D2D-4B6B-A9E8-E64FC104501B}" presName="composite" presStyleCnt="0"/>
      <dgm:spPr/>
    </dgm:pt>
    <dgm:pt modelId="{42CB397D-A88A-43B9-9950-8B35D432E865}" type="pres">
      <dgm:prSet presAssocID="{2DAEA422-1D2D-4B6B-A9E8-E64FC104501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85CEA0E-4931-493B-86CE-FBD315531276}" type="pres">
      <dgm:prSet presAssocID="{2DAEA422-1D2D-4B6B-A9E8-E64FC10450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F966B05-2F13-4574-A344-CA7267AA1589}" srcId="{325B86DB-2752-4C45-89C1-7ED775B641CB}" destId="{DAA25FB2-2E03-4B47-A393-07BBDFED7BF1}" srcOrd="1" destOrd="0" parTransId="{C7697C74-AC64-45E7-A3C6-F9A01518B87E}" sibTransId="{9884AA75-1FF9-475C-B098-C2780E0E64A3}"/>
    <dgm:cxn modelId="{D48B5B0C-6947-4FF8-94E7-E7370E574C4C}" type="presOf" srcId="{325B86DB-2752-4C45-89C1-7ED775B641CB}" destId="{2586CFCB-94AA-4F17-9A7F-ABA64DB89A8B}" srcOrd="0" destOrd="0" presId="urn:microsoft.com/office/officeart/2005/8/layout/hList1"/>
    <dgm:cxn modelId="{1EFDA013-A403-49BF-AB8B-B8DA46A76E6F}" srcId="{325B86DB-2752-4C45-89C1-7ED775B641CB}" destId="{C721C3D5-FF8A-4844-B5CD-3392392049E6}" srcOrd="0" destOrd="0" parTransId="{F0375E81-B0C6-4380-93F1-746FB223B4FC}" sibTransId="{5403DD94-9999-4833-A57E-16E91444CC35}"/>
    <dgm:cxn modelId="{D2BCBA31-9212-46DA-992D-CA61FD2DEEDB}" type="presOf" srcId="{23529900-BF3B-45A1-AA30-7E5BC93D0521}" destId="{8CC169D3-C118-4821-92BF-7BAC4031E1A0}" srcOrd="0" destOrd="0" presId="urn:microsoft.com/office/officeart/2005/8/layout/hList1"/>
    <dgm:cxn modelId="{461CBC3F-D1B8-49F4-86C8-D3708BADCA6F}" type="presOf" srcId="{DE389178-0349-4293-B637-C9B15B1B04D9}" destId="{285CEA0E-4931-493B-86CE-FBD315531276}" srcOrd="0" destOrd="1" presId="urn:microsoft.com/office/officeart/2005/8/layout/hList1"/>
    <dgm:cxn modelId="{01AB9863-F618-472B-8AA1-DEC59DF067C3}" srcId="{23529900-BF3B-45A1-AA30-7E5BC93D0521}" destId="{325B86DB-2752-4C45-89C1-7ED775B641CB}" srcOrd="0" destOrd="0" parTransId="{588354CF-F5E6-4D77-BD46-D751DC8F524D}" sibTransId="{D2FD7923-30CB-48E2-A4E4-A9B56FE08048}"/>
    <dgm:cxn modelId="{77744C46-68C6-4AE0-8AE4-DB4E7D537E82}" type="presOf" srcId="{22E7F29C-6DA1-4E95-84AD-9E118C84F601}" destId="{285CEA0E-4931-493B-86CE-FBD315531276}" srcOrd="0" destOrd="0" presId="urn:microsoft.com/office/officeart/2005/8/layout/hList1"/>
    <dgm:cxn modelId="{D32F6F66-E6EF-498A-A1B5-788ADAC73DA8}" type="presOf" srcId="{9CCC048E-0700-4522-9345-4B5F33C1F5A0}" destId="{C76200D4-41A1-40DD-86D8-F27E07C8D733}" srcOrd="0" destOrd="3" presId="urn:microsoft.com/office/officeart/2005/8/layout/hList1"/>
    <dgm:cxn modelId="{99B7DE66-610F-4FD9-B59C-ADE14E6E214A}" srcId="{325B86DB-2752-4C45-89C1-7ED775B641CB}" destId="{F2442A98-7D9C-4517-8504-4689528A3A6F}" srcOrd="6" destOrd="0" parTransId="{C208EB9B-5372-4120-BE77-740FFFFDD0A7}" sibTransId="{E6F4999D-3E24-4036-8E05-8E56CD2F77F7}"/>
    <dgm:cxn modelId="{D4459272-F70F-4C2D-A607-5EBC04311661}" type="presOf" srcId="{7CD15211-BEBB-4441-A260-65CC9AC30134}" destId="{C76200D4-41A1-40DD-86D8-F27E07C8D733}" srcOrd="0" destOrd="5" presId="urn:microsoft.com/office/officeart/2005/8/layout/hList1"/>
    <dgm:cxn modelId="{D41AD59A-5A9F-4BEF-B293-381F1B222AD9}" srcId="{2DAEA422-1D2D-4B6B-A9E8-E64FC104501B}" destId="{DE389178-0349-4293-B637-C9B15B1B04D9}" srcOrd="1" destOrd="0" parTransId="{6E836344-6924-4DC4-B0D9-F8A9CA5C2584}" sibTransId="{F9C3E926-9DE5-412B-AE5E-B6339F854895}"/>
    <dgm:cxn modelId="{25243BAE-7F86-40EA-AEDF-A7240522E3EF}" type="presOf" srcId="{C36E934E-9BEA-4D15-B368-D98D749D288E}" destId="{C76200D4-41A1-40DD-86D8-F27E07C8D733}" srcOrd="0" destOrd="4" presId="urn:microsoft.com/office/officeart/2005/8/layout/hList1"/>
    <dgm:cxn modelId="{CE4227AF-5A4B-4608-B281-7A26C655064E}" type="presOf" srcId="{F2442A98-7D9C-4517-8504-4689528A3A6F}" destId="{C76200D4-41A1-40DD-86D8-F27E07C8D733}" srcOrd="0" destOrd="6" presId="urn:microsoft.com/office/officeart/2005/8/layout/hList1"/>
    <dgm:cxn modelId="{717ED6C0-C2A2-4AAE-9C0D-74D07191C30F}" srcId="{325B86DB-2752-4C45-89C1-7ED775B641CB}" destId="{9CCC048E-0700-4522-9345-4B5F33C1F5A0}" srcOrd="3" destOrd="0" parTransId="{9795EB1C-B76B-4AA8-9D23-52FCDDF28331}" sibTransId="{FB70C15B-9AA0-429C-B428-E943F0DB2ED2}"/>
    <dgm:cxn modelId="{0D7CDBC2-C757-45A2-ABF9-7A64F5FE1038}" type="presOf" srcId="{2DAEA422-1D2D-4B6B-A9E8-E64FC104501B}" destId="{42CB397D-A88A-43B9-9950-8B35D432E865}" srcOrd="0" destOrd="0" presId="urn:microsoft.com/office/officeart/2005/8/layout/hList1"/>
    <dgm:cxn modelId="{86B000C4-DE21-4722-BF97-C516A51F0134}" srcId="{23529900-BF3B-45A1-AA30-7E5BC93D0521}" destId="{2DAEA422-1D2D-4B6B-A9E8-E64FC104501B}" srcOrd="1" destOrd="0" parTransId="{BA86F6FC-6BF2-453C-8FDD-F7958D88FDC1}" sibTransId="{B0834233-32F1-494E-8274-DE49DCBF8703}"/>
    <dgm:cxn modelId="{8A26DAC4-B53B-4852-826C-55B83A71C3B4}" srcId="{325B86DB-2752-4C45-89C1-7ED775B641CB}" destId="{C36E934E-9BEA-4D15-B368-D98D749D288E}" srcOrd="4" destOrd="0" parTransId="{488E0177-A53A-4DFF-AE9F-38DB778FB91F}" sibTransId="{9CCCED5F-AF91-4D23-B6ED-B02580DE2FF7}"/>
    <dgm:cxn modelId="{6B5FBFDB-621A-453A-BBA9-7AAB28F27355}" type="presOf" srcId="{C721C3D5-FF8A-4844-B5CD-3392392049E6}" destId="{C76200D4-41A1-40DD-86D8-F27E07C8D733}" srcOrd="0" destOrd="0" presId="urn:microsoft.com/office/officeart/2005/8/layout/hList1"/>
    <dgm:cxn modelId="{229ED7DB-0B9E-4AE8-8145-4E1F23AB950C}" srcId="{325B86DB-2752-4C45-89C1-7ED775B641CB}" destId="{BF331CF6-FCB1-4B4D-B75E-7A9FA8CE790C}" srcOrd="7" destOrd="0" parTransId="{F88E7645-8806-4C2F-814E-8DB8AF405C8E}" sibTransId="{DD4480D6-5FED-4C8A-9BC6-96B68E71D9E0}"/>
    <dgm:cxn modelId="{4AE0B4DD-B170-4184-99D3-7EECE1843BC5}" type="presOf" srcId="{455B49BC-A167-44D8-B2C2-1D45ADAE2447}" destId="{C76200D4-41A1-40DD-86D8-F27E07C8D733}" srcOrd="0" destOrd="2" presId="urn:microsoft.com/office/officeart/2005/8/layout/hList1"/>
    <dgm:cxn modelId="{4B45C0F2-08CC-482C-A9C5-2D8411119D1B}" type="presOf" srcId="{DAA25FB2-2E03-4B47-A393-07BBDFED7BF1}" destId="{C76200D4-41A1-40DD-86D8-F27E07C8D733}" srcOrd="0" destOrd="1" presId="urn:microsoft.com/office/officeart/2005/8/layout/hList1"/>
    <dgm:cxn modelId="{272E92F3-CB70-4AE7-90D2-F04E2507CADD}" srcId="{325B86DB-2752-4C45-89C1-7ED775B641CB}" destId="{455B49BC-A167-44D8-B2C2-1D45ADAE2447}" srcOrd="2" destOrd="0" parTransId="{5BC62178-D3CB-4332-AAA5-40CA2546E183}" sibTransId="{14E91835-52C5-4B6A-AACD-C6A670CB293F}"/>
    <dgm:cxn modelId="{8BF7DDF4-D33C-488C-BB42-EAE644AB7CE6}" srcId="{2DAEA422-1D2D-4B6B-A9E8-E64FC104501B}" destId="{22E7F29C-6DA1-4E95-84AD-9E118C84F601}" srcOrd="0" destOrd="0" parTransId="{8B327EA1-6B17-4B9C-8CCF-2BBA391D3600}" sibTransId="{EF52927E-CFFA-4392-9DB5-BF4767425E19}"/>
    <dgm:cxn modelId="{F0A6DFF9-F7A8-4977-BCE8-1F31525E7134}" type="presOf" srcId="{BF331CF6-FCB1-4B4D-B75E-7A9FA8CE790C}" destId="{C76200D4-41A1-40DD-86D8-F27E07C8D733}" srcOrd="0" destOrd="7" presId="urn:microsoft.com/office/officeart/2005/8/layout/hList1"/>
    <dgm:cxn modelId="{6D6AE6F9-92A1-4C23-BDAC-0A3AA2181E5B}" srcId="{325B86DB-2752-4C45-89C1-7ED775B641CB}" destId="{7CD15211-BEBB-4441-A260-65CC9AC30134}" srcOrd="5" destOrd="0" parTransId="{9412C002-22B4-4A15-80EB-462ACC2EB76A}" sibTransId="{D4EFD479-F884-49AD-BCAE-0C66D97BF978}"/>
    <dgm:cxn modelId="{9B8B630A-0471-4193-AA69-C03D35D85DA6}" type="presParOf" srcId="{8CC169D3-C118-4821-92BF-7BAC4031E1A0}" destId="{41F1EE08-6531-4EE1-BC21-F391A4F02F63}" srcOrd="0" destOrd="0" presId="urn:microsoft.com/office/officeart/2005/8/layout/hList1"/>
    <dgm:cxn modelId="{E3E89886-3612-4297-8F42-806A260AC86B}" type="presParOf" srcId="{41F1EE08-6531-4EE1-BC21-F391A4F02F63}" destId="{2586CFCB-94AA-4F17-9A7F-ABA64DB89A8B}" srcOrd="0" destOrd="0" presId="urn:microsoft.com/office/officeart/2005/8/layout/hList1"/>
    <dgm:cxn modelId="{53380A7A-43BE-48EE-8FC0-3C7CE0299573}" type="presParOf" srcId="{41F1EE08-6531-4EE1-BC21-F391A4F02F63}" destId="{C76200D4-41A1-40DD-86D8-F27E07C8D733}" srcOrd="1" destOrd="0" presId="urn:microsoft.com/office/officeart/2005/8/layout/hList1"/>
    <dgm:cxn modelId="{53F14D4A-9011-4E8F-BAB9-DCC4809BC425}" type="presParOf" srcId="{8CC169D3-C118-4821-92BF-7BAC4031E1A0}" destId="{86A5330C-78E3-4CDE-8891-501151C34EDD}" srcOrd="1" destOrd="0" presId="urn:microsoft.com/office/officeart/2005/8/layout/hList1"/>
    <dgm:cxn modelId="{A73FCEAC-666A-408E-A0F1-1D68451B0FA6}" type="presParOf" srcId="{8CC169D3-C118-4821-92BF-7BAC4031E1A0}" destId="{5C847A79-B1A1-4FB8-B431-DA5D9B606D51}" srcOrd="2" destOrd="0" presId="urn:microsoft.com/office/officeart/2005/8/layout/hList1"/>
    <dgm:cxn modelId="{0F6FC3F4-72F4-4C24-A681-442E044D8047}" type="presParOf" srcId="{5C847A79-B1A1-4FB8-B431-DA5D9B606D51}" destId="{42CB397D-A88A-43B9-9950-8B35D432E865}" srcOrd="0" destOrd="0" presId="urn:microsoft.com/office/officeart/2005/8/layout/hList1"/>
    <dgm:cxn modelId="{3D6CFB73-B2CF-4F31-8613-C284F75C9A4F}" type="presParOf" srcId="{5C847A79-B1A1-4FB8-B431-DA5D9B606D51}" destId="{285CEA0E-4931-493B-86CE-FBD3155312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970F248-F57D-4DCA-8300-75A125D462EB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2BDFF4-A7F5-40D4-83B8-6DA69E878448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Train</a:t>
          </a:r>
        </a:p>
      </dgm:t>
    </dgm:pt>
    <dgm:pt modelId="{C95BC92C-2773-45B9-AE88-26B6BAA27ABF}" type="parTrans" cxnId="{A3F2D0D7-6C46-492A-BCD3-D46D3DCD5A86}">
      <dgm:prSet/>
      <dgm:spPr/>
      <dgm:t>
        <a:bodyPr/>
        <a:lstStyle/>
        <a:p>
          <a:endParaRPr lang="en-US"/>
        </a:p>
      </dgm:t>
    </dgm:pt>
    <dgm:pt modelId="{62A32FB0-6B71-4592-97E7-B7DA720485B6}" type="sibTrans" cxnId="{A3F2D0D7-6C46-492A-BCD3-D46D3DCD5A86}">
      <dgm:prSet/>
      <dgm:spPr/>
      <dgm:t>
        <a:bodyPr/>
        <a:lstStyle/>
        <a:p>
          <a:endParaRPr lang="en-US"/>
        </a:p>
      </dgm:t>
    </dgm:pt>
    <dgm:pt modelId="{74EF379F-81F3-45F2-9556-132FB2072B18}">
      <dgm:prSet phldrT="[Text]"/>
      <dgm:spPr>
        <a:ln w="3175"/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Final Model</a:t>
          </a:r>
        </a:p>
      </dgm:t>
    </dgm:pt>
    <dgm:pt modelId="{94DA4549-EB04-4298-84C3-695EC3DE3365}" type="parTrans" cxnId="{A68FF9EC-60DA-415A-B915-31D0DC36AE71}">
      <dgm:prSet/>
      <dgm:spPr/>
      <dgm:t>
        <a:bodyPr/>
        <a:lstStyle/>
        <a:p>
          <a:endParaRPr lang="en-US"/>
        </a:p>
      </dgm:t>
    </dgm:pt>
    <dgm:pt modelId="{AB6F9A87-4731-44E0-8163-0D84335F3298}" type="sibTrans" cxnId="{A68FF9EC-60DA-415A-B915-31D0DC36AE71}">
      <dgm:prSet/>
      <dgm:spPr/>
      <dgm:t>
        <a:bodyPr/>
        <a:lstStyle/>
        <a:p>
          <a:endParaRPr lang="en-US"/>
        </a:p>
      </dgm:t>
    </dgm:pt>
    <dgm:pt modelId="{25043334-8858-46B0-A124-F8A17B410A25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Tune</a:t>
          </a:r>
        </a:p>
      </dgm:t>
    </dgm:pt>
    <dgm:pt modelId="{4F1060D1-B0BD-4A75-84A2-54CB196A01A3}" type="parTrans" cxnId="{D643CD00-2C8D-491C-A1A8-A9367F58C0A9}">
      <dgm:prSet/>
      <dgm:spPr/>
      <dgm:t>
        <a:bodyPr/>
        <a:lstStyle/>
        <a:p>
          <a:endParaRPr lang="en-US"/>
        </a:p>
      </dgm:t>
    </dgm:pt>
    <dgm:pt modelId="{EA629E0E-7C9C-4388-8D1B-8C272C89C460}" type="sibTrans" cxnId="{D643CD00-2C8D-491C-A1A8-A9367F58C0A9}">
      <dgm:prSet/>
      <dgm:spPr/>
      <dgm:t>
        <a:bodyPr/>
        <a:lstStyle/>
        <a:p>
          <a:endParaRPr lang="en-US"/>
        </a:p>
      </dgm:t>
    </dgm:pt>
    <dgm:pt modelId="{BA70D05B-CD93-4D58-A97A-F627216DE227}" type="pres">
      <dgm:prSet presAssocID="{E970F248-F57D-4DCA-8300-75A125D462EB}" presName="Name0" presStyleCnt="0">
        <dgm:presLayoutVars>
          <dgm:chMax val="4"/>
          <dgm:resizeHandles val="exact"/>
        </dgm:presLayoutVars>
      </dgm:prSet>
      <dgm:spPr/>
    </dgm:pt>
    <dgm:pt modelId="{DF944F91-2630-4032-A230-100A05B9C3F8}" type="pres">
      <dgm:prSet presAssocID="{E970F248-F57D-4DCA-8300-75A125D462EB}" presName="ellipse" presStyleLbl="trBgShp" presStyleIdx="0" presStyleCnt="1"/>
      <dgm:spPr/>
    </dgm:pt>
    <dgm:pt modelId="{114BA474-1719-4315-A266-B7895217A3C0}" type="pres">
      <dgm:prSet presAssocID="{E970F248-F57D-4DCA-8300-75A125D462EB}" presName="arrow1" presStyleLbl="fgShp" presStyleIdx="0" presStyleCnt="1"/>
      <dgm:spPr/>
    </dgm:pt>
    <dgm:pt modelId="{ED80A627-164C-4109-8085-4AC8F685194F}" type="pres">
      <dgm:prSet presAssocID="{E970F248-F57D-4DCA-8300-75A125D462EB}" presName="rectangle" presStyleLbl="revTx" presStyleIdx="0" presStyleCnt="1">
        <dgm:presLayoutVars>
          <dgm:bulletEnabled val="1"/>
        </dgm:presLayoutVars>
      </dgm:prSet>
      <dgm:spPr/>
    </dgm:pt>
    <dgm:pt modelId="{B475EDE4-14FA-4569-99AF-68BB81C24C22}" type="pres">
      <dgm:prSet presAssocID="{25043334-8858-46B0-A124-F8A17B410A25}" presName="item1" presStyleLbl="node1" presStyleIdx="0" presStyleCnt="2">
        <dgm:presLayoutVars>
          <dgm:bulletEnabled val="1"/>
        </dgm:presLayoutVars>
      </dgm:prSet>
      <dgm:spPr/>
    </dgm:pt>
    <dgm:pt modelId="{FF0089E8-1A31-4D21-B8A9-950F7C95F237}" type="pres">
      <dgm:prSet presAssocID="{74EF379F-81F3-45F2-9556-132FB2072B18}" presName="item2" presStyleLbl="node1" presStyleIdx="1" presStyleCnt="2" custLinFactNeighborX="64267" custLinFactNeighborY="-32267">
        <dgm:presLayoutVars>
          <dgm:bulletEnabled val="1"/>
        </dgm:presLayoutVars>
      </dgm:prSet>
      <dgm:spPr/>
    </dgm:pt>
    <dgm:pt modelId="{7BB3E410-2E4F-4997-A465-247FB1C7BA89}" type="pres">
      <dgm:prSet presAssocID="{E970F248-F57D-4DCA-8300-75A125D462EB}" presName="funnel" presStyleLbl="trAlignAcc1" presStyleIdx="0" presStyleCnt="1"/>
      <dgm:spPr/>
    </dgm:pt>
  </dgm:ptLst>
  <dgm:cxnLst>
    <dgm:cxn modelId="{D643CD00-2C8D-491C-A1A8-A9367F58C0A9}" srcId="{E970F248-F57D-4DCA-8300-75A125D462EB}" destId="{25043334-8858-46B0-A124-F8A17B410A25}" srcOrd="1" destOrd="0" parTransId="{4F1060D1-B0BD-4A75-84A2-54CB196A01A3}" sibTransId="{EA629E0E-7C9C-4388-8D1B-8C272C89C460}"/>
    <dgm:cxn modelId="{E051A205-15FB-47CC-B4D5-21C929EFC2A5}" type="presOf" srcId="{25043334-8858-46B0-A124-F8A17B410A25}" destId="{B475EDE4-14FA-4569-99AF-68BB81C24C22}" srcOrd="0" destOrd="0" presId="urn:microsoft.com/office/officeart/2005/8/layout/funnel1"/>
    <dgm:cxn modelId="{00FD7768-0A7C-4351-9173-57220C203DAB}" type="presOf" srcId="{ED2BDFF4-A7F5-40D4-83B8-6DA69E878448}" destId="{FF0089E8-1A31-4D21-B8A9-950F7C95F237}" srcOrd="0" destOrd="0" presId="urn:microsoft.com/office/officeart/2005/8/layout/funnel1"/>
    <dgm:cxn modelId="{076BC6A3-7F1B-4810-BF50-AADB75290D1C}" type="presOf" srcId="{E970F248-F57D-4DCA-8300-75A125D462EB}" destId="{BA70D05B-CD93-4D58-A97A-F627216DE227}" srcOrd="0" destOrd="0" presId="urn:microsoft.com/office/officeart/2005/8/layout/funnel1"/>
    <dgm:cxn modelId="{33E8D2C0-30EF-4A4B-BDD1-94DA3517DC84}" type="presOf" srcId="{74EF379F-81F3-45F2-9556-132FB2072B18}" destId="{ED80A627-164C-4109-8085-4AC8F685194F}" srcOrd="0" destOrd="0" presId="urn:microsoft.com/office/officeart/2005/8/layout/funnel1"/>
    <dgm:cxn modelId="{A3F2D0D7-6C46-492A-BCD3-D46D3DCD5A86}" srcId="{E970F248-F57D-4DCA-8300-75A125D462EB}" destId="{ED2BDFF4-A7F5-40D4-83B8-6DA69E878448}" srcOrd="0" destOrd="0" parTransId="{C95BC92C-2773-45B9-AE88-26B6BAA27ABF}" sibTransId="{62A32FB0-6B71-4592-97E7-B7DA720485B6}"/>
    <dgm:cxn modelId="{A68FF9EC-60DA-415A-B915-31D0DC36AE71}" srcId="{E970F248-F57D-4DCA-8300-75A125D462EB}" destId="{74EF379F-81F3-45F2-9556-132FB2072B18}" srcOrd="2" destOrd="0" parTransId="{94DA4549-EB04-4298-84C3-695EC3DE3365}" sibTransId="{AB6F9A87-4731-44E0-8163-0D84335F3298}"/>
    <dgm:cxn modelId="{5711AA48-88FC-4386-A474-691676B62779}" type="presParOf" srcId="{BA70D05B-CD93-4D58-A97A-F627216DE227}" destId="{DF944F91-2630-4032-A230-100A05B9C3F8}" srcOrd="0" destOrd="0" presId="urn:microsoft.com/office/officeart/2005/8/layout/funnel1"/>
    <dgm:cxn modelId="{6CAC4B94-A41B-4221-96DC-A713FA09D7C8}" type="presParOf" srcId="{BA70D05B-CD93-4D58-A97A-F627216DE227}" destId="{114BA474-1719-4315-A266-B7895217A3C0}" srcOrd="1" destOrd="0" presId="urn:microsoft.com/office/officeart/2005/8/layout/funnel1"/>
    <dgm:cxn modelId="{3977A909-E6F0-4E8E-8A35-ADCAF1526748}" type="presParOf" srcId="{BA70D05B-CD93-4D58-A97A-F627216DE227}" destId="{ED80A627-164C-4109-8085-4AC8F685194F}" srcOrd="2" destOrd="0" presId="urn:microsoft.com/office/officeart/2005/8/layout/funnel1"/>
    <dgm:cxn modelId="{E908FB98-8964-4207-93AD-BC5E0DC10F10}" type="presParOf" srcId="{BA70D05B-CD93-4D58-A97A-F627216DE227}" destId="{B475EDE4-14FA-4569-99AF-68BB81C24C22}" srcOrd="3" destOrd="0" presId="urn:microsoft.com/office/officeart/2005/8/layout/funnel1"/>
    <dgm:cxn modelId="{A00025C2-4C73-4DE3-9B39-6CF1BC39C883}" type="presParOf" srcId="{BA70D05B-CD93-4D58-A97A-F627216DE227}" destId="{FF0089E8-1A31-4D21-B8A9-950F7C95F237}" srcOrd="4" destOrd="0" presId="urn:microsoft.com/office/officeart/2005/8/layout/funnel1"/>
    <dgm:cxn modelId="{06D8C1BC-ABE9-45AE-90B1-CC681612DFEF}" type="presParOf" srcId="{BA70D05B-CD93-4D58-A97A-F627216DE227}" destId="{7BB3E410-2E4F-4997-A465-247FB1C7BA89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4EA9495-D874-4DEA-BF9A-0EB4C53B2F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03280D-7611-42AE-BBE2-9A134DA77A5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Age and Size of startup – top most deciding factor for reaching 2m goal.</a:t>
          </a:r>
          <a:endParaRPr lang="en-US" dirty="0">
            <a:latin typeface="Bahnschrift" panose="020B0502040204020203" pitchFamily="34" charset="0"/>
          </a:endParaRPr>
        </a:p>
      </dgm:t>
    </dgm:pt>
    <dgm:pt modelId="{CD493FA8-45CA-4262-9EAD-984A7EE26B3B}" type="parTrans" cxnId="{8BA806FE-0A04-497E-9BF5-D6C8D4500CE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6D6B40D-F2D4-4821-A08C-4C00776E4632}" type="sibTrans" cxnId="{8BA806FE-0A04-497E-9BF5-D6C8D4500CE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0BD502D-CE07-4A13-833E-B1E6D652A82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Highest growing market domains to reach 2m stage – cutting-edge technologies (- Big data, Predictive analytics)</a:t>
          </a:r>
        </a:p>
      </dgm:t>
    </dgm:pt>
    <dgm:pt modelId="{90337574-D1C3-4393-805A-62907F8F9533}" type="parTrans" cxnId="{01EF2D37-6629-4FE6-BE3C-8E68E9401A9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30994C2-8367-4207-B2A7-C368369381EC}" type="sibTrans" cxnId="{01EF2D37-6629-4FE6-BE3C-8E68E9401A9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0F957CC-206B-48FF-ABE9-E01D9F8A6E3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Twitter followers- add 5% extra likelihood of reaching seed goal</a:t>
          </a:r>
        </a:p>
      </dgm:t>
    </dgm:pt>
    <dgm:pt modelId="{29EB4D30-78EF-4E40-A391-5AF049B7EAAB}" type="parTrans" cxnId="{AA8B5006-956D-4F80-BFA1-4A8F0EA452E0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0498092-72EA-4413-B7FF-5275AB0FEB5B}" type="sibTrans" cxnId="{AA8B5006-956D-4F80-BFA1-4A8F0EA452E0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B4A6E11-03B9-4A05-AAFE-1CA7D35F7AA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startups with &lt;15 people – approx 93% of probability to NOT pass through 2m goal</a:t>
          </a:r>
        </a:p>
      </dgm:t>
    </dgm:pt>
    <dgm:pt modelId="{1B9E6703-2D7B-4382-9B97-0564A730698A}" type="parTrans" cxnId="{AC588783-35B0-4F0D-86AA-F7FCF6022BD3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42A9F3A-067B-409D-AABF-4EB4567BF757}" type="sibTrans" cxnId="{AC588783-35B0-4F0D-86AA-F7FCF6022BD3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11986B2-D687-4E58-B242-CDDAFE74DFC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Approx 3.5 years old, Seattle based Startups with &lt;15 people – 100% probability to achieve 2m goal</a:t>
          </a:r>
        </a:p>
      </dgm:t>
    </dgm:pt>
    <dgm:pt modelId="{6D570656-089B-47B2-BD27-EEFBF7A15EB6}" type="parTrans" cxnId="{525EFDC4-BA31-41BC-B6B2-DE853BD5B66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014934C-2138-45D1-9FF4-E184D2989938}" type="sibTrans" cxnId="{525EFDC4-BA31-41BC-B6B2-DE853BD5B66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20F5B00-916F-4B06-BB25-53CB57253F1C}" type="pres">
      <dgm:prSet presAssocID="{A4EA9495-D874-4DEA-BF9A-0EB4C53B2F10}" presName="Name0" presStyleCnt="0">
        <dgm:presLayoutVars>
          <dgm:chMax val="7"/>
          <dgm:chPref val="7"/>
          <dgm:dir/>
        </dgm:presLayoutVars>
      </dgm:prSet>
      <dgm:spPr/>
    </dgm:pt>
    <dgm:pt modelId="{7BE5FF02-9807-493F-8B6F-DB0BC51975F2}" type="pres">
      <dgm:prSet presAssocID="{A4EA9495-D874-4DEA-BF9A-0EB4C53B2F10}" presName="Name1" presStyleCnt="0"/>
      <dgm:spPr/>
    </dgm:pt>
    <dgm:pt modelId="{369A7B82-A7C4-4DA3-A1A1-C038D19ACE01}" type="pres">
      <dgm:prSet presAssocID="{A4EA9495-D874-4DEA-BF9A-0EB4C53B2F10}" presName="cycle" presStyleCnt="0"/>
      <dgm:spPr/>
    </dgm:pt>
    <dgm:pt modelId="{F470515D-A198-47E8-BBC4-6E9F0445DB79}" type="pres">
      <dgm:prSet presAssocID="{A4EA9495-D874-4DEA-BF9A-0EB4C53B2F10}" presName="srcNode" presStyleLbl="node1" presStyleIdx="0" presStyleCnt="5"/>
      <dgm:spPr/>
    </dgm:pt>
    <dgm:pt modelId="{7F67317B-8DCF-4471-B0D2-526C0A2AE4B4}" type="pres">
      <dgm:prSet presAssocID="{A4EA9495-D874-4DEA-BF9A-0EB4C53B2F10}" presName="conn" presStyleLbl="parChTrans1D2" presStyleIdx="0" presStyleCnt="1"/>
      <dgm:spPr/>
    </dgm:pt>
    <dgm:pt modelId="{7F708824-8C49-47D9-91C7-1BB3C3559F94}" type="pres">
      <dgm:prSet presAssocID="{A4EA9495-D874-4DEA-BF9A-0EB4C53B2F10}" presName="extraNode" presStyleLbl="node1" presStyleIdx="0" presStyleCnt="5"/>
      <dgm:spPr/>
    </dgm:pt>
    <dgm:pt modelId="{0EE73DEB-E1D1-4104-93B5-16A9A1D51B22}" type="pres">
      <dgm:prSet presAssocID="{A4EA9495-D874-4DEA-BF9A-0EB4C53B2F10}" presName="dstNode" presStyleLbl="node1" presStyleIdx="0" presStyleCnt="5"/>
      <dgm:spPr/>
    </dgm:pt>
    <dgm:pt modelId="{BB195E80-A04C-454B-8B9C-01A6FBC12397}" type="pres">
      <dgm:prSet presAssocID="{5703280D-7611-42AE-BBE2-9A134DA77A55}" presName="text_1" presStyleLbl="node1" presStyleIdx="0" presStyleCnt="5">
        <dgm:presLayoutVars>
          <dgm:bulletEnabled val="1"/>
        </dgm:presLayoutVars>
      </dgm:prSet>
      <dgm:spPr/>
    </dgm:pt>
    <dgm:pt modelId="{49BB564C-3E79-4CC3-88AA-EFBFBE3E423C}" type="pres">
      <dgm:prSet presAssocID="{5703280D-7611-42AE-BBE2-9A134DA77A55}" presName="accent_1" presStyleCnt="0"/>
      <dgm:spPr/>
    </dgm:pt>
    <dgm:pt modelId="{06F97AE5-4369-43FD-99AA-C6EF13523944}" type="pres">
      <dgm:prSet presAssocID="{5703280D-7611-42AE-BBE2-9A134DA77A55}" presName="accentRepeatNode" presStyleLbl="solidFgAcc1" presStyleIdx="0" presStyleCnt="5"/>
      <dgm:spPr/>
    </dgm:pt>
    <dgm:pt modelId="{F7A9C7F5-D3B6-4A92-AE7E-582B3F8E14D5}" type="pres">
      <dgm:prSet presAssocID="{CB4A6E11-03B9-4A05-AAFE-1CA7D35F7AAE}" presName="text_2" presStyleLbl="node1" presStyleIdx="1" presStyleCnt="5">
        <dgm:presLayoutVars>
          <dgm:bulletEnabled val="1"/>
        </dgm:presLayoutVars>
      </dgm:prSet>
      <dgm:spPr/>
    </dgm:pt>
    <dgm:pt modelId="{C3168382-1A27-4A6C-B532-DA07E2991041}" type="pres">
      <dgm:prSet presAssocID="{CB4A6E11-03B9-4A05-AAFE-1CA7D35F7AAE}" presName="accent_2" presStyleCnt="0"/>
      <dgm:spPr/>
    </dgm:pt>
    <dgm:pt modelId="{F268D174-4C09-4DE6-B97E-065E748269A6}" type="pres">
      <dgm:prSet presAssocID="{CB4A6E11-03B9-4A05-AAFE-1CA7D35F7AAE}" presName="accentRepeatNode" presStyleLbl="solidFgAcc1" presStyleIdx="1" presStyleCnt="5"/>
      <dgm:spPr/>
    </dgm:pt>
    <dgm:pt modelId="{CE169AAE-1424-4E85-91CC-CFBDD7803511}" type="pres">
      <dgm:prSet presAssocID="{611986B2-D687-4E58-B242-CDDAFE74DFC1}" presName="text_3" presStyleLbl="node1" presStyleIdx="2" presStyleCnt="5">
        <dgm:presLayoutVars>
          <dgm:bulletEnabled val="1"/>
        </dgm:presLayoutVars>
      </dgm:prSet>
      <dgm:spPr/>
    </dgm:pt>
    <dgm:pt modelId="{7BBEDF5D-1D54-437C-BA17-A7B354E3ADA6}" type="pres">
      <dgm:prSet presAssocID="{611986B2-D687-4E58-B242-CDDAFE74DFC1}" presName="accent_3" presStyleCnt="0"/>
      <dgm:spPr/>
    </dgm:pt>
    <dgm:pt modelId="{DE60F473-C74A-4E3E-8AF2-D29F8F12D282}" type="pres">
      <dgm:prSet presAssocID="{611986B2-D687-4E58-B242-CDDAFE74DFC1}" presName="accentRepeatNode" presStyleLbl="solidFgAcc1" presStyleIdx="2" presStyleCnt="5"/>
      <dgm:spPr/>
    </dgm:pt>
    <dgm:pt modelId="{C03E510F-23B2-42FA-9F5F-E8B6C62A4E7E}" type="pres">
      <dgm:prSet presAssocID="{40BD502D-CE07-4A13-833E-B1E6D652A824}" presName="text_4" presStyleLbl="node1" presStyleIdx="3" presStyleCnt="5">
        <dgm:presLayoutVars>
          <dgm:bulletEnabled val="1"/>
        </dgm:presLayoutVars>
      </dgm:prSet>
      <dgm:spPr/>
    </dgm:pt>
    <dgm:pt modelId="{4ECCBC71-73EE-41B9-AD84-1CCF824A2FE2}" type="pres">
      <dgm:prSet presAssocID="{40BD502D-CE07-4A13-833E-B1E6D652A824}" presName="accent_4" presStyleCnt="0"/>
      <dgm:spPr/>
    </dgm:pt>
    <dgm:pt modelId="{2121E43F-F6E1-4C77-B5DA-A5F3955D55B6}" type="pres">
      <dgm:prSet presAssocID="{40BD502D-CE07-4A13-833E-B1E6D652A824}" presName="accentRepeatNode" presStyleLbl="solidFgAcc1" presStyleIdx="3" presStyleCnt="5"/>
      <dgm:spPr/>
    </dgm:pt>
    <dgm:pt modelId="{E779EC19-C59B-4DFE-869D-53B992E3EBD5}" type="pres">
      <dgm:prSet presAssocID="{50F957CC-206B-48FF-ABE9-E01D9F8A6E31}" presName="text_5" presStyleLbl="node1" presStyleIdx="4" presStyleCnt="5">
        <dgm:presLayoutVars>
          <dgm:bulletEnabled val="1"/>
        </dgm:presLayoutVars>
      </dgm:prSet>
      <dgm:spPr/>
    </dgm:pt>
    <dgm:pt modelId="{D0DA282E-BC45-4350-8536-D55958E11F7D}" type="pres">
      <dgm:prSet presAssocID="{50F957CC-206B-48FF-ABE9-E01D9F8A6E31}" presName="accent_5" presStyleCnt="0"/>
      <dgm:spPr/>
    </dgm:pt>
    <dgm:pt modelId="{7C9C7B91-31A7-407E-9142-01E11D0D18BA}" type="pres">
      <dgm:prSet presAssocID="{50F957CC-206B-48FF-ABE9-E01D9F8A6E31}" presName="accentRepeatNode" presStyleLbl="solidFgAcc1" presStyleIdx="4" presStyleCnt="5"/>
      <dgm:spPr/>
    </dgm:pt>
  </dgm:ptLst>
  <dgm:cxnLst>
    <dgm:cxn modelId="{AA8B5006-956D-4F80-BFA1-4A8F0EA452E0}" srcId="{A4EA9495-D874-4DEA-BF9A-0EB4C53B2F10}" destId="{50F957CC-206B-48FF-ABE9-E01D9F8A6E31}" srcOrd="4" destOrd="0" parTransId="{29EB4D30-78EF-4E40-A391-5AF049B7EAAB}" sibTransId="{C0498092-72EA-4413-B7FF-5275AB0FEB5B}"/>
    <dgm:cxn modelId="{01EF2D37-6629-4FE6-BE3C-8E68E9401A9D}" srcId="{A4EA9495-D874-4DEA-BF9A-0EB4C53B2F10}" destId="{40BD502D-CE07-4A13-833E-B1E6D652A824}" srcOrd="3" destOrd="0" parTransId="{90337574-D1C3-4393-805A-62907F8F9533}" sibTransId="{630994C2-8367-4207-B2A7-C368369381EC}"/>
    <dgm:cxn modelId="{A524CA3E-3707-469C-850C-2A81C682807D}" type="presOf" srcId="{50F957CC-206B-48FF-ABE9-E01D9F8A6E31}" destId="{E779EC19-C59B-4DFE-869D-53B992E3EBD5}" srcOrd="0" destOrd="0" presId="urn:microsoft.com/office/officeart/2008/layout/VerticalCurvedList"/>
    <dgm:cxn modelId="{95A76D69-0213-4D70-997C-35ECBB393223}" type="presOf" srcId="{5703280D-7611-42AE-BBE2-9A134DA77A55}" destId="{BB195E80-A04C-454B-8B9C-01A6FBC12397}" srcOrd="0" destOrd="0" presId="urn:microsoft.com/office/officeart/2008/layout/VerticalCurvedList"/>
    <dgm:cxn modelId="{B14D6883-7D6B-47B0-A1B4-2677209D70C6}" type="presOf" srcId="{CB4A6E11-03B9-4A05-AAFE-1CA7D35F7AAE}" destId="{F7A9C7F5-D3B6-4A92-AE7E-582B3F8E14D5}" srcOrd="0" destOrd="0" presId="urn:microsoft.com/office/officeart/2008/layout/VerticalCurvedList"/>
    <dgm:cxn modelId="{AC588783-35B0-4F0D-86AA-F7FCF6022BD3}" srcId="{A4EA9495-D874-4DEA-BF9A-0EB4C53B2F10}" destId="{CB4A6E11-03B9-4A05-AAFE-1CA7D35F7AAE}" srcOrd="1" destOrd="0" parTransId="{1B9E6703-2D7B-4382-9B97-0564A730698A}" sibTransId="{F42A9F3A-067B-409D-AABF-4EB4567BF757}"/>
    <dgm:cxn modelId="{EEEF8387-25CB-4D47-B85F-E5B65166539B}" type="presOf" srcId="{A4EA9495-D874-4DEA-BF9A-0EB4C53B2F10}" destId="{120F5B00-916F-4B06-BB25-53CB57253F1C}" srcOrd="0" destOrd="0" presId="urn:microsoft.com/office/officeart/2008/layout/VerticalCurvedList"/>
    <dgm:cxn modelId="{D7BA2DB1-B64B-4008-8BC4-EC1D86B5A377}" type="presOf" srcId="{40BD502D-CE07-4A13-833E-B1E6D652A824}" destId="{C03E510F-23B2-42FA-9F5F-E8B6C62A4E7E}" srcOrd="0" destOrd="0" presId="urn:microsoft.com/office/officeart/2008/layout/VerticalCurvedList"/>
    <dgm:cxn modelId="{CE17E8B2-48E6-4E4E-9C14-AEECD5C8B421}" type="presOf" srcId="{36D6B40D-F2D4-4821-A08C-4C00776E4632}" destId="{7F67317B-8DCF-4471-B0D2-526C0A2AE4B4}" srcOrd="0" destOrd="0" presId="urn:microsoft.com/office/officeart/2008/layout/VerticalCurvedList"/>
    <dgm:cxn modelId="{B66B30C3-8CC8-4CDD-B08C-CFD6A83F4134}" type="presOf" srcId="{611986B2-D687-4E58-B242-CDDAFE74DFC1}" destId="{CE169AAE-1424-4E85-91CC-CFBDD7803511}" srcOrd="0" destOrd="0" presId="urn:microsoft.com/office/officeart/2008/layout/VerticalCurvedList"/>
    <dgm:cxn modelId="{525EFDC4-BA31-41BC-B6B2-DE853BD5B668}" srcId="{A4EA9495-D874-4DEA-BF9A-0EB4C53B2F10}" destId="{611986B2-D687-4E58-B242-CDDAFE74DFC1}" srcOrd="2" destOrd="0" parTransId="{6D570656-089B-47B2-BD27-EEFBF7A15EB6}" sibTransId="{C014934C-2138-45D1-9FF4-E184D2989938}"/>
    <dgm:cxn modelId="{8BA806FE-0A04-497E-9BF5-D6C8D4500CE7}" srcId="{A4EA9495-D874-4DEA-BF9A-0EB4C53B2F10}" destId="{5703280D-7611-42AE-BBE2-9A134DA77A55}" srcOrd="0" destOrd="0" parTransId="{CD493FA8-45CA-4262-9EAD-984A7EE26B3B}" sibTransId="{36D6B40D-F2D4-4821-A08C-4C00776E4632}"/>
    <dgm:cxn modelId="{5EA7BBF3-5BB2-4279-8C18-63DE42960C11}" type="presParOf" srcId="{120F5B00-916F-4B06-BB25-53CB57253F1C}" destId="{7BE5FF02-9807-493F-8B6F-DB0BC51975F2}" srcOrd="0" destOrd="0" presId="urn:microsoft.com/office/officeart/2008/layout/VerticalCurvedList"/>
    <dgm:cxn modelId="{9337F861-F98B-4893-9F37-12EAF4E2D72C}" type="presParOf" srcId="{7BE5FF02-9807-493F-8B6F-DB0BC51975F2}" destId="{369A7B82-A7C4-4DA3-A1A1-C038D19ACE01}" srcOrd="0" destOrd="0" presId="urn:microsoft.com/office/officeart/2008/layout/VerticalCurvedList"/>
    <dgm:cxn modelId="{73DF3DEA-FE0B-4823-8295-9F7992BFA94A}" type="presParOf" srcId="{369A7B82-A7C4-4DA3-A1A1-C038D19ACE01}" destId="{F470515D-A198-47E8-BBC4-6E9F0445DB79}" srcOrd="0" destOrd="0" presId="urn:microsoft.com/office/officeart/2008/layout/VerticalCurvedList"/>
    <dgm:cxn modelId="{4EBB9C08-37FA-4A98-8619-878D0C68E2FA}" type="presParOf" srcId="{369A7B82-A7C4-4DA3-A1A1-C038D19ACE01}" destId="{7F67317B-8DCF-4471-B0D2-526C0A2AE4B4}" srcOrd="1" destOrd="0" presId="urn:microsoft.com/office/officeart/2008/layout/VerticalCurvedList"/>
    <dgm:cxn modelId="{B488DACE-AC66-4E48-9BC2-065B6852503F}" type="presParOf" srcId="{369A7B82-A7C4-4DA3-A1A1-C038D19ACE01}" destId="{7F708824-8C49-47D9-91C7-1BB3C3559F94}" srcOrd="2" destOrd="0" presId="urn:microsoft.com/office/officeart/2008/layout/VerticalCurvedList"/>
    <dgm:cxn modelId="{CC325CA0-D03A-4FBB-B5FB-7520E1BF1E6F}" type="presParOf" srcId="{369A7B82-A7C4-4DA3-A1A1-C038D19ACE01}" destId="{0EE73DEB-E1D1-4104-93B5-16A9A1D51B22}" srcOrd="3" destOrd="0" presId="urn:microsoft.com/office/officeart/2008/layout/VerticalCurvedList"/>
    <dgm:cxn modelId="{40F1173D-E099-414B-B2F2-D184C6DDE177}" type="presParOf" srcId="{7BE5FF02-9807-493F-8B6F-DB0BC51975F2}" destId="{BB195E80-A04C-454B-8B9C-01A6FBC12397}" srcOrd="1" destOrd="0" presId="urn:microsoft.com/office/officeart/2008/layout/VerticalCurvedList"/>
    <dgm:cxn modelId="{21A05E8D-8BD0-4984-A973-2479992CFCC2}" type="presParOf" srcId="{7BE5FF02-9807-493F-8B6F-DB0BC51975F2}" destId="{49BB564C-3E79-4CC3-88AA-EFBFBE3E423C}" srcOrd="2" destOrd="0" presId="urn:microsoft.com/office/officeart/2008/layout/VerticalCurvedList"/>
    <dgm:cxn modelId="{0D0ECC8B-0212-4468-82F7-7271B43FAA55}" type="presParOf" srcId="{49BB564C-3E79-4CC3-88AA-EFBFBE3E423C}" destId="{06F97AE5-4369-43FD-99AA-C6EF13523944}" srcOrd="0" destOrd="0" presId="urn:microsoft.com/office/officeart/2008/layout/VerticalCurvedList"/>
    <dgm:cxn modelId="{EF1F8F76-29AF-4F9B-A675-F02C36DD6AC9}" type="presParOf" srcId="{7BE5FF02-9807-493F-8B6F-DB0BC51975F2}" destId="{F7A9C7F5-D3B6-4A92-AE7E-582B3F8E14D5}" srcOrd="3" destOrd="0" presId="urn:microsoft.com/office/officeart/2008/layout/VerticalCurvedList"/>
    <dgm:cxn modelId="{9CD6D229-E46F-4188-BA39-252465C56E26}" type="presParOf" srcId="{7BE5FF02-9807-493F-8B6F-DB0BC51975F2}" destId="{C3168382-1A27-4A6C-B532-DA07E2991041}" srcOrd="4" destOrd="0" presId="urn:microsoft.com/office/officeart/2008/layout/VerticalCurvedList"/>
    <dgm:cxn modelId="{40F06A71-D92D-4AB3-98FC-B2C82C9A33D9}" type="presParOf" srcId="{C3168382-1A27-4A6C-B532-DA07E2991041}" destId="{F268D174-4C09-4DE6-B97E-065E748269A6}" srcOrd="0" destOrd="0" presId="urn:microsoft.com/office/officeart/2008/layout/VerticalCurvedList"/>
    <dgm:cxn modelId="{47E9B740-83A1-475C-BDC3-0043045CD5DB}" type="presParOf" srcId="{7BE5FF02-9807-493F-8B6F-DB0BC51975F2}" destId="{CE169AAE-1424-4E85-91CC-CFBDD7803511}" srcOrd="5" destOrd="0" presId="urn:microsoft.com/office/officeart/2008/layout/VerticalCurvedList"/>
    <dgm:cxn modelId="{86985999-4EE3-4891-A074-69F7AD93195A}" type="presParOf" srcId="{7BE5FF02-9807-493F-8B6F-DB0BC51975F2}" destId="{7BBEDF5D-1D54-437C-BA17-A7B354E3ADA6}" srcOrd="6" destOrd="0" presId="urn:microsoft.com/office/officeart/2008/layout/VerticalCurvedList"/>
    <dgm:cxn modelId="{EEADC800-4DCB-42B7-B5FD-189E5F5618EA}" type="presParOf" srcId="{7BBEDF5D-1D54-437C-BA17-A7B354E3ADA6}" destId="{DE60F473-C74A-4E3E-8AF2-D29F8F12D282}" srcOrd="0" destOrd="0" presId="urn:microsoft.com/office/officeart/2008/layout/VerticalCurvedList"/>
    <dgm:cxn modelId="{E188C718-D693-4516-BE00-9B63C8D036C6}" type="presParOf" srcId="{7BE5FF02-9807-493F-8B6F-DB0BC51975F2}" destId="{C03E510F-23B2-42FA-9F5F-E8B6C62A4E7E}" srcOrd="7" destOrd="0" presId="urn:microsoft.com/office/officeart/2008/layout/VerticalCurvedList"/>
    <dgm:cxn modelId="{E76AF7E1-54AF-4669-B915-416FE4223EAB}" type="presParOf" srcId="{7BE5FF02-9807-493F-8B6F-DB0BC51975F2}" destId="{4ECCBC71-73EE-41B9-AD84-1CCF824A2FE2}" srcOrd="8" destOrd="0" presId="urn:microsoft.com/office/officeart/2008/layout/VerticalCurvedList"/>
    <dgm:cxn modelId="{662AD16A-B33C-4DC6-81EF-E48C212705C9}" type="presParOf" srcId="{4ECCBC71-73EE-41B9-AD84-1CCF824A2FE2}" destId="{2121E43F-F6E1-4C77-B5DA-A5F3955D55B6}" srcOrd="0" destOrd="0" presId="urn:microsoft.com/office/officeart/2008/layout/VerticalCurvedList"/>
    <dgm:cxn modelId="{58CA2F88-B2D1-4578-AF70-DBE068DB83A5}" type="presParOf" srcId="{7BE5FF02-9807-493F-8B6F-DB0BC51975F2}" destId="{E779EC19-C59B-4DFE-869D-53B992E3EBD5}" srcOrd="9" destOrd="0" presId="urn:microsoft.com/office/officeart/2008/layout/VerticalCurvedList"/>
    <dgm:cxn modelId="{8580AA89-A01A-4E6E-90BE-246CF2265337}" type="presParOf" srcId="{7BE5FF02-9807-493F-8B6F-DB0BC51975F2}" destId="{D0DA282E-BC45-4350-8536-D55958E11F7D}" srcOrd="10" destOrd="0" presId="urn:microsoft.com/office/officeart/2008/layout/VerticalCurvedList"/>
    <dgm:cxn modelId="{2E3D749D-C57D-444E-B9A0-88A064897A24}" type="presParOf" srcId="{D0DA282E-BC45-4350-8536-D55958E11F7D}" destId="{7C9C7B91-31A7-407E-9142-01E11D0D18B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4EA9495-D874-4DEA-BF9A-0EB4C53B2F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03280D-7611-42AE-BBE2-9A134DA77A5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Verdana" panose="020B0604030504040204" pitchFamily="34" charset="0"/>
              <a:ea typeface="Verdana" panose="020B0604030504040204" pitchFamily="34" charset="0"/>
            </a:rPr>
            <a:t>Size &amp; SF, Seattle location – top most deciding factor for reaching 12m goal</a:t>
          </a:r>
          <a:endParaRPr lang="en-US" dirty="0">
            <a:latin typeface="Bahnschrift" panose="020B0502040204020203" pitchFamily="34" charset="0"/>
          </a:endParaRPr>
        </a:p>
      </dgm:t>
    </dgm:pt>
    <dgm:pt modelId="{CD493FA8-45CA-4262-9EAD-984A7EE26B3B}" type="parTrans" cxnId="{8BA806FE-0A04-497E-9BF5-D6C8D4500CE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6D6B40D-F2D4-4821-A08C-4C00776E4632}" type="sibTrans" cxnId="{8BA806FE-0A04-497E-9BF5-D6C8D4500CE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0BD502D-CE07-4A13-833E-B1E6D652A82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Highest growing market domains to achieve target –Big data, Predictive analytics, Healthcare IT</a:t>
          </a:r>
        </a:p>
      </dgm:t>
    </dgm:pt>
    <dgm:pt modelId="{90337574-D1C3-4393-805A-62907F8F9533}" type="parTrans" cxnId="{01EF2D37-6629-4FE6-BE3C-8E68E9401A9D}">
      <dgm:prSet/>
      <dgm:spPr/>
      <dgm:t>
        <a:bodyPr/>
        <a:lstStyle/>
        <a:p>
          <a:endParaRPr lang="en-US"/>
        </a:p>
      </dgm:t>
    </dgm:pt>
    <dgm:pt modelId="{630994C2-8367-4207-B2A7-C368369381EC}" type="sibTrans" cxnId="{01EF2D37-6629-4FE6-BE3C-8E68E9401A9D}">
      <dgm:prSet/>
      <dgm:spPr/>
      <dgm:t>
        <a:bodyPr/>
        <a:lstStyle/>
        <a:p>
          <a:endParaRPr lang="en-US"/>
        </a:p>
      </dgm:t>
    </dgm:pt>
    <dgm:pt modelId="{50F957CC-206B-48FF-ABE9-E01D9F8A6E3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Twitter followers- add 4% extra likelihood of reaching seed goal</a:t>
          </a:r>
        </a:p>
      </dgm:t>
    </dgm:pt>
    <dgm:pt modelId="{29EB4D30-78EF-4E40-A391-5AF049B7EAAB}" type="parTrans" cxnId="{AA8B5006-956D-4F80-BFA1-4A8F0EA452E0}">
      <dgm:prSet/>
      <dgm:spPr/>
      <dgm:t>
        <a:bodyPr/>
        <a:lstStyle/>
        <a:p>
          <a:endParaRPr lang="en-US"/>
        </a:p>
      </dgm:t>
    </dgm:pt>
    <dgm:pt modelId="{C0498092-72EA-4413-B7FF-5275AB0FEB5B}" type="sibTrans" cxnId="{AA8B5006-956D-4F80-BFA1-4A8F0EA452E0}">
      <dgm:prSet/>
      <dgm:spPr/>
      <dgm:t>
        <a:bodyPr/>
        <a:lstStyle/>
        <a:p>
          <a:endParaRPr lang="en-US"/>
        </a:p>
      </dgm:t>
    </dgm:pt>
    <dgm:pt modelId="{66351AD0-E3FE-4656-B6AC-287ACAD0E9D9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4 – 5.5 years old SF based Startup with &gt;15 people – 90% probability to reach goal </a:t>
          </a:r>
        </a:p>
      </dgm:t>
    </dgm:pt>
    <dgm:pt modelId="{F84F13EE-B2D1-4678-8BFC-AAF37FFE4631}" type="parTrans" cxnId="{070F1EAD-9644-4B59-BF45-FCF6A4C8A993}">
      <dgm:prSet/>
      <dgm:spPr/>
      <dgm:t>
        <a:bodyPr/>
        <a:lstStyle/>
        <a:p>
          <a:endParaRPr lang="en-US"/>
        </a:p>
      </dgm:t>
    </dgm:pt>
    <dgm:pt modelId="{EB9F4A03-B9F2-4EB8-9576-C81AC753C3FB}" type="sibTrans" cxnId="{070F1EAD-9644-4B59-BF45-FCF6A4C8A993}">
      <dgm:prSet/>
      <dgm:spPr/>
      <dgm:t>
        <a:bodyPr/>
        <a:lstStyle/>
        <a:p>
          <a:endParaRPr lang="en-US"/>
        </a:p>
      </dgm:t>
    </dgm:pt>
    <dgm:pt modelId="{766F0B81-AD63-4E6F-ACDE-2B2820239B4D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2-4 years old Seattle based startups with &lt;15 people – 75% chances of completing the set goals</a:t>
          </a:r>
        </a:p>
      </dgm:t>
    </dgm:pt>
    <dgm:pt modelId="{437E40CB-F72B-4769-9A06-255B94122129}" type="parTrans" cxnId="{B0746F71-082E-420E-8D05-B4E3B9D5F6DA}">
      <dgm:prSet/>
      <dgm:spPr/>
      <dgm:t>
        <a:bodyPr/>
        <a:lstStyle/>
        <a:p>
          <a:endParaRPr lang="en-US"/>
        </a:p>
      </dgm:t>
    </dgm:pt>
    <dgm:pt modelId="{9EC34674-CAEE-4916-A4C3-BF43634BE9D1}" type="sibTrans" cxnId="{B0746F71-082E-420E-8D05-B4E3B9D5F6DA}">
      <dgm:prSet/>
      <dgm:spPr/>
      <dgm:t>
        <a:bodyPr/>
        <a:lstStyle/>
        <a:p>
          <a:endParaRPr lang="en-US"/>
        </a:p>
      </dgm:t>
    </dgm:pt>
    <dgm:pt modelId="{120F5B00-916F-4B06-BB25-53CB57253F1C}" type="pres">
      <dgm:prSet presAssocID="{A4EA9495-D874-4DEA-BF9A-0EB4C53B2F10}" presName="Name0" presStyleCnt="0">
        <dgm:presLayoutVars>
          <dgm:chMax val="7"/>
          <dgm:chPref val="7"/>
          <dgm:dir/>
        </dgm:presLayoutVars>
      </dgm:prSet>
      <dgm:spPr/>
    </dgm:pt>
    <dgm:pt modelId="{7BE5FF02-9807-493F-8B6F-DB0BC51975F2}" type="pres">
      <dgm:prSet presAssocID="{A4EA9495-D874-4DEA-BF9A-0EB4C53B2F10}" presName="Name1" presStyleCnt="0"/>
      <dgm:spPr/>
    </dgm:pt>
    <dgm:pt modelId="{369A7B82-A7C4-4DA3-A1A1-C038D19ACE01}" type="pres">
      <dgm:prSet presAssocID="{A4EA9495-D874-4DEA-BF9A-0EB4C53B2F10}" presName="cycle" presStyleCnt="0"/>
      <dgm:spPr/>
    </dgm:pt>
    <dgm:pt modelId="{F470515D-A198-47E8-BBC4-6E9F0445DB79}" type="pres">
      <dgm:prSet presAssocID="{A4EA9495-D874-4DEA-BF9A-0EB4C53B2F10}" presName="srcNode" presStyleLbl="node1" presStyleIdx="0" presStyleCnt="5"/>
      <dgm:spPr/>
    </dgm:pt>
    <dgm:pt modelId="{7F67317B-8DCF-4471-B0D2-526C0A2AE4B4}" type="pres">
      <dgm:prSet presAssocID="{A4EA9495-D874-4DEA-BF9A-0EB4C53B2F10}" presName="conn" presStyleLbl="parChTrans1D2" presStyleIdx="0" presStyleCnt="1"/>
      <dgm:spPr/>
    </dgm:pt>
    <dgm:pt modelId="{7F708824-8C49-47D9-91C7-1BB3C3559F94}" type="pres">
      <dgm:prSet presAssocID="{A4EA9495-D874-4DEA-BF9A-0EB4C53B2F10}" presName="extraNode" presStyleLbl="node1" presStyleIdx="0" presStyleCnt="5"/>
      <dgm:spPr/>
    </dgm:pt>
    <dgm:pt modelId="{0EE73DEB-E1D1-4104-93B5-16A9A1D51B22}" type="pres">
      <dgm:prSet presAssocID="{A4EA9495-D874-4DEA-BF9A-0EB4C53B2F10}" presName="dstNode" presStyleLbl="node1" presStyleIdx="0" presStyleCnt="5"/>
      <dgm:spPr/>
    </dgm:pt>
    <dgm:pt modelId="{BB195E80-A04C-454B-8B9C-01A6FBC12397}" type="pres">
      <dgm:prSet presAssocID="{5703280D-7611-42AE-BBE2-9A134DA77A55}" presName="text_1" presStyleLbl="node1" presStyleIdx="0" presStyleCnt="5">
        <dgm:presLayoutVars>
          <dgm:bulletEnabled val="1"/>
        </dgm:presLayoutVars>
      </dgm:prSet>
      <dgm:spPr/>
    </dgm:pt>
    <dgm:pt modelId="{49BB564C-3E79-4CC3-88AA-EFBFBE3E423C}" type="pres">
      <dgm:prSet presAssocID="{5703280D-7611-42AE-BBE2-9A134DA77A55}" presName="accent_1" presStyleCnt="0"/>
      <dgm:spPr/>
    </dgm:pt>
    <dgm:pt modelId="{06F97AE5-4369-43FD-99AA-C6EF13523944}" type="pres">
      <dgm:prSet presAssocID="{5703280D-7611-42AE-BBE2-9A134DA77A55}" presName="accentRepeatNode" presStyleLbl="solidFgAcc1" presStyleIdx="0" presStyleCnt="5"/>
      <dgm:spPr/>
    </dgm:pt>
    <dgm:pt modelId="{A41733BB-9F6E-4BB5-9710-EF41293B6065}" type="pres">
      <dgm:prSet presAssocID="{66351AD0-E3FE-4656-B6AC-287ACAD0E9D9}" presName="text_2" presStyleLbl="node1" presStyleIdx="1" presStyleCnt="5">
        <dgm:presLayoutVars>
          <dgm:bulletEnabled val="1"/>
        </dgm:presLayoutVars>
      </dgm:prSet>
      <dgm:spPr/>
    </dgm:pt>
    <dgm:pt modelId="{323CA2C4-9184-4C6E-A0A3-0BFEEC5C1442}" type="pres">
      <dgm:prSet presAssocID="{66351AD0-E3FE-4656-B6AC-287ACAD0E9D9}" presName="accent_2" presStyleCnt="0"/>
      <dgm:spPr/>
    </dgm:pt>
    <dgm:pt modelId="{BB741128-FA1F-4DD1-8083-113CE15939B6}" type="pres">
      <dgm:prSet presAssocID="{66351AD0-E3FE-4656-B6AC-287ACAD0E9D9}" presName="accentRepeatNode" presStyleLbl="solidFgAcc1" presStyleIdx="1" presStyleCnt="5"/>
      <dgm:spPr/>
    </dgm:pt>
    <dgm:pt modelId="{C58CF5C7-9AF3-4305-97BE-DE5090477963}" type="pres">
      <dgm:prSet presAssocID="{766F0B81-AD63-4E6F-ACDE-2B2820239B4D}" presName="text_3" presStyleLbl="node1" presStyleIdx="2" presStyleCnt="5">
        <dgm:presLayoutVars>
          <dgm:bulletEnabled val="1"/>
        </dgm:presLayoutVars>
      </dgm:prSet>
      <dgm:spPr/>
    </dgm:pt>
    <dgm:pt modelId="{AF9857EE-D1ED-4701-8E82-F33138837A4E}" type="pres">
      <dgm:prSet presAssocID="{766F0B81-AD63-4E6F-ACDE-2B2820239B4D}" presName="accent_3" presStyleCnt="0"/>
      <dgm:spPr/>
    </dgm:pt>
    <dgm:pt modelId="{C1DF2F52-328B-4153-8A18-A149B80A5AA2}" type="pres">
      <dgm:prSet presAssocID="{766F0B81-AD63-4E6F-ACDE-2B2820239B4D}" presName="accentRepeatNode" presStyleLbl="solidFgAcc1" presStyleIdx="2" presStyleCnt="5"/>
      <dgm:spPr/>
    </dgm:pt>
    <dgm:pt modelId="{9A54C8F3-E6DE-4283-95DF-1CE52320CF19}" type="pres">
      <dgm:prSet presAssocID="{40BD502D-CE07-4A13-833E-B1E6D652A824}" presName="text_4" presStyleLbl="node1" presStyleIdx="3" presStyleCnt="5">
        <dgm:presLayoutVars>
          <dgm:bulletEnabled val="1"/>
        </dgm:presLayoutVars>
      </dgm:prSet>
      <dgm:spPr/>
    </dgm:pt>
    <dgm:pt modelId="{751D827A-ABEB-4640-8503-88A3164FC1FA}" type="pres">
      <dgm:prSet presAssocID="{40BD502D-CE07-4A13-833E-B1E6D652A824}" presName="accent_4" presStyleCnt="0"/>
      <dgm:spPr/>
    </dgm:pt>
    <dgm:pt modelId="{2121E43F-F6E1-4C77-B5DA-A5F3955D55B6}" type="pres">
      <dgm:prSet presAssocID="{40BD502D-CE07-4A13-833E-B1E6D652A824}" presName="accentRepeatNode" presStyleLbl="solidFgAcc1" presStyleIdx="3" presStyleCnt="5"/>
      <dgm:spPr/>
    </dgm:pt>
    <dgm:pt modelId="{EC17338F-A571-4FA8-987D-4694E2E811E8}" type="pres">
      <dgm:prSet presAssocID="{50F957CC-206B-48FF-ABE9-E01D9F8A6E31}" presName="text_5" presStyleLbl="node1" presStyleIdx="4" presStyleCnt="5">
        <dgm:presLayoutVars>
          <dgm:bulletEnabled val="1"/>
        </dgm:presLayoutVars>
      </dgm:prSet>
      <dgm:spPr/>
    </dgm:pt>
    <dgm:pt modelId="{508771B9-B536-4D69-B4DA-B7212FE1B984}" type="pres">
      <dgm:prSet presAssocID="{50F957CC-206B-48FF-ABE9-E01D9F8A6E31}" presName="accent_5" presStyleCnt="0"/>
      <dgm:spPr/>
    </dgm:pt>
    <dgm:pt modelId="{7C9C7B91-31A7-407E-9142-01E11D0D18BA}" type="pres">
      <dgm:prSet presAssocID="{50F957CC-206B-48FF-ABE9-E01D9F8A6E31}" presName="accentRepeatNode" presStyleLbl="solidFgAcc1" presStyleIdx="4" presStyleCnt="5"/>
      <dgm:spPr/>
    </dgm:pt>
  </dgm:ptLst>
  <dgm:cxnLst>
    <dgm:cxn modelId="{AA8B5006-956D-4F80-BFA1-4A8F0EA452E0}" srcId="{A4EA9495-D874-4DEA-BF9A-0EB4C53B2F10}" destId="{50F957CC-206B-48FF-ABE9-E01D9F8A6E31}" srcOrd="4" destOrd="0" parTransId="{29EB4D30-78EF-4E40-A391-5AF049B7EAAB}" sibTransId="{C0498092-72EA-4413-B7FF-5275AB0FEB5B}"/>
    <dgm:cxn modelId="{4F94B01C-9B96-4A67-AC2A-61200CDD6D37}" type="presOf" srcId="{40BD502D-CE07-4A13-833E-B1E6D652A824}" destId="{9A54C8F3-E6DE-4283-95DF-1CE52320CF19}" srcOrd="0" destOrd="0" presId="urn:microsoft.com/office/officeart/2008/layout/VerticalCurvedList"/>
    <dgm:cxn modelId="{01EF2D37-6629-4FE6-BE3C-8E68E9401A9D}" srcId="{A4EA9495-D874-4DEA-BF9A-0EB4C53B2F10}" destId="{40BD502D-CE07-4A13-833E-B1E6D652A824}" srcOrd="3" destOrd="0" parTransId="{90337574-D1C3-4393-805A-62907F8F9533}" sibTransId="{630994C2-8367-4207-B2A7-C368369381EC}"/>
    <dgm:cxn modelId="{031D903F-40E0-4D7E-B042-DD5A5EFD7E14}" type="presOf" srcId="{766F0B81-AD63-4E6F-ACDE-2B2820239B4D}" destId="{C58CF5C7-9AF3-4305-97BE-DE5090477963}" srcOrd="0" destOrd="0" presId="urn:microsoft.com/office/officeart/2008/layout/VerticalCurvedList"/>
    <dgm:cxn modelId="{95A76D69-0213-4D70-997C-35ECBB393223}" type="presOf" srcId="{5703280D-7611-42AE-BBE2-9A134DA77A55}" destId="{BB195E80-A04C-454B-8B9C-01A6FBC12397}" srcOrd="0" destOrd="0" presId="urn:microsoft.com/office/officeart/2008/layout/VerticalCurvedList"/>
    <dgm:cxn modelId="{B0746F71-082E-420E-8D05-B4E3B9D5F6DA}" srcId="{A4EA9495-D874-4DEA-BF9A-0EB4C53B2F10}" destId="{766F0B81-AD63-4E6F-ACDE-2B2820239B4D}" srcOrd="2" destOrd="0" parTransId="{437E40CB-F72B-4769-9A06-255B94122129}" sibTransId="{9EC34674-CAEE-4916-A4C3-BF43634BE9D1}"/>
    <dgm:cxn modelId="{2181CC54-971C-466C-8763-64271E7BBD7A}" type="presOf" srcId="{66351AD0-E3FE-4656-B6AC-287ACAD0E9D9}" destId="{A41733BB-9F6E-4BB5-9710-EF41293B6065}" srcOrd="0" destOrd="0" presId="urn:microsoft.com/office/officeart/2008/layout/VerticalCurvedList"/>
    <dgm:cxn modelId="{BBDAC680-088F-41DF-944E-48AB7F3A4C3F}" type="presOf" srcId="{50F957CC-206B-48FF-ABE9-E01D9F8A6E31}" destId="{EC17338F-A571-4FA8-987D-4694E2E811E8}" srcOrd="0" destOrd="0" presId="urn:microsoft.com/office/officeart/2008/layout/VerticalCurvedList"/>
    <dgm:cxn modelId="{EEEF8387-25CB-4D47-B85F-E5B65166539B}" type="presOf" srcId="{A4EA9495-D874-4DEA-BF9A-0EB4C53B2F10}" destId="{120F5B00-916F-4B06-BB25-53CB57253F1C}" srcOrd="0" destOrd="0" presId="urn:microsoft.com/office/officeart/2008/layout/VerticalCurvedList"/>
    <dgm:cxn modelId="{070F1EAD-9644-4B59-BF45-FCF6A4C8A993}" srcId="{A4EA9495-D874-4DEA-BF9A-0EB4C53B2F10}" destId="{66351AD0-E3FE-4656-B6AC-287ACAD0E9D9}" srcOrd="1" destOrd="0" parTransId="{F84F13EE-B2D1-4678-8BFC-AAF37FFE4631}" sibTransId="{EB9F4A03-B9F2-4EB8-9576-C81AC753C3FB}"/>
    <dgm:cxn modelId="{CE17E8B2-48E6-4E4E-9C14-AEECD5C8B421}" type="presOf" srcId="{36D6B40D-F2D4-4821-A08C-4C00776E4632}" destId="{7F67317B-8DCF-4471-B0D2-526C0A2AE4B4}" srcOrd="0" destOrd="0" presId="urn:microsoft.com/office/officeart/2008/layout/VerticalCurvedList"/>
    <dgm:cxn modelId="{8BA806FE-0A04-497E-9BF5-D6C8D4500CE7}" srcId="{A4EA9495-D874-4DEA-BF9A-0EB4C53B2F10}" destId="{5703280D-7611-42AE-BBE2-9A134DA77A55}" srcOrd="0" destOrd="0" parTransId="{CD493FA8-45CA-4262-9EAD-984A7EE26B3B}" sibTransId="{36D6B40D-F2D4-4821-A08C-4C00776E4632}"/>
    <dgm:cxn modelId="{5EA7BBF3-5BB2-4279-8C18-63DE42960C11}" type="presParOf" srcId="{120F5B00-916F-4B06-BB25-53CB57253F1C}" destId="{7BE5FF02-9807-493F-8B6F-DB0BC51975F2}" srcOrd="0" destOrd="0" presId="urn:microsoft.com/office/officeart/2008/layout/VerticalCurvedList"/>
    <dgm:cxn modelId="{9337F861-F98B-4893-9F37-12EAF4E2D72C}" type="presParOf" srcId="{7BE5FF02-9807-493F-8B6F-DB0BC51975F2}" destId="{369A7B82-A7C4-4DA3-A1A1-C038D19ACE01}" srcOrd="0" destOrd="0" presId="urn:microsoft.com/office/officeart/2008/layout/VerticalCurvedList"/>
    <dgm:cxn modelId="{73DF3DEA-FE0B-4823-8295-9F7992BFA94A}" type="presParOf" srcId="{369A7B82-A7C4-4DA3-A1A1-C038D19ACE01}" destId="{F470515D-A198-47E8-BBC4-6E9F0445DB79}" srcOrd="0" destOrd="0" presId="urn:microsoft.com/office/officeart/2008/layout/VerticalCurvedList"/>
    <dgm:cxn modelId="{4EBB9C08-37FA-4A98-8619-878D0C68E2FA}" type="presParOf" srcId="{369A7B82-A7C4-4DA3-A1A1-C038D19ACE01}" destId="{7F67317B-8DCF-4471-B0D2-526C0A2AE4B4}" srcOrd="1" destOrd="0" presId="urn:microsoft.com/office/officeart/2008/layout/VerticalCurvedList"/>
    <dgm:cxn modelId="{B488DACE-AC66-4E48-9BC2-065B6852503F}" type="presParOf" srcId="{369A7B82-A7C4-4DA3-A1A1-C038D19ACE01}" destId="{7F708824-8C49-47D9-91C7-1BB3C3559F94}" srcOrd="2" destOrd="0" presId="urn:microsoft.com/office/officeart/2008/layout/VerticalCurvedList"/>
    <dgm:cxn modelId="{CC325CA0-D03A-4FBB-B5FB-7520E1BF1E6F}" type="presParOf" srcId="{369A7B82-A7C4-4DA3-A1A1-C038D19ACE01}" destId="{0EE73DEB-E1D1-4104-93B5-16A9A1D51B22}" srcOrd="3" destOrd="0" presId="urn:microsoft.com/office/officeart/2008/layout/VerticalCurvedList"/>
    <dgm:cxn modelId="{40F1173D-E099-414B-B2F2-D184C6DDE177}" type="presParOf" srcId="{7BE5FF02-9807-493F-8B6F-DB0BC51975F2}" destId="{BB195E80-A04C-454B-8B9C-01A6FBC12397}" srcOrd="1" destOrd="0" presId="urn:microsoft.com/office/officeart/2008/layout/VerticalCurvedList"/>
    <dgm:cxn modelId="{21A05E8D-8BD0-4984-A973-2479992CFCC2}" type="presParOf" srcId="{7BE5FF02-9807-493F-8B6F-DB0BC51975F2}" destId="{49BB564C-3E79-4CC3-88AA-EFBFBE3E423C}" srcOrd="2" destOrd="0" presId="urn:microsoft.com/office/officeart/2008/layout/VerticalCurvedList"/>
    <dgm:cxn modelId="{0D0ECC8B-0212-4468-82F7-7271B43FAA55}" type="presParOf" srcId="{49BB564C-3E79-4CC3-88AA-EFBFBE3E423C}" destId="{06F97AE5-4369-43FD-99AA-C6EF13523944}" srcOrd="0" destOrd="0" presId="urn:microsoft.com/office/officeart/2008/layout/VerticalCurvedList"/>
    <dgm:cxn modelId="{7BC466BC-361D-4EFF-AEFF-03D1DDBAABCD}" type="presParOf" srcId="{7BE5FF02-9807-493F-8B6F-DB0BC51975F2}" destId="{A41733BB-9F6E-4BB5-9710-EF41293B6065}" srcOrd="3" destOrd="0" presId="urn:microsoft.com/office/officeart/2008/layout/VerticalCurvedList"/>
    <dgm:cxn modelId="{58A3E275-76A7-4F49-8A39-0F0235DD9B0E}" type="presParOf" srcId="{7BE5FF02-9807-493F-8B6F-DB0BC51975F2}" destId="{323CA2C4-9184-4C6E-A0A3-0BFEEC5C1442}" srcOrd="4" destOrd="0" presId="urn:microsoft.com/office/officeart/2008/layout/VerticalCurvedList"/>
    <dgm:cxn modelId="{6AEA4F7C-8A97-4586-A716-62E20D5F8B23}" type="presParOf" srcId="{323CA2C4-9184-4C6E-A0A3-0BFEEC5C1442}" destId="{BB741128-FA1F-4DD1-8083-113CE15939B6}" srcOrd="0" destOrd="0" presId="urn:microsoft.com/office/officeart/2008/layout/VerticalCurvedList"/>
    <dgm:cxn modelId="{12C3F8B5-C296-44C1-9014-623D7462575C}" type="presParOf" srcId="{7BE5FF02-9807-493F-8B6F-DB0BC51975F2}" destId="{C58CF5C7-9AF3-4305-97BE-DE5090477963}" srcOrd="5" destOrd="0" presId="urn:microsoft.com/office/officeart/2008/layout/VerticalCurvedList"/>
    <dgm:cxn modelId="{E2935F30-570E-42A9-BD17-56C93C92AFA7}" type="presParOf" srcId="{7BE5FF02-9807-493F-8B6F-DB0BC51975F2}" destId="{AF9857EE-D1ED-4701-8E82-F33138837A4E}" srcOrd="6" destOrd="0" presId="urn:microsoft.com/office/officeart/2008/layout/VerticalCurvedList"/>
    <dgm:cxn modelId="{BEAAA794-9FE9-4A04-B3BB-F01F1A89CB6E}" type="presParOf" srcId="{AF9857EE-D1ED-4701-8E82-F33138837A4E}" destId="{C1DF2F52-328B-4153-8A18-A149B80A5AA2}" srcOrd="0" destOrd="0" presId="urn:microsoft.com/office/officeart/2008/layout/VerticalCurvedList"/>
    <dgm:cxn modelId="{FCFAE3D7-78FC-47EC-962B-81158CA83822}" type="presParOf" srcId="{7BE5FF02-9807-493F-8B6F-DB0BC51975F2}" destId="{9A54C8F3-E6DE-4283-95DF-1CE52320CF19}" srcOrd="7" destOrd="0" presId="urn:microsoft.com/office/officeart/2008/layout/VerticalCurvedList"/>
    <dgm:cxn modelId="{B194229E-F56D-4E65-BD85-6BD18A46E97A}" type="presParOf" srcId="{7BE5FF02-9807-493F-8B6F-DB0BC51975F2}" destId="{751D827A-ABEB-4640-8503-88A3164FC1FA}" srcOrd="8" destOrd="0" presId="urn:microsoft.com/office/officeart/2008/layout/VerticalCurvedList"/>
    <dgm:cxn modelId="{E3AB9A99-6729-4CB5-9328-14C710839F43}" type="presParOf" srcId="{751D827A-ABEB-4640-8503-88A3164FC1FA}" destId="{2121E43F-F6E1-4C77-B5DA-A5F3955D55B6}" srcOrd="0" destOrd="0" presId="urn:microsoft.com/office/officeart/2008/layout/VerticalCurvedList"/>
    <dgm:cxn modelId="{F2F3FC2B-00D1-4547-A584-41FB952BEF62}" type="presParOf" srcId="{7BE5FF02-9807-493F-8B6F-DB0BC51975F2}" destId="{EC17338F-A571-4FA8-987D-4694E2E811E8}" srcOrd="9" destOrd="0" presId="urn:microsoft.com/office/officeart/2008/layout/VerticalCurvedList"/>
    <dgm:cxn modelId="{131108B1-0FC2-4BCE-86A8-FA11A4FA3250}" type="presParOf" srcId="{7BE5FF02-9807-493F-8B6F-DB0BC51975F2}" destId="{508771B9-B536-4D69-B4DA-B7212FE1B984}" srcOrd="10" destOrd="0" presId="urn:microsoft.com/office/officeart/2008/layout/VerticalCurvedList"/>
    <dgm:cxn modelId="{B694899F-C253-48E7-ACB6-31E31F285543}" type="presParOf" srcId="{508771B9-B536-4D69-B4DA-B7212FE1B984}" destId="{7C9C7B91-31A7-407E-9142-01E11D0D18B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4EA9495-D874-4DEA-BF9A-0EB4C53B2F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03280D-7611-42AE-BBE2-9A134DA77A5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~ 30% unicorns are closed - in a sample of 9500 startups (2005-2015).</a:t>
          </a:r>
          <a:endParaRPr lang="en-US" dirty="0">
            <a:latin typeface="Bahnschrift" panose="020B0502040204020203" pitchFamily="34" charset="0"/>
          </a:endParaRPr>
        </a:p>
      </dgm:t>
    </dgm:pt>
    <dgm:pt modelId="{CD493FA8-45CA-4262-9EAD-984A7EE26B3B}" type="parTrans" cxnId="{8BA806FE-0A04-497E-9BF5-D6C8D4500CE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6D6B40D-F2D4-4821-A08C-4C00776E4632}" type="sibTrans" cxnId="{8BA806FE-0A04-497E-9BF5-D6C8D4500CE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B4A6E11-03B9-4A05-AAFE-1CA7D35F7AA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10% of Bio-tech &amp; healthcare startups closed even with ~5B total market funding. </a:t>
          </a:r>
          <a:endParaRPr lang="en-US" dirty="0">
            <a:latin typeface="Bahnschrift" panose="020B0502040204020203" pitchFamily="34" charset="0"/>
          </a:endParaRPr>
        </a:p>
      </dgm:t>
    </dgm:pt>
    <dgm:pt modelId="{1B9E6703-2D7B-4382-9B97-0564A730698A}" type="parTrans" cxnId="{AC588783-35B0-4F0D-86AA-F7FCF6022BD3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42A9F3A-067B-409D-AABF-4EB4567BF757}" type="sibTrans" cxnId="{AC588783-35B0-4F0D-86AA-F7FCF6022BD3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11986B2-D687-4E58-B242-CDDAFE74DFC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Highest yearly funding was associated with software market in last 10 years.</a:t>
          </a:r>
          <a:endParaRPr lang="en-US" dirty="0">
            <a:latin typeface="Bahnschrift" panose="020B0502040204020203" pitchFamily="34" charset="0"/>
          </a:endParaRPr>
        </a:p>
      </dgm:t>
    </dgm:pt>
    <dgm:pt modelId="{6D570656-089B-47B2-BD27-EEFBF7A15EB6}" type="parTrans" cxnId="{525EFDC4-BA31-41BC-B6B2-DE853BD5B66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014934C-2138-45D1-9FF4-E184D2989938}" type="sibTrans" cxnId="{525EFDC4-BA31-41BC-B6B2-DE853BD5B66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1D560D0-95D1-44A0-8198-8BD73DA95BF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Way-Area dominance- most of companies are situated in CA followed by NY and TX</a:t>
          </a:r>
        </a:p>
      </dgm:t>
    </dgm:pt>
    <dgm:pt modelId="{6EDDDD1E-75F5-410A-A452-A20CC1E9EE38}" type="parTrans" cxnId="{F67DF111-28E2-45DC-9ADE-2809629FDCAF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20B23F16-479A-41FA-93AB-FCD49F6B4D70}" type="sibTrans" cxnId="{F67DF111-28E2-45DC-9ADE-2809629FDCAF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0969954-A4DB-415B-9DF1-5AF77C4EFD2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>
              <a:latin typeface="Bahnschrift" panose="020B0502040204020203" pitchFamily="34" charset="0"/>
            </a:rPr>
            <a:t>mobile commerce has highest number of initiatives followed by SaaS systems</a:t>
          </a:r>
          <a:endParaRPr lang="en-US" dirty="0">
            <a:latin typeface="Bahnschrift" panose="020B0502040204020203" pitchFamily="34" charset="0"/>
          </a:endParaRPr>
        </a:p>
      </dgm:t>
    </dgm:pt>
    <dgm:pt modelId="{4567CB7F-7647-403B-8267-192D6BC11D23}" type="parTrans" cxnId="{8FE62EA1-A1E1-45F4-AA5E-55A28C7A639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BBFAC7F1-9EE4-4A0E-8535-C9922595AC54}" type="sibTrans" cxnId="{8FE62EA1-A1E1-45F4-AA5E-55A28C7A639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20F5B00-916F-4B06-BB25-53CB57253F1C}" type="pres">
      <dgm:prSet presAssocID="{A4EA9495-D874-4DEA-BF9A-0EB4C53B2F10}" presName="Name0" presStyleCnt="0">
        <dgm:presLayoutVars>
          <dgm:chMax val="7"/>
          <dgm:chPref val="7"/>
          <dgm:dir/>
        </dgm:presLayoutVars>
      </dgm:prSet>
      <dgm:spPr/>
    </dgm:pt>
    <dgm:pt modelId="{7BE5FF02-9807-493F-8B6F-DB0BC51975F2}" type="pres">
      <dgm:prSet presAssocID="{A4EA9495-D874-4DEA-BF9A-0EB4C53B2F10}" presName="Name1" presStyleCnt="0"/>
      <dgm:spPr/>
    </dgm:pt>
    <dgm:pt modelId="{369A7B82-A7C4-4DA3-A1A1-C038D19ACE01}" type="pres">
      <dgm:prSet presAssocID="{A4EA9495-D874-4DEA-BF9A-0EB4C53B2F10}" presName="cycle" presStyleCnt="0"/>
      <dgm:spPr/>
    </dgm:pt>
    <dgm:pt modelId="{F470515D-A198-47E8-BBC4-6E9F0445DB79}" type="pres">
      <dgm:prSet presAssocID="{A4EA9495-D874-4DEA-BF9A-0EB4C53B2F10}" presName="srcNode" presStyleLbl="node1" presStyleIdx="0" presStyleCnt="5"/>
      <dgm:spPr/>
    </dgm:pt>
    <dgm:pt modelId="{7F67317B-8DCF-4471-B0D2-526C0A2AE4B4}" type="pres">
      <dgm:prSet presAssocID="{A4EA9495-D874-4DEA-BF9A-0EB4C53B2F10}" presName="conn" presStyleLbl="parChTrans1D2" presStyleIdx="0" presStyleCnt="1"/>
      <dgm:spPr/>
    </dgm:pt>
    <dgm:pt modelId="{7F708824-8C49-47D9-91C7-1BB3C3559F94}" type="pres">
      <dgm:prSet presAssocID="{A4EA9495-D874-4DEA-BF9A-0EB4C53B2F10}" presName="extraNode" presStyleLbl="node1" presStyleIdx="0" presStyleCnt="5"/>
      <dgm:spPr/>
    </dgm:pt>
    <dgm:pt modelId="{0EE73DEB-E1D1-4104-93B5-16A9A1D51B22}" type="pres">
      <dgm:prSet presAssocID="{A4EA9495-D874-4DEA-BF9A-0EB4C53B2F10}" presName="dstNode" presStyleLbl="node1" presStyleIdx="0" presStyleCnt="5"/>
      <dgm:spPr/>
    </dgm:pt>
    <dgm:pt modelId="{BB195E80-A04C-454B-8B9C-01A6FBC12397}" type="pres">
      <dgm:prSet presAssocID="{5703280D-7611-42AE-BBE2-9A134DA77A55}" presName="text_1" presStyleLbl="node1" presStyleIdx="0" presStyleCnt="5">
        <dgm:presLayoutVars>
          <dgm:bulletEnabled val="1"/>
        </dgm:presLayoutVars>
      </dgm:prSet>
      <dgm:spPr/>
    </dgm:pt>
    <dgm:pt modelId="{49BB564C-3E79-4CC3-88AA-EFBFBE3E423C}" type="pres">
      <dgm:prSet presAssocID="{5703280D-7611-42AE-BBE2-9A134DA77A55}" presName="accent_1" presStyleCnt="0"/>
      <dgm:spPr/>
    </dgm:pt>
    <dgm:pt modelId="{06F97AE5-4369-43FD-99AA-C6EF13523944}" type="pres">
      <dgm:prSet presAssocID="{5703280D-7611-42AE-BBE2-9A134DA77A55}" presName="accentRepeatNode" presStyleLbl="solidFgAcc1" presStyleIdx="0" presStyleCnt="5"/>
      <dgm:spPr/>
    </dgm:pt>
    <dgm:pt modelId="{F7A9C7F5-D3B6-4A92-AE7E-582B3F8E14D5}" type="pres">
      <dgm:prSet presAssocID="{CB4A6E11-03B9-4A05-AAFE-1CA7D35F7AAE}" presName="text_2" presStyleLbl="node1" presStyleIdx="1" presStyleCnt="5">
        <dgm:presLayoutVars>
          <dgm:bulletEnabled val="1"/>
        </dgm:presLayoutVars>
      </dgm:prSet>
      <dgm:spPr/>
    </dgm:pt>
    <dgm:pt modelId="{C3168382-1A27-4A6C-B532-DA07E2991041}" type="pres">
      <dgm:prSet presAssocID="{CB4A6E11-03B9-4A05-AAFE-1CA7D35F7AAE}" presName="accent_2" presStyleCnt="0"/>
      <dgm:spPr/>
    </dgm:pt>
    <dgm:pt modelId="{F268D174-4C09-4DE6-B97E-065E748269A6}" type="pres">
      <dgm:prSet presAssocID="{CB4A6E11-03B9-4A05-AAFE-1CA7D35F7AAE}" presName="accentRepeatNode" presStyleLbl="solidFgAcc1" presStyleIdx="1" presStyleCnt="5"/>
      <dgm:spPr/>
    </dgm:pt>
    <dgm:pt modelId="{CE169AAE-1424-4E85-91CC-CFBDD7803511}" type="pres">
      <dgm:prSet presAssocID="{611986B2-D687-4E58-B242-CDDAFE74DFC1}" presName="text_3" presStyleLbl="node1" presStyleIdx="2" presStyleCnt="5">
        <dgm:presLayoutVars>
          <dgm:bulletEnabled val="1"/>
        </dgm:presLayoutVars>
      </dgm:prSet>
      <dgm:spPr/>
    </dgm:pt>
    <dgm:pt modelId="{7BBEDF5D-1D54-437C-BA17-A7B354E3ADA6}" type="pres">
      <dgm:prSet presAssocID="{611986B2-D687-4E58-B242-CDDAFE74DFC1}" presName="accent_3" presStyleCnt="0"/>
      <dgm:spPr/>
    </dgm:pt>
    <dgm:pt modelId="{DE60F473-C74A-4E3E-8AF2-D29F8F12D282}" type="pres">
      <dgm:prSet presAssocID="{611986B2-D687-4E58-B242-CDDAFE74DFC1}" presName="accentRepeatNode" presStyleLbl="solidFgAcc1" presStyleIdx="2" presStyleCnt="5"/>
      <dgm:spPr/>
    </dgm:pt>
    <dgm:pt modelId="{F8D14BF5-04EE-4130-9DC3-FD7A4BEC19F8}" type="pres">
      <dgm:prSet presAssocID="{91D560D0-95D1-44A0-8198-8BD73DA95BF8}" presName="text_4" presStyleLbl="node1" presStyleIdx="3" presStyleCnt="5">
        <dgm:presLayoutVars>
          <dgm:bulletEnabled val="1"/>
        </dgm:presLayoutVars>
      </dgm:prSet>
      <dgm:spPr/>
    </dgm:pt>
    <dgm:pt modelId="{AAFD56E6-EA9E-4C77-AD3F-DDABDEC6A2C4}" type="pres">
      <dgm:prSet presAssocID="{91D560D0-95D1-44A0-8198-8BD73DA95BF8}" presName="accent_4" presStyleCnt="0"/>
      <dgm:spPr/>
    </dgm:pt>
    <dgm:pt modelId="{C1DED26A-AB20-460F-84B1-192CB4D7D052}" type="pres">
      <dgm:prSet presAssocID="{91D560D0-95D1-44A0-8198-8BD73DA95BF8}" presName="accentRepeatNode" presStyleLbl="solidFgAcc1" presStyleIdx="3" presStyleCnt="5"/>
      <dgm:spPr/>
    </dgm:pt>
    <dgm:pt modelId="{32DC501B-84DB-43D4-B3B0-970310E7A52E}" type="pres">
      <dgm:prSet presAssocID="{F0969954-A4DB-415B-9DF1-5AF77C4EFD28}" presName="text_5" presStyleLbl="node1" presStyleIdx="4" presStyleCnt="5">
        <dgm:presLayoutVars>
          <dgm:bulletEnabled val="1"/>
        </dgm:presLayoutVars>
      </dgm:prSet>
      <dgm:spPr/>
    </dgm:pt>
    <dgm:pt modelId="{6024670C-676B-428C-8480-BBADB05D1490}" type="pres">
      <dgm:prSet presAssocID="{F0969954-A4DB-415B-9DF1-5AF77C4EFD28}" presName="accent_5" presStyleCnt="0"/>
      <dgm:spPr/>
    </dgm:pt>
    <dgm:pt modelId="{23D25704-4880-4DA3-8B3B-A70ECB317FA6}" type="pres">
      <dgm:prSet presAssocID="{F0969954-A4DB-415B-9DF1-5AF77C4EFD28}" presName="accentRepeatNode" presStyleLbl="solidFgAcc1" presStyleIdx="4" presStyleCnt="5"/>
      <dgm:spPr/>
    </dgm:pt>
  </dgm:ptLst>
  <dgm:cxnLst>
    <dgm:cxn modelId="{F67DF111-28E2-45DC-9ADE-2809629FDCAF}" srcId="{A4EA9495-D874-4DEA-BF9A-0EB4C53B2F10}" destId="{91D560D0-95D1-44A0-8198-8BD73DA95BF8}" srcOrd="3" destOrd="0" parTransId="{6EDDDD1E-75F5-410A-A452-A20CC1E9EE38}" sibTransId="{20B23F16-479A-41FA-93AB-FCD49F6B4D70}"/>
    <dgm:cxn modelId="{95A76D69-0213-4D70-997C-35ECBB393223}" type="presOf" srcId="{5703280D-7611-42AE-BBE2-9A134DA77A55}" destId="{BB195E80-A04C-454B-8B9C-01A6FBC12397}" srcOrd="0" destOrd="0" presId="urn:microsoft.com/office/officeart/2008/layout/VerticalCurvedList"/>
    <dgm:cxn modelId="{3C6ACC71-D29C-4EE2-BB5F-6EA11B1F251F}" type="presOf" srcId="{F0969954-A4DB-415B-9DF1-5AF77C4EFD28}" destId="{32DC501B-84DB-43D4-B3B0-970310E7A52E}" srcOrd="0" destOrd="0" presId="urn:microsoft.com/office/officeart/2008/layout/VerticalCurvedList"/>
    <dgm:cxn modelId="{877FDB5A-4E60-4237-8DCC-C699379CC5BC}" type="presOf" srcId="{91D560D0-95D1-44A0-8198-8BD73DA95BF8}" destId="{F8D14BF5-04EE-4130-9DC3-FD7A4BEC19F8}" srcOrd="0" destOrd="0" presId="urn:microsoft.com/office/officeart/2008/layout/VerticalCurvedList"/>
    <dgm:cxn modelId="{B14D6883-7D6B-47B0-A1B4-2677209D70C6}" type="presOf" srcId="{CB4A6E11-03B9-4A05-AAFE-1CA7D35F7AAE}" destId="{F7A9C7F5-D3B6-4A92-AE7E-582B3F8E14D5}" srcOrd="0" destOrd="0" presId="urn:microsoft.com/office/officeart/2008/layout/VerticalCurvedList"/>
    <dgm:cxn modelId="{AC588783-35B0-4F0D-86AA-F7FCF6022BD3}" srcId="{A4EA9495-D874-4DEA-BF9A-0EB4C53B2F10}" destId="{CB4A6E11-03B9-4A05-AAFE-1CA7D35F7AAE}" srcOrd="1" destOrd="0" parTransId="{1B9E6703-2D7B-4382-9B97-0564A730698A}" sibTransId="{F42A9F3A-067B-409D-AABF-4EB4567BF757}"/>
    <dgm:cxn modelId="{EEEF8387-25CB-4D47-B85F-E5B65166539B}" type="presOf" srcId="{A4EA9495-D874-4DEA-BF9A-0EB4C53B2F10}" destId="{120F5B00-916F-4B06-BB25-53CB57253F1C}" srcOrd="0" destOrd="0" presId="urn:microsoft.com/office/officeart/2008/layout/VerticalCurvedList"/>
    <dgm:cxn modelId="{8FE62EA1-A1E1-45F4-AA5E-55A28C7A639A}" srcId="{A4EA9495-D874-4DEA-BF9A-0EB4C53B2F10}" destId="{F0969954-A4DB-415B-9DF1-5AF77C4EFD28}" srcOrd="4" destOrd="0" parTransId="{4567CB7F-7647-403B-8267-192D6BC11D23}" sibTransId="{BBFAC7F1-9EE4-4A0E-8535-C9922595AC54}"/>
    <dgm:cxn modelId="{CE17E8B2-48E6-4E4E-9C14-AEECD5C8B421}" type="presOf" srcId="{36D6B40D-F2D4-4821-A08C-4C00776E4632}" destId="{7F67317B-8DCF-4471-B0D2-526C0A2AE4B4}" srcOrd="0" destOrd="0" presId="urn:microsoft.com/office/officeart/2008/layout/VerticalCurvedList"/>
    <dgm:cxn modelId="{B66B30C3-8CC8-4CDD-B08C-CFD6A83F4134}" type="presOf" srcId="{611986B2-D687-4E58-B242-CDDAFE74DFC1}" destId="{CE169AAE-1424-4E85-91CC-CFBDD7803511}" srcOrd="0" destOrd="0" presId="urn:microsoft.com/office/officeart/2008/layout/VerticalCurvedList"/>
    <dgm:cxn modelId="{525EFDC4-BA31-41BC-B6B2-DE853BD5B668}" srcId="{A4EA9495-D874-4DEA-BF9A-0EB4C53B2F10}" destId="{611986B2-D687-4E58-B242-CDDAFE74DFC1}" srcOrd="2" destOrd="0" parTransId="{6D570656-089B-47B2-BD27-EEFBF7A15EB6}" sibTransId="{C014934C-2138-45D1-9FF4-E184D2989938}"/>
    <dgm:cxn modelId="{8BA806FE-0A04-497E-9BF5-D6C8D4500CE7}" srcId="{A4EA9495-D874-4DEA-BF9A-0EB4C53B2F10}" destId="{5703280D-7611-42AE-BBE2-9A134DA77A55}" srcOrd="0" destOrd="0" parTransId="{CD493FA8-45CA-4262-9EAD-984A7EE26B3B}" sibTransId="{36D6B40D-F2D4-4821-A08C-4C00776E4632}"/>
    <dgm:cxn modelId="{5EA7BBF3-5BB2-4279-8C18-63DE42960C11}" type="presParOf" srcId="{120F5B00-916F-4B06-BB25-53CB57253F1C}" destId="{7BE5FF02-9807-493F-8B6F-DB0BC51975F2}" srcOrd="0" destOrd="0" presId="urn:microsoft.com/office/officeart/2008/layout/VerticalCurvedList"/>
    <dgm:cxn modelId="{9337F861-F98B-4893-9F37-12EAF4E2D72C}" type="presParOf" srcId="{7BE5FF02-9807-493F-8B6F-DB0BC51975F2}" destId="{369A7B82-A7C4-4DA3-A1A1-C038D19ACE01}" srcOrd="0" destOrd="0" presId="urn:microsoft.com/office/officeart/2008/layout/VerticalCurvedList"/>
    <dgm:cxn modelId="{73DF3DEA-FE0B-4823-8295-9F7992BFA94A}" type="presParOf" srcId="{369A7B82-A7C4-4DA3-A1A1-C038D19ACE01}" destId="{F470515D-A198-47E8-BBC4-6E9F0445DB79}" srcOrd="0" destOrd="0" presId="urn:microsoft.com/office/officeart/2008/layout/VerticalCurvedList"/>
    <dgm:cxn modelId="{4EBB9C08-37FA-4A98-8619-878D0C68E2FA}" type="presParOf" srcId="{369A7B82-A7C4-4DA3-A1A1-C038D19ACE01}" destId="{7F67317B-8DCF-4471-B0D2-526C0A2AE4B4}" srcOrd="1" destOrd="0" presId="urn:microsoft.com/office/officeart/2008/layout/VerticalCurvedList"/>
    <dgm:cxn modelId="{B488DACE-AC66-4E48-9BC2-065B6852503F}" type="presParOf" srcId="{369A7B82-A7C4-4DA3-A1A1-C038D19ACE01}" destId="{7F708824-8C49-47D9-91C7-1BB3C3559F94}" srcOrd="2" destOrd="0" presId="urn:microsoft.com/office/officeart/2008/layout/VerticalCurvedList"/>
    <dgm:cxn modelId="{CC325CA0-D03A-4FBB-B5FB-7520E1BF1E6F}" type="presParOf" srcId="{369A7B82-A7C4-4DA3-A1A1-C038D19ACE01}" destId="{0EE73DEB-E1D1-4104-93B5-16A9A1D51B22}" srcOrd="3" destOrd="0" presId="urn:microsoft.com/office/officeart/2008/layout/VerticalCurvedList"/>
    <dgm:cxn modelId="{40F1173D-E099-414B-B2F2-D184C6DDE177}" type="presParOf" srcId="{7BE5FF02-9807-493F-8B6F-DB0BC51975F2}" destId="{BB195E80-A04C-454B-8B9C-01A6FBC12397}" srcOrd="1" destOrd="0" presId="urn:microsoft.com/office/officeart/2008/layout/VerticalCurvedList"/>
    <dgm:cxn modelId="{21A05E8D-8BD0-4984-A973-2479992CFCC2}" type="presParOf" srcId="{7BE5FF02-9807-493F-8B6F-DB0BC51975F2}" destId="{49BB564C-3E79-4CC3-88AA-EFBFBE3E423C}" srcOrd="2" destOrd="0" presId="urn:microsoft.com/office/officeart/2008/layout/VerticalCurvedList"/>
    <dgm:cxn modelId="{0D0ECC8B-0212-4468-82F7-7271B43FAA55}" type="presParOf" srcId="{49BB564C-3E79-4CC3-88AA-EFBFBE3E423C}" destId="{06F97AE5-4369-43FD-99AA-C6EF13523944}" srcOrd="0" destOrd="0" presId="urn:microsoft.com/office/officeart/2008/layout/VerticalCurvedList"/>
    <dgm:cxn modelId="{EF1F8F76-29AF-4F9B-A675-F02C36DD6AC9}" type="presParOf" srcId="{7BE5FF02-9807-493F-8B6F-DB0BC51975F2}" destId="{F7A9C7F5-D3B6-4A92-AE7E-582B3F8E14D5}" srcOrd="3" destOrd="0" presId="urn:microsoft.com/office/officeart/2008/layout/VerticalCurvedList"/>
    <dgm:cxn modelId="{9CD6D229-E46F-4188-BA39-252465C56E26}" type="presParOf" srcId="{7BE5FF02-9807-493F-8B6F-DB0BC51975F2}" destId="{C3168382-1A27-4A6C-B532-DA07E2991041}" srcOrd="4" destOrd="0" presId="urn:microsoft.com/office/officeart/2008/layout/VerticalCurvedList"/>
    <dgm:cxn modelId="{40F06A71-D92D-4AB3-98FC-B2C82C9A33D9}" type="presParOf" srcId="{C3168382-1A27-4A6C-B532-DA07E2991041}" destId="{F268D174-4C09-4DE6-B97E-065E748269A6}" srcOrd="0" destOrd="0" presId="urn:microsoft.com/office/officeart/2008/layout/VerticalCurvedList"/>
    <dgm:cxn modelId="{47E9B740-83A1-475C-BDC3-0043045CD5DB}" type="presParOf" srcId="{7BE5FF02-9807-493F-8B6F-DB0BC51975F2}" destId="{CE169AAE-1424-4E85-91CC-CFBDD7803511}" srcOrd="5" destOrd="0" presId="urn:microsoft.com/office/officeart/2008/layout/VerticalCurvedList"/>
    <dgm:cxn modelId="{86985999-4EE3-4891-A074-69F7AD93195A}" type="presParOf" srcId="{7BE5FF02-9807-493F-8B6F-DB0BC51975F2}" destId="{7BBEDF5D-1D54-437C-BA17-A7B354E3ADA6}" srcOrd="6" destOrd="0" presId="urn:microsoft.com/office/officeart/2008/layout/VerticalCurvedList"/>
    <dgm:cxn modelId="{EEADC800-4DCB-42B7-B5FD-189E5F5618EA}" type="presParOf" srcId="{7BBEDF5D-1D54-437C-BA17-A7B354E3ADA6}" destId="{DE60F473-C74A-4E3E-8AF2-D29F8F12D282}" srcOrd="0" destOrd="0" presId="urn:microsoft.com/office/officeart/2008/layout/VerticalCurvedList"/>
    <dgm:cxn modelId="{2DD95F30-6D5F-4398-90D4-345195462345}" type="presParOf" srcId="{7BE5FF02-9807-493F-8B6F-DB0BC51975F2}" destId="{F8D14BF5-04EE-4130-9DC3-FD7A4BEC19F8}" srcOrd="7" destOrd="0" presId="urn:microsoft.com/office/officeart/2008/layout/VerticalCurvedList"/>
    <dgm:cxn modelId="{A079DE1C-A2F9-4320-9792-EBF7DD218384}" type="presParOf" srcId="{7BE5FF02-9807-493F-8B6F-DB0BC51975F2}" destId="{AAFD56E6-EA9E-4C77-AD3F-DDABDEC6A2C4}" srcOrd="8" destOrd="0" presId="urn:microsoft.com/office/officeart/2008/layout/VerticalCurvedList"/>
    <dgm:cxn modelId="{A850FD3A-F6C0-467F-BC93-4F443D79143D}" type="presParOf" srcId="{AAFD56E6-EA9E-4C77-AD3F-DDABDEC6A2C4}" destId="{C1DED26A-AB20-460F-84B1-192CB4D7D052}" srcOrd="0" destOrd="0" presId="urn:microsoft.com/office/officeart/2008/layout/VerticalCurvedList"/>
    <dgm:cxn modelId="{6A849267-687C-454E-9721-4DF58A41BF80}" type="presParOf" srcId="{7BE5FF02-9807-493F-8B6F-DB0BC51975F2}" destId="{32DC501B-84DB-43D4-B3B0-970310E7A52E}" srcOrd="9" destOrd="0" presId="urn:microsoft.com/office/officeart/2008/layout/VerticalCurvedList"/>
    <dgm:cxn modelId="{9E843337-A221-4191-9573-E117D9678089}" type="presParOf" srcId="{7BE5FF02-9807-493F-8B6F-DB0BC51975F2}" destId="{6024670C-676B-428C-8480-BBADB05D1490}" srcOrd="10" destOrd="0" presId="urn:microsoft.com/office/officeart/2008/layout/VerticalCurvedList"/>
    <dgm:cxn modelId="{A3FB033C-8C99-4BDD-8D9B-ABA462B56763}" type="presParOf" srcId="{6024670C-676B-428C-8480-BBADB05D1490}" destId="{23D25704-4880-4DA3-8B3B-A70ECB317F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86D46-482E-4EB9-A7E9-14F95151784E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F30DA7-AC92-469A-ADAD-C966C7076DF0}">
      <dgm:prSet phldrT="[Text]" custT="1"/>
      <dgm:spPr/>
      <dgm:t>
        <a:bodyPr/>
        <a:lstStyle/>
        <a:p>
          <a:r>
            <a:rPr lang="en-US" sz="16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Successful Stage</a:t>
          </a:r>
        </a:p>
      </dgm:t>
    </dgm:pt>
    <dgm:pt modelId="{B1EFACF3-53C1-4CB5-9E6F-1009EA9111E3}" type="parTrans" cxnId="{F618144F-903A-4F6C-978B-D93E0D11265F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0B6C54CD-04A8-4B1A-9A20-849F3B55EBF2}" type="sibTrans" cxnId="{F618144F-903A-4F6C-978B-D93E0D11265F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E1893D44-B035-4967-8704-7CD8E2619FF2}">
      <dgm:prSet phldrT="[Text]" custT="1"/>
      <dgm:spPr/>
      <dgm:t>
        <a:bodyPr/>
        <a:lstStyle/>
        <a:p>
          <a:r>
            <a:rPr lang="en-US" sz="16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Project Delivery</a:t>
          </a:r>
        </a:p>
      </dgm:t>
    </dgm:pt>
    <dgm:pt modelId="{EC86306C-B057-41D8-B109-0AE2FBFF6910}" type="parTrans" cxnId="{C4E4A2D7-90BC-4426-93CE-3D6B7D35A4B4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89E51473-F0F6-430F-A975-7466D0CD3DD5}" type="sibTrans" cxnId="{C4E4A2D7-90BC-4426-93CE-3D6B7D35A4B4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44F61C10-F64D-49D0-80FE-D58BDD8F02D1}">
      <dgm:prSet phldrT="[Text]" custT="1"/>
      <dgm:spPr/>
      <dgm:t>
        <a:bodyPr/>
        <a:lstStyle/>
        <a:p>
          <a:r>
            <a:rPr lang="en-US" sz="16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Reward</a:t>
          </a:r>
        </a:p>
      </dgm:t>
    </dgm:pt>
    <dgm:pt modelId="{A93905AE-EA85-4A79-A878-E480509D1805}" type="parTrans" cxnId="{AB1F9AAC-E14B-4D8A-8C78-289A98F069CE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565F552D-2BFD-4421-A1F1-E147495AA5D5}" type="sibTrans" cxnId="{AB1F9AAC-E14B-4D8A-8C78-289A98F069CE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80C71A96-8BF6-4478-817F-408DBDD76C17}">
      <dgm:prSet phldrT="[Text]" custT="1"/>
      <dgm:spPr/>
      <dgm:t>
        <a:bodyPr/>
        <a:lstStyle/>
        <a:p>
          <a:r>
            <a:rPr lang="en-US" sz="16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Trust</a:t>
          </a:r>
        </a:p>
      </dgm:t>
    </dgm:pt>
    <dgm:pt modelId="{1DB193C0-F0E7-4F81-8C6A-3B5E795CF839}" type="parTrans" cxnId="{272E4841-64FE-42E1-BDAF-9EF31B72C641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2127C31C-4368-4AC9-AC6A-732F1DDDBF46}" type="sibTrans" cxnId="{272E4841-64FE-42E1-BDAF-9EF31B72C641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60280EEE-F567-4EAC-BC40-C5820AE20B7A}">
      <dgm:prSet phldrT="[Text]" custT="1"/>
      <dgm:spPr/>
      <dgm:t>
        <a:bodyPr/>
        <a:lstStyle/>
        <a:p>
          <a:r>
            <a:rPr lang="en-US" sz="16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Optimal Funding</a:t>
          </a:r>
        </a:p>
      </dgm:t>
    </dgm:pt>
    <dgm:pt modelId="{73037A25-64B7-44EB-A49D-79AB006871E8}" type="sibTrans" cxnId="{5AA378F3-4D90-4040-BAFA-F734B97F4E8A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322EF999-3C75-4F09-8B75-B0F6B9C8019A}" type="parTrans" cxnId="{5AA378F3-4D90-4040-BAFA-F734B97F4E8A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D2AFB6AA-70D8-426C-AF41-933FD6AD6A2F}">
      <dgm:prSet phldrT="[Text]" custT="1"/>
      <dgm:spPr/>
      <dgm:t>
        <a:bodyPr/>
        <a:lstStyle/>
        <a:p>
          <a:r>
            <a:rPr lang="en-US" sz="16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Operating Condition</a:t>
          </a:r>
        </a:p>
      </dgm:t>
    </dgm:pt>
    <dgm:pt modelId="{B370D39F-64D4-48AB-A8E5-9652C96D382D}" type="parTrans" cxnId="{5424F113-A87F-4D0D-88B5-B8822728EFCF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CEF14746-A570-47C9-998E-654FB61FBBED}" type="sibTrans" cxnId="{5424F113-A87F-4D0D-88B5-B8822728EFCF}">
      <dgm:prSet/>
      <dgm:spPr/>
      <dgm:t>
        <a:bodyPr/>
        <a:lstStyle/>
        <a:p>
          <a:endParaRPr lang="en-US" sz="160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04D8C2BF-414D-41D5-B727-E0B68C73F86F}" type="pres">
      <dgm:prSet presAssocID="{DCB86D46-482E-4EB9-A7E9-14F95151784E}" presName="cycle" presStyleCnt="0">
        <dgm:presLayoutVars>
          <dgm:dir/>
          <dgm:resizeHandles val="exact"/>
        </dgm:presLayoutVars>
      </dgm:prSet>
      <dgm:spPr/>
    </dgm:pt>
    <dgm:pt modelId="{0C31AF2E-DAC1-40D9-9E1E-8C87526517F8}" type="pres">
      <dgm:prSet presAssocID="{11F30DA7-AC92-469A-ADAD-C966C7076DF0}" presName="node" presStyleLbl="node1" presStyleIdx="0" presStyleCnt="6" custScaleX="114064">
        <dgm:presLayoutVars>
          <dgm:bulletEnabled val="1"/>
        </dgm:presLayoutVars>
      </dgm:prSet>
      <dgm:spPr/>
    </dgm:pt>
    <dgm:pt modelId="{56623CB6-C58C-4F20-9ED2-F0DB521926CF}" type="pres">
      <dgm:prSet presAssocID="{11F30DA7-AC92-469A-ADAD-C966C7076DF0}" presName="spNode" presStyleCnt="0"/>
      <dgm:spPr/>
    </dgm:pt>
    <dgm:pt modelId="{71D6D8BD-BD19-43C6-9C0C-01342957ACC9}" type="pres">
      <dgm:prSet presAssocID="{0B6C54CD-04A8-4B1A-9A20-849F3B55EBF2}" presName="sibTrans" presStyleLbl="sibTrans1D1" presStyleIdx="0" presStyleCnt="6"/>
      <dgm:spPr/>
    </dgm:pt>
    <dgm:pt modelId="{FD64F521-159F-4D5F-A7D1-E8F890E0DFB5}" type="pres">
      <dgm:prSet presAssocID="{60280EEE-F567-4EAC-BC40-C5820AE20B7A}" presName="node" presStyleLbl="node1" presStyleIdx="1" presStyleCnt="6">
        <dgm:presLayoutVars>
          <dgm:bulletEnabled val="1"/>
        </dgm:presLayoutVars>
      </dgm:prSet>
      <dgm:spPr/>
    </dgm:pt>
    <dgm:pt modelId="{AB88069B-03C9-43BA-A771-D36926804FC2}" type="pres">
      <dgm:prSet presAssocID="{60280EEE-F567-4EAC-BC40-C5820AE20B7A}" presName="spNode" presStyleCnt="0"/>
      <dgm:spPr/>
    </dgm:pt>
    <dgm:pt modelId="{1C4092E8-445A-4CF4-8DA9-85D5FEE6756A}" type="pres">
      <dgm:prSet presAssocID="{73037A25-64B7-44EB-A49D-79AB006871E8}" presName="sibTrans" presStyleLbl="sibTrans1D1" presStyleIdx="1" presStyleCnt="6"/>
      <dgm:spPr/>
    </dgm:pt>
    <dgm:pt modelId="{900CD961-F838-495E-8C69-775D250E27AB}" type="pres">
      <dgm:prSet presAssocID="{E1893D44-B035-4967-8704-7CD8E2619FF2}" presName="node" presStyleLbl="node1" presStyleIdx="2" presStyleCnt="6">
        <dgm:presLayoutVars>
          <dgm:bulletEnabled val="1"/>
        </dgm:presLayoutVars>
      </dgm:prSet>
      <dgm:spPr/>
    </dgm:pt>
    <dgm:pt modelId="{926500A6-0E25-4A5F-AB73-57A96997563E}" type="pres">
      <dgm:prSet presAssocID="{E1893D44-B035-4967-8704-7CD8E2619FF2}" presName="spNode" presStyleCnt="0"/>
      <dgm:spPr/>
    </dgm:pt>
    <dgm:pt modelId="{AD14E947-F5C7-4A02-9271-FEC1DF087752}" type="pres">
      <dgm:prSet presAssocID="{89E51473-F0F6-430F-A975-7466D0CD3DD5}" presName="sibTrans" presStyleLbl="sibTrans1D1" presStyleIdx="2" presStyleCnt="6"/>
      <dgm:spPr/>
    </dgm:pt>
    <dgm:pt modelId="{3CAA23F2-544C-4C44-8572-3D65EAE9F633}" type="pres">
      <dgm:prSet presAssocID="{44F61C10-F64D-49D0-80FE-D58BDD8F02D1}" presName="node" presStyleLbl="node1" presStyleIdx="3" presStyleCnt="6">
        <dgm:presLayoutVars>
          <dgm:bulletEnabled val="1"/>
        </dgm:presLayoutVars>
      </dgm:prSet>
      <dgm:spPr/>
    </dgm:pt>
    <dgm:pt modelId="{E919537E-6682-4989-B8B8-2097E04DC762}" type="pres">
      <dgm:prSet presAssocID="{44F61C10-F64D-49D0-80FE-D58BDD8F02D1}" presName="spNode" presStyleCnt="0"/>
      <dgm:spPr/>
    </dgm:pt>
    <dgm:pt modelId="{77515D25-9964-4FD8-9B49-981885348E5F}" type="pres">
      <dgm:prSet presAssocID="{565F552D-2BFD-4421-A1F1-E147495AA5D5}" presName="sibTrans" presStyleLbl="sibTrans1D1" presStyleIdx="3" presStyleCnt="6"/>
      <dgm:spPr/>
    </dgm:pt>
    <dgm:pt modelId="{D84F6B1E-BE35-4B8D-BA22-145BCCDEC3AE}" type="pres">
      <dgm:prSet presAssocID="{D2AFB6AA-70D8-426C-AF41-933FD6AD6A2F}" presName="node" presStyleLbl="node1" presStyleIdx="4" presStyleCnt="6">
        <dgm:presLayoutVars>
          <dgm:bulletEnabled val="1"/>
        </dgm:presLayoutVars>
      </dgm:prSet>
      <dgm:spPr/>
    </dgm:pt>
    <dgm:pt modelId="{58382B05-685E-4CCA-99DE-0092133306AB}" type="pres">
      <dgm:prSet presAssocID="{D2AFB6AA-70D8-426C-AF41-933FD6AD6A2F}" presName="spNode" presStyleCnt="0"/>
      <dgm:spPr/>
    </dgm:pt>
    <dgm:pt modelId="{DC75A49E-C36E-4CB0-8529-F31090BA9E57}" type="pres">
      <dgm:prSet presAssocID="{CEF14746-A570-47C9-998E-654FB61FBBED}" presName="sibTrans" presStyleLbl="sibTrans1D1" presStyleIdx="4" presStyleCnt="6"/>
      <dgm:spPr/>
    </dgm:pt>
    <dgm:pt modelId="{2D4159F1-DCEA-4098-94BD-037D9B63F69E}" type="pres">
      <dgm:prSet presAssocID="{80C71A96-8BF6-4478-817F-408DBDD76C17}" presName="node" presStyleLbl="node1" presStyleIdx="5" presStyleCnt="6">
        <dgm:presLayoutVars>
          <dgm:bulletEnabled val="1"/>
        </dgm:presLayoutVars>
      </dgm:prSet>
      <dgm:spPr/>
    </dgm:pt>
    <dgm:pt modelId="{DC4A7EE7-62AB-4198-9423-5E8DAC67ECA3}" type="pres">
      <dgm:prSet presAssocID="{80C71A96-8BF6-4478-817F-408DBDD76C17}" presName="spNode" presStyleCnt="0"/>
      <dgm:spPr/>
    </dgm:pt>
    <dgm:pt modelId="{1A5C3024-0040-4607-8CC7-66BF9BD8748D}" type="pres">
      <dgm:prSet presAssocID="{2127C31C-4368-4AC9-AC6A-732F1DDDBF46}" presName="sibTrans" presStyleLbl="sibTrans1D1" presStyleIdx="5" presStyleCnt="6"/>
      <dgm:spPr/>
    </dgm:pt>
  </dgm:ptLst>
  <dgm:cxnLst>
    <dgm:cxn modelId="{5424F113-A87F-4D0D-88B5-B8822728EFCF}" srcId="{DCB86D46-482E-4EB9-A7E9-14F95151784E}" destId="{D2AFB6AA-70D8-426C-AF41-933FD6AD6A2F}" srcOrd="4" destOrd="0" parTransId="{B370D39F-64D4-48AB-A8E5-9652C96D382D}" sibTransId="{CEF14746-A570-47C9-998E-654FB61FBBED}"/>
    <dgm:cxn modelId="{BEC95919-F9EC-4F56-9CAC-7C35862398F0}" type="presOf" srcId="{DCB86D46-482E-4EB9-A7E9-14F95151784E}" destId="{04D8C2BF-414D-41D5-B727-E0B68C73F86F}" srcOrd="0" destOrd="0" presId="urn:microsoft.com/office/officeart/2005/8/layout/cycle5"/>
    <dgm:cxn modelId="{E8C3393F-9889-48E0-B322-88BADD60823D}" type="presOf" srcId="{44F61C10-F64D-49D0-80FE-D58BDD8F02D1}" destId="{3CAA23F2-544C-4C44-8572-3D65EAE9F633}" srcOrd="0" destOrd="0" presId="urn:microsoft.com/office/officeart/2005/8/layout/cycle5"/>
    <dgm:cxn modelId="{272E4841-64FE-42E1-BDAF-9EF31B72C641}" srcId="{DCB86D46-482E-4EB9-A7E9-14F95151784E}" destId="{80C71A96-8BF6-4478-817F-408DBDD76C17}" srcOrd="5" destOrd="0" parTransId="{1DB193C0-F0E7-4F81-8C6A-3B5E795CF839}" sibTransId="{2127C31C-4368-4AC9-AC6A-732F1DDDBF46}"/>
    <dgm:cxn modelId="{1325B542-F79D-4663-85F2-9752339D7B7F}" type="presOf" srcId="{CEF14746-A570-47C9-998E-654FB61FBBED}" destId="{DC75A49E-C36E-4CB0-8529-F31090BA9E57}" srcOrd="0" destOrd="0" presId="urn:microsoft.com/office/officeart/2005/8/layout/cycle5"/>
    <dgm:cxn modelId="{8E53FA49-FB4B-423D-AE0C-A4A2C7B24985}" type="presOf" srcId="{80C71A96-8BF6-4478-817F-408DBDD76C17}" destId="{2D4159F1-DCEA-4098-94BD-037D9B63F69E}" srcOrd="0" destOrd="0" presId="urn:microsoft.com/office/officeart/2005/8/layout/cycle5"/>
    <dgm:cxn modelId="{E574114D-B30C-412E-A9C4-6401EEBE92AD}" type="presOf" srcId="{0B6C54CD-04A8-4B1A-9A20-849F3B55EBF2}" destId="{71D6D8BD-BD19-43C6-9C0C-01342957ACC9}" srcOrd="0" destOrd="0" presId="urn:microsoft.com/office/officeart/2005/8/layout/cycle5"/>
    <dgm:cxn modelId="{F618144F-903A-4F6C-978B-D93E0D11265F}" srcId="{DCB86D46-482E-4EB9-A7E9-14F95151784E}" destId="{11F30DA7-AC92-469A-ADAD-C966C7076DF0}" srcOrd="0" destOrd="0" parTransId="{B1EFACF3-53C1-4CB5-9E6F-1009EA9111E3}" sibTransId="{0B6C54CD-04A8-4B1A-9A20-849F3B55EBF2}"/>
    <dgm:cxn modelId="{9967166F-FE0B-49B6-9DE0-8467DE0B44CA}" type="presOf" srcId="{565F552D-2BFD-4421-A1F1-E147495AA5D5}" destId="{77515D25-9964-4FD8-9B49-981885348E5F}" srcOrd="0" destOrd="0" presId="urn:microsoft.com/office/officeart/2005/8/layout/cycle5"/>
    <dgm:cxn modelId="{77B5DC77-A395-48AC-A477-452665EC66EB}" type="presOf" srcId="{D2AFB6AA-70D8-426C-AF41-933FD6AD6A2F}" destId="{D84F6B1E-BE35-4B8D-BA22-145BCCDEC3AE}" srcOrd="0" destOrd="0" presId="urn:microsoft.com/office/officeart/2005/8/layout/cycle5"/>
    <dgm:cxn modelId="{C47DA38A-17B8-4F39-89A4-D3AD416A2C23}" type="presOf" srcId="{2127C31C-4368-4AC9-AC6A-732F1DDDBF46}" destId="{1A5C3024-0040-4607-8CC7-66BF9BD8748D}" srcOrd="0" destOrd="0" presId="urn:microsoft.com/office/officeart/2005/8/layout/cycle5"/>
    <dgm:cxn modelId="{9005148F-B213-4CD5-9E25-A7B4CE033337}" type="presOf" srcId="{11F30DA7-AC92-469A-ADAD-C966C7076DF0}" destId="{0C31AF2E-DAC1-40D9-9E1E-8C87526517F8}" srcOrd="0" destOrd="0" presId="urn:microsoft.com/office/officeart/2005/8/layout/cycle5"/>
    <dgm:cxn modelId="{07DCC0AB-B157-47C8-A51F-78BA3E627ABF}" type="presOf" srcId="{60280EEE-F567-4EAC-BC40-C5820AE20B7A}" destId="{FD64F521-159F-4D5F-A7D1-E8F890E0DFB5}" srcOrd="0" destOrd="0" presId="urn:microsoft.com/office/officeart/2005/8/layout/cycle5"/>
    <dgm:cxn modelId="{AB1F9AAC-E14B-4D8A-8C78-289A98F069CE}" srcId="{DCB86D46-482E-4EB9-A7E9-14F95151784E}" destId="{44F61C10-F64D-49D0-80FE-D58BDD8F02D1}" srcOrd="3" destOrd="0" parTransId="{A93905AE-EA85-4A79-A878-E480509D1805}" sibTransId="{565F552D-2BFD-4421-A1F1-E147495AA5D5}"/>
    <dgm:cxn modelId="{2F93BFCE-F2CF-4ECE-B094-B9E3262FF059}" type="presOf" srcId="{73037A25-64B7-44EB-A49D-79AB006871E8}" destId="{1C4092E8-445A-4CF4-8DA9-85D5FEE6756A}" srcOrd="0" destOrd="0" presId="urn:microsoft.com/office/officeart/2005/8/layout/cycle5"/>
    <dgm:cxn modelId="{C4E4A2D7-90BC-4426-93CE-3D6B7D35A4B4}" srcId="{DCB86D46-482E-4EB9-A7E9-14F95151784E}" destId="{E1893D44-B035-4967-8704-7CD8E2619FF2}" srcOrd="2" destOrd="0" parTransId="{EC86306C-B057-41D8-B109-0AE2FBFF6910}" sibTransId="{89E51473-F0F6-430F-A975-7466D0CD3DD5}"/>
    <dgm:cxn modelId="{81BE64F3-9B84-4BEF-8BD6-C058EC57723D}" type="presOf" srcId="{E1893D44-B035-4967-8704-7CD8E2619FF2}" destId="{900CD961-F838-495E-8C69-775D250E27AB}" srcOrd="0" destOrd="0" presId="urn:microsoft.com/office/officeart/2005/8/layout/cycle5"/>
    <dgm:cxn modelId="{5AA378F3-4D90-4040-BAFA-F734B97F4E8A}" srcId="{DCB86D46-482E-4EB9-A7E9-14F95151784E}" destId="{60280EEE-F567-4EAC-BC40-C5820AE20B7A}" srcOrd="1" destOrd="0" parTransId="{322EF999-3C75-4F09-8B75-B0F6B9C8019A}" sibTransId="{73037A25-64B7-44EB-A49D-79AB006871E8}"/>
    <dgm:cxn modelId="{13C6DFFA-EC3A-4830-B978-1750171FF794}" type="presOf" srcId="{89E51473-F0F6-430F-A975-7466D0CD3DD5}" destId="{AD14E947-F5C7-4A02-9271-FEC1DF087752}" srcOrd="0" destOrd="0" presId="urn:microsoft.com/office/officeart/2005/8/layout/cycle5"/>
    <dgm:cxn modelId="{38C005C9-B30C-47C4-AA8D-03EE74BE17D3}" type="presParOf" srcId="{04D8C2BF-414D-41D5-B727-E0B68C73F86F}" destId="{0C31AF2E-DAC1-40D9-9E1E-8C87526517F8}" srcOrd="0" destOrd="0" presId="urn:microsoft.com/office/officeart/2005/8/layout/cycle5"/>
    <dgm:cxn modelId="{35D2A032-97BB-4627-B790-5A95D3D83F41}" type="presParOf" srcId="{04D8C2BF-414D-41D5-B727-E0B68C73F86F}" destId="{56623CB6-C58C-4F20-9ED2-F0DB521926CF}" srcOrd="1" destOrd="0" presId="urn:microsoft.com/office/officeart/2005/8/layout/cycle5"/>
    <dgm:cxn modelId="{748F0AE2-007B-41D2-910F-0C14103953CC}" type="presParOf" srcId="{04D8C2BF-414D-41D5-B727-E0B68C73F86F}" destId="{71D6D8BD-BD19-43C6-9C0C-01342957ACC9}" srcOrd="2" destOrd="0" presId="urn:microsoft.com/office/officeart/2005/8/layout/cycle5"/>
    <dgm:cxn modelId="{906F3A0A-88A8-45E0-985B-C90E76E8D78B}" type="presParOf" srcId="{04D8C2BF-414D-41D5-B727-E0B68C73F86F}" destId="{FD64F521-159F-4D5F-A7D1-E8F890E0DFB5}" srcOrd="3" destOrd="0" presId="urn:microsoft.com/office/officeart/2005/8/layout/cycle5"/>
    <dgm:cxn modelId="{195023B5-3F0D-4CFF-867F-ED49CA83F9CA}" type="presParOf" srcId="{04D8C2BF-414D-41D5-B727-E0B68C73F86F}" destId="{AB88069B-03C9-43BA-A771-D36926804FC2}" srcOrd="4" destOrd="0" presId="urn:microsoft.com/office/officeart/2005/8/layout/cycle5"/>
    <dgm:cxn modelId="{513BFE1A-54B7-4AA7-B99E-B195AD780F2B}" type="presParOf" srcId="{04D8C2BF-414D-41D5-B727-E0B68C73F86F}" destId="{1C4092E8-445A-4CF4-8DA9-85D5FEE6756A}" srcOrd="5" destOrd="0" presId="urn:microsoft.com/office/officeart/2005/8/layout/cycle5"/>
    <dgm:cxn modelId="{FA3E1CD7-6177-417F-BC95-431FC18F518D}" type="presParOf" srcId="{04D8C2BF-414D-41D5-B727-E0B68C73F86F}" destId="{900CD961-F838-495E-8C69-775D250E27AB}" srcOrd="6" destOrd="0" presId="urn:microsoft.com/office/officeart/2005/8/layout/cycle5"/>
    <dgm:cxn modelId="{A2F88E65-BC02-4A07-AD73-9A65A79BFDA5}" type="presParOf" srcId="{04D8C2BF-414D-41D5-B727-E0B68C73F86F}" destId="{926500A6-0E25-4A5F-AB73-57A96997563E}" srcOrd="7" destOrd="0" presId="urn:microsoft.com/office/officeart/2005/8/layout/cycle5"/>
    <dgm:cxn modelId="{AA9DFE3D-053E-4835-83E9-28619E018100}" type="presParOf" srcId="{04D8C2BF-414D-41D5-B727-E0B68C73F86F}" destId="{AD14E947-F5C7-4A02-9271-FEC1DF087752}" srcOrd="8" destOrd="0" presId="urn:microsoft.com/office/officeart/2005/8/layout/cycle5"/>
    <dgm:cxn modelId="{7F764503-BAE4-41B0-B566-B83D7BF95FA3}" type="presParOf" srcId="{04D8C2BF-414D-41D5-B727-E0B68C73F86F}" destId="{3CAA23F2-544C-4C44-8572-3D65EAE9F633}" srcOrd="9" destOrd="0" presId="urn:microsoft.com/office/officeart/2005/8/layout/cycle5"/>
    <dgm:cxn modelId="{23EC3E62-E138-4164-BD50-D2F5822D2BD6}" type="presParOf" srcId="{04D8C2BF-414D-41D5-B727-E0B68C73F86F}" destId="{E919537E-6682-4989-B8B8-2097E04DC762}" srcOrd="10" destOrd="0" presId="urn:microsoft.com/office/officeart/2005/8/layout/cycle5"/>
    <dgm:cxn modelId="{AE6C92E6-6E24-4DF8-8FE1-7E1991CF1CDC}" type="presParOf" srcId="{04D8C2BF-414D-41D5-B727-E0B68C73F86F}" destId="{77515D25-9964-4FD8-9B49-981885348E5F}" srcOrd="11" destOrd="0" presId="urn:microsoft.com/office/officeart/2005/8/layout/cycle5"/>
    <dgm:cxn modelId="{AB9079AE-83C0-4FD9-A5E1-00C3CEBE1406}" type="presParOf" srcId="{04D8C2BF-414D-41D5-B727-E0B68C73F86F}" destId="{D84F6B1E-BE35-4B8D-BA22-145BCCDEC3AE}" srcOrd="12" destOrd="0" presId="urn:microsoft.com/office/officeart/2005/8/layout/cycle5"/>
    <dgm:cxn modelId="{B78E811C-86B9-455B-8F99-6AD2599A3595}" type="presParOf" srcId="{04D8C2BF-414D-41D5-B727-E0B68C73F86F}" destId="{58382B05-685E-4CCA-99DE-0092133306AB}" srcOrd="13" destOrd="0" presId="urn:microsoft.com/office/officeart/2005/8/layout/cycle5"/>
    <dgm:cxn modelId="{EF42757B-9440-42CD-88DF-CE21295CDD5F}" type="presParOf" srcId="{04D8C2BF-414D-41D5-B727-E0B68C73F86F}" destId="{DC75A49E-C36E-4CB0-8529-F31090BA9E57}" srcOrd="14" destOrd="0" presId="urn:microsoft.com/office/officeart/2005/8/layout/cycle5"/>
    <dgm:cxn modelId="{2236F71B-82A9-4262-BDE1-40D5F2F05F4F}" type="presParOf" srcId="{04D8C2BF-414D-41D5-B727-E0B68C73F86F}" destId="{2D4159F1-DCEA-4098-94BD-037D9B63F69E}" srcOrd="15" destOrd="0" presId="urn:microsoft.com/office/officeart/2005/8/layout/cycle5"/>
    <dgm:cxn modelId="{47CE08F6-791C-49B3-86CE-0E646CEF109B}" type="presParOf" srcId="{04D8C2BF-414D-41D5-B727-E0B68C73F86F}" destId="{DC4A7EE7-62AB-4198-9423-5E8DAC67ECA3}" srcOrd="16" destOrd="0" presId="urn:microsoft.com/office/officeart/2005/8/layout/cycle5"/>
    <dgm:cxn modelId="{CBC0BE05-838D-4244-9A17-E7F43475965A}" type="presParOf" srcId="{04D8C2BF-414D-41D5-B727-E0B68C73F86F}" destId="{1A5C3024-0040-4607-8CC7-66BF9BD8748D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4EA9495-D874-4DEA-BF9A-0EB4C53B2F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03280D-7611-42AE-BBE2-9A134DA77A5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Top deciding factors - market category, investors, funding rounds</a:t>
          </a:r>
          <a:endParaRPr lang="en-US" dirty="0">
            <a:latin typeface="Bahnschrift" panose="020B0502040204020203" pitchFamily="34" charset="0"/>
          </a:endParaRPr>
        </a:p>
      </dgm:t>
    </dgm:pt>
    <dgm:pt modelId="{CD493FA8-45CA-4262-9EAD-984A7EE26B3B}" type="parTrans" cxnId="{8BA806FE-0A04-497E-9BF5-D6C8D4500CE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6D6B40D-F2D4-4821-A08C-4C00776E4632}" type="sibTrans" cxnId="{8BA806FE-0A04-497E-9BF5-D6C8D4500CE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B4A6E11-03B9-4A05-AAFE-1CA7D35F7AA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Higher funding attributes (rounds, investors, total &amp; avg) leads to higher probability of survival.</a:t>
          </a:r>
          <a:endParaRPr lang="en-US" dirty="0">
            <a:latin typeface="Bahnschrift" panose="020B0502040204020203" pitchFamily="34" charset="0"/>
          </a:endParaRPr>
        </a:p>
      </dgm:t>
    </dgm:pt>
    <dgm:pt modelId="{1B9E6703-2D7B-4382-9B97-0564A730698A}" type="parTrans" cxnId="{AC588783-35B0-4F0D-86AA-F7FCF6022BD3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42A9F3A-067B-409D-AABF-4EB4567BF757}" type="sibTrans" cxnId="{AC588783-35B0-4F0D-86AA-F7FCF6022BD3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11986B2-D687-4E58-B242-CDDAFE74DFC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Higher funding delay (avg delay in first funding, avg delta b/w rounds) leads to lower probability of success.</a:t>
          </a:r>
          <a:endParaRPr lang="en-US" dirty="0">
            <a:latin typeface="Bahnschrift" panose="020B0502040204020203" pitchFamily="34" charset="0"/>
          </a:endParaRPr>
        </a:p>
      </dgm:t>
    </dgm:pt>
    <dgm:pt modelId="{6D570656-089B-47B2-BD27-EEFBF7A15EB6}" type="parTrans" cxnId="{525EFDC4-BA31-41BC-B6B2-DE853BD5B66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014934C-2138-45D1-9FF4-E184D2989938}" type="sibTrans" cxnId="{525EFDC4-BA31-41BC-B6B2-DE853BD5B66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20F5B00-916F-4B06-BB25-53CB57253F1C}" type="pres">
      <dgm:prSet presAssocID="{A4EA9495-D874-4DEA-BF9A-0EB4C53B2F10}" presName="Name0" presStyleCnt="0">
        <dgm:presLayoutVars>
          <dgm:chMax val="7"/>
          <dgm:chPref val="7"/>
          <dgm:dir/>
        </dgm:presLayoutVars>
      </dgm:prSet>
      <dgm:spPr/>
    </dgm:pt>
    <dgm:pt modelId="{7BE5FF02-9807-493F-8B6F-DB0BC51975F2}" type="pres">
      <dgm:prSet presAssocID="{A4EA9495-D874-4DEA-BF9A-0EB4C53B2F10}" presName="Name1" presStyleCnt="0"/>
      <dgm:spPr/>
    </dgm:pt>
    <dgm:pt modelId="{369A7B82-A7C4-4DA3-A1A1-C038D19ACE01}" type="pres">
      <dgm:prSet presAssocID="{A4EA9495-D874-4DEA-BF9A-0EB4C53B2F10}" presName="cycle" presStyleCnt="0"/>
      <dgm:spPr/>
    </dgm:pt>
    <dgm:pt modelId="{F470515D-A198-47E8-BBC4-6E9F0445DB79}" type="pres">
      <dgm:prSet presAssocID="{A4EA9495-D874-4DEA-BF9A-0EB4C53B2F10}" presName="srcNode" presStyleLbl="node1" presStyleIdx="0" presStyleCnt="3"/>
      <dgm:spPr/>
    </dgm:pt>
    <dgm:pt modelId="{7F67317B-8DCF-4471-B0D2-526C0A2AE4B4}" type="pres">
      <dgm:prSet presAssocID="{A4EA9495-D874-4DEA-BF9A-0EB4C53B2F10}" presName="conn" presStyleLbl="parChTrans1D2" presStyleIdx="0" presStyleCnt="1"/>
      <dgm:spPr/>
    </dgm:pt>
    <dgm:pt modelId="{7F708824-8C49-47D9-91C7-1BB3C3559F94}" type="pres">
      <dgm:prSet presAssocID="{A4EA9495-D874-4DEA-BF9A-0EB4C53B2F10}" presName="extraNode" presStyleLbl="node1" presStyleIdx="0" presStyleCnt="3"/>
      <dgm:spPr/>
    </dgm:pt>
    <dgm:pt modelId="{0EE73DEB-E1D1-4104-93B5-16A9A1D51B22}" type="pres">
      <dgm:prSet presAssocID="{A4EA9495-D874-4DEA-BF9A-0EB4C53B2F10}" presName="dstNode" presStyleLbl="node1" presStyleIdx="0" presStyleCnt="3"/>
      <dgm:spPr/>
    </dgm:pt>
    <dgm:pt modelId="{BB195E80-A04C-454B-8B9C-01A6FBC12397}" type="pres">
      <dgm:prSet presAssocID="{5703280D-7611-42AE-BBE2-9A134DA77A55}" presName="text_1" presStyleLbl="node1" presStyleIdx="0" presStyleCnt="3">
        <dgm:presLayoutVars>
          <dgm:bulletEnabled val="1"/>
        </dgm:presLayoutVars>
      </dgm:prSet>
      <dgm:spPr/>
    </dgm:pt>
    <dgm:pt modelId="{49BB564C-3E79-4CC3-88AA-EFBFBE3E423C}" type="pres">
      <dgm:prSet presAssocID="{5703280D-7611-42AE-BBE2-9A134DA77A55}" presName="accent_1" presStyleCnt="0"/>
      <dgm:spPr/>
    </dgm:pt>
    <dgm:pt modelId="{06F97AE5-4369-43FD-99AA-C6EF13523944}" type="pres">
      <dgm:prSet presAssocID="{5703280D-7611-42AE-BBE2-9A134DA77A55}" presName="accentRepeatNode" presStyleLbl="solidFgAcc1" presStyleIdx="0" presStyleCnt="3"/>
      <dgm:spPr/>
    </dgm:pt>
    <dgm:pt modelId="{F7A9C7F5-D3B6-4A92-AE7E-582B3F8E14D5}" type="pres">
      <dgm:prSet presAssocID="{CB4A6E11-03B9-4A05-AAFE-1CA7D35F7AAE}" presName="text_2" presStyleLbl="node1" presStyleIdx="1" presStyleCnt="3">
        <dgm:presLayoutVars>
          <dgm:bulletEnabled val="1"/>
        </dgm:presLayoutVars>
      </dgm:prSet>
      <dgm:spPr/>
    </dgm:pt>
    <dgm:pt modelId="{C3168382-1A27-4A6C-B532-DA07E2991041}" type="pres">
      <dgm:prSet presAssocID="{CB4A6E11-03B9-4A05-AAFE-1CA7D35F7AAE}" presName="accent_2" presStyleCnt="0"/>
      <dgm:spPr/>
    </dgm:pt>
    <dgm:pt modelId="{F268D174-4C09-4DE6-B97E-065E748269A6}" type="pres">
      <dgm:prSet presAssocID="{CB4A6E11-03B9-4A05-AAFE-1CA7D35F7AAE}" presName="accentRepeatNode" presStyleLbl="solidFgAcc1" presStyleIdx="1" presStyleCnt="3"/>
      <dgm:spPr/>
    </dgm:pt>
    <dgm:pt modelId="{CE169AAE-1424-4E85-91CC-CFBDD7803511}" type="pres">
      <dgm:prSet presAssocID="{611986B2-D687-4E58-B242-CDDAFE74DFC1}" presName="text_3" presStyleLbl="node1" presStyleIdx="2" presStyleCnt="3">
        <dgm:presLayoutVars>
          <dgm:bulletEnabled val="1"/>
        </dgm:presLayoutVars>
      </dgm:prSet>
      <dgm:spPr/>
    </dgm:pt>
    <dgm:pt modelId="{7BBEDF5D-1D54-437C-BA17-A7B354E3ADA6}" type="pres">
      <dgm:prSet presAssocID="{611986B2-D687-4E58-B242-CDDAFE74DFC1}" presName="accent_3" presStyleCnt="0"/>
      <dgm:spPr/>
    </dgm:pt>
    <dgm:pt modelId="{DE60F473-C74A-4E3E-8AF2-D29F8F12D282}" type="pres">
      <dgm:prSet presAssocID="{611986B2-D687-4E58-B242-CDDAFE74DFC1}" presName="accentRepeatNode" presStyleLbl="solidFgAcc1" presStyleIdx="2" presStyleCnt="3"/>
      <dgm:spPr/>
    </dgm:pt>
  </dgm:ptLst>
  <dgm:cxnLst>
    <dgm:cxn modelId="{95A76D69-0213-4D70-997C-35ECBB393223}" type="presOf" srcId="{5703280D-7611-42AE-BBE2-9A134DA77A55}" destId="{BB195E80-A04C-454B-8B9C-01A6FBC12397}" srcOrd="0" destOrd="0" presId="urn:microsoft.com/office/officeart/2008/layout/VerticalCurvedList"/>
    <dgm:cxn modelId="{B14D6883-7D6B-47B0-A1B4-2677209D70C6}" type="presOf" srcId="{CB4A6E11-03B9-4A05-AAFE-1CA7D35F7AAE}" destId="{F7A9C7F5-D3B6-4A92-AE7E-582B3F8E14D5}" srcOrd="0" destOrd="0" presId="urn:microsoft.com/office/officeart/2008/layout/VerticalCurvedList"/>
    <dgm:cxn modelId="{AC588783-35B0-4F0D-86AA-F7FCF6022BD3}" srcId="{A4EA9495-D874-4DEA-BF9A-0EB4C53B2F10}" destId="{CB4A6E11-03B9-4A05-AAFE-1CA7D35F7AAE}" srcOrd="1" destOrd="0" parTransId="{1B9E6703-2D7B-4382-9B97-0564A730698A}" sibTransId="{F42A9F3A-067B-409D-AABF-4EB4567BF757}"/>
    <dgm:cxn modelId="{EEEF8387-25CB-4D47-B85F-E5B65166539B}" type="presOf" srcId="{A4EA9495-D874-4DEA-BF9A-0EB4C53B2F10}" destId="{120F5B00-916F-4B06-BB25-53CB57253F1C}" srcOrd="0" destOrd="0" presId="urn:microsoft.com/office/officeart/2008/layout/VerticalCurvedList"/>
    <dgm:cxn modelId="{CE17E8B2-48E6-4E4E-9C14-AEECD5C8B421}" type="presOf" srcId="{36D6B40D-F2D4-4821-A08C-4C00776E4632}" destId="{7F67317B-8DCF-4471-B0D2-526C0A2AE4B4}" srcOrd="0" destOrd="0" presId="urn:microsoft.com/office/officeart/2008/layout/VerticalCurvedList"/>
    <dgm:cxn modelId="{B66B30C3-8CC8-4CDD-B08C-CFD6A83F4134}" type="presOf" srcId="{611986B2-D687-4E58-B242-CDDAFE74DFC1}" destId="{CE169AAE-1424-4E85-91CC-CFBDD7803511}" srcOrd="0" destOrd="0" presId="urn:microsoft.com/office/officeart/2008/layout/VerticalCurvedList"/>
    <dgm:cxn modelId="{525EFDC4-BA31-41BC-B6B2-DE853BD5B668}" srcId="{A4EA9495-D874-4DEA-BF9A-0EB4C53B2F10}" destId="{611986B2-D687-4E58-B242-CDDAFE74DFC1}" srcOrd="2" destOrd="0" parTransId="{6D570656-089B-47B2-BD27-EEFBF7A15EB6}" sibTransId="{C014934C-2138-45D1-9FF4-E184D2989938}"/>
    <dgm:cxn modelId="{8BA806FE-0A04-497E-9BF5-D6C8D4500CE7}" srcId="{A4EA9495-D874-4DEA-BF9A-0EB4C53B2F10}" destId="{5703280D-7611-42AE-BBE2-9A134DA77A55}" srcOrd="0" destOrd="0" parTransId="{CD493FA8-45CA-4262-9EAD-984A7EE26B3B}" sibTransId="{36D6B40D-F2D4-4821-A08C-4C00776E4632}"/>
    <dgm:cxn modelId="{5EA7BBF3-5BB2-4279-8C18-63DE42960C11}" type="presParOf" srcId="{120F5B00-916F-4B06-BB25-53CB57253F1C}" destId="{7BE5FF02-9807-493F-8B6F-DB0BC51975F2}" srcOrd="0" destOrd="0" presId="urn:microsoft.com/office/officeart/2008/layout/VerticalCurvedList"/>
    <dgm:cxn modelId="{9337F861-F98B-4893-9F37-12EAF4E2D72C}" type="presParOf" srcId="{7BE5FF02-9807-493F-8B6F-DB0BC51975F2}" destId="{369A7B82-A7C4-4DA3-A1A1-C038D19ACE01}" srcOrd="0" destOrd="0" presId="urn:microsoft.com/office/officeart/2008/layout/VerticalCurvedList"/>
    <dgm:cxn modelId="{73DF3DEA-FE0B-4823-8295-9F7992BFA94A}" type="presParOf" srcId="{369A7B82-A7C4-4DA3-A1A1-C038D19ACE01}" destId="{F470515D-A198-47E8-BBC4-6E9F0445DB79}" srcOrd="0" destOrd="0" presId="urn:microsoft.com/office/officeart/2008/layout/VerticalCurvedList"/>
    <dgm:cxn modelId="{4EBB9C08-37FA-4A98-8619-878D0C68E2FA}" type="presParOf" srcId="{369A7B82-A7C4-4DA3-A1A1-C038D19ACE01}" destId="{7F67317B-8DCF-4471-B0D2-526C0A2AE4B4}" srcOrd="1" destOrd="0" presId="urn:microsoft.com/office/officeart/2008/layout/VerticalCurvedList"/>
    <dgm:cxn modelId="{B488DACE-AC66-4E48-9BC2-065B6852503F}" type="presParOf" srcId="{369A7B82-A7C4-4DA3-A1A1-C038D19ACE01}" destId="{7F708824-8C49-47D9-91C7-1BB3C3559F94}" srcOrd="2" destOrd="0" presId="urn:microsoft.com/office/officeart/2008/layout/VerticalCurvedList"/>
    <dgm:cxn modelId="{CC325CA0-D03A-4FBB-B5FB-7520E1BF1E6F}" type="presParOf" srcId="{369A7B82-A7C4-4DA3-A1A1-C038D19ACE01}" destId="{0EE73DEB-E1D1-4104-93B5-16A9A1D51B22}" srcOrd="3" destOrd="0" presId="urn:microsoft.com/office/officeart/2008/layout/VerticalCurvedList"/>
    <dgm:cxn modelId="{40F1173D-E099-414B-B2F2-D184C6DDE177}" type="presParOf" srcId="{7BE5FF02-9807-493F-8B6F-DB0BC51975F2}" destId="{BB195E80-A04C-454B-8B9C-01A6FBC12397}" srcOrd="1" destOrd="0" presId="urn:microsoft.com/office/officeart/2008/layout/VerticalCurvedList"/>
    <dgm:cxn modelId="{21A05E8D-8BD0-4984-A973-2479992CFCC2}" type="presParOf" srcId="{7BE5FF02-9807-493F-8B6F-DB0BC51975F2}" destId="{49BB564C-3E79-4CC3-88AA-EFBFBE3E423C}" srcOrd="2" destOrd="0" presId="urn:microsoft.com/office/officeart/2008/layout/VerticalCurvedList"/>
    <dgm:cxn modelId="{0D0ECC8B-0212-4468-82F7-7271B43FAA55}" type="presParOf" srcId="{49BB564C-3E79-4CC3-88AA-EFBFBE3E423C}" destId="{06F97AE5-4369-43FD-99AA-C6EF13523944}" srcOrd="0" destOrd="0" presId="urn:microsoft.com/office/officeart/2008/layout/VerticalCurvedList"/>
    <dgm:cxn modelId="{EF1F8F76-29AF-4F9B-A675-F02C36DD6AC9}" type="presParOf" srcId="{7BE5FF02-9807-493F-8B6F-DB0BC51975F2}" destId="{F7A9C7F5-D3B6-4A92-AE7E-582B3F8E14D5}" srcOrd="3" destOrd="0" presId="urn:microsoft.com/office/officeart/2008/layout/VerticalCurvedList"/>
    <dgm:cxn modelId="{9CD6D229-E46F-4188-BA39-252465C56E26}" type="presParOf" srcId="{7BE5FF02-9807-493F-8B6F-DB0BC51975F2}" destId="{C3168382-1A27-4A6C-B532-DA07E2991041}" srcOrd="4" destOrd="0" presId="urn:microsoft.com/office/officeart/2008/layout/VerticalCurvedList"/>
    <dgm:cxn modelId="{40F06A71-D92D-4AB3-98FC-B2C82C9A33D9}" type="presParOf" srcId="{C3168382-1A27-4A6C-B532-DA07E2991041}" destId="{F268D174-4C09-4DE6-B97E-065E748269A6}" srcOrd="0" destOrd="0" presId="urn:microsoft.com/office/officeart/2008/layout/VerticalCurvedList"/>
    <dgm:cxn modelId="{47E9B740-83A1-475C-BDC3-0043045CD5DB}" type="presParOf" srcId="{7BE5FF02-9807-493F-8B6F-DB0BC51975F2}" destId="{CE169AAE-1424-4E85-91CC-CFBDD7803511}" srcOrd="5" destOrd="0" presId="urn:microsoft.com/office/officeart/2008/layout/VerticalCurvedList"/>
    <dgm:cxn modelId="{86985999-4EE3-4891-A074-69F7AD93195A}" type="presParOf" srcId="{7BE5FF02-9807-493F-8B6F-DB0BC51975F2}" destId="{7BBEDF5D-1D54-437C-BA17-A7B354E3ADA6}" srcOrd="6" destOrd="0" presId="urn:microsoft.com/office/officeart/2008/layout/VerticalCurvedList"/>
    <dgm:cxn modelId="{EEADC800-4DCB-42B7-B5FD-189E5F5618EA}" type="presParOf" srcId="{7BBEDF5D-1D54-437C-BA17-A7B354E3ADA6}" destId="{DE60F473-C74A-4E3E-8AF2-D29F8F12D2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91C3527-8925-44F9-B9A4-AEA896292DD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D63EA2-4A7D-418A-84E7-11F30AAC2264}">
      <dgm:prSet phldrT="[Text]"/>
      <dgm:spPr/>
      <dgm:t>
        <a:bodyPr/>
        <a:lstStyle/>
        <a:p>
          <a:r>
            <a:rPr lang="en-US" dirty="0"/>
            <a:t>Feature evaluation</a:t>
          </a:r>
        </a:p>
      </dgm:t>
    </dgm:pt>
    <dgm:pt modelId="{571B1BAB-3C3E-495C-B980-017B27BD453A}" type="parTrans" cxnId="{8A3744EE-337E-4C32-9AE0-40FD5EE95356}">
      <dgm:prSet/>
      <dgm:spPr/>
      <dgm:t>
        <a:bodyPr/>
        <a:lstStyle/>
        <a:p>
          <a:endParaRPr lang="en-US"/>
        </a:p>
      </dgm:t>
    </dgm:pt>
    <dgm:pt modelId="{FB97A4C6-BE4A-4E4B-9AF3-8614298C17CC}" type="sibTrans" cxnId="{8A3744EE-337E-4C32-9AE0-40FD5EE95356}">
      <dgm:prSet/>
      <dgm:spPr/>
      <dgm:t>
        <a:bodyPr/>
        <a:lstStyle/>
        <a:p>
          <a:endParaRPr lang="en-US"/>
        </a:p>
      </dgm:t>
    </dgm:pt>
    <dgm:pt modelId="{04BD61FF-FA91-4DF7-B7D4-43A0B464CD66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8F4147B5-CAB5-403E-AB26-8071D87309DA}" type="parTrans" cxnId="{0D7E9D1A-B1EE-46EF-9A20-D288DA0B03E3}">
      <dgm:prSet/>
      <dgm:spPr/>
      <dgm:t>
        <a:bodyPr/>
        <a:lstStyle/>
        <a:p>
          <a:endParaRPr lang="en-US"/>
        </a:p>
      </dgm:t>
    </dgm:pt>
    <dgm:pt modelId="{64733AEA-5AEB-451B-B0E9-D90CF9A43D9D}" type="sibTrans" cxnId="{0D7E9D1A-B1EE-46EF-9A20-D288DA0B03E3}">
      <dgm:prSet/>
      <dgm:spPr/>
      <dgm:t>
        <a:bodyPr/>
        <a:lstStyle/>
        <a:p>
          <a:endParaRPr lang="en-US"/>
        </a:p>
      </dgm:t>
    </dgm:pt>
    <dgm:pt modelId="{5E4DD942-5D72-4152-933A-E6A2595FC985}">
      <dgm:prSet phldrT="[Text]"/>
      <dgm:spPr/>
      <dgm:t>
        <a:bodyPr/>
        <a:lstStyle/>
        <a:p>
          <a:r>
            <a:rPr lang="en-US" dirty="0"/>
            <a:t>Model Development</a:t>
          </a:r>
        </a:p>
      </dgm:t>
    </dgm:pt>
    <dgm:pt modelId="{646A56A9-29D0-4CC1-9C3C-BB6BA9914D5B}" type="parTrans" cxnId="{0A085F96-0E44-47E7-A5F4-A7A76FCCD529}">
      <dgm:prSet/>
      <dgm:spPr/>
      <dgm:t>
        <a:bodyPr/>
        <a:lstStyle/>
        <a:p>
          <a:endParaRPr lang="en-US"/>
        </a:p>
      </dgm:t>
    </dgm:pt>
    <dgm:pt modelId="{5C01859A-C87B-43CF-8257-86152E24E0B7}" type="sibTrans" cxnId="{0A085F96-0E44-47E7-A5F4-A7A76FCCD529}">
      <dgm:prSet/>
      <dgm:spPr/>
      <dgm:t>
        <a:bodyPr/>
        <a:lstStyle/>
        <a:p>
          <a:endParaRPr lang="en-US"/>
        </a:p>
      </dgm:t>
    </dgm:pt>
    <dgm:pt modelId="{CE872F81-4857-4693-BC20-8602812FBAE0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9857017C-C615-4AE4-BDE6-D5732E5C7AB2}" type="parTrans" cxnId="{2F56023D-9A5F-498E-A6E8-1E6DC6F9C2EC}">
      <dgm:prSet/>
      <dgm:spPr/>
      <dgm:t>
        <a:bodyPr/>
        <a:lstStyle/>
        <a:p>
          <a:endParaRPr lang="en-US"/>
        </a:p>
      </dgm:t>
    </dgm:pt>
    <dgm:pt modelId="{6164BB59-DACC-48CD-83B7-DAC2C5499517}" type="sibTrans" cxnId="{2F56023D-9A5F-498E-A6E8-1E6DC6F9C2EC}">
      <dgm:prSet/>
      <dgm:spPr/>
      <dgm:t>
        <a:bodyPr/>
        <a:lstStyle/>
        <a:p>
          <a:endParaRPr lang="en-US"/>
        </a:p>
      </dgm:t>
    </dgm:pt>
    <dgm:pt modelId="{5572CA83-C57B-4314-84EA-761F3D5BE7F9}">
      <dgm:prSet phldrT="[Text]"/>
      <dgm:spPr/>
      <dgm:t>
        <a:bodyPr/>
        <a:lstStyle/>
        <a:p>
          <a:r>
            <a:rPr lang="en-US"/>
            <a:t>Data preprocessing</a:t>
          </a:r>
          <a:endParaRPr lang="en-US" dirty="0"/>
        </a:p>
      </dgm:t>
    </dgm:pt>
    <dgm:pt modelId="{D0BADC6B-1C26-4D49-A3B1-5DE6D3FB9143}" type="parTrans" cxnId="{DD9792D2-574C-4A1D-992B-E0F33612A6F9}">
      <dgm:prSet/>
      <dgm:spPr/>
      <dgm:t>
        <a:bodyPr/>
        <a:lstStyle/>
        <a:p>
          <a:endParaRPr lang="en-US"/>
        </a:p>
      </dgm:t>
    </dgm:pt>
    <dgm:pt modelId="{8919CEB6-5A2F-4E39-ADD5-81A833B7F56C}" type="sibTrans" cxnId="{DD9792D2-574C-4A1D-992B-E0F33612A6F9}">
      <dgm:prSet/>
      <dgm:spPr/>
      <dgm:t>
        <a:bodyPr/>
        <a:lstStyle/>
        <a:p>
          <a:endParaRPr lang="en-US"/>
        </a:p>
      </dgm:t>
    </dgm:pt>
    <dgm:pt modelId="{8F4F0D21-C20E-47AA-81E3-C27E981DB958}" type="pres">
      <dgm:prSet presAssocID="{E91C3527-8925-44F9-B9A4-AEA896292DD5}" presName="cycle" presStyleCnt="0">
        <dgm:presLayoutVars>
          <dgm:dir/>
          <dgm:resizeHandles val="exact"/>
        </dgm:presLayoutVars>
      </dgm:prSet>
      <dgm:spPr/>
    </dgm:pt>
    <dgm:pt modelId="{B8B15BDA-8DFD-41E4-AEF0-DE4DCF801EAC}" type="pres">
      <dgm:prSet presAssocID="{0AD63EA2-4A7D-418A-84E7-11F30AAC2264}" presName="node" presStyleLbl="node1" presStyleIdx="0" presStyleCnt="5">
        <dgm:presLayoutVars>
          <dgm:bulletEnabled val="1"/>
        </dgm:presLayoutVars>
      </dgm:prSet>
      <dgm:spPr/>
    </dgm:pt>
    <dgm:pt modelId="{0BBEAF98-1A34-4CF5-9CC1-8E34C4E8B074}" type="pres">
      <dgm:prSet presAssocID="{0AD63EA2-4A7D-418A-84E7-11F30AAC2264}" presName="spNode" presStyleCnt="0"/>
      <dgm:spPr/>
    </dgm:pt>
    <dgm:pt modelId="{AB7ABBBB-F20E-4233-8F79-650AE66CBC82}" type="pres">
      <dgm:prSet presAssocID="{FB97A4C6-BE4A-4E4B-9AF3-8614298C17CC}" presName="sibTrans" presStyleLbl="sibTrans1D1" presStyleIdx="0" presStyleCnt="5"/>
      <dgm:spPr/>
    </dgm:pt>
    <dgm:pt modelId="{31D200E5-5C08-4077-99AD-EC5F3BA8F57C}" type="pres">
      <dgm:prSet presAssocID="{04BD61FF-FA91-4DF7-B7D4-43A0B464CD66}" presName="node" presStyleLbl="node1" presStyleIdx="1" presStyleCnt="5">
        <dgm:presLayoutVars>
          <dgm:bulletEnabled val="1"/>
        </dgm:presLayoutVars>
      </dgm:prSet>
      <dgm:spPr/>
    </dgm:pt>
    <dgm:pt modelId="{F70EEA9A-16F1-43FD-A7F2-770ADC4DF359}" type="pres">
      <dgm:prSet presAssocID="{04BD61FF-FA91-4DF7-B7D4-43A0B464CD66}" presName="spNode" presStyleCnt="0"/>
      <dgm:spPr/>
    </dgm:pt>
    <dgm:pt modelId="{B18900E2-5AD9-458E-B2AE-93CB778584D0}" type="pres">
      <dgm:prSet presAssocID="{64733AEA-5AEB-451B-B0E9-D90CF9A43D9D}" presName="sibTrans" presStyleLbl="sibTrans1D1" presStyleIdx="1" presStyleCnt="5"/>
      <dgm:spPr/>
    </dgm:pt>
    <dgm:pt modelId="{DF053747-290A-4E74-8EE3-6F5B21E9A55B}" type="pres">
      <dgm:prSet presAssocID="{5E4DD942-5D72-4152-933A-E6A2595FC985}" presName="node" presStyleLbl="node1" presStyleIdx="2" presStyleCnt="5">
        <dgm:presLayoutVars>
          <dgm:bulletEnabled val="1"/>
        </dgm:presLayoutVars>
      </dgm:prSet>
      <dgm:spPr/>
    </dgm:pt>
    <dgm:pt modelId="{9C497019-3842-49FD-84FA-D162359929DB}" type="pres">
      <dgm:prSet presAssocID="{5E4DD942-5D72-4152-933A-E6A2595FC985}" presName="spNode" presStyleCnt="0"/>
      <dgm:spPr/>
    </dgm:pt>
    <dgm:pt modelId="{E0F3998C-073F-4875-8132-68A93B868A37}" type="pres">
      <dgm:prSet presAssocID="{5C01859A-C87B-43CF-8257-86152E24E0B7}" presName="sibTrans" presStyleLbl="sibTrans1D1" presStyleIdx="2" presStyleCnt="5"/>
      <dgm:spPr/>
    </dgm:pt>
    <dgm:pt modelId="{3F5790AA-0BBA-437D-A07E-E6A81987699E}" type="pres">
      <dgm:prSet presAssocID="{CE872F81-4857-4693-BC20-8602812FBAE0}" presName="node" presStyleLbl="node1" presStyleIdx="3" presStyleCnt="5">
        <dgm:presLayoutVars>
          <dgm:bulletEnabled val="1"/>
        </dgm:presLayoutVars>
      </dgm:prSet>
      <dgm:spPr/>
    </dgm:pt>
    <dgm:pt modelId="{8A52A507-27C7-4E7F-94A5-DF82D9CBA11A}" type="pres">
      <dgm:prSet presAssocID="{CE872F81-4857-4693-BC20-8602812FBAE0}" presName="spNode" presStyleCnt="0"/>
      <dgm:spPr/>
    </dgm:pt>
    <dgm:pt modelId="{0E79B86D-8197-47F0-9261-77AA6AAB54CE}" type="pres">
      <dgm:prSet presAssocID="{6164BB59-DACC-48CD-83B7-DAC2C5499517}" presName="sibTrans" presStyleLbl="sibTrans1D1" presStyleIdx="3" presStyleCnt="5"/>
      <dgm:spPr/>
    </dgm:pt>
    <dgm:pt modelId="{25067F54-939E-4898-AA4B-F00ADC05E0F8}" type="pres">
      <dgm:prSet presAssocID="{5572CA83-C57B-4314-84EA-761F3D5BE7F9}" presName="node" presStyleLbl="node1" presStyleIdx="4" presStyleCnt="5">
        <dgm:presLayoutVars>
          <dgm:bulletEnabled val="1"/>
        </dgm:presLayoutVars>
      </dgm:prSet>
      <dgm:spPr/>
    </dgm:pt>
    <dgm:pt modelId="{29209EBF-2CAB-4E2C-A9DB-0F295DA13944}" type="pres">
      <dgm:prSet presAssocID="{5572CA83-C57B-4314-84EA-761F3D5BE7F9}" presName="spNode" presStyleCnt="0"/>
      <dgm:spPr/>
    </dgm:pt>
    <dgm:pt modelId="{B8C94A26-AFAB-4AF1-96A5-05AF069EDB0F}" type="pres">
      <dgm:prSet presAssocID="{8919CEB6-5A2F-4E39-ADD5-81A833B7F56C}" presName="sibTrans" presStyleLbl="sibTrans1D1" presStyleIdx="4" presStyleCnt="5"/>
      <dgm:spPr/>
    </dgm:pt>
  </dgm:ptLst>
  <dgm:cxnLst>
    <dgm:cxn modelId="{13995409-7D92-4252-A857-F40974E64D3C}" type="presOf" srcId="{E91C3527-8925-44F9-B9A4-AEA896292DD5}" destId="{8F4F0D21-C20E-47AA-81E3-C27E981DB958}" srcOrd="0" destOrd="0" presId="urn:microsoft.com/office/officeart/2005/8/layout/cycle5"/>
    <dgm:cxn modelId="{0D7E9D1A-B1EE-46EF-9A20-D288DA0B03E3}" srcId="{E91C3527-8925-44F9-B9A4-AEA896292DD5}" destId="{04BD61FF-FA91-4DF7-B7D4-43A0B464CD66}" srcOrd="1" destOrd="0" parTransId="{8F4147B5-CAB5-403E-AB26-8071D87309DA}" sibTransId="{64733AEA-5AEB-451B-B0E9-D90CF9A43D9D}"/>
    <dgm:cxn modelId="{2F56023D-9A5F-498E-A6E8-1E6DC6F9C2EC}" srcId="{E91C3527-8925-44F9-B9A4-AEA896292DD5}" destId="{CE872F81-4857-4693-BC20-8602812FBAE0}" srcOrd="3" destOrd="0" parTransId="{9857017C-C615-4AE4-BDE6-D5732E5C7AB2}" sibTransId="{6164BB59-DACC-48CD-83B7-DAC2C5499517}"/>
    <dgm:cxn modelId="{F7482470-E64A-48C4-8107-DB93EA1E5942}" type="presOf" srcId="{8919CEB6-5A2F-4E39-ADD5-81A833B7F56C}" destId="{B8C94A26-AFAB-4AF1-96A5-05AF069EDB0F}" srcOrd="0" destOrd="0" presId="urn:microsoft.com/office/officeart/2005/8/layout/cycle5"/>
    <dgm:cxn modelId="{FCF7F38C-D6FC-47AB-81AA-BBFAADB1A27E}" type="presOf" srcId="{04BD61FF-FA91-4DF7-B7D4-43A0B464CD66}" destId="{31D200E5-5C08-4077-99AD-EC5F3BA8F57C}" srcOrd="0" destOrd="0" presId="urn:microsoft.com/office/officeart/2005/8/layout/cycle5"/>
    <dgm:cxn modelId="{0A085F96-0E44-47E7-A5F4-A7A76FCCD529}" srcId="{E91C3527-8925-44F9-B9A4-AEA896292DD5}" destId="{5E4DD942-5D72-4152-933A-E6A2595FC985}" srcOrd="2" destOrd="0" parTransId="{646A56A9-29D0-4CC1-9C3C-BB6BA9914D5B}" sibTransId="{5C01859A-C87B-43CF-8257-86152E24E0B7}"/>
    <dgm:cxn modelId="{65A7DCAD-0D37-4991-8DA5-9C5EE0F855F3}" type="presOf" srcId="{CE872F81-4857-4693-BC20-8602812FBAE0}" destId="{3F5790AA-0BBA-437D-A07E-E6A81987699E}" srcOrd="0" destOrd="0" presId="urn:microsoft.com/office/officeart/2005/8/layout/cycle5"/>
    <dgm:cxn modelId="{6B65B8B2-34D0-4028-A35D-DB4828DD9E2E}" type="presOf" srcId="{5572CA83-C57B-4314-84EA-761F3D5BE7F9}" destId="{25067F54-939E-4898-AA4B-F00ADC05E0F8}" srcOrd="0" destOrd="0" presId="urn:microsoft.com/office/officeart/2005/8/layout/cycle5"/>
    <dgm:cxn modelId="{B3A737B3-0606-4C3E-9048-E29F90DA4E40}" type="presOf" srcId="{64733AEA-5AEB-451B-B0E9-D90CF9A43D9D}" destId="{B18900E2-5AD9-458E-B2AE-93CB778584D0}" srcOrd="0" destOrd="0" presId="urn:microsoft.com/office/officeart/2005/8/layout/cycle5"/>
    <dgm:cxn modelId="{85967BB6-D540-4942-8779-94A974B98353}" type="presOf" srcId="{5C01859A-C87B-43CF-8257-86152E24E0B7}" destId="{E0F3998C-073F-4875-8132-68A93B868A37}" srcOrd="0" destOrd="0" presId="urn:microsoft.com/office/officeart/2005/8/layout/cycle5"/>
    <dgm:cxn modelId="{6EE37FBC-9DD1-4EBA-ABE1-39EB35179B93}" type="presOf" srcId="{5E4DD942-5D72-4152-933A-E6A2595FC985}" destId="{DF053747-290A-4E74-8EE3-6F5B21E9A55B}" srcOrd="0" destOrd="0" presId="urn:microsoft.com/office/officeart/2005/8/layout/cycle5"/>
    <dgm:cxn modelId="{A370EFBE-CE75-4E26-A05E-6828BCC284E4}" type="presOf" srcId="{6164BB59-DACC-48CD-83B7-DAC2C5499517}" destId="{0E79B86D-8197-47F0-9261-77AA6AAB54CE}" srcOrd="0" destOrd="0" presId="urn:microsoft.com/office/officeart/2005/8/layout/cycle5"/>
    <dgm:cxn modelId="{DD9792D2-574C-4A1D-992B-E0F33612A6F9}" srcId="{E91C3527-8925-44F9-B9A4-AEA896292DD5}" destId="{5572CA83-C57B-4314-84EA-761F3D5BE7F9}" srcOrd="4" destOrd="0" parTransId="{D0BADC6B-1C26-4D49-A3B1-5DE6D3FB9143}" sibTransId="{8919CEB6-5A2F-4E39-ADD5-81A833B7F56C}"/>
    <dgm:cxn modelId="{6939B8D6-78A3-45A7-A4BA-43482B853B2A}" type="presOf" srcId="{FB97A4C6-BE4A-4E4B-9AF3-8614298C17CC}" destId="{AB7ABBBB-F20E-4233-8F79-650AE66CBC82}" srcOrd="0" destOrd="0" presId="urn:microsoft.com/office/officeart/2005/8/layout/cycle5"/>
    <dgm:cxn modelId="{8A3744EE-337E-4C32-9AE0-40FD5EE95356}" srcId="{E91C3527-8925-44F9-B9A4-AEA896292DD5}" destId="{0AD63EA2-4A7D-418A-84E7-11F30AAC2264}" srcOrd="0" destOrd="0" parTransId="{571B1BAB-3C3E-495C-B980-017B27BD453A}" sibTransId="{FB97A4C6-BE4A-4E4B-9AF3-8614298C17CC}"/>
    <dgm:cxn modelId="{A967FDF9-8287-4C41-B25D-F5632885A4F8}" type="presOf" srcId="{0AD63EA2-4A7D-418A-84E7-11F30AAC2264}" destId="{B8B15BDA-8DFD-41E4-AEF0-DE4DCF801EAC}" srcOrd="0" destOrd="0" presId="urn:microsoft.com/office/officeart/2005/8/layout/cycle5"/>
    <dgm:cxn modelId="{EC1A5497-58B2-494E-BE20-CFD4F39F7FB1}" type="presParOf" srcId="{8F4F0D21-C20E-47AA-81E3-C27E981DB958}" destId="{B8B15BDA-8DFD-41E4-AEF0-DE4DCF801EAC}" srcOrd="0" destOrd="0" presId="urn:microsoft.com/office/officeart/2005/8/layout/cycle5"/>
    <dgm:cxn modelId="{6700A5C4-99A8-4CF6-BCBD-B4E361ABDFD6}" type="presParOf" srcId="{8F4F0D21-C20E-47AA-81E3-C27E981DB958}" destId="{0BBEAF98-1A34-4CF5-9CC1-8E34C4E8B074}" srcOrd="1" destOrd="0" presId="urn:microsoft.com/office/officeart/2005/8/layout/cycle5"/>
    <dgm:cxn modelId="{E75535AE-4086-498E-9939-21918AE61B3C}" type="presParOf" srcId="{8F4F0D21-C20E-47AA-81E3-C27E981DB958}" destId="{AB7ABBBB-F20E-4233-8F79-650AE66CBC82}" srcOrd="2" destOrd="0" presId="urn:microsoft.com/office/officeart/2005/8/layout/cycle5"/>
    <dgm:cxn modelId="{8B3E88CC-62ED-4F78-987E-6131C7D0BB96}" type="presParOf" srcId="{8F4F0D21-C20E-47AA-81E3-C27E981DB958}" destId="{31D200E5-5C08-4077-99AD-EC5F3BA8F57C}" srcOrd="3" destOrd="0" presId="urn:microsoft.com/office/officeart/2005/8/layout/cycle5"/>
    <dgm:cxn modelId="{DA795592-06AD-41D3-BD1C-95F212647489}" type="presParOf" srcId="{8F4F0D21-C20E-47AA-81E3-C27E981DB958}" destId="{F70EEA9A-16F1-43FD-A7F2-770ADC4DF359}" srcOrd="4" destOrd="0" presId="urn:microsoft.com/office/officeart/2005/8/layout/cycle5"/>
    <dgm:cxn modelId="{9AA7296A-9B71-42E0-A547-5009EFDCC3E3}" type="presParOf" srcId="{8F4F0D21-C20E-47AA-81E3-C27E981DB958}" destId="{B18900E2-5AD9-458E-B2AE-93CB778584D0}" srcOrd="5" destOrd="0" presId="urn:microsoft.com/office/officeart/2005/8/layout/cycle5"/>
    <dgm:cxn modelId="{78D53542-C887-49EF-B16A-5EB5859535A7}" type="presParOf" srcId="{8F4F0D21-C20E-47AA-81E3-C27E981DB958}" destId="{DF053747-290A-4E74-8EE3-6F5B21E9A55B}" srcOrd="6" destOrd="0" presId="urn:microsoft.com/office/officeart/2005/8/layout/cycle5"/>
    <dgm:cxn modelId="{8E9BAEDD-03A4-4722-B474-2EFA610D6D6C}" type="presParOf" srcId="{8F4F0D21-C20E-47AA-81E3-C27E981DB958}" destId="{9C497019-3842-49FD-84FA-D162359929DB}" srcOrd="7" destOrd="0" presId="urn:microsoft.com/office/officeart/2005/8/layout/cycle5"/>
    <dgm:cxn modelId="{2B6F3200-89F7-4774-8712-315C566A3F5A}" type="presParOf" srcId="{8F4F0D21-C20E-47AA-81E3-C27E981DB958}" destId="{E0F3998C-073F-4875-8132-68A93B868A37}" srcOrd="8" destOrd="0" presId="urn:microsoft.com/office/officeart/2005/8/layout/cycle5"/>
    <dgm:cxn modelId="{E4A20505-6948-4B1B-A43A-CB77677088AF}" type="presParOf" srcId="{8F4F0D21-C20E-47AA-81E3-C27E981DB958}" destId="{3F5790AA-0BBA-437D-A07E-E6A81987699E}" srcOrd="9" destOrd="0" presId="urn:microsoft.com/office/officeart/2005/8/layout/cycle5"/>
    <dgm:cxn modelId="{3C7CF3FA-A2B8-4C62-911B-9E4A0631D649}" type="presParOf" srcId="{8F4F0D21-C20E-47AA-81E3-C27E981DB958}" destId="{8A52A507-27C7-4E7F-94A5-DF82D9CBA11A}" srcOrd="10" destOrd="0" presId="urn:microsoft.com/office/officeart/2005/8/layout/cycle5"/>
    <dgm:cxn modelId="{E51EF5FC-569C-481C-90C0-35EF1154359B}" type="presParOf" srcId="{8F4F0D21-C20E-47AA-81E3-C27E981DB958}" destId="{0E79B86D-8197-47F0-9261-77AA6AAB54CE}" srcOrd="11" destOrd="0" presId="urn:microsoft.com/office/officeart/2005/8/layout/cycle5"/>
    <dgm:cxn modelId="{A4CFAAEA-5A3F-4B12-8A30-9E019E51FBD0}" type="presParOf" srcId="{8F4F0D21-C20E-47AA-81E3-C27E981DB958}" destId="{25067F54-939E-4898-AA4B-F00ADC05E0F8}" srcOrd="12" destOrd="0" presId="urn:microsoft.com/office/officeart/2005/8/layout/cycle5"/>
    <dgm:cxn modelId="{F7310072-3E85-4AF4-B31E-C6941E628899}" type="presParOf" srcId="{8F4F0D21-C20E-47AA-81E3-C27E981DB958}" destId="{29209EBF-2CAB-4E2C-A9DB-0F295DA13944}" srcOrd="13" destOrd="0" presId="urn:microsoft.com/office/officeart/2005/8/layout/cycle5"/>
    <dgm:cxn modelId="{E1D3FC9D-AC4B-415B-B8C9-19BBDFAA57F8}" type="presParOf" srcId="{8F4F0D21-C20E-47AA-81E3-C27E981DB958}" destId="{B8C94A26-AFAB-4AF1-96A5-05AF069EDB0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4572B31-459B-44FD-AC41-B38BE704AFA8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A6DD5-D56C-43EA-94D4-B4923C273033}">
      <dgm:prSet phldrT="[Text]"/>
      <dgm:spPr/>
      <dgm:t>
        <a:bodyPr/>
        <a:lstStyle/>
        <a:p>
          <a:r>
            <a:rPr lang="en-US" dirty="0"/>
            <a:t>I/P</a:t>
          </a:r>
        </a:p>
      </dgm:t>
    </dgm:pt>
    <dgm:pt modelId="{9FA51B26-627E-403E-994C-9F3B3F182538}" type="parTrans" cxnId="{07FCBD14-B6E4-477E-8BF4-7433F5EAD832}">
      <dgm:prSet/>
      <dgm:spPr/>
      <dgm:t>
        <a:bodyPr/>
        <a:lstStyle/>
        <a:p>
          <a:endParaRPr lang="en-US"/>
        </a:p>
      </dgm:t>
    </dgm:pt>
    <dgm:pt modelId="{6CC80322-35C6-4DC2-8A18-B3D10301CBAC}" type="sibTrans" cxnId="{07FCBD14-B6E4-477E-8BF4-7433F5EAD832}">
      <dgm:prSet/>
      <dgm:spPr/>
      <dgm:t>
        <a:bodyPr/>
        <a:lstStyle/>
        <a:p>
          <a:endParaRPr lang="en-US"/>
        </a:p>
      </dgm:t>
    </dgm:pt>
    <dgm:pt modelId="{24F793D2-AF73-4B58-A96B-D04620EB1B44}">
      <dgm:prSet phldrT="[Text]"/>
      <dgm:spPr/>
      <dgm:t>
        <a:bodyPr/>
        <a:lstStyle/>
        <a:p>
          <a:r>
            <a:rPr lang="en-US" dirty="0"/>
            <a:t>round</a:t>
          </a:r>
        </a:p>
      </dgm:t>
    </dgm:pt>
    <dgm:pt modelId="{2818FD2D-8827-48D0-B0DE-9F6A72893427}" type="parTrans" cxnId="{8A0D951B-E7DA-449A-AFF1-51529ED463A6}">
      <dgm:prSet/>
      <dgm:spPr/>
      <dgm:t>
        <a:bodyPr/>
        <a:lstStyle/>
        <a:p>
          <a:endParaRPr lang="en-US"/>
        </a:p>
      </dgm:t>
    </dgm:pt>
    <dgm:pt modelId="{6A46597E-E30E-414F-AB8C-B64E33CBEFFA}" type="sibTrans" cxnId="{8A0D951B-E7DA-449A-AFF1-51529ED463A6}">
      <dgm:prSet/>
      <dgm:spPr/>
      <dgm:t>
        <a:bodyPr/>
        <a:lstStyle/>
        <a:p>
          <a:endParaRPr lang="en-US"/>
        </a:p>
      </dgm:t>
    </dgm:pt>
    <dgm:pt modelId="{3212501D-C161-4CBA-9A9E-6071F7E7CDFC}">
      <dgm:prSet phldrT="[Text]"/>
      <dgm:spPr/>
      <dgm:t>
        <a:bodyPr/>
        <a:lstStyle/>
        <a:p>
          <a:r>
            <a:rPr lang="en-US" dirty="0"/>
            <a:t>USD</a:t>
          </a:r>
        </a:p>
      </dgm:t>
    </dgm:pt>
    <dgm:pt modelId="{8BB91710-B3E5-4071-AD44-7CE414F24795}" type="parTrans" cxnId="{9A467105-5AAF-497E-BFD6-1C4E401A5E16}">
      <dgm:prSet/>
      <dgm:spPr/>
      <dgm:t>
        <a:bodyPr/>
        <a:lstStyle/>
        <a:p>
          <a:endParaRPr lang="en-US"/>
        </a:p>
      </dgm:t>
    </dgm:pt>
    <dgm:pt modelId="{BFB13743-F284-45C4-8D90-0AEA5C632FB9}" type="sibTrans" cxnId="{9A467105-5AAF-497E-BFD6-1C4E401A5E16}">
      <dgm:prSet/>
      <dgm:spPr/>
      <dgm:t>
        <a:bodyPr/>
        <a:lstStyle/>
        <a:p>
          <a:endParaRPr lang="en-US"/>
        </a:p>
      </dgm:t>
    </dgm:pt>
    <dgm:pt modelId="{EA33B346-5A6C-4160-9A26-36964739C176}">
      <dgm:prSet phldrT="[Text]"/>
      <dgm:spPr/>
      <dgm:t>
        <a:bodyPr/>
        <a:lstStyle/>
        <a:p>
          <a:r>
            <a:rPr lang="en-US" dirty="0"/>
            <a:t>I/P convert</a:t>
          </a:r>
        </a:p>
      </dgm:t>
    </dgm:pt>
    <dgm:pt modelId="{71B39D79-DA53-4BC8-8372-4D06A9BB302C}" type="parTrans" cxnId="{9F9C4A81-3DED-48CB-BA64-BC64FA0FD4A0}">
      <dgm:prSet/>
      <dgm:spPr/>
      <dgm:t>
        <a:bodyPr/>
        <a:lstStyle/>
        <a:p>
          <a:endParaRPr lang="en-US"/>
        </a:p>
      </dgm:t>
    </dgm:pt>
    <dgm:pt modelId="{E7B772F3-9CF2-43EF-A68B-18DE7B006C0F}" type="sibTrans" cxnId="{9F9C4A81-3DED-48CB-BA64-BC64FA0FD4A0}">
      <dgm:prSet/>
      <dgm:spPr/>
      <dgm:t>
        <a:bodyPr/>
        <a:lstStyle/>
        <a:p>
          <a:endParaRPr lang="en-US"/>
        </a:p>
      </dgm:t>
    </dgm:pt>
    <dgm:pt modelId="{5927BAED-ACA4-4D54-9D95-5DDEA422FB8F}">
      <dgm:prSet phldrT="[Text]"/>
      <dgm:spPr/>
      <dgm:t>
        <a:bodyPr/>
        <a:lstStyle/>
        <a:p>
          <a:r>
            <a:rPr lang="en-US" dirty="0"/>
            <a:t>I/P process</a:t>
          </a:r>
        </a:p>
      </dgm:t>
    </dgm:pt>
    <dgm:pt modelId="{75E54BED-3EE9-4794-8BD0-589DD2446D95}" type="parTrans" cxnId="{D71D7990-C311-4C88-BF91-CCB7A1E456FE}">
      <dgm:prSet/>
      <dgm:spPr/>
      <dgm:t>
        <a:bodyPr/>
        <a:lstStyle/>
        <a:p>
          <a:endParaRPr lang="en-US"/>
        </a:p>
      </dgm:t>
    </dgm:pt>
    <dgm:pt modelId="{5F8F5521-F1F4-438E-BE9F-1B618BABDA22}" type="sibTrans" cxnId="{D71D7990-C311-4C88-BF91-CCB7A1E456FE}">
      <dgm:prSet/>
      <dgm:spPr/>
      <dgm:t>
        <a:bodyPr/>
        <a:lstStyle/>
        <a:p>
          <a:endParaRPr lang="en-US"/>
        </a:p>
      </dgm:t>
    </dgm:pt>
    <dgm:pt modelId="{6E75B980-1A73-43BE-8A4E-4543391D6396}">
      <dgm:prSet phldrT="[Text]"/>
      <dgm:spPr/>
      <dgm:t>
        <a:bodyPr/>
        <a:lstStyle/>
        <a:p>
          <a:r>
            <a:rPr lang="en-US" dirty="0"/>
            <a:t>O/P</a:t>
          </a:r>
        </a:p>
      </dgm:t>
    </dgm:pt>
    <dgm:pt modelId="{0455CC7E-891F-4CA6-AE9C-B98ED52FBA7E}" type="parTrans" cxnId="{5645B92C-4370-4951-9596-9F68A4E7527F}">
      <dgm:prSet/>
      <dgm:spPr/>
      <dgm:t>
        <a:bodyPr/>
        <a:lstStyle/>
        <a:p>
          <a:endParaRPr lang="en-US"/>
        </a:p>
      </dgm:t>
    </dgm:pt>
    <dgm:pt modelId="{2A69FE3C-FB2B-4028-B908-EABBFF3E05D9}" type="sibTrans" cxnId="{5645B92C-4370-4951-9596-9F68A4E7527F}">
      <dgm:prSet/>
      <dgm:spPr/>
      <dgm:t>
        <a:bodyPr/>
        <a:lstStyle/>
        <a:p>
          <a:endParaRPr lang="en-US"/>
        </a:p>
      </dgm:t>
    </dgm:pt>
    <dgm:pt modelId="{34B7FB53-03EC-43BC-B1D5-E75B7281DE17}">
      <dgm:prSet phldrT="[Text]"/>
      <dgm:spPr/>
      <dgm:t>
        <a:bodyPr/>
        <a:lstStyle/>
        <a:p>
          <a:r>
            <a:rPr lang="en-US" dirty="0"/>
            <a:t>survival</a:t>
          </a:r>
        </a:p>
      </dgm:t>
    </dgm:pt>
    <dgm:pt modelId="{02129894-2EFD-40CF-87A5-641D0ABA8A60}" type="parTrans" cxnId="{6A0D8835-BF10-4315-9263-2E353DCB324B}">
      <dgm:prSet/>
      <dgm:spPr/>
      <dgm:t>
        <a:bodyPr/>
        <a:lstStyle/>
        <a:p>
          <a:endParaRPr lang="en-US"/>
        </a:p>
      </dgm:t>
    </dgm:pt>
    <dgm:pt modelId="{B0E47505-029B-4BA4-9189-9B5A709F8A88}" type="sibTrans" cxnId="{6A0D8835-BF10-4315-9263-2E353DCB324B}">
      <dgm:prSet/>
      <dgm:spPr/>
      <dgm:t>
        <a:bodyPr/>
        <a:lstStyle/>
        <a:p>
          <a:endParaRPr lang="en-US"/>
        </a:p>
      </dgm:t>
    </dgm:pt>
    <dgm:pt modelId="{6800142F-6721-4512-9531-C2784134C2F2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7C8C8DF3-CD34-4E25-B4A1-12B8A2196AB6}" type="sibTrans" cxnId="{422DF93E-31F7-429A-BD3D-96883921BF7A}">
      <dgm:prSet/>
      <dgm:spPr/>
      <dgm:t>
        <a:bodyPr/>
        <a:lstStyle/>
        <a:p>
          <a:endParaRPr lang="en-US"/>
        </a:p>
      </dgm:t>
    </dgm:pt>
    <dgm:pt modelId="{AD5BD973-831F-495E-885F-E69B2BC6B22E}" type="parTrans" cxnId="{422DF93E-31F7-429A-BD3D-96883921BF7A}">
      <dgm:prSet/>
      <dgm:spPr/>
      <dgm:t>
        <a:bodyPr/>
        <a:lstStyle/>
        <a:p>
          <a:endParaRPr lang="en-US"/>
        </a:p>
      </dgm:t>
    </dgm:pt>
    <dgm:pt modelId="{8CF8A5F1-7B8F-4167-8120-6143CDB33581}" type="pres">
      <dgm:prSet presAssocID="{F4572B31-459B-44FD-AC41-B38BE704AFA8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F053CA59-D6D3-46F2-876D-0E846A315D84}" type="pres">
      <dgm:prSet presAssocID="{F4572B31-459B-44FD-AC41-B38BE704AFA8}" presName="arc1" presStyleLbl="node1" presStyleIdx="0" presStyleCnt="4"/>
      <dgm:spPr/>
    </dgm:pt>
    <dgm:pt modelId="{0FEDCF49-C280-4F4A-B271-9FF118E3C3DC}" type="pres">
      <dgm:prSet presAssocID="{F4572B31-459B-44FD-AC41-B38BE704AFA8}" presName="arc3" presStyleLbl="node1" presStyleIdx="1" presStyleCnt="4"/>
      <dgm:spPr/>
    </dgm:pt>
    <dgm:pt modelId="{0DEDFA34-034C-4405-A0DE-6CEAA9F59A4C}" type="pres">
      <dgm:prSet presAssocID="{F4572B31-459B-44FD-AC41-B38BE704AFA8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94E26677-E44A-4AD2-8D14-E326D03668A9}" type="pres">
      <dgm:prSet presAssocID="{F4572B31-459B-44FD-AC41-B38BE704AFA8}" presName="arc2" presStyleLbl="node1" presStyleIdx="2" presStyleCnt="4"/>
      <dgm:spPr/>
    </dgm:pt>
    <dgm:pt modelId="{26AB6E78-942D-45AD-8116-58444198A658}" type="pres">
      <dgm:prSet presAssocID="{F4572B31-459B-44FD-AC41-B38BE704AFA8}" presName="arc4" presStyleLbl="node1" presStyleIdx="3" presStyleCnt="4"/>
      <dgm:spPr/>
    </dgm:pt>
    <dgm:pt modelId="{DEB4CAAD-76D5-42D2-B2BB-F9C2A4BCA962}" type="pres">
      <dgm:prSet presAssocID="{F4572B31-459B-44FD-AC41-B38BE704AFA8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DE75EEE-E5F8-4BED-8A05-ADEA7399521A}" type="pres">
      <dgm:prSet presAssocID="{F4572B31-459B-44FD-AC41-B38BE704AFA8}" presName="middleComposite" presStyleCnt="0"/>
      <dgm:spPr/>
    </dgm:pt>
    <dgm:pt modelId="{F297DBFF-B6B7-4BFD-815B-2978D1FD5746}" type="pres">
      <dgm:prSet presAssocID="{EA33B346-5A6C-4160-9A26-36964739C176}" presName="circ1" presStyleLbl="vennNode1" presStyleIdx="0" presStyleCnt="7"/>
      <dgm:spPr/>
    </dgm:pt>
    <dgm:pt modelId="{6D88D8F7-0441-44AB-8B6D-A8B3B6C809BA}" type="pres">
      <dgm:prSet presAssocID="{EA33B346-5A6C-4160-9A26-36964739C176}" presName="circ1Tx" presStyleLbl="revTx" presStyleIdx="1" presStyleCnt="3">
        <dgm:presLayoutVars>
          <dgm:chMax val="0"/>
          <dgm:chPref val="0"/>
        </dgm:presLayoutVars>
      </dgm:prSet>
      <dgm:spPr/>
    </dgm:pt>
    <dgm:pt modelId="{2EC6E1FC-942D-4FA9-8ACA-F3969660A277}" type="pres">
      <dgm:prSet presAssocID="{5927BAED-ACA4-4D54-9D95-5DDEA422FB8F}" presName="circ2" presStyleLbl="vennNode1" presStyleIdx="1" presStyleCnt="7"/>
      <dgm:spPr/>
    </dgm:pt>
    <dgm:pt modelId="{04B75E7B-6A8C-4BC3-8510-33246CC699FD}" type="pres">
      <dgm:prSet presAssocID="{5927BAED-ACA4-4D54-9D95-5DDEA422FB8F}" presName="circ2Tx" presStyleLbl="revTx" presStyleIdx="1" presStyleCnt="3">
        <dgm:presLayoutVars>
          <dgm:chMax val="0"/>
          <dgm:chPref val="0"/>
        </dgm:presLayoutVars>
      </dgm:prSet>
      <dgm:spPr/>
    </dgm:pt>
    <dgm:pt modelId="{6209B726-D421-407D-ADD6-EF814419DF61}" type="pres">
      <dgm:prSet presAssocID="{F4572B31-459B-44FD-AC41-B38BE704AFA8}" presName="leftComposite" presStyleCnt="0"/>
      <dgm:spPr/>
    </dgm:pt>
    <dgm:pt modelId="{B679D326-E9EE-4D95-B5BE-8FDA67EEAF2B}" type="pres">
      <dgm:prSet presAssocID="{24F793D2-AF73-4B58-A96B-D04620EB1B44}" presName="childText1_1" presStyleLbl="vennNode1" presStyleIdx="2" presStyleCnt="7">
        <dgm:presLayoutVars>
          <dgm:chMax val="0"/>
          <dgm:chPref val="0"/>
        </dgm:presLayoutVars>
      </dgm:prSet>
      <dgm:spPr/>
    </dgm:pt>
    <dgm:pt modelId="{B12A2823-243D-4E43-9025-93DAFDD19EB1}" type="pres">
      <dgm:prSet presAssocID="{24F793D2-AF73-4B58-A96B-D04620EB1B44}" presName="ellipse1" presStyleLbl="vennNode1" presStyleIdx="3" presStyleCnt="7"/>
      <dgm:spPr/>
    </dgm:pt>
    <dgm:pt modelId="{1932E0F7-A726-4FBF-97D7-A1195961A013}" type="pres">
      <dgm:prSet presAssocID="{24F793D2-AF73-4B58-A96B-D04620EB1B44}" presName="ellipse2" presStyleLbl="vennNode1" presStyleIdx="4" presStyleCnt="7"/>
      <dgm:spPr/>
    </dgm:pt>
    <dgm:pt modelId="{F8C3BCD4-566F-41CD-B2BF-12CF846C7131}" type="pres">
      <dgm:prSet presAssocID="{3212501D-C161-4CBA-9A9E-6071F7E7CDFC}" presName="childText1_2" presStyleLbl="vennNode1" presStyleIdx="5" presStyleCnt="7">
        <dgm:presLayoutVars>
          <dgm:chMax val="0"/>
          <dgm:chPref val="0"/>
        </dgm:presLayoutVars>
      </dgm:prSet>
      <dgm:spPr/>
    </dgm:pt>
    <dgm:pt modelId="{E357B842-BA4E-40EB-8A05-4FBF8BBBEF38}" type="pres">
      <dgm:prSet presAssocID="{3212501D-C161-4CBA-9A9E-6071F7E7CDFC}" presName="ellipse3" presStyleLbl="vennNode1" presStyleIdx="6" presStyleCnt="7"/>
      <dgm:spPr/>
    </dgm:pt>
    <dgm:pt modelId="{879E84B0-629D-47A3-9AE6-EF6102254187}" type="pres">
      <dgm:prSet presAssocID="{F4572B31-459B-44FD-AC41-B38BE704AFA8}" presName="rightChild" presStyleLbl="node2" presStyleIdx="0" presStyleCnt="1">
        <dgm:presLayoutVars>
          <dgm:chMax val="0"/>
          <dgm:chPref val="0"/>
        </dgm:presLayoutVars>
      </dgm:prSet>
      <dgm:spPr/>
    </dgm:pt>
    <dgm:pt modelId="{12F1E577-9EF2-4CF6-932B-41D38BCB2A7D}" type="pres">
      <dgm:prSet presAssocID="{F4572B31-459B-44FD-AC41-B38BE704AFA8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818EA703-763F-41DC-96A3-F0317DD86AC1}" type="presOf" srcId="{EA33B346-5A6C-4160-9A26-36964739C176}" destId="{6D88D8F7-0441-44AB-8B6D-A8B3B6C809BA}" srcOrd="1" destOrd="0" presId="urn:microsoft.com/office/officeart/2009/3/layout/PhasedProcess"/>
    <dgm:cxn modelId="{9A467105-5AAF-497E-BFD6-1C4E401A5E16}" srcId="{EECA6DD5-D56C-43EA-94D4-B4923C273033}" destId="{3212501D-C161-4CBA-9A9E-6071F7E7CDFC}" srcOrd="1" destOrd="0" parTransId="{8BB91710-B3E5-4071-AD44-7CE414F24795}" sibTransId="{BFB13743-F284-45C4-8D90-0AEA5C632FB9}"/>
    <dgm:cxn modelId="{9B285C12-023D-4CAB-AE90-2F5F542D7E9E}" type="presOf" srcId="{34B7FB53-03EC-43BC-B1D5-E75B7281DE17}" destId="{879E84B0-629D-47A3-9AE6-EF6102254187}" srcOrd="0" destOrd="0" presId="urn:microsoft.com/office/officeart/2009/3/layout/PhasedProcess"/>
    <dgm:cxn modelId="{07FCBD14-B6E4-477E-8BF4-7433F5EAD832}" srcId="{F4572B31-459B-44FD-AC41-B38BE704AFA8}" destId="{EECA6DD5-D56C-43EA-94D4-B4923C273033}" srcOrd="0" destOrd="0" parTransId="{9FA51B26-627E-403E-994C-9F3B3F182538}" sibTransId="{6CC80322-35C6-4DC2-8A18-B3D10301CBAC}"/>
    <dgm:cxn modelId="{0A87DF16-394B-4301-88C7-05EB1FC9849F}" type="presOf" srcId="{5927BAED-ACA4-4D54-9D95-5DDEA422FB8F}" destId="{2EC6E1FC-942D-4FA9-8ACA-F3969660A277}" srcOrd="0" destOrd="0" presId="urn:microsoft.com/office/officeart/2009/3/layout/PhasedProcess"/>
    <dgm:cxn modelId="{8A0D951B-E7DA-449A-AFF1-51529ED463A6}" srcId="{EECA6DD5-D56C-43EA-94D4-B4923C273033}" destId="{24F793D2-AF73-4B58-A96B-D04620EB1B44}" srcOrd="0" destOrd="0" parTransId="{2818FD2D-8827-48D0-B0DE-9F6A72893427}" sibTransId="{6A46597E-E30E-414F-AB8C-B64E33CBEFFA}"/>
    <dgm:cxn modelId="{5645B92C-4370-4951-9596-9F68A4E7527F}" srcId="{F4572B31-459B-44FD-AC41-B38BE704AFA8}" destId="{6E75B980-1A73-43BE-8A4E-4543391D6396}" srcOrd="2" destOrd="0" parTransId="{0455CC7E-891F-4CA6-AE9C-B98ED52FBA7E}" sibTransId="{2A69FE3C-FB2B-4028-B908-EABBFF3E05D9}"/>
    <dgm:cxn modelId="{6A0D8835-BF10-4315-9263-2E353DCB324B}" srcId="{6E75B980-1A73-43BE-8A4E-4543391D6396}" destId="{34B7FB53-03EC-43BC-B1D5-E75B7281DE17}" srcOrd="0" destOrd="0" parTransId="{02129894-2EFD-40CF-87A5-641D0ABA8A60}" sibTransId="{B0E47505-029B-4BA4-9189-9B5A709F8A88}"/>
    <dgm:cxn modelId="{8E4E0D39-AD39-4FAA-9D2F-20F0D357DAEA}" type="presOf" srcId="{EECA6DD5-D56C-43EA-94D4-B4923C273033}" destId="{12F1E577-9EF2-4CF6-932B-41D38BCB2A7D}" srcOrd="0" destOrd="0" presId="urn:microsoft.com/office/officeart/2009/3/layout/PhasedProcess"/>
    <dgm:cxn modelId="{422DF93E-31F7-429A-BD3D-96883921BF7A}" srcId="{F4572B31-459B-44FD-AC41-B38BE704AFA8}" destId="{6800142F-6721-4512-9531-C2784134C2F2}" srcOrd="1" destOrd="0" parTransId="{AD5BD973-831F-495E-885F-E69B2BC6B22E}" sibTransId="{7C8C8DF3-CD34-4E25-B4A1-12B8A2196AB6}"/>
    <dgm:cxn modelId="{FA5AC74A-8F14-48D6-978A-24DA4E2444F5}" type="presOf" srcId="{F4572B31-459B-44FD-AC41-B38BE704AFA8}" destId="{8CF8A5F1-7B8F-4167-8120-6143CDB33581}" srcOrd="0" destOrd="0" presId="urn:microsoft.com/office/officeart/2009/3/layout/PhasedProcess"/>
    <dgm:cxn modelId="{A8718078-8346-4CD5-9D82-880B37D230A2}" type="presOf" srcId="{6800142F-6721-4512-9531-C2784134C2F2}" destId="{0DEDFA34-034C-4405-A0DE-6CEAA9F59A4C}" srcOrd="0" destOrd="0" presId="urn:microsoft.com/office/officeart/2009/3/layout/PhasedProcess"/>
    <dgm:cxn modelId="{2A82665A-5A35-429A-9229-A3F2F09E190A}" type="presOf" srcId="{24F793D2-AF73-4B58-A96B-D04620EB1B44}" destId="{B679D326-E9EE-4D95-B5BE-8FDA67EEAF2B}" srcOrd="0" destOrd="0" presId="urn:microsoft.com/office/officeart/2009/3/layout/PhasedProcess"/>
    <dgm:cxn modelId="{9F9C4A81-3DED-48CB-BA64-BC64FA0FD4A0}" srcId="{6800142F-6721-4512-9531-C2784134C2F2}" destId="{EA33B346-5A6C-4160-9A26-36964739C176}" srcOrd="0" destOrd="0" parTransId="{71B39D79-DA53-4BC8-8372-4D06A9BB302C}" sibTransId="{E7B772F3-9CF2-43EF-A68B-18DE7B006C0F}"/>
    <dgm:cxn modelId="{D71D7990-C311-4C88-BF91-CCB7A1E456FE}" srcId="{6800142F-6721-4512-9531-C2784134C2F2}" destId="{5927BAED-ACA4-4D54-9D95-5DDEA422FB8F}" srcOrd="1" destOrd="0" parTransId="{75E54BED-3EE9-4794-8BD0-589DD2446D95}" sibTransId="{5F8F5521-F1F4-438E-BE9F-1B618BABDA22}"/>
    <dgm:cxn modelId="{43A096BC-1023-4DD1-BF62-F54AFA7643CD}" type="presOf" srcId="{EA33B346-5A6C-4160-9A26-36964739C176}" destId="{F297DBFF-B6B7-4BFD-815B-2978D1FD5746}" srcOrd="0" destOrd="0" presId="urn:microsoft.com/office/officeart/2009/3/layout/PhasedProcess"/>
    <dgm:cxn modelId="{73D807C3-2EC1-4ED2-AFA8-9A080E9B6714}" type="presOf" srcId="{6E75B980-1A73-43BE-8A4E-4543391D6396}" destId="{DEB4CAAD-76D5-42D2-B2BB-F9C2A4BCA962}" srcOrd="0" destOrd="0" presId="urn:microsoft.com/office/officeart/2009/3/layout/PhasedProcess"/>
    <dgm:cxn modelId="{5E1C37D8-29EE-49AE-B4DC-7709773F45C9}" type="presOf" srcId="{5927BAED-ACA4-4D54-9D95-5DDEA422FB8F}" destId="{04B75E7B-6A8C-4BC3-8510-33246CC699FD}" srcOrd="1" destOrd="0" presId="urn:microsoft.com/office/officeart/2009/3/layout/PhasedProcess"/>
    <dgm:cxn modelId="{8014FDDA-F515-4485-809A-78326C5066D8}" type="presOf" srcId="{3212501D-C161-4CBA-9A9E-6071F7E7CDFC}" destId="{F8C3BCD4-566F-41CD-B2BF-12CF846C7131}" srcOrd="0" destOrd="0" presId="urn:microsoft.com/office/officeart/2009/3/layout/PhasedProcess"/>
    <dgm:cxn modelId="{496BBD7C-B4C5-4751-8BAB-736009C6BA1D}" type="presParOf" srcId="{8CF8A5F1-7B8F-4167-8120-6143CDB33581}" destId="{F053CA59-D6D3-46F2-876D-0E846A315D84}" srcOrd="0" destOrd="0" presId="urn:microsoft.com/office/officeart/2009/3/layout/PhasedProcess"/>
    <dgm:cxn modelId="{A799277F-E4F4-461A-832B-5E2B493C3EF0}" type="presParOf" srcId="{8CF8A5F1-7B8F-4167-8120-6143CDB33581}" destId="{0FEDCF49-C280-4F4A-B271-9FF118E3C3DC}" srcOrd="1" destOrd="0" presId="urn:microsoft.com/office/officeart/2009/3/layout/PhasedProcess"/>
    <dgm:cxn modelId="{053CD88C-3DB4-4159-8F6B-E059E1A2C408}" type="presParOf" srcId="{8CF8A5F1-7B8F-4167-8120-6143CDB33581}" destId="{0DEDFA34-034C-4405-A0DE-6CEAA9F59A4C}" srcOrd="2" destOrd="0" presId="urn:microsoft.com/office/officeart/2009/3/layout/PhasedProcess"/>
    <dgm:cxn modelId="{BBD3B250-75BD-4972-A797-4B7B6C2C7CF1}" type="presParOf" srcId="{8CF8A5F1-7B8F-4167-8120-6143CDB33581}" destId="{94E26677-E44A-4AD2-8D14-E326D03668A9}" srcOrd="3" destOrd="0" presId="urn:microsoft.com/office/officeart/2009/3/layout/PhasedProcess"/>
    <dgm:cxn modelId="{60F2EEDB-CFE3-41F9-BA1D-A9938695EE75}" type="presParOf" srcId="{8CF8A5F1-7B8F-4167-8120-6143CDB33581}" destId="{26AB6E78-942D-45AD-8116-58444198A658}" srcOrd="4" destOrd="0" presId="urn:microsoft.com/office/officeart/2009/3/layout/PhasedProcess"/>
    <dgm:cxn modelId="{2663D4CA-1BC2-4331-BAAD-1D1BE51A1852}" type="presParOf" srcId="{8CF8A5F1-7B8F-4167-8120-6143CDB33581}" destId="{DEB4CAAD-76D5-42D2-B2BB-F9C2A4BCA962}" srcOrd="5" destOrd="0" presId="urn:microsoft.com/office/officeart/2009/3/layout/PhasedProcess"/>
    <dgm:cxn modelId="{16685F0C-2F4D-4166-B1D5-24753054503D}" type="presParOf" srcId="{8CF8A5F1-7B8F-4167-8120-6143CDB33581}" destId="{FDE75EEE-E5F8-4BED-8A05-ADEA7399521A}" srcOrd="6" destOrd="0" presId="urn:microsoft.com/office/officeart/2009/3/layout/PhasedProcess"/>
    <dgm:cxn modelId="{18F49BEB-8F62-47F8-A9DE-52550AD00788}" type="presParOf" srcId="{FDE75EEE-E5F8-4BED-8A05-ADEA7399521A}" destId="{F297DBFF-B6B7-4BFD-815B-2978D1FD5746}" srcOrd="0" destOrd="0" presId="urn:microsoft.com/office/officeart/2009/3/layout/PhasedProcess"/>
    <dgm:cxn modelId="{E8983A88-D81E-4BFF-88A0-0151AE3B9A35}" type="presParOf" srcId="{FDE75EEE-E5F8-4BED-8A05-ADEA7399521A}" destId="{6D88D8F7-0441-44AB-8B6D-A8B3B6C809BA}" srcOrd="1" destOrd="0" presId="urn:microsoft.com/office/officeart/2009/3/layout/PhasedProcess"/>
    <dgm:cxn modelId="{90155913-12B2-4FB4-90B1-5C3081BD397B}" type="presParOf" srcId="{FDE75EEE-E5F8-4BED-8A05-ADEA7399521A}" destId="{2EC6E1FC-942D-4FA9-8ACA-F3969660A277}" srcOrd="2" destOrd="0" presId="urn:microsoft.com/office/officeart/2009/3/layout/PhasedProcess"/>
    <dgm:cxn modelId="{8D8CEC0E-C520-4E6E-9FE3-9FA1338EDDBA}" type="presParOf" srcId="{FDE75EEE-E5F8-4BED-8A05-ADEA7399521A}" destId="{04B75E7B-6A8C-4BC3-8510-33246CC699FD}" srcOrd="3" destOrd="0" presId="urn:microsoft.com/office/officeart/2009/3/layout/PhasedProcess"/>
    <dgm:cxn modelId="{D225E6F0-3D28-4496-AA10-82AC6AECB118}" type="presParOf" srcId="{8CF8A5F1-7B8F-4167-8120-6143CDB33581}" destId="{6209B726-D421-407D-ADD6-EF814419DF61}" srcOrd="7" destOrd="0" presId="urn:microsoft.com/office/officeart/2009/3/layout/PhasedProcess"/>
    <dgm:cxn modelId="{9B65A1D3-FFF0-496F-89DE-3745F7FE50CC}" type="presParOf" srcId="{6209B726-D421-407D-ADD6-EF814419DF61}" destId="{B679D326-E9EE-4D95-B5BE-8FDA67EEAF2B}" srcOrd="0" destOrd="0" presId="urn:microsoft.com/office/officeart/2009/3/layout/PhasedProcess"/>
    <dgm:cxn modelId="{991CCE96-98D2-4E2F-B117-888F927AC70C}" type="presParOf" srcId="{6209B726-D421-407D-ADD6-EF814419DF61}" destId="{B12A2823-243D-4E43-9025-93DAFDD19EB1}" srcOrd="1" destOrd="0" presId="urn:microsoft.com/office/officeart/2009/3/layout/PhasedProcess"/>
    <dgm:cxn modelId="{FA3549CA-3730-4FB4-BD91-BE48B870C85F}" type="presParOf" srcId="{6209B726-D421-407D-ADD6-EF814419DF61}" destId="{1932E0F7-A726-4FBF-97D7-A1195961A013}" srcOrd="2" destOrd="0" presId="urn:microsoft.com/office/officeart/2009/3/layout/PhasedProcess"/>
    <dgm:cxn modelId="{5262C53F-0224-4050-B958-49680D40EBBC}" type="presParOf" srcId="{6209B726-D421-407D-ADD6-EF814419DF61}" destId="{F8C3BCD4-566F-41CD-B2BF-12CF846C7131}" srcOrd="3" destOrd="0" presId="urn:microsoft.com/office/officeart/2009/3/layout/PhasedProcess"/>
    <dgm:cxn modelId="{0A69FDE8-7C89-41A2-A8BC-FA01F9ADFD6D}" type="presParOf" srcId="{6209B726-D421-407D-ADD6-EF814419DF61}" destId="{E357B842-BA4E-40EB-8A05-4FBF8BBBEF38}" srcOrd="4" destOrd="0" presId="urn:microsoft.com/office/officeart/2009/3/layout/PhasedProcess"/>
    <dgm:cxn modelId="{5C5DF6F2-5F5E-405C-9F4E-E3B53A0A788F}" type="presParOf" srcId="{8CF8A5F1-7B8F-4167-8120-6143CDB33581}" destId="{879E84B0-629D-47A3-9AE6-EF6102254187}" srcOrd="8" destOrd="0" presId="urn:microsoft.com/office/officeart/2009/3/layout/PhasedProcess"/>
    <dgm:cxn modelId="{D179844F-5AA5-4BD0-87D5-E033497A0D39}" type="presParOf" srcId="{8CF8A5F1-7B8F-4167-8120-6143CDB33581}" destId="{12F1E577-9EF2-4CF6-932B-41D38BCB2A7D}" srcOrd="9" destOrd="0" presId="urn:microsoft.com/office/officeart/2009/3/layout/PhasedProcess"/>
  </dgm:cxnLst>
  <dgm:bg/>
  <dgm:whole>
    <a:ln w="635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C2A0BD-6179-43D4-A695-F161651A2355}" type="doc">
      <dgm:prSet loTypeId="urn:microsoft.com/office/officeart/2011/layout/TabList" loCatId="officeonlin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459B-DEA7-4264-B76F-6BB206512937}">
      <dgm:prSet phldrT="[Text]"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Challenges</a:t>
          </a:r>
        </a:p>
      </dgm:t>
    </dgm:pt>
    <dgm:pt modelId="{22052879-8056-454B-81D4-B4A17B89FA0E}" type="parTrans" cxnId="{27EB5C76-B436-487A-88E2-24D29330253F}">
      <dgm:prSet/>
      <dgm:spPr/>
      <dgm:t>
        <a:bodyPr/>
        <a:lstStyle/>
        <a:p>
          <a:endParaRPr lang="en-US" sz="2400"/>
        </a:p>
      </dgm:t>
    </dgm:pt>
    <dgm:pt modelId="{3FD075D5-7917-448D-A052-FB2699B280A1}" type="sibTrans" cxnId="{27EB5C76-B436-487A-88E2-24D29330253F}">
      <dgm:prSet/>
      <dgm:spPr/>
      <dgm:t>
        <a:bodyPr/>
        <a:lstStyle/>
        <a:p>
          <a:endParaRPr lang="en-US" sz="2400"/>
        </a:p>
      </dgm:t>
    </dgm:pt>
    <dgm:pt modelId="{F38D3446-0E6F-4373-8956-882D9601ABE3}">
      <dgm:prSet phldrT="[Text]"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Realistic Goal Amount</a:t>
          </a:r>
        </a:p>
      </dgm:t>
    </dgm:pt>
    <dgm:pt modelId="{BBAC89C8-DD2D-40E4-8E4D-D9D17A0CD223}" type="parTrans" cxnId="{62D9A940-40EC-4880-B2CD-9E3BB190776B}">
      <dgm:prSet/>
      <dgm:spPr/>
      <dgm:t>
        <a:bodyPr/>
        <a:lstStyle/>
        <a:p>
          <a:endParaRPr lang="en-US" sz="2400"/>
        </a:p>
      </dgm:t>
    </dgm:pt>
    <dgm:pt modelId="{C3FCD042-4CAE-4A28-B23A-FD5CA23FA872}" type="sibTrans" cxnId="{62D9A940-40EC-4880-B2CD-9E3BB190776B}">
      <dgm:prSet/>
      <dgm:spPr/>
      <dgm:t>
        <a:bodyPr/>
        <a:lstStyle/>
        <a:p>
          <a:endParaRPr lang="en-US" sz="2400"/>
        </a:p>
      </dgm:t>
    </dgm:pt>
    <dgm:pt modelId="{B3E26746-BC98-4211-A077-3F1F70AC80B6}">
      <dgm:prSet phldrT="[Text]"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Time required for funding round</a:t>
          </a:r>
        </a:p>
      </dgm:t>
    </dgm:pt>
    <dgm:pt modelId="{D57698E6-3F03-486D-BB07-1FCF8DB4C601}" type="parTrans" cxnId="{2A85A026-BE4F-42CF-97AC-4B9113CBA2CE}">
      <dgm:prSet/>
      <dgm:spPr/>
      <dgm:t>
        <a:bodyPr/>
        <a:lstStyle/>
        <a:p>
          <a:endParaRPr lang="en-US" sz="2400"/>
        </a:p>
      </dgm:t>
    </dgm:pt>
    <dgm:pt modelId="{6F7B1138-A6BD-4EFB-8893-332E22D77DEF}" type="sibTrans" cxnId="{2A85A026-BE4F-42CF-97AC-4B9113CBA2CE}">
      <dgm:prSet/>
      <dgm:spPr/>
      <dgm:t>
        <a:bodyPr/>
        <a:lstStyle/>
        <a:p>
          <a:endParaRPr lang="en-US" sz="2400"/>
        </a:p>
      </dgm:t>
    </dgm:pt>
    <dgm:pt modelId="{7468CA66-09B8-4C18-9C5B-ED86C91934E5}">
      <dgm:prSet phldrT="[Text]"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Design Rewards for diverse stakeholders</a:t>
          </a:r>
        </a:p>
      </dgm:t>
    </dgm:pt>
    <dgm:pt modelId="{458B3FFC-97BB-419C-A39B-0910D76BA298}" type="parTrans" cxnId="{D0BF1D61-C0D8-41E7-826D-18609D558722}">
      <dgm:prSet/>
      <dgm:spPr/>
      <dgm:t>
        <a:bodyPr/>
        <a:lstStyle/>
        <a:p>
          <a:endParaRPr lang="en-US" sz="2400"/>
        </a:p>
      </dgm:t>
    </dgm:pt>
    <dgm:pt modelId="{A1090BA1-DECD-4105-9720-EBE178E78BE9}" type="sibTrans" cxnId="{D0BF1D61-C0D8-41E7-826D-18609D558722}">
      <dgm:prSet/>
      <dgm:spPr/>
      <dgm:t>
        <a:bodyPr/>
        <a:lstStyle/>
        <a:p>
          <a:endParaRPr lang="en-US" sz="2400"/>
        </a:p>
      </dgm:t>
    </dgm:pt>
    <dgm:pt modelId="{7F34A289-4164-4353-9C72-F0670E13D62D}">
      <dgm:prSet phldrT="[Text]" custT="1"/>
      <dgm:spPr/>
      <dgm:t>
        <a:bodyPr/>
        <a:lstStyle/>
        <a:p>
          <a:endParaRPr lang="en-US" sz="2000" dirty="0">
            <a:latin typeface="Bahnschrift" panose="020B0502040204020203" pitchFamily="34" charset="0"/>
          </a:endParaRPr>
        </a:p>
      </dgm:t>
    </dgm:pt>
    <dgm:pt modelId="{8BF8E5E2-B8C0-44D6-A20D-A01B2C527023}" type="parTrans" cxnId="{918928D3-BE4E-47B3-B383-AA3679300A11}">
      <dgm:prSet/>
      <dgm:spPr/>
      <dgm:t>
        <a:bodyPr/>
        <a:lstStyle/>
        <a:p>
          <a:endParaRPr lang="en-US" sz="2400"/>
        </a:p>
      </dgm:t>
    </dgm:pt>
    <dgm:pt modelId="{E53C5482-7E1C-4A38-ADF7-30D682B11250}" type="sibTrans" cxnId="{918928D3-BE4E-47B3-B383-AA3679300A11}">
      <dgm:prSet/>
      <dgm:spPr/>
      <dgm:t>
        <a:bodyPr/>
        <a:lstStyle/>
        <a:p>
          <a:endParaRPr lang="en-US" sz="2400"/>
        </a:p>
      </dgm:t>
    </dgm:pt>
    <dgm:pt modelId="{331808B7-7E0D-426D-B062-4CB9E8F61A88}">
      <dgm:prSet phldrT="[Text]" custT="1"/>
      <dgm:spPr/>
      <dgm:t>
        <a:bodyPr/>
        <a:lstStyle/>
        <a:p>
          <a:endParaRPr lang="en-US" sz="2000" dirty="0">
            <a:latin typeface="Bahnschrift" panose="020B0502040204020203" pitchFamily="34" charset="0"/>
          </a:endParaRPr>
        </a:p>
      </dgm:t>
    </dgm:pt>
    <dgm:pt modelId="{40FCA724-9C95-4BCD-A3D0-06C4E81F2C72}" type="parTrans" cxnId="{08725298-A1C3-4BB7-9ED0-D7966D3A02E2}">
      <dgm:prSet/>
      <dgm:spPr/>
      <dgm:t>
        <a:bodyPr/>
        <a:lstStyle/>
        <a:p>
          <a:endParaRPr lang="en-US" sz="2400"/>
        </a:p>
      </dgm:t>
    </dgm:pt>
    <dgm:pt modelId="{226AB340-E949-4160-9F77-C5FC80A73911}" type="sibTrans" cxnId="{08725298-A1C3-4BB7-9ED0-D7966D3A02E2}">
      <dgm:prSet/>
      <dgm:spPr/>
      <dgm:t>
        <a:bodyPr/>
        <a:lstStyle/>
        <a:p>
          <a:endParaRPr lang="en-US" sz="2400"/>
        </a:p>
      </dgm:t>
    </dgm:pt>
    <dgm:pt modelId="{E15B9D1D-71DA-4E8A-BA4C-947D1AE9B11B}" type="pres">
      <dgm:prSet presAssocID="{BEC2A0BD-6179-43D4-A695-F161651A235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49FE314-920D-4E2E-9420-7152918A7B70}" type="pres">
      <dgm:prSet presAssocID="{9BC9459B-DEA7-4264-B76F-6BB206512937}" presName="composite" presStyleCnt="0"/>
      <dgm:spPr/>
    </dgm:pt>
    <dgm:pt modelId="{291E8CC2-2B8B-445B-BD01-0E819A1F3150}" type="pres">
      <dgm:prSet presAssocID="{9BC9459B-DEA7-4264-B76F-6BB206512937}" presName="FirstChild" presStyleLbl="revTx" presStyleIdx="0" presStyleCnt="2" custScaleX="77594">
        <dgm:presLayoutVars>
          <dgm:chMax val="0"/>
          <dgm:chPref val="0"/>
          <dgm:bulletEnabled val="1"/>
        </dgm:presLayoutVars>
      </dgm:prSet>
      <dgm:spPr/>
    </dgm:pt>
    <dgm:pt modelId="{8218AC0E-0260-4C80-AB33-5158E6C373A5}" type="pres">
      <dgm:prSet presAssocID="{9BC9459B-DEA7-4264-B76F-6BB206512937}" presName="Parent" presStyleLbl="alignNode1" presStyleIdx="0" presStyleCnt="1" custScaleX="132221">
        <dgm:presLayoutVars>
          <dgm:chMax val="3"/>
          <dgm:chPref val="3"/>
          <dgm:bulletEnabled val="1"/>
        </dgm:presLayoutVars>
      </dgm:prSet>
      <dgm:spPr/>
    </dgm:pt>
    <dgm:pt modelId="{22FA582B-6659-40F8-9196-260675FC4A69}" type="pres">
      <dgm:prSet presAssocID="{9BC9459B-DEA7-4264-B76F-6BB206512937}" presName="Accent" presStyleLbl="parChTrans1D1" presStyleIdx="0" presStyleCnt="1"/>
      <dgm:spPr/>
    </dgm:pt>
    <dgm:pt modelId="{3E8DCCCA-D4AE-440B-B30C-771874F84FF5}" type="pres">
      <dgm:prSet presAssocID="{9BC9459B-DEA7-4264-B76F-6BB206512937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260621F-8CD0-4EDC-8309-1F167F211036}" type="presOf" srcId="{BEC2A0BD-6179-43D4-A695-F161651A2355}" destId="{E15B9D1D-71DA-4E8A-BA4C-947D1AE9B11B}" srcOrd="0" destOrd="0" presId="urn:microsoft.com/office/officeart/2011/layout/TabList"/>
    <dgm:cxn modelId="{2A85A026-BE4F-42CF-97AC-4B9113CBA2CE}" srcId="{9BC9459B-DEA7-4264-B76F-6BB206512937}" destId="{B3E26746-BC98-4211-A077-3F1F70AC80B6}" srcOrd="3" destOrd="0" parTransId="{D57698E6-3F03-486D-BB07-1FCF8DB4C601}" sibTransId="{6F7B1138-A6BD-4EFB-8893-332E22D77DEF}"/>
    <dgm:cxn modelId="{62D9A940-40EC-4880-B2CD-9E3BB190776B}" srcId="{9BC9459B-DEA7-4264-B76F-6BB206512937}" destId="{F38D3446-0E6F-4373-8956-882D9601ABE3}" srcOrd="2" destOrd="0" parTransId="{BBAC89C8-DD2D-40E4-8E4D-D9D17A0CD223}" sibTransId="{C3FCD042-4CAE-4A28-B23A-FD5CA23FA872}"/>
    <dgm:cxn modelId="{D0BF1D61-C0D8-41E7-826D-18609D558722}" srcId="{9BC9459B-DEA7-4264-B76F-6BB206512937}" destId="{7468CA66-09B8-4C18-9C5B-ED86C91934E5}" srcOrd="4" destOrd="0" parTransId="{458B3FFC-97BB-419C-A39B-0910D76BA298}" sibTransId="{A1090BA1-DECD-4105-9720-EBE178E78BE9}"/>
    <dgm:cxn modelId="{9C27B062-10AE-49EE-BE53-B245484CF63F}" type="presOf" srcId="{9BC9459B-DEA7-4264-B76F-6BB206512937}" destId="{8218AC0E-0260-4C80-AB33-5158E6C373A5}" srcOrd="0" destOrd="0" presId="urn:microsoft.com/office/officeart/2011/layout/TabList"/>
    <dgm:cxn modelId="{1F8E0368-CAF5-4048-8759-6003243D00A2}" type="presOf" srcId="{7F34A289-4164-4353-9C72-F0670E13D62D}" destId="{3E8DCCCA-D4AE-440B-B30C-771874F84FF5}" srcOrd="0" destOrd="0" presId="urn:microsoft.com/office/officeart/2011/layout/TabList"/>
    <dgm:cxn modelId="{27EB5C76-B436-487A-88E2-24D29330253F}" srcId="{BEC2A0BD-6179-43D4-A695-F161651A2355}" destId="{9BC9459B-DEA7-4264-B76F-6BB206512937}" srcOrd="0" destOrd="0" parTransId="{22052879-8056-454B-81D4-B4A17B89FA0E}" sibTransId="{3FD075D5-7917-448D-A052-FB2699B280A1}"/>
    <dgm:cxn modelId="{E13CEA90-B351-4D92-B273-82B9E18CC594}" type="presOf" srcId="{331808B7-7E0D-426D-B062-4CB9E8F61A88}" destId="{291E8CC2-2B8B-445B-BD01-0E819A1F3150}" srcOrd="0" destOrd="0" presId="urn:microsoft.com/office/officeart/2011/layout/TabList"/>
    <dgm:cxn modelId="{08725298-A1C3-4BB7-9ED0-D7966D3A02E2}" srcId="{9BC9459B-DEA7-4264-B76F-6BB206512937}" destId="{331808B7-7E0D-426D-B062-4CB9E8F61A88}" srcOrd="0" destOrd="0" parTransId="{40FCA724-9C95-4BCD-A3D0-06C4E81F2C72}" sibTransId="{226AB340-E949-4160-9F77-C5FC80A73911}"/>
    <dgm:cxn modelId="{23DAD1BB-0E92-4C6A-8F76-4CD87AB4CEDD}" type="presOf" srcId="{F38D3446-0E6F-4373-8956-882D9601ABE3}" destId="{3E8DCCCA-D4AE-440B-B30C-771874F84FF5}" srcOrd="0" destOrd="1" presId="urn:microsoft.com/office/officeart/2011/layout/TabList"/>
    <dgm:cxn modelId="{F45EDEBD-28E9-4F4C-A69B-9A28FA48A707}" type="presOf" srcId="{B3E26746-BC98-4211-A077-3F1F70AC80B6}" destId="{3E8DCCCA-D4AE-440B-B30C-771874F84FF5}" srcOrd="0" destOrd="2" presId="urn:microsoft.com/office/officeart/2011/layout/TabList"/>
    <dgm:cxn modelId="{918928D3-BE4E-47B3-B383-AA3679300A11}" srcId="{9BC9459B-DEA7-4264-B76F-6BB206512937}" destId="{7F34A289-4164-4353-9C72-F0670E13D62D}" srcOrd="1" destOrd="0" parTransId="{8BF8E5E2-B8C0-44D6-A20D-A01B2C527023}" sibTransId="{E53C5482-7E1C-4A38-ADF7-30D682B11250}"/>
    <dgm:cxn modelId="{DBF7E1F1-1377-4F60-9196-FEF7F504F50D}" type="presOf" srcId="{7468CA66-09B8-4C18-9C5B-ED86C91934E5}" destId="{3E8DCCCA-D4AE-440B-B30C-771874F84FF5}" srcOrd="0" destOrd="3" presId="urn:microsoft.com/office/officeart/2011/layout/TabList"/>
    <dgm:cxn modelId="{E4FEBCF5-6B0A-4A06-9886-9796E0DF5C4B}" type="presParOf" srcId="{E15B9D1D-71DA-4E8A-BA4C-947D1AE9B11B}" destId="{449FE314-920D-4E2E-9420-7152918A7B70}" srcOrd="0" destOrd="0" presId="urn:microsoft.com/office/officeart/2011/layout/TabList"/>
    <dgm:cxn modelId="{A7557A8D-C59A-4A09-9350-26870D872FE9}" type="presParOf" srcId="{449FE314-920D-4E2E-9420-7152918A7B70}" destId="{291E8CC2-2B8B-445B-BD01-0E819A1F3150}" srcOrd="0" destOrd="0" presId="urn:microsoft.com/office/officeart/2011/layout/TabList"/>
    <dgm:cxn modelId="{5AE99E0C-F36A-4E0A-B7A6-E717479D9DFA}" type="presParOf" srcId="{449FE314-920D-4E2E-9420-7152918A7B70}" destId="{8218AC0E-0260-4C80-AB33-5158E6C373A5}" srcOrd="1" destOrd="0" presId="urn:microsoft.com/office/officeart/2011/layout/TabList"/>
    <dgm:cxn modelId="{DFB16189-034A-4338-BD33-5725AD71B254}" type="presParOf" srcId="{449FE314-920D-4E2E-9420-7152918A7B70}" destId="{22FA582B-6659-40F8-9196-260675FC4A69}" srcOrd="2" destOrd="0" presId="urn:microsoft.com/office/officeart/2011/layout/TabList"/>
    <dgm:cxn modelId="{3D51759F-CDE8-48D3-BD7D-702597A7A274}" type="presParOf" srcId="{E15B9D1D-71DA-4E8A-BA4C-947D1AE9B11B}" destId="{3E8DCCCA-D4AE-440B-B30C-771874F84FF5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EA9495-D874-4DEA-BF9A-0EB4C53B2F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03280D-7611-42AE-BBE2-9A134DA77A55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</a:rPr>
            <a:t>9% of Kickstarters with NO rewards</a:t>
          </a:r>
          <a:endParaRPr lang="en-US" sz="20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CD493FA8-45CA-4262-9EAD-984A7EE26B3B}" type="parTrans" cxnId="{8BA806FE-0A04-497E-9BF5-D6C8D4500CE7}">
      <dgm:prSet/>
      <dgm:spPr/>
      <dgm:t>
        <a:bodyPr/>
        <a:lstStyle/>
        <a:p>
          <a:endParaRPr lang="en-US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6D6B40D-F2D4-4821-A08C-4C00776E4632}" type="sibTrans" cxnId="{8BA806FE-0A04-497E-9BF5-D6C8D4500CE7}">
      <dgm:prSet/>
      <dgm:spPr/>
      <dgm:t>
        <a:bodyPr/>
        <a:lstStyle/>
        <a:p>
          <a:endParaRPr lang="en-US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F85A7381-7537-4FA2-962F-DF975DEDFC6F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</a:rPr>
            <a:t>8% of dollars pledged went to FAILED projects</a:t>
          </a:r>
          <a:endParaRPr lang="en-US" sz="20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6E2202C-55A8-4F72-A4B0-06CE75E1D41C}" type="parTrans" cxnId="{F6EF1AF7-4BD2-4531-99AD-F695C50F622B}">
      <dgm:prSet/>
      <dgm:spPr/>
      <dgm:t>
        <a:bodyPr/>
        <a:lstStyle/>
        <a:p>
          <a:endParaRPr lang="en-US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A95CBC7-0603-4A84-81E0-AD5CE6C62BD0}" type="sibTrans" cxnId="{F6EF1AF7-4BD2-4531-99AD-F695C50F622B}">
      <dgm:prSet/>
      <dgm:spPr/>
      <dgm:t>
        <a:bodyPr/>
        <a:lstStyle/>
        <a:p>
          <a:endParaRPr lang="en-US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8FF0168D-AD63-4C8F-9BCD-E4672B4714EA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90% of startup companies funded will not make it to initial public offering (IPO).</a:t>
          </a:r>
        </a:p>
      </dgm:t>
    </dgm:pt>
    <dgm:pt modelId="{5E34D7AE-D462-4A7F-8B70-71394FB39DA0}" type="parTrans" cxnId="{A752D689-8EC9-43C8-A925-646623F5F299}">
      <dgm:prSet/>
      <dgm:spPr/>
      <dgm:t>
        <a:bodyPr/>
        <a:lstStyle/>
        <a:p>
          <a:endParaRPr lang="en-US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6B434716-AF4D-4355-AA73-4AC11EC07C59}" type="sibTrans" cxnId="{A752D689-8EC9-43C8-A925-646623F5F299}">
      <dgm:prSet/>
      <dgm:spPr/>
      <dgm:t>
        <a:bodyPr/>
        <a:lstStyle/>
        <a:p>
          <a:endParaRPr lang="en-US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901967B0-5842-4F57-9876-FD2D937D42DC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</a:rPr>
            <a:t>7% of backers did not get a chosen reward</a:t>
          </a:r>
          <a:endParaRPr lang="en-US" sz="20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CF27295-C655-49C5-99B1-1DE7985080F0}" type="parTrans" cxnId="{02F61053-CC1D-412E-8833-45A7636523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945F2A-8D1F-4DEE-8023-CF27C286CF3A}" type="sibTrans" cxnId="{02F61053-CC1D-412E-8833-45A7636523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347735-BA67-45B4-9B95-E05FFAFAAF49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</a:rPr>
            <a:t>35% of backers agreed or agreed strongly that – NO reward on time.</a:t>
          </a:r>
          <a:endParaRPr lang="en-US" sz="20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C1A0D74A-1A59-4C12-A2C9-4BFA966959B0}" type="parTrans" cxnId="{1B14A061-6A98-481F-8614-34FBF102A9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ADD0DD-ACD3-45D8-9230-672F1F504C17}" type="sibTrans" cxnId="{1B14A061-6A98-481F-8614-34FBF102A9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0F5B00-916F-4B06-BB25-53CB57253F1C}" type="pres">
      <dgm:prSet presAssocID="{A4EA9495-D874-4DEA-BF9A-0EB4C53B2F10}" presName="Name0" presStyleCnt="0">
        <dgm:presLayoutVars>
          <dgm:chMax val="7"/>
          <dgm:chPref val="7"/>
          <dgm:dir/>
        </dgm:presLayoutVars>
      </dgm:prSet>
      <dgm:spPr/>
    </dgm:pt>
    <dgm:pt modelId="{7BE5FF02-9807-493F-8B6F-DB0BC51975F2}" type="pres">
      <dgm:prSet presAssocID="{A4EA9495-D874-4DEA-BF9A-0EB4C53B2F10}" presName="Name1" presStyleCnt="0"/>
      <dgm:spPr/>
    </dgm:pt>
    <dgm:pt modelId="{369A7B82-A7C4-4DA3-A1A1-C038D19ACE01}" type="pres">
      <dgm:prSet presAssocID="{A4EA9495-D874-4DEA-BF9A-0EB4C53B2F10}" presName="cycle" presStyleCnt="0"/>
      <dgm:spPr/>
    </dgm:pt>
    <dgm:pt modelId="{F470515D-A198-47E8-BBC4-6E9F0445DB79}" type="pres">
      <dgm:prSet presAssocID="{A4EA9495-D874-4DEA-BF9A-0EB4C53B2F10}" presName="srcNode" presStyleLbl="node1" presStyleIdx="0" presStyleCnt="5"/>
      <dgm:spPr/>
    </dgm:pt>
    <dgm:pt modelId="{7F67317B-8DCF-4471-B0D2-526C0A2AE4B4}" type="pres">
      <dgm:prSet presAssocID="{A4EA9495-D874-4DEA-BF9A-0EB4C53B2F10}" presName="conn" presStyleLbl="parChTrans1D2" presStyleIdx="0" presStyleCnt="1"/>
      <dgm:spPr/>
    </dgm:pt>
    <dgm:pt modelId="{7F708824-8C49-47D9-91C7-1BB3C3559F94}" type="pres">
      <dgm:prSet presAssocID="{A4EA9495-D874-4DEA-BF9A-0EB4C53B2F10}" presName="extraNode" presStyleLbl="node1" presStyleIdx="0" presStyleCnt="5"/>
      <dgm:spPr/>
    </dgm:pt>
    <dgm:pt modelId="{0EE73DEB-E1D1-4104-93B5-16A9A1D51B22}" type="pres">
      <dgm:prSet presAssocID="{A4EA9495-D874-4DEA-BF9A-0EB4C53B2F10}" presName="dstNode" presStyleLbl="node1" presStyleIdx="0" presStyleCnt="5"/>
      <dgm:spPr/>
    </dgm:pt>
    <dgm:pt modelId="{BB195E80-A04C-454B-8B9C-01A6FBC12397}" type="pres">
      <dgm:prSet presAssocID="{5703280D-7611-42AE-BBE2-9A134DA77A55}" presName="text_1" presStyleLbl="node1" presStyleIdx="0" presStyleCnt="5">
        <dgm:presLayoutVars>
          <dgm:bulletEnabled val="1"/>
        </dgm:presLayoutVars>
      </dgm:prSet>
      <dgm:spPr/>
    </dgm:pt>
    <dgm:pt modelId="{49BB564C-3E79-4CC3-88AA-EFBFBE3E423C}" type="pres">
      <dgm:prSet presAssocID="{5703280D-7611-42AE-BBE2-9A134DA77A55}" presName="accent_1" presStyleCnt="0"/>
      <dgm:spPr/>
    </dgm:pt>
    <dgm:pt modelId="{06F97AE5-4369-43FD-99AA-C6EF13523944}" type="pres">
      <dgm:prSet presAssocID="{5703280D-7611-42AE-BBE2-9A134DA77A55}" presName="accentRepeatNode" presStyleLbl="solidFgAcc1" presStyleIdx="0" presStyleCnt="5"/>
      <dgm:spPr/>
    </dgm:pt>
    <dgm:pt modelId="{AAE6E37B-9DB0-4108-9EB7-1905A0882481}" type="pres">
      <dgm:prSet presAssocID="{F85A7381-7537-4FA2-962F-DF975DEDFC6F}" presName="text_2" presStyleLbl="node1" presStyleIdx="1" presStyleCnt="5">
        <dgm:presLayoutVars>
          <dgm:bulletEnabled val="1"/>
        </dgm:presLayoutVars>
      </dgm:prSet>
      <dgm:spPr/>
    </dgm:pt>
    <dgm:pt modelId="{64C19147-279C-4457-B72E-BE47E5AE678A}" type="pres">
      <dgm:prSet presAssocID="{F85A7381-7537-4FA2-962F-DF975DEDFC6F}" presName="accent_2" presStyleCnt="0"/>
      <dgm:spPr/>
    </dgm:pt>
    <dgm:pt modelId="{DE8D8400-4F8F-419A-A43F-A1DC9DD8C6F5}" type="pres">
      <dgm:prSet presAssocID="{F85A7381-7537-4FA2-962F-DF975DEDFC6F}" presName="accentRepeatNode" presStyleLbl="solidFgAcc1" presStyleIdx="1" presStyleCnt="5"/>
      <dgm:spPr/>
    </dgm:pt>
    <dgm:pt modelId="{99403D55-CDB5-4219-9BB0-88762407200E}" type="pres">
      <dgm:prSet presAssocID="{901967B0-5842-4F57-9876-FD2D937D42DC}" presName="text_3" presStyleLbl="node1" presStyleIdx="2" presStyleCnt="5">
        <dgm:presLayoutVars>
          <dgm:bulletEnabled val="1"/>
        </dgm:presLayoutVars>
      </dgm:prSet>
      <dgm:spPr/>
    </dgm:pt>
    <dgm:pt modelId="{95AB5BE3-A3C0-40DF-9343-AC455477C2D8}" type="pres">
      <dgm:prSet presAssocID="{901967B0-5842-4F57-9876-FD2D937D42DC}" presName="accent_3" presStyleCnt="0"/>
      <dgm:spPr/>
    </dgm:pt>
    <dgm:pt modelId="{C233D55E-1D63-47DE-A2DD-F9A2D40C1362}" type="pres">
      <dgm:prSet presAssocID="{901967B0-5842-4F57-9876-FD2D937D42DC}" presName="accentRepeatNode" presStyleLbl="solidFgAcc1" presStyleIdx="2" presStyleCnt="5"/>
      <dgm:spPr/>
    </dgm:pt>
    <dgm:pt modelId="{1B421FD5-F290-4454-88B2-7D842F822D85}" type="pres">
      <dgm:prSet presAssocID="{4C347735-BA67-45B4-9B95-E05FFAFAAF49}" presName="text_4" presStyleLbl="node1" presStyleIdx="3" presStyleCnt="5">
        <dgm:presLayoutVars>
          <dgm:bulletEnabled val="1"/>
        </dgm:presLayoutVars>
      </dgm:prSet>
      <dgm:spPr/>
    </dgm:pt>
    <dgm:pt modelId="{803F7559-DFC7-4502-A65B-2BAD0A82544B}" type="pres">
      <dgm:prSet presAssocID="{4C347735-BA67-45B4-9B95-E05FFAFAAF49}" presName="accent_4" presStyleCnt="0"/>
      <dgm:spPr/>
    </dgm:pt>
    <dgm:pt modelId="{E1B85637-630D-4530-A05B-B5D116E31B46}" type="pres">
      <dgm:prSet presAssocID="{4C347735-BA67-45B4-9B95-E05FFAFAAF49}" presName="accentRepeatNode" presStyleLbl="solidFgAcc1" presStyleIdx="3" presStyleCnt="5"/>
      <dgm:spPr/>
    </dgm:pt>
    <dgm:pt modelId="{AA7649F1-3321-4355-9E6B-454B5D062583}" type="pres">
      <dgm:prSet presAssocID="{8FF0168D-AD63-4C8F-9BCD-E4672B4714EA}" presName="text_5" presStyleLbl="node1" presStyleIdx="4" presStyleCnt="5">
        <dgm:presLayoutVars>
          <dgm:bulletEnabled val="1"/>
        </dgm:presLayoutVars>
      </dgm:prSet>
      <dgm:spPr/>
    </dgm:pt>
    <dgm:pt modelId="{41004F0C-F4D7-4D26-AF86-ECF7992AA8DE}" type="pres">
      <dgm:prSet presAssocID="{8FF0168D-AD63-4C8F-9BCD-E4672B4714EA}" presName="accent_5" presStyleCnt="0"/>
      <dgm:spPr/>
    </dgm:pt>
    <dgm:pt modelId="{C9435809-D7AF-4E38-A7E1-B1912097BAF5}" type="pres">
      <dgm:prSet presAssocID="{8FF0168D-AD63-4C8F-9BCD-E4672B4714EA}" presName="accentRepeatNode" presStyleLbl="solidFgAcc1" presStyleIdx="4" presStyleCnt="5"/>
      <dgm:spPr/>
    </dgm:pt>
  </dgm:ptLst>
  <dgm:cxnLst>
    <dgm:cxn modelId="{00EFCF29-5A35-4A80-86E7-DBA212A75BC5}" type="presOf" srcId="{F85A7381-7537-4FA2-962F-DF975DEDFC6F}" destId="{AAE6E37B-9DB0-4108-9EB7-1905A0882481}" srcOrd="0" destOrd="0" presId="urn:microsoft.com/office/officeart/2008/layout/VerticalCurvedList"/>
    <dgm:cxn modelId="{1B14A061-6A98-481F-8614-34FBF102A989}" srcId="{A4EA9495-D874-4DEA-BF9A-0EB4C53B2F10}" destId="{4C347735-BA67-45B4-9B95-E05FFAFAAF49}" srcOrd="3" destOrd="0" parTransId="{C1A0D74A-1A59-4C12-A2C9-4BFA966959B0}" sibTransId="{DEADD0DD-ACD3-45D8-9230-672F1F504C17}"/>
    <dgm:cxn modelId="{95A76D69-0213-4D70-997C-35ECBB393223}" type="presOf" srcId="{5703280D-7611-42AE-BBE2-9A134DA77A55}" destId="{BB195E80-A04C-454B-8B9C-01A6FBC12397}" srcOrd="0" destOrd="0" presId="urn:microsoft.com/office/officeart/2008/layout/VerticalCurvedList"/>
    <dgm:cxn modelId="{02F61053-CC1D-412E-8833-45A7636523E8}" srcId="{A4EA9495-D874-4DEA-BF9A-0EB4C53B2F10}" destId="{901967B0-5842-4F57-9876-FD2D937D42DC}" srcOrd="2" destOrd="0" parTransId="{3CF27295-C655-49C5-99B1-1DE7985080F0}" sibTransId="{2B945F2A-8D1F-4DEE-8023-CF27C286CF3A}"/>
    <dgm:cxn modelId="{EEEF8387-25CB-4D47-B85F-E5B65166539B}" type="presOf" srcId="{A4EA9495-D874-4DEA-BF9A-0EB4C53B2F10}" destId="{120F5B00-916F-4B06-BB25-53CB57253F1C}" srcOrd="0" destOrd="0" presId="urn:microsoft.com/office/officeart/2008/layout/VerticalCurvedList"/>
    <dgm:cxn modelId="{A752D689-8EC9-43C8-A925-646623F5F299}" srcId="{A4EA9495-D874-4DEA-BF9A-0EB4C53B2F10}" destId="{8FF0168D-AD63-4C8F-9BCD-E4672B4714EA}" srcOrd="4" destOrd="0" parTransId="{5E34D7AE-D462-4A7F-8B70-71394FB39DA0}" sibTransId="{6B434716-AF4D-4355-AA73-4AC11EC07C59}"/>
    <dgm:cxn modelId="{442C6090-76B1-4622-A599-0987B65D551C}" type="presOf" srcId="{8FF0168D-AD63-4C8F-9BCD-E4672B4714EA}" destId="{AA7649F1-3321-4355-9E6B-454B5D062583}" srcOrd="0" destOrd="0" presId="urn:microsoft.com/office/officeart/2008/layout/VerticalCurvedList"/>
    <dgm:cxn modelId="{F98301A0-5478-4E8B-8236-9A36E1BDD2EE}" type="presOf" srcId="{901967B0-5842-4F57-9876-FD2D937D42DC}" destId="{99403D55-CDB5-4219-9BB0-88762407200E}" srcOrd="0" destOrd="0" presId="urn:microsoft.com/office/officeart/2008/layout/VerticalCurvedList"/>
    <dgm:cxn modelId="{CE17E8B2-48E6-4E4E-9C14-AEECD5C8B421}" type="presOf" srcId="{36D6B40D-F2D4-4821-A08C-4C00776E4632}" destId="{7F67317B-8DCF-4471-B0D2-526C0A2AE4B4}" srcOrd="0" destOrd="0" presId="urn:microsoft.com/office/officeart/2008/layout/VerticalCurvedList"/>
    <dgm:cxn modelId="{0B39D1C0-7CCD-4EA1-8FC4-676F887DDCDA}" type="presOf" srcId="{4C347735-BA67-45B4-9B95-E05FFAFAAF49}" destId="{1B421FD5-F290-4454-88B2-7D842F822D85}" srcOrd="0" destOrd="0" presId="urn:microsoft.com/office/officeart/2008/layout/VerticalCurvedList"/>
    <dgm:cxn modelId="{F6EF1AF7-4BD2-4531-99AD-F695C50F622B}" srcId="{A4EA9495-D874-4DEA-BF9A-0EB4C53B2F10}" destId="{F85A7381-7537-4FA2-962F-DF975DEDFC6F}" srcOrd="1" destOrd="0" parTransId="{36E2202C-55A8-4F72-A4B0-06CE75E1D41C}" sibTransId="{1A95CBC7-0603-4A84-81E0-AD5CE6C62BD0}"/>
    <dgm:cxn modelId="{8BA806FE-0A04-497E-9BF5-D6C8D4500CE7}" srcId="{A4EA9495-D874-4DEA-BF9A-0EB4C53B2F10}" destId="{5703280D-7611-42AE-BBE2-9A134DA77A55}" srcOrd="0" destOrd="0" parTransId="{CD493FA8-45CA-4262-9EAD-984A7EE26B3B}" sibTransId="{36D6B40D-F2D4-4821-A08C-4C00776E4632}"/>
    <dgm:cxn modelId="{5EA7BBF3-5BB2-4279-8C18-63DE42960C11}" type="presParOf" srcId="{120F5B00-916F-4B06-BB25-53CB57253F1C}" destId="{7BE5FF02-9807-493F-8B6F-DB0BC51975F2}" srcOrd="0" destOrd="0" presId="urn:microsoft.com/office/officeart/2008/layout/VerticalCurvedList"/>
    <dgm:cxn modelId="{9337F861-F98B-4893-9F37-12EAF4E2D72C}" type="presParOf" srcId="{7BE5FF02-9807-493F-8B6F-DB0BC51975F2}" destId="{369A7B82-A7C4-4DA3-A1A1-C038D19ACE01}" srcOrd="0" destOrd="0" presId="urn:microsoft.com/office/officeart/2008/layout/VerticalCurvedList"/>
    <dgm:cxn modelId="{73DF3DEA-FE0B-4823-8295-9F7992BFA94A}" type="presParOf" srcId="{369A7B82-A7C4-4DA3-A1A1-C038D19ACE01}" destId="{F470515D-A198-47E8-BBC4-6E9F0445DB79}" srcOrd="0" destOrd="0" presId="urn:microsoft.com/office/officeart/2008/layout/VerticalCurvedList"/>
    <dgm:cxn modelId="{4EBB9C08-37FA-4A98-8619-878D0C68E2FA}" type="presParOf" srcId="{369A7B82-A7C4-4DA3-A1A1-C038D19ACE01}" destId="{7F67317B-8DCF-4471-B0D2-526C0A2AE4B4}" srcOrd="1" destOrd="0" presId="urn:microsoft.com/office/officeart/2008/layout/VerticalCurvedList"/>
    <dgm:cxn modelId="{B488DACE-AC66-4E48-9BC2-065B6852503F}" type="presParOf" srcId="{369A7B82-A7C4-4DA3-A1A1-C038D19ACE01}" destId="{7F708824-8C49-47D9-91C7-1BB3C3559F94}" srcOrd="2" destOrd="0" presId="urn:microsoft.com/office/officeart/2008/layout/VerticalCurvedList"/>
    <dgm:cxn modelId="{CC325CA0-D03A-4FBB-B5FB-7520E1BF1E6F}" type="presParOf" srcId="{369A7B82-A7C4-4DA3-A1A1-C038D19ACE01}" destId="{0EE73DEB-E1D1-4104-93B5-16A9A1D51B22}" srcOrd="3" destOrd="0" presId="urn:microsoft.com/office/officeart/2008/layout/VerticalCurvedList"/>
    <dgm:cxn modelId="{40F1173D-E099-414B-B2F2-D184C6DDE177}" type="presParOf" srcId="{7BE5FF02-9807-493F-8B6F-DB0BC51975F2}" destId="{BB195E80-A04C-454B-8B9C-01A6FBC12397}" srcOrd="1" destOrd="0" presId="urn:microsoft.com/office/officeart/2008/layout/VerticalCurvedList"/>
    <dgm:cxn modelId="{21A05E8D-8BD0-4984-A973-2479992CFCC2}" type="presParOf" srcId="{7BE5FF02-9807-493F-8B6F-DB0BC51975F2}" destId="{49BB564C-3E79-4CC3-88AA-EFBFBE3E423C}" srcOrd="2" destOrd="0" presId="urn:microsoft.com/office/officeart/2008/layout/VerticalCurvedList"/>
    <dgm:cxn modelId="{0D0ECC8B-0212-4468-82F7-7271B43FAA55}" type="presParOf" srcId="{49BB564C-3E79-4CC3-88AA-EFBFBE3E423C}" destId="{06F97AE5-4369-43FD-99AA-C6EF13523944}" srcOrd="0" destOrd="0" presId="urn:microsoft.com/office/officeart/2008/layout/VerticalCurvedList"/>
    <dgm:cxn modelId="{E39EB500-66C8-4DE1-93AC-AE1C3A67F686}" type="presParOf" srcId="{7BE5FF02-9807-493F-8B6F-DB0BC51975F2}" destId="{AAE6E37B-9DB0-4108-9EB7-1905A0882481}" srcOrd="3" destOrd="0" presId="urn:microsoft.com/office/officeart/2008/layout/VerticalCurvedList"/>
    <dgm:cxn modelId="{DE9478F3-8F55-4D4F-8E6E-07E6607BDCED}" type="presParOf" srcId="{7BE5FF02-9807-493F-8B6F-DB0BC51975F2}" destId="{64C19147-279C-4457-B72E-BE47E5AE678A}" srcOrd="4" destOrd="0" presId="urn:microsoft.com/office/officeart/2008/layout/VerticalCurvedList"/>
    <dgm:cxn modelId="{D5672846-C76D-41B5-B580-D19A458585A3}" type="presParOf" srcId="{64C19147-279C-4457-B72E-BE47E5AE678A}" destId="{DE8D8400-4F8F-419A-A43F-A1DC9DD8C6F5}" srcOrd="0" destOrd="0" presId="urn:microsoft.com/office/officeart/2008/layout/VerticalCurvedList"/>
    <dgm:cxn modelId="{9F395817-D839-4BE5-BEC6-6EBC14FD1B80}" type="presParOf" srcId="{7BE5FF02-9807-493F-8B6F-DB0BC51975F2}" destId="{99403D55-CDB5-4219-9BB0-88762407200E}" srcOrd="5" destOrd="0" presId="urn:microsoft.com/office/officeart/2008/layout/VerticalCurvedList"/>
    <dgm:cxn modelId="{E9BF661E-8BAC-4764-99F2-CE791B8B7951}" type="presParOf" srcId="{7BE5FF02-9807-493F-8B6F-DB0BC51975F2}" destId="{95AB5BE3-A3C0-40DF-9343-AC455477C2D8}" srcOrd="6" destOrd="0" presId="urn:microsoft.com/office/officeart/2008/layout/VerticalCurvedList"/>
    <dgm:cxn modelId="{5CC997A9-64DC-429B-A024-8E5914C1CB40}" type="presParOf" srcId="{95AB5BE3-A3C0-40DF-9343-AC455477C2D8}" destId="{C233D55E-1D63-47DE-A2DD-F9A2D40C1362}" srcOrd="0" destOrd="0" presId="urn:microsoft.com/office/officeart/2008/layout/VerticalCurvedList"/>
    <dgm:cxn modelId="{24E19314-5B62-4E7B-AC8A-73EE59E55F53}" type="presParOf" srcId="{7BE5FF02-9807-493F-8B6F-DB0BC51975F2}" destId="{1B421FD5-F290-4454-88B2-7D842F822D85}" srcOrd="7" destOrd="0" presId="urn:microsoft.com/office/officeart/2008/layout/VerticalCurvedList"/>
    <dgm:cxn modelId="{9B157ED7-39A4-485E-9DA7-E02E0F1646AA}" type="presParOf" srcId="{7BE5FF02-9807-493F-8B6F-DB0BC51975F2}" destId="{803F7559-DFC7-4502-A65B-2BAD0A82544B}" srcOrd="8" destOrd="0" presId="urn:microsoft.com/office/officeart/2008/layout/VerticalCurvedList"/>
    <dgm:cxn modelId="{B78EF609-50EC-4433-B75F-B669A539FEFD}" type="presParOf" srcId="{803F7559-DFC7-4502-A65B-2BAD0A82544B}" destId="{E1B85637-630D-4530-A05B-B5D116E31B46}" srcOrd="0" destOrd="0" presId="urn:microsoft.com/office/officeart/2008/layout/VerticalCurvedList"/>
    <dgm:cxn modelId="{5E6D3652-D5A0-47DB-B66B-5D762796BBBD}" type="presParOf" srcId="{7BE5FF02-9807-493F-8B6F-DB0BC51975F2}" destId="{AA7649F1-3321-4355-9E6B-454B5D062583}" srcOrd="9" destOrd="0" presId="urn:microsoft.com/office/officeart/2008/layout/VerticalCurvedList"/>
    <dgm:cxn modelId="{12AE0F73-7954-4B4C-963D-280185042105}" type="presParOf" srcId="{7BE5FF02-9807-493F-8B6F-DB0BC51975F2}" destId="{41004F0C-F4D7-4D26-AF86-ECF7992AA8DE}" srcOrd="10" destOrd="0" presId="urn:microsoft.com/office/officeart/2008/layout/VerticalCurvedList"/>
    <dgm:cxn modelId="{DCB536C8-93FF-4534-A3FE-A3E4288503AB}" type="presParOf" srcId="{41004F0C-F4D7-4D26-AF86-ECF7992AA8DE}" destId="{C9435809-D7AF-4E38-A7E1-B1912097BAF5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8C4FFF-DDDB-4F0E-AA44-CEE6DD51490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C558E-5782-4E29-86B7-EA725B755EF9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Startup</a:t>
          </a:r>
        </a:p>
      </dgm:t>
    </dgm:pt>
    <dgm:pt modelId="{E7327144-68C9-4E24-BE6C-8813CAD14E93}" type="parTrans" cxnId="{713BDE2D-5F54-45BB-9D96-1829F42B97C3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4480CC5A-304A-463E-80A1-EF6D18B4E5B1}" type="sibTrans" cxnId="{713BDE2D-5F54-45BB-9D96-1829F42B97C3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C260ECAB-D882-4723-9255-D82366AA144F}">
      <dgm:prSet phldrT="[Text]" custT="1"/>
      <dgm:spPr/>
      <dgm:t>
        <a:bodyPr/>
        <a:lstStyle/>
        <a:p>
          <a:r>
            <a:rPr lang="en-US" sz="18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Build Trust- Brand with no prior credibility</a:t>
          </a:r>
        </a:p>
      </dgm:t>
    </dgm:pt>
    <dgm:pt modelId="{F6E489B3-C7C9-4BC5-8C18-FB27A49537EA}" type="parTrans" cxnId="{B578A7A6-6FBF-46D6-863A-567D139252ED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9427BE13-5C22-4AB6-BE6E-3695F56E5D6A}" type="sibTrans" cxnId="{B578A7A6-6FBF-46D6-863A-567D139252ED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3F8092FD-9790-4901-8C32-45F607C88D1D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Investor</a:t>
          </a:r>
        </a:p>
      </dgm:t>
    </dgm:pt>
    <dgm:pt modelId="{BC7ADE15-1C15-4E4E-982B-D79E64FDD939}" type="parTrans" cxnId="{12AC6F6D-FEB3-45DE-B7AC-689246B54F1C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0E366E9F-887F-476F-88D8-2ACAEA333FF4}" type="sibTrans" cxnId="{12AC6F6D-FEB3-45DE-B7AC-689246B54F1C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FCFCCA41-CBE4-4EB5-8AE9-A7F8EC3AC5A3}">
      <dgm:prSet phldrT="[Text]" custT="1"/>
      <dgm:spPr/>
      <dgm:t>
        <a:bodyPr/>
        <a:lstStyle/>
        <a:p>
          <a:r>
            <a:rPr lang="en-US" sz="18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Performance Opacity-  Don’t see the project</a:t>
          </a:r>
        </a:p>
      </dgm:t>
    </dgm:pt>
    <dgm:pt modelId="{FD675092-B183-4BCE-9B6E-6BD15B0F9A7C}" type="parTrans" cxnId="{4789DCFB-19F0-4EEB-9DC3-14E9A9720474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1F32992D-A705-44E8-963B-DBAC431EFC84}" type="sibTrans" cxnId="{4789DCFB-19F0-4EEB-9DC3-14E9A9720474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DE2BCF42-522B-4547-8335-AE66246555AB}">
      <dgm:prSet phldrT="[Text]" custT="1"/>
      <dgm:spPr/>
      <dgm:t>
        <a:bodyPr/>
        <a:lstStyle/>
        <a:p>
          <a:r>
            <a:rPr lang="en-US" sz="18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Trust- Money to be used for PROMISSED project</a:t>
          </a:r>
        </a:p>
      </dgm:t>
    </dgm:pt>
    <dgm:pt modelId="{8F23EC00-DC84-4C4F-B97B-9B2E01B02EDE}" type="parTrans" cxnId="{98D09786-1501-48E1-8C39-F41B95FE4F8C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9911EDC5-3DAE-4658-ABF8-2EB5E02B6B3A}" type="sibTrans" cxnId="{98D09786-1501-48E1-8C39-F41B95FE4F8C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1081AD63-5CE4-4234-9D2F-DA692362444F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Platforms</a:t>
          </a:r>
        </a:p>
      </dgm:t>
    </dgm:pt>
    <dgm:pt modelId="{C8210339-BFD8-4AF7-9D49-D84EF5C55F2B}" type="parTrans" cxnId="{021F9C97-C4A0-491F-B2EA-7A646D33D747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C0D0892A-C38B-4E34-A35F-D8B9405570BE}" type="sibTrans" cxnId="{021F9C97-C4A0-491F-B2EA-7A646D33D747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29D40CD3-CD7B-473B-B0AC-539BD4F28A36}">
      <dgm:prSet phldrT="[Text]" custT="1"/>
      <dgm:spPr/>
      <dgm:t>
        <a:bodyPr/>
        <a:lstStyle/>
        <a:p>
          <a:r>
            <a:rPr lang="en-US" sz="18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Trust- on Startups</a:t>
          </a:r>
        </a:p>
      </dgm:t>
    </dgm:pt>
    <dgm:pt modelId="{9101224A-6726-4D23-9618-2167CC0CAE12}" type="parTrans" cxnId="{5C6C872F-1C2C-4C65-8B99-9C526D59D69F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7E65D552-9BCC-4326-A3FE-AAA7652796F8}" type="sibTrans" cxnId="{5C6C872F-1C2C-4C65-8B99-9C526D59D69F}">
      <dgm:prSet/>
      <dgm:spPr/>
      <dgm:t>
        <a:bodyPr/>
        <a:lstStyle/>
        <a:p>
          <a:endParaRPr lang="en-US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AC042AE0-88CA-48AE-8F84-7AC2C0123050}">
      <dgm:prSet phldrT="[Text]" custT="1"/>
      <dgm:spPr/>
      <dgm:t>
        <a:bodyPr/>
        <a:lstStyle/>
        <a:p>
          <a:r>
            <a:rPr lang="en-US" sz="18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Appropriate and continuous Cash-Flow for operation</a:t>
          </a:r>
        </a:p>
      </dgm:t>
    </dgm:pt>
    <dgm:pt modelId="{04D50166-2571-4419-B0C5-55CCAF8C1552}" type="parTrans" cxnId="{26FD2F28-D573-46E1-8DFD-24DC87342F1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1B6D031-A019-48A6-8E87-543EF7CB254E}" type="sibTrans" cxnId="{26FD2F28-D573-46E1-8DFD-24DC87342F1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B03483-F501-4DEC-B9D4-617BFA8FFE86}">
      <dgm:prSet phldrT="[Text]" custT="1"/>
      <dgm:spPr/>
      <dgm:t>
        <a:bodyPr/>
        <a:lstStyle/>
        <a:p>
          <a:endParaRPr lang="en-US" sz="18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F8C19715-38C8-4CEE-B514-59E74929A100}" type="parTrans" cxnId="{9F70C44E-14DE-4040-ADAF-007D8B6F845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0DB772-E58C-4207-9106-09941D8CDD8C}" type="sibTrans" cxnId="{9F70C44E-14DE-4040-ADAF-007D8B6F845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D2E7C6-A6C1-4F12-B70D-88B810C8A059}">
      <dgm:prSet phldrT="[Text]" custT="1"/>
      <dgm:spPr/>
      <dgm:t>
        <a:bodyPr/>
        <a:lstStyle/>
        <a:p>
          <a:endParaRPr lang="en-US" sz="18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2848BC84-234E-4C1E-B333-050AC28E0CF8}" type="parTrans" cxnId="{6248B723-D40C-4DB6-A565-59CC2366647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87EE36-295B-41EB-B3D5-E4470C885EDA}" type="sibTrans" cxnId="{6248B723-D40C-4DB6-A565-59CC2366647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147B6B-63FA-4B86-A789-01050AEB3E32}">
      <dgm:prSet phldrT="[Text]" custT="1"/>
      <dgm:spPr/>
      <dgm:t>
        <a:bodyPr/>
        <a:lstStyle/>
        <a:p>
          <a:r>
            <a:rPr lang="en-US" sz="18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Optimal amount for funding</a:t>
          </a:r>
        </a:p>
      </dgm:t>
    </dgm:pt>
    <dgm:pt modelId="{8B76A29F-019D-4042-A5C6-7AA598ABB7A5}" type="parTrans" cxnId="{A2CA40D8-F97C-4246-8C54-F94F210F1AE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C0469A-CAEF-4A87-B37A-F142B1AA2B15}" type="sibTrans" cxnId="{A2CA40D8-F97C-4246-8C54-F94F210F1AE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EEF7FE-FC42-40C3-AFBA-71392B1594CB}">
      <dgm:prSet phldrT="[Text]" custT="1"/>
      <dgm:spPr/>
      <dgm:t>
        <a:bodyPr/>
        <a:lstStyle/>
        <a:p>
          <a:r>
            <a:rPr lang="en-US" sz="18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Startup evolution for each stages</a:t>
          </a:r>
        </a:p>
      </dgm:t>
    </dgm:pt>
    <dgm:pt modelId="{994BC945-0675-41D1-8392-90164B05138D}" type="parTrans" cxnId="{D5BD817A-8581-4706-B7C1-F36B42C090D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AD3FCB-EE73-4784-BD69-7FFBAD043FA4}" type="sibTrans" cxnId="{D5BD817A-8581-4706-B7C1-F36B42C090D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54AD00-B2A7-4EA3-BB15-D59BA5AB2111}">
      <dgm:prSet phldrT="[Text]" custT="1"/>
      <dgm:spPr/>
      <dgm:t>
        <a:bodyPr/>
        <a:lstStyle/>
        <a:p>
          <a:endParaRPr lang="en-US" sz="18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014E9149-64C9-43A5-B2B8-50018F99105E}" type="parTrans" cxnId="{984615AE-5C8F-4D83-A679-2BD7762D5FD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45469B-5C53-4E53-9F23-344148D64933}" type="sibTrans" cxnId="{984615AE-5C8F-4D83-A679-2BD7762D5FD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73C215C-A851-434E-B798-D835CD860399}">
      <dgm:prSet phldrT="[Text]" custT="1"/>
      <dgm:spPr/>
      <dgm:t>
        <a:bodyPr/>
        <a:lstStyle/>
        <a:p>
          <a:r>
            <a:rPr lang="en-US" sz="18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Startup funding performance for Seed and Series A</a:t>
          </a:r>
        </a:p>
      </dgm:t>
    </dgm:pt>
    <dgm:pt modelId="{68B25951-133F-486B-8413-49ED219FB2B1}" type="parTrans" cxnId="{24F9470C-E8F3-40EA-8DD2-4EB7FF45E3A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F84AC8-BFC4-4A55-B444-425C45B75A63}" type="sibTrans" cxnId="{24F9470C-E8F3-40EA-8DD2-4EB7FF45E3A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C07A1A-3F6B-4E6D-89A0-AC44DD6AC7B4}">
      <dgm:prSet phldrT="[Text]" custT="1"/>
      <dgm:spPr/>
      <dgm:t>
        <a:bodyPr/>
        <a:lstStyle/>
        <a:p>
          <a:endParaRPr lang="en-US" sz="18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305D3721-2BA4-4B0E-84EE-2B08E9EE02D7}" type="parTrans" cxnId="{EF1EF825-75FC-4F42-9E5A-91154374390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7AE418-D857-4CA6-9994-8A31AD8A57E6}" type="sibTrans" cxnId="{EF1EF825-75FC-4F42-9E5A-91154374390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194D4B7-D5D0-4FD4-A94D-DED1EF28ABDA}">
      <dgm:prSet phldrT="[Text]" custT="1"/>
      <dgm:spPr/>
      <dgm:t>
        <a:bodyPr/>
        <a:lstStyle/>
        <a:p>
          <a:endParaRPr lang="en-US" sz="18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0EC43A42-5847-4B26-9B0C-0D206AA78F62}" type="parTrans" cxnId="{BB264117-4667-4F03-9CC4-DF2FF56662D2}">
      <dgm:prSet/>
      <dgm:spPr/>
    </dgm:pt>
    <dgm:pt modelId="{76E11FD3-ABA3-42BE-9241-B65D0084CBCA}" type="sibTrans" cxnId="{BB264117-4667-4F03-9CC4-DF2FF56662D2}">
      <dgm:prSet/>
      <dgm:spPr/>
    </dgm:pt>
    <dgm:pt modelId="{787B0218-28EA-42BA-90F8-A61117B7FEF2}" type="pres">
      <dgm:prSet presAssocID="{A48C4FFF-DDDB-4F0E-AA44-CEE6DD514909}" presName="Name0" presStyleCnt="0">
        <dgm:presLayoutVars>
          <dgm:dir/>
          <dgm:animLvl val="lvl"/>
          <dgm:resizeHandles val="exact"/>
        </dgm:presLayoutVars>
      </dgm:prSet>
      <dgm:spPr/>
    </dgm:pt>
    <dgm:pt modelId="{1652864E-4B49-4CB2-A359-E53CEDA710AB}" type="pres">
      <dgm:prSet presAssocID="{AA3C558E-5782-4E29-86B7-EA725B755EF9}" presName="composite" presStyleCnt="0"/>
      <dgm:spPr/>
    </dgm:pt>
    <dgm:pt modelId="{E04878BE-42B1-4972-B431-5109C6B831B9}" type="pres">
      <dgm:prSet presAssocID="{AA3C558E-5782-4E29-86B7-EA725B755E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3048780-C7C0-4625-B71B-A94DB2B9CCE0}" type="pres">
      <dgm:prSet presAssocID="{AA3C558E-5782-4E29-86B7-EA725B755EF9}" presName="desTx" presStyleLbl="alignAccFollowNode1" presStyleIdx="0" presStyleCnt="3">
        <dgm:presLayoutVars>
          <dgm:bulletEnabled val="1"/>
        </dgm:presLayoutVars>
      </dgm:prSet>
      <dgm:spPr/>
    </dgm:pt>
    <dgm:pt modelId="{E04C8D97-48DD-4A18-AF70-23CAAEB3377B}" type="pres">
      <dgm:prSet presAssocID="{4480CC5A-304A-463E-80A1-EF6D18B4E5B1}" presName="space" presStyleCnt="0"/>
      <dgm:spPr/>
    </dgm:pt>
    <dgm:pt modelId="{0506B2D7-F6BC-4787-954D-4369F8E07338}" type="pres">
      <dgm:prSet presAssocID="{3F8092FD-9790-4901-8C32-45F607C88D1D}" presName="composite" presStyleCnt="0"/>
      <dgm:spPr/>
    </dgm:pt>
    <dgm:pt modelId="{F4480A2A-DCFF-4B77-9842-D44D3EAC9AA1}" type="pres">
      <dgm:prSet presAssocID="{3F8092FD-9790-4901-8C32-45F607C88D1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A1EABC4-432E-4636-9F23-88838B437F60}" type="pres">
      <dgm:prSet presAssocID="{3F8092FD-9790-4901-8C32-45F607C88D1D}" presName="desTx" presStyleLbl="alignAccFollowNode1" presStyleIdx="1" presStyleCnt="3">
        <dgm:presLayoutVars>
          <dgm:bulletEnabled val="1"/>
        </dgm:presLayoutVars>
      </dgm:prSet>
      <dgm:spPr/>
    </dgm:pt>
    <dgm:pt modelId="{6533B6DF-0B7C-4054-8CD6-AB2F381666DB}" type="pres">
      <dgm:prSet presAssocID="{0E366E9F-887F-476F-88D8-2ACAEA333FF4}" presName="space" presStyleCnt="0"/>
      <dgm:spPr/>
    </dgm:pt>
    <dgm:pt modelId="{132749D8-64CE-46D8-964D-6B0CCA10B2C8}" type="pres">
      <dgm:prSet presAssocID="{1081AD63-5CE4-4234-9D2F-DA692362444F}" presName="composite" presStyleCnt="0"/>
      <dgm:spPr/>
    </dgm:pt>
    <dgm:pt modelId="{F5439549-A3AA-4F5E-A298-B04BBC46435F}" type="pres">
      <dgm:prSet presAssocID="{1081AD63-5CE4-4234-9D2F-DA692362444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A644E4-BB4A-4790-B80F-13C5A8D5B78C}" type="pres">
      <dgm:prSet presAssocID="{1081AD63-5CE4-4234-9D2F-DA692362444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36D30A-CB6A-428C-84F7-3445BE91B5F2}" type="presOf" srcId="{5854AD00-B2A7-4EA3-BB15-D59BA5AB2111}" destId="{EA1EABC4-432E-4636-9F23-88838B437F60}" srcOrd="0" destOrd="3" presId="urn:microsoft.com/office/officeart/2005/8/layout/hList1"/>
    <dgm:cxn modelId="{24F9470C-E8F3-40EA-8DD2-4EB7FF45E3AF}" srcId="{1081AD63-5CE4-4234-9D2F-DA692362444F}" destId="{373C215C-A851-434E-B798-D835CD860399}" srcOrd="2" destOrd="0" parTransId="{68B25951-133F-486B-8413-49ED219FB2B1}" sibTransId="{6DF84AC8-BFC4-4A55-B444-425C45B75A63}"/>
    <dgm:cxn modelId="{CFF8A113-D182-48AD-BE2B-CD9E6BF49AF0}" type="presOf" srcId="{AC042AE0-88CA-48AE-8F84-7AC2C0123050}" destId="{13048780-C7C0-4625-B71B-A94DB2B9CCE0}" srcOrd="0" destOrd="2" presId="urn:microsoft.com/office/officeart/2005/8/layout/hList1"/>
    <dgm:cxn modelId="{BB264117-4667-4F03-9CC4-DF2FF56662D2}" srcId="{AA3C558E-5782-4E29-86B7-EA725B755EF9}" destId="{3194D4B7-D5D0-4FD4-A94D-DED1EF28ABDA}" srcOrd="3" destOrd="0" parTransId="{0EC43A42-5847-4B26-9B0C-0D206AA78F62}" sibTransId="{76E11FD3-ABA3-42BE-9241-B65D0084CBCA}"/>
    <dgm:cxn modelId="{7EA98D1D-FE8E-4793-A7AE-7F07405C9F24}" type="presOf" srcId="{3F8092FD-9790-4901-8C32-45F607C88D1D}" destId="{F4480A2A-DCFF-4B77-9842-D44D3EAC9AA1}" srcOrd="0" destOrd="0" presId="urn:microsoft.com/office/officeart/2005/8/layout/hList1"/>
    <dgm:cxn modelId="{6248B723-D40C-4DB6-A565-59CC23666470}" srcId="{AA3C558E-5782-4E29-86B7-EA725B755EF9}" destId="{07D2E7C6-A6C1-4F12-B70D-88B810C8A059}" srcOrd="1" destOrd="0" parTransId="{2848BC84-234E-4C1E-B333-050AC28E0CF8}" sibTransId="{4487EE36-295B-41EB-B3D5-E4470C885EDA}"/>
    <dgm:cxn modelId="{EF1EF825-75FC-4F42-9E5A-911543743900}" srcId="{1081AD63-5CE4-4234-9D2F-DA692362444F}" destId="{F5C07A1A-3F6B-4E6D-89A0-AC44DD6AC7B4}" srcOrd="1" destOrd="0" parTransId="{305D3721-2BA4-4B0E-84EE-2B08E9EE02D7}" sibTransId="{B37AE418-D857-4CA6-9994-8A31AD8A57E6}"/>
    <dgm:cxn modelId="{26FD2F28-D573-46E1-8DFD-24DC87342F11}" srcId="{AA3C558E-5782-4E29-86B7-EA725B755EF9}" destId="{AC042AE0-88CA-48AE-8F84-7AC2C0123050}" srcOrd="2" destOrd="0" parTransId="{04D50166-2571-4419-B0C5-55CCAF8C1552}" sibTransId="{21B6D031-A019-48A6-8E87-543EF7CB254E}"/>
    <dgm:cxn modelId="{83DDC22B-BD49-4351-9D06-0EA480961A4E}" type="presOf" srcId="{FCFCCA41-CBE4-4EB5-8AE9-A7F8EC3AC5A3}" destId="{EA1EABC4-432E-4636-9F23-88838B437F60}" srcOrd="0" destOrd="0" presId="urn:microsoft.com/office/officeart/2005/8/layout/hList1"/>
    <dgm:cxn modelId="{713BDE2D-5F54-45BB-9D96-1829F42B97C3}" srcId="{A48C4FFF-DDDB-4F0E-AA44-CEE6DD514909}" destId="{AA3C558E-5782-4E29-86B7-EA725B755EF9}" srcOrd="0" destOrd="0" parTransId="{E7327144-68C9-4E24-BE6C-8813CAD14E93}" sibTransId="{4480CC5A-304A-463E-80A1-EF6D18B4E5B1}"/>
    <dgm:cxn modelId="{5C6C872F-1C2C-4C65-8B99-9C526D59D69F}" srcId="{1081AD63-5CE4-4234-9D2F-DA692362444F}" destId="{29D40CD3-CD7B-473B-B0AC-539BD4F28A36}" srcOrd="0" destOrd="0" parTransId="{9101224A-6726-4D23-9618-2167CC0CAE12}" sibTransId="{7E65D552-9BCC-4326-A3FE-AAA7652796F8}"/>
    <dgm:cxn modelId="{1721203B-A890-4D65-B2A9-927913838C47}" type="presOf" srcId="{373C215C-A851-434E-B798-D835CD860399}" destId="{74A644E4-BB4A-4790-B80F-13C5A8D5B78C}" srcOrd="0" destOrd="2" presId="urn:microsoft.com/office/officeart/2005/8/layout/hList1"/>
    <dgm:cxn modelId="{7F555C3F-754F-422D-9371-99CEB3BDD6BD}" type="presOf" srcId="{EDEEF7FE-FC42-40C3-AFBA-71392B1594CB}" destId="{EA1EABC4-432E-4636-9F23-88838B437F60}" srcOrd="0" destOrd="4" presId="urn:microsoft.com/office/officeart/2005/8/layout/hList1"/>
    <dgm:cxn modelId="{12AC6F6D-FEB3-45DE-B7AC-689246B54F1C}" srcId="{A48C4FFF-DDDB-4F0E-AA44-CEE6DD514909}" destId="{3F8092FD-9790-4901-8C32-45F607C88D1D}" srcOrd="1" destOrd="0" parTransId="{BC7ADE15-1C15-4E4E-982B-D79E64FDD939}" sibTransId="{0E366E9F-887F-476F-88D8-2ACAEA333FF4}"/>
    <dgm:cxn modelId="{2AF8A24E-6C1D-4D74-A8A2-0FE2EB2E2744}" type="presOf" srcId="{3B147B6B-63FA-4B86-A789-01050AEB3E32}" destId="{13048780-C7C0-4625-B71B-A94DB2B9CCE0}" srcOrd="0" destOrd="4" presId="urn:microsoft.com/office/officeart/2005/8/layout/hList1"/>
    <dgm:cxn modelId="{9F70C44E-14DE-4040-ADAF-007D8B6F845D}" srcId="{3F8092FD-9790-4901-8C32-45F607C88D1D}" destId="{D4B03483-F501-4DEC-B9D4-617BFA8FFE86}" srcOrd="1" destOrd="0" parTransId="{F8C19715-38C8-4CEE-B514-59E74929A100}" sibTransId="{E60DB772-E58C-4207-9106-09941D8CDD8C}"/>
    <dgm:cxn modelId="{50F8315A-C736-4D6F-BB7D-7C0EA86A7119}" type="presOf" srcId="{D4B03483-F501-4DEC-B9D4-617BFA8FFE86}" destId="{EA1EABC4-432E-4636-9F23-88838B437F60}" srcOrd="0" destOrd="1" presId="urn:microsoft.com/office/officeart/2005/8/layout/hList1"/>
    <dgm:cxn modelId="{D5BD817A-8581-4706-B7C1-F36B42C090D6}" srcId="{3F8092FD-9790-4901-8C32-45F607C88D1D}" destId="{EDEEF7FE-FC42-40C3-AFBA-71392B1594CB}" srcOrd="4" destOrd="0" parTransId="{994BC945-0675-41D1-8392-90164B05138D}" sibTransId="{93AD3FCB-EE73-4784-BD69-7FFBAD043FA4}"/>
    <dgm:cxn modelId="{62A3DC85-B509-4604-923E-18EFEC18CD13}" type="presOf" srcId="{A48C4FFF-DDDB-4F0E-AA44-CEE6DD514909}" destId="{787B0218-28EA-42BA-90F8-A61117B7FEF2}" srcOrd="0" destOrd="0" presId="urn:microsoft.com/office/officeart/2005/8/layout/hList1"/>
    <dgm:cxn modelId="{98D09786-1501-48E1-8C39-F41B95FE4F8C}" srcId="{3F8092FD-9790-4901-8C32-45F607C88D1D}" destId="{DE2BCF42-522B-4547-8335-AE66246555AB}" srcOrd="2" destOrd="0" parTransId="{8F23EC00-DC84-4C4F-B97B-9B2E01B02EDE}" sibTransId="{9911EDC5-3DAE-4658-ABF8-2EB5E02B6B3A}"/>
    <dgm:cxn modelId="{021F9C97-C4A0-491F-B2EA-7A646D33D747}" srcId="{A48C4FFF-DDDB-4F0E-AA44-CEE6DD514909}" destId="{1081AD63-5CE4-4234-9D2F-DA692362444F}" srcOrd="2" destOrd="0" parTransId="{C8210339-BFD8-4AF7-9D49-D84EF5C55F2B}" sibTransId="{C0D0892A-C38B-4E34-A35F-D8B9405570BE}"/>
    <dgm:cxn modelId="{0F496598-F138-4C53-A7FA-A04E0098E7B4}" type="presOf" srcId="{AA3C558E-5782-4E29-86B7-EA725B755EF9}" destId="{E04878BE-42B1-4972-B431-5109C6B831B9}" srcOrd="0" destOrd="0" presId="urn:microsoft.com/office/officeart/2005/8/layout/hList1"/>
    <dgm:cxn modelId="{B578A7A6-6FBF-46D6-863A-567D139252ED}" srcId="{AA3C558E-5782-4E29-86B7-EA725B755EF9}" destId="{C260ECAB-D882-4723-9255-D82366AA144F}" srcOrd="0" destOrd="0" parTransId="{F6E489B3-C7C9-4BC5-8C18-FB27A49537EA}" sibTransId="{9427BE13-5C22-4AB6-BE6E-3695F56E5D6A}"/>
    <dgm:cxn modelId="{7F1702AC-D533-4188-92A3-57D8C3FDACDC}" type="presOf" srcId="{29D40CD3-CD7B-473B-B0AC-539BD4F28A36}" destId="{74A644E4-BB4A-4790-B80F-13C5A8D5B78C}" srcOrd="0" destOrd="0" presId="urn:microsoft.com/office/officeart/2005/8/layout/hList1"/>
    <dgm:cxn modelId="{0322ACAD-8E3C-49D7-BF0F-376453DC5180}" type="presOf" srcId="{F5C07A1A-3F6B-4E6D-89A0-AC44DD6AC7B4}" destId="{74A644E4-BB4A-4790-B80F-13C5A8D5B78C}" srcOrd="0" destOrd="1" presId="urn:microsoft.com/office/officeart/2005/8/layout/hList1"/>
    <dgm:cxn modelId="{984615AE-5C8F-4D83-A679-2BD7762D5FD2}" srcId="{3F8092FD-9790-4901-8C32-45F607C88D1D}" destId="{5854AD00-B2A7-4EA3-BB15-D59BA5AB2111}" srcOrd="3" destOrd="0" parTransId="{014E9149-64C9-43A5-B2B8-50018F99105E}" sibTransId="{3545469B-5C53-4E53-9F23-344148D64933}"/>
    <dgm:cxn modelId="{BBB6DCC7-16BD-4EC5-8D2E-82307518D2D7}" type="presOf" srcId="{1081AD63-5CE4-4234-9D2F-DA692362444F}" destId="{F5439549-A3AA-4F5E-A298-B04BBC46435F}" srcOrd="0" destOrd="0" presId="urn:microsoft.com/office/officeart/2005/8/layout/hList1"/>
    <dgm:cxn modelId="{C7C9E3CD-C6B6-48E5-9AFA-E7404AB9D829}" type="presOf" srcId="{3194D4B7-D5D0-4FD4-A94D-DED1EF28ABDA}" destId="{13048780-C7C0-4625-B71B-A94DB2B9CCE0}" srcOrd="0" destOrd="3" presId="urn:microsoft.com/office/officeart/2005/8/layout/hList1"/>
    <dgm:cxn modelId="{089BD5D1-E11F-4D5B-A82C-CA2CF1A5C2BE}" type="presOf" srcId="{DE2BCF42-522B-4547-8335-AE66246555AB}" destId="{EA1EABC4-432E-4636-9F23-88838B437F60}" srcOrd="0" destOrd="2" presId="urn:microsoft.com/office/officeart/2005/8/layout/hList1"/>
    <dgm:cxn modelId="{E62E5BD2-7E0D-4DA8-832E-79807204B57B}" type="presOf" srcId="{07D2E7C6-A6C1-4F12-B70D-88B810C8A059}" destId="{13048780-C7C0-4625-B71B-A94DB2B9CCE0}" srcOrd="0" destOrd="1" presId="urn:microsoft.com/office/officeart/2005/8/layout/hList1"/>
    <dgm:cxn modelId="{A2CA40D8-F97C-4246-8C54-F94F210F1AE6}" srcId="{AA3C558E-5782-4E29-86B7-EA725B755EF9}" destId="{3B147B6B-63FA-4B86-A789-01050AEB3E32}" srcOrd="4" destOrd="0" parTransId="{8B76A29F-019D-4042-A5C6-7AA598ABB7A5}" sibTransId="{8AC0469A-CAEF-4A87-B37A-F142B1AA2B15}"/>
    <dgm:cxn modelId="{30CF8FF9-7490-4220-A32C-5B9B5FA5CE8E}" type="presOf" srcId="{C260ECAB-D882-4723-9255-D82366AA144F}" destId="{13048780-C7C0-4625-B71B-A94DB2B9CCE0}" srcOrd="0" destOrd="0" presId="urn:microsoft.com/office/officeart/2005/8/layout/hList1"/>
    <dgm:cxn modelId="{4789DCFB-19F0-4EEB-9DC3-14E9A9720474}" srcId="{3F8092FD-9790-4901-8C32-45F607C88D1D}" destId="{FCFCCA41-CBE4-4EB5-8AE9-A7F8EC3AC5A3}" srcOrd="0" destOrd="0" parTransId="{FD675092-B183-4BCE-9B6E-6BD15B0F9A7C}" sibTransId="{1F32992D-A705-44E8-963B-DBAC431EFC84}"/>
    <dgm:cxn modelId="{7713F8DB-47BB-45CD-A558-613311F2F1EE}" type="presParOf" srcId="{787B0218-28EA-42BA-90F8-A61117B7FEF2}" destId="{1652864E-4B49-4CB2-A359-E53CEDA710AB}" srcOrd="0" destOrd="0" presId="urn:microsoft.com/office/officeart/2005/8/layout/hList1"/>
    <dgm:cxn modelId="{7B35C27F-C221-495B-960C-52C5683071FC}" type="presParOf" srcId="{1652864E-4B49-4CB2-A359-E53CEDA710AB}" destId="{E04878BE-42B1-4972-B431-5109C6B831B9}" srcOrd="0" destOrd="0" presId="urn:microsoft.com/office/officeart/2005/8/layout/hList1"/>
    <dgm:cxn modelId="{FA6CEAF3-E7F1-4C40-9C2B-F80A01159C1B}" type="presParOf" srcId="{1652864E-4B49-4CB2-A359-E53CEDA710AB}" destId="{13048780-C7C0-4625-B71B-A94DB2B9CCE0}" srcOrd="1" destOrd="0" presId="urn:microsoft.com/office/officeart/2005/8/layout/hList1"/>
    <dgm:cxn modelId="{ABDD68D3-1CA7-4E27-A1CD-707D574DD350}" type="presParOf" srcId="{787B0218-28EA-42BA-90F8-A61117B7FEF2}" destId="{E04C8D97-48DD-4A18-AF70-23CAAEB3377B}" srcOrd="1" destOrd="0" presId="urn:microsoft.com/office/officeart/2005/8/layout/hList1"/>
    <dgm:cxn modelId="{8ECDD6BD-3E5E-4FF1-AA9D-E9D009AC6A69}" type="presParOf" srcId="{787B0218-28EA-42BA-90F8-A61117B7FEF2}" destId="{0506B2D7-F6BC-4787-954D-4369F8E07338}" srcOrd="2" destOrd="0" presId="urn:microsoft.com/office/officeart/2005/8/layout/hList1"/>
    <dgm:cxn modelId="{9693745A-B2F6-4839-8448-32F5EA298C02}" type="presParOf" srcId="{0506B2D7-F6BC-4787-954D-4369F8E07338}" destId="{F4480A2A-DCFF-4B77-9842-D44D3EAC9AA1}" srcOrd="0" destOrd="0" presId="urn:microsoft.com/office/officeart/2005/8/layout/hList1"/>
    <dgm:cxn modelId="{E3319AC1-E5DE-4B4C-B6B6-125902246251}" type="presParOf" srcId="{0506B2D7-F6BC-4787-954D-4369F8E07338}" destId="{EA1EABC4-432E-4636-9F23-88838B437F60}" srcOrd="1" destOrd="0" presId="urn:microsoft.com/office/officeart/2005/8/layout/hList1"/>
    <dgm:cxn modelId="{2ACACD92-EDD3-4B00-83DF-96AE1DA3294D}" type="presParOf" srcId="{787B0218-28EA-42BA-90F8-A61117B7FEF2}" destId="{6533B6DF-0B7C-4054-8CD6-AB2F381666DB}" srcOrd="3" destOrd="0" presId="urn:microsoft.com/office/officeart/2005/8/layout/hList1"/>
    <dgm:cxn modelId="{273E4689-0790-40D8-AC3B-5D439CFBE259}" type="presParOf" srcId="{787B0218-28EA-42BA-90F8-A61117B7FEF2}" destId="{132749D8-64CE-46D8-964D-6B0CCA10B2C8}" srcOrd="4" destOrd="0" presId="urn:microsoft.com/office/officeart/2005/8/layout/hList1"/>
    <dgm:cxn modelId="{4290037B-9ED8-4ED6-B23A-8F2A2034D8F6}" type="presParOf" srcId="{132749D8-64CE-46D8-964D-6B0CCA10B2C8}" destId="{F5439549-A3AA-4F5E-A298-B04BBC46435F}" srcOrd="0" destOrd="0" presId="urn:microsoft.com/office/officeart/2005/8/layout/hList1"/>
    <dgm:cxn modelId="{445EF9BA-4EC4-4F96-BDE4-B66D76CC0EF0}" type="presParOf" srcId="{132749D8-64CE-46D8-964D-6B0CCA10B2C8}" destId="{74A644E4-BB4A-4790-B80F-13C5A8D5B7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21939D-C59D-4E35-8B40-CE38A082D3B3}" type="doc">
      <dgm:prSet loTypeId="urn:microsoft.com/office/officeart/2008/layout/SquareAccent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1A12844-9998-4C23-8AAA-1DE6D3D94942}">
      <dgm:prSet phldrT="[Text]" custT="1"/>
      <dgm:spPr/>
      <dgm:t>
        <a:bodyPr/>
        <a:lstStyle/>
        <a:p>
          <a:r>
            <a:rPr lang="en-US" sz="3600" dirty="0">
              <a:latin typeface="Bahnschrift" panose="020B0502040204020203" pitchFamily="34" charset="0"/>
              <a:ea typeface="Verdana" panose="020B0604030504040204" pitchFamily="34" charset="0"/>
            </a:rPr>
            <a:t>Success Prediction</a:t>
          </a:r>
        </a:p>
      </dgm:t>
    </dgm:pt>
    <dgm:pt modelId="{53E6D0F8-0CF8-4FC8-9912-F146FBE1E176}" type="parTrans" cxnId="{52C8163F-5DA5-4E8C-ABC0-A5FD85AE6931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</a:endParaRPr>
        </a:p>
      </dgm:t>
    </dgm:pt>
    <dgm:pt modelId="{46D31330-718C-4E80-99EF-BE315A9351BC}" type="sibTrans" cxnId="{52C8163F-5DA5-4E8C-ABC0-A5FD85AE6931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</a:endParaRPr>
        </a:p>
      </dgm:t>
    </dgm:pt>
    <dgm:pt modelId="{393987CF-7F68-4C09-ABDE-604EC853BD3C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Operating (IPO, Acquired, Self-Operating) or Close</a:t>
          </a:r>
        </a:p>
      </dgm:t>
    </dgm:pt>
    <dgm:pt modelId="{75090C2F-E07A-4DD8-831B-4A9D142E6239}" type="parTrans" cxnId="{88420528-5931-4DA4-867A-9E041011D12E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</a:endParaRPr>
        </a:p>
      </dgm:t>
    </dgm:pt>
    <dgm:pt modelId="{C9EDB245-9939-4FE4-AC9B-F90DC3B24A86}" type="sibTrans" cxnId="{88420528-5931-4DA4-867A-9E041011D12E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</a:endParaRPr>
        </a:p>
      </dgm:t>
    </dgm:pt>
    <dgm:pt modelId="{0D990EB9-743D-40C4-A43F-51027B86842E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How region is effecting the success probability</a:t>
          </a:r>
        </a:p>
      </dgm:t>
    </dgm:pt>
    <dgm:pt modelId="{D6F38F91-21D1-460B-900C-DF1E12756391}" type="parTrans" cxnId="{D81E7226-9F7E-4F26-A3A5-5FB62A166D8A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</a:endParaRPr>
        </a:p>
      </dgm:t>
    </dgm:pt>
    <dgm:pt modelId="{E0E439AA-9F4B-4751-A4D4-6E6314AE019B}" type="sibTrans" cxnId="{D81E7226-9F7E-4F26-A3A5-5FB62A166D8A}">
      <dgm:prSet/>
      <dgm:spPr/>
      <dgm:t>
        <a:bodyPr/>
        <a:lstStyle/>
        <a:p>
          <a:endParaRPr lang="en-US">
            <a:latin typeface="Bahnschrift" panose="020B0502040204020203" pitchFamily="34" charset="0"/>
            <a:ea typeface="Verdana" panose="020B0604030504040204" pitchFamily="34" charset="0"/>
          </a:endParaRPr>
        </a:p>
      </dgm:t>
    </dgm:pt>
    <dgm:pt modelId="{85DFEA3D-0DCF-4846-A319-902CF5EAFB89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With the help of DOMAIN and funding pattern</a:t>
          </a:r>
        </a:p>
      </dgm:t>
    </dgm:pt>
    <dgm:pt modelId="{081D0A91-1097-4488-8DEF-20AB21B9B66C}" type="parTrans" cxnId="{17ADEC28-12C4-4EE4-8B94-1D812054BEB3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9B64659-F858-4DA8-96F2-6C8F463032EB}" type="sibTrans" cxnId="{17ADEC28-12C4-4EE4-8B94-1D812054BEB3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9C37585-9F33-402E-BFCE-3CE48B09607E}">
      <dgm:prSet phldrT="[Text]" custT="1"/>
      <dgm:spPr/>
      <dgm:t>
        <a:bodyPr/>
        <a:lstStyle/>
        <a:p>
          <a:r>
            <a:rPr lang="en-US" sz="3600" dirty="0">
              <a:latin typeface="Bahnschrift" panose="020B0502040204020203" pitchFamily="34" charset="0"/>
              <a:ea typeface="Verdana" panose="020B0604030504040204" pitchFamily="34" charset="0"/>
            </a:rPr>
            <a:t>Stage Prediction</a:t>
          </a:r>
        </a:p>
      </dgm:t>
    </dgm:pt>
    <dgm:pt modelId="{C4C90001-917D-45A4-AB03-457FE459DB9E}" type="parTrans" cxnId="{275EC6FD-3211-4BEA-9C8A-354A727E8658}">
      <dgm:prSet/>
      <dgm:spPr/>
      <dgm:t>
        <a:bodyPr/>
        <a:lstStyle/>
        <a:p>
          <a:endParaRPr lang="en-US"/>
        </a:p>
      </dgm:t>
    </dgm:pt>
    <dgm:pt modelId="{ACD9E374-83C8-497D-81AE-AB8BD8E9AA9D}" type="sibTrans" cxnId="{275EC6FD-3211-4BEA-9C8A-354A727E8658}">
      <dgm:prSet/>
      <dgm:spPr/>
      <dgm:t>
        <a:bodyPr/>
        <a:lstStyle/>
        <a:p>
          <a:endParaRPr lang="en-US"/>
        </a:p>
      </dgm:t>
    </dgm:pt>
    <dgm:pt modelId="{68DFFCEB-A7B8-49D6-B360-EB845E8E8CD0}">
      <dgm:prSet phldrT="[Text]" custT="1"/>
      <dgm:spPr/>
      <dgm:t>
        <a:bodyPr/>
        <a:lstStyle/>
        <a:p>
          <a:r>
            <a:rPr lang="en-US" sz="1900" dirty="0">
              <a:latin typeface="Bahnschrift" panose="020B0502040204020203" pitchFamily="34" charset="0"/>
              <a:ea typeface="Verdana" panose="020B0604030504040204" pitchFamily="34" charset="0"/>
            </a:rPr>
            <a:t>Estimate if startup will reach to 2m bar for SEED round</a:t>
          </a:r>
        </a:p>
      </dgm:t>
    </dgm:pt>
    <dgm:pt modelId="{4EFEF5DD-78A7-4F4E-B6DF-91A0ADEF00E2}" type="parTrans" cxnId="{D2748238-5AFB-4415-9982-5479E8FBBCA2}">
      <dgm:prSet/>
      <dgm:spPr/>
      <dgm:t>
        <a:bodyPr/>
        <a:lstStyle/>
        <a:p>
          <a:endParaRPr lang="en-US"/>
        </a:p>
      </dgm:t>
    </dgm:pt>
    <dgm:pt modelId="{2313C3CF-E84A-4A8D-9858-C7E61DC4B24F}" type="sibTrans" cxnId="{D2748238-5AFB-4415-9982-5479E8FBBCA2}">
      <dgm:prSet/>
      <dgm:spPr/>
      <dgm:t>
        <a:bodyPr/>
        <a:lstStyle/>
        <a:p>
          <a:endParaRPr lang="en-US"/>
        </a:p>
      </dgm:t>
    </dgm:pt>
    <dgm:pt modelId="{CF70B0D1-3313-4C6C-B87C-ACD29A83DD30}">
      <dgm:prSet phldrT="[Text]" custT="1"/>
      <dgm:spPr/>
      <dgm:t>
        <a:bodyPr/>
        <a:lstStyle/>
        <a:p>
          <a:r>
            <a:rPr lang="en-US" sz="1900" dirty="0">
              <a:latin typeface="Bahnschrift" panose="020B0502040204020203" pitchFamily="34" charset="0"/>
              <a:ea typeface="Verdana" panose="020B0604030504040204" pitchFamily="34" charset="0"/>
            </a:rPr>
            <a:t>Estimate if startup will reach to 12m limit for Series A round</a:t>
          </a:r>
        </a:p>
      </dgm:t>
    </dgm:pt>
    <dgm:pt modelId="{B1336AEE-EDB4-486D-B03E-2CFF90AD0E36}" type="parTrans" cxnId="{066117C8-3C74-4019-AD48-D15DAACB47C7}">
      <dgm:prSet/>
      <dgm:spPr/>
      <dgm:t>
        <a:bodyPr/>
        <a:lstStyle/>
        <a:p>
          <a:endParaRPr lang="en-US"/>
        </a:p>
      </dgm:t>
    </dgm:pt>
    <dgm:pt modelId="{2368C270-0FE5-4CDF-B2EE-2D14EE61E047}" type="sibTrans" cxnId="{066117C8-3C74-4019-AD48-D15DAACB47C7}">
      <dgm:prSet/>
      <dgm:spPr/>
      <dgm:t>
        <a:bodyPr/>
        <a:lstStyle/>
        <a:p>
          <a:endParaRPr lang="en-US"/>
        </a:p>
      </dgm:t>
    </dgm:pt>
    <dgm:pt modelId="{46166D8B-523E-4B1A-BF4C-F20329F0E550}">
      <dgm:prSet phldrT="[Text]" custT="1"/>
      <dgm:spPr/>
      <dgm:t>
        <a:bodyPr/>
        <a:lstStyle/>
        <a:p>
          <a:r>
            <a:rPr lang="en-US" sz="1900" dirty="0">
              <a:latin typeface="Bahnschrift" panose="020B0502040204020203" pitchFamily="34" charset="0"/>
              <a:ea typeface="Verdana" panose="020B0604030504040204" pitchFamily="34" charset="0"/>
            </a:rPr>
            <a:t>SOCIAL presence influence on stage evolution (2m/12m)</a:t>
          </a:r>
        </a:p>
      </dgm:t>
    </dgm:pt>
    <dgm:pt modelId="{0873F106-DD7C-4CF7-AC52-1111F3DF189F}" type="parTrans" cxnId="{586949B7-1484-417E-9872-5C8DBFDDA642}">
      <dgm:prSet/>
      <dgm:spPr/>
      <dgm:t>
        <a:bodyPr/>
        <a:lstStyle/>
        <a:p>
          <a:endParaRPr lang="en-US"/>
        </a:p>
      </dgm:t>
    </dgm:pt>
    <dgm:pt modelId="{02228B21-78DD-4166-A549-8672F41AFA4C}" type="sibTrans" cxnId="{586949B7-1484-417E-9872-5C8DBFDDA642}">
      <dgm:prSet/>
      <dgm:spPr/>
      <dgm:t>
        <a:bodyPr/>
        <a:lstStyle/>
        <a:p>
          <a:endParaRPr lang="en-US"/>
        </a:p>
      </dgm:t>
    </dgm:pt>
    <dgm:pt modelId="{170F761C-CBE9-4897-BC9D-B434EC7B200D}" type="pres">
      <dgm:prSet presAssocID="{5421939D-C59D-4E35-8B40-CE38A082D3B3}" presName="layout" presStyleCnt="0">
        <dgm:presLayoutVars>
          <dgm:chMax/>
          <dgm:chPref/>
          <dgm:dir/>
          <dgm:resizeHandles/>
        </dgm:presLayoutVars>
      </dgm:prSet>
      <dgm:spPr/>
    </dgm:pt>
    <dgm:pt modelId="{DDA44FA6-7EBC-4DEB-AE94-2DE5C5958FB0}" type="pres">
      <dgm:prSet presAssocID="{A9C37585-9F33-402E-BFCE-3CE48B09607E}" presName="root" presStyleCnt="0">
        <dgm:presLayoutVars>
          <dgm:chMax/>
          <dgm:chPref/>
        </dgm:presLayoutVars>
      </dgm:prSet>
      <dgm:spPr/>
    </dgm:pt>
    <dgm:pt modelId="{3804A92E-DF27-4E38-BDBC-8162DD166C9E}" type="pres">
      <dgm:prSet presAssocID="{A9C37585-9F33-402E-BFCE-3CE48B09607E}" presName="rootComposite" presStyleCnt="0">
        <dgm:presLayoutVars/>
      </dgm:prSet>
      <dgm:spPr/>
    </dgm:pt>
    <dgm:pt modelId="{B3E970D7-8942-4BFA-A176-6B86F0F19FFA}" type="pres">
      <dgm:prSet presAssocID="{A9C37585-9F33-402E-BFCE-3CE48B09607E}" presName="ParentAccent" presStyleLbl="alignNode1" presStyleIdx="0" presStyleCnt="2"/>
      <dgm:spPr/>
    </dgm:pt>
    <dgm:pt modelId="{D54911DB-3613-4ED7-AA89-512C929E08B9}" type="pres">
      <dgm:prSet presAssocID="{A9C37585-9F33-402E-BFCE-3CE48B09607E}" presName="ParentSmallAccent" presStyleLbl="fgAcc1" presStyleIdx="0" presStyleCnt="2"/>
      <dgm:spPr/>
    </dgm:pt>
    <dgm:pt modelId="{41D7EB29-9ABB-4DCC-AD37-2BAEF2ED413B}" type="pres">
      <dgm:prSet presAssocID="{A9C37585-9F33-402E-BFCE-3CE48B09607E}" presName="Parent" presStyleLbl="revTx" presStyleIdx="0" presStyleCnt="8" custLinFactNeighborX="5171" custLinFactNeighborY="51112">
        <dgm:presLayoutVars>
          <dgm:chMax/>
          <dgm:chPref val="4"/>
          <dgm:bulletEnabled val="1"/>
        </dgm:presLayoutVars>
      </dgm:prSet>
      <dgm:spPr/>
    </dgm:pt>
    <dgm:pt modelId="{BF740DDA-767C-4D76-8412-29399AD62AE6}" type="pres">
      <dgm:prSet presAssocID="{A9C37585-9F33-402E-BFCE-3CE48B09607E}" presName="childShape" presStyleCnt="0">
        <dgm:presLayoutVars>
          <dgm:chMax val="0"/>
          <dgm:chPref val="0"/>
        </dgm:presLayoutVars>
      </dgm:prSet>
      <dgm:spPr/>
    </dgm:pt>
    <dgm:pt modelId="{FB20746F-3092-4AE2-8A37-46814C28642D}" type="pres">
      <dgm:prSet presAssocID="{68DFFCEB-A7B8-49D6-B360-EB845E8E8CD0}" presName="childComposite" presStyleCnt="0">
        <dgm:presLayoutVars>
          <dgm:chMax val="0"/>
          <dgm:chPref val="0"/>
        </dgm:presLayoutVars>
      </dgm:prSet>
      <dgm:spPr/>
    </dgm:pt>
    <dgm:pt modelId="{80C9EB06-61EC-4746-89B1-71E5285F28A9}" type="pres">
      <dgm:prSet presAssocID="{68DFFCEB-A7B8-49D6-B360-EB845E8E8CD0}" presName="ChildAccent" presStyleLbl="solidFgAcc1" presStyleIdx="0" presStyleCnt="6"/>
      <dgm:spPr/>
    </dgm:pt>
    <dgm:pt modelId="{7F14FFCE-3E6D-440A-B3FE-1321FDA2F87D}" type="pres">
      <dgm:prSet presAssocID="{68DFFCEB-A7B8-49D6-B360-EB845E8E8CD0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195F5CC-1150-4751-BE15-5632E3B43775}" type="pres">
      <dgm:prSet presAssocID="{CF70B0D1-3313-4C6C-B87C-ACD29A83DD30}" presName="childComposite" presStyleCnt="0">
        <dgm:presLayoutVars>
          <dgm:chMax val="0"/>
          <dgm:chPref val="0"/>
        </dgm:presLayoutVars>
      </dgm:prSet>
      <dgm:spPr/>
    </dgm:pt>
    <dgm:pt modelId="{A10C7E52-5B3F-4AE4-A1CD-D55FE8E16B5D}" type="pres">
      <dgm:prSet presAssocID="{CF70B0D1-3313-4C6C-B87C-ACD29A83DD30}" presName="ChildAccent" presStyleLbl="solidFgAcc1" presStyleIdx="1" presStyleCnt="6"/>
      <dgm:spPr/>
    </dgm:pt>
    <dgm:pt modelId="{4B0D7C7B-4ECE-4C09-9275-A8204F105742}" type="pres">
      <dgm:prSet presAssocID="{CF70B0D1-3313-4C6C-B87C-ACD29A83DD30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7D1CD923-3615-4E05-AD6D-95214922E73A}" type="pres">
      <dgm:prSet presAssocID="{46166D8B-523E-4B1A-BF4C-F20329F0E550}" presName="childComposite" presStyleCnt="0">
        <dgm:presLayoutVars>
          <dgm:chMax val="0"/>
          <dgm:chPref val="0"/>
        </dgm:presLayoutVars>
      </dgm:prSet>
      <dgm:spPr/>
    </dgm:pt>
    <dgm:pt modelId="{BA2DE4BD-866A-4665-BE09-9EEDEF9DC717}" type="pres">
      <dgm:prSet presAssocID="{46166D8B-523E-4B1A-BF4C-F20329F0E550}" presName="ChildAccent" presStyleLbl="solidFgAcc1" presStyleIdx="2" presStyleCnt="6"/>
      <dgm:spPr/>
    </dgm:pt>
    <dgm:pt modelId="{77862C42-7270-4D8A-8688-64FF4337C6B7}" type="pres">
      <dgm:prSet presAssocID="{46166D8B-523E-4B1A-BF4C-F20329F0E550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B079C275-20C4-4469-9A40-E2BB6D5FD1F9}" type="pres">
      <dgm:prSet presAssocID="{F1A12844-9998-4C23-8AAA-1DE6D3D94942}" presName="root" presStyleCnt="0">
        <dgm:presLayoutVars>
          <dgm:chMax/>
          <dgm:chPref/>
        </dgm:presLayoutVars>
      </dgm:prSet>
      <dgm:spPr/>
    </dgm:pt>
    <dgm:pt modelId="{44068B43-6825-40A1-A1C6-5B70388DD438}" type="pres">
      <dgm:prSet presAssocID="{F1A12844-9998-4C23-8AAA-1DE6D3D94942}" presName="rootComposite" presStyleCnt="0">
        <dgm:presLayoutVars/>
      </dgm:prSet>
      <dgm:spPr/>
    </dgm:pt>
    <dgm:pt modelId="{3E04EED6-DC37-436E-912E-6620CD10DF6F}" type="pres">
      <dgm:prSet presAssocID="{F1A12844-9998-4C23-8AAA-1DE6D3D94942}" presName="ParentAccent" presStyleLbl="alignNode1" presStyleIdx="1" presStyleCnt="2"/>
      <dgm:spPr/>
    </dgm:pt>
    <dgm:pt modelId="{C3C7417F-8C7B-4D52-B62C-D369B625C1F6}" type="pres">
      <dgm:prSet presAssocID="{F1A12844-9998-4C23-8AAA-1DE6D3D94942}" presName="ParentSmallAccent" presStyleLbl="fgAcc1" presStyleIdx="1" presStyleCnt="2"/>
      <dgm:spPr/>
    </dgm:pt>
    <dgm:pt modelId="{D9348AA9-2C0F-42A8-A756-808A32525310}" type="pres">
      <dgm:prSet presAssocID="{F1A12844-9998-4C23-8AAA-1DE6D3D94942}" presName="Parent" presStyleLbl="revTx" presStyleIdx="4" presStyleCnt="8" custLinFactNeighborX="4392" custLinFactNeighborY="51996">
        <dgm:presLayoutVars>
          <dgm:chMax/>
          <dgm:chPref val="4"/>
          <dgm:bulletEnabled val="1"/>
        </dgm:presLayoutVars>
      </dgm:prSet>
      <dgm:spPr/>
    </dgm:pt>
    <dgm:pt modelId="{9E8888F7-B66D-4423-B50F-F838B8621A19}" type="pres">
      <dgm:prSet presAssocID="{F1A12844-9998-4C23-8AAA-1DE6D3D94942}" presName="childShape" presStyleCnt="0">
        <dgm:presLayoutVars>
          <dgm:chMax val="0"/>
          <dgm:chPref val="0"/>
        </dgm:presLayoutVars>
      </dgm:prSet>
      <dgm:spPr/>
    </dgm:pt>
    <dgm:pt modelId="{21BD5742-66B9-485A-8CCC-04313F8C6287}" type="pres">
      <dgm:prSet presAssocID="{393987CF-7F68-4C09-ABDE-604EC853BD3C}" presName="childComposite" presStyleCnt="0">
        <dgm:presLayoutVars>
          <dgm:chMax val="0"/>
          <dgm:chPref val="0"/>
        </dgm:presLayoutVars>
      </dgm:prSet>
      <dgm:spPr/>
    </dgm:pt>
    <dgm:pt modelId="{C8272AF1-DD4F-4E64-8039-C0B1C4F25764}" type="pres">
      <dgm:prSet presAssocID="{393987CF-7F68-4C09-ABDE-604EC853BD3C}" presName="ChildAccent" presStyleLbl="solidFgAcc1" presStyleIdx="3" presStyleCnt="6" custScaleY="71300"/>
      <dgm:spPr/>
    </dgm:pt>
    <dgm:pt modelId="{39D121B8-FE0E-4D8D-B585-52A8D6A43026}" type="pres">
      <dgm:prSet presAssocID="{393987CF-7F68-4C09-ABDE-604EC853BD3C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3BC57A4C-174A-45AB-8237-F4431A2FC222}" type="pres">
      <dgm:prSet presAssocID="{85DFEA3D-0DCF-4846-A319-902CF5EAFB89}" presName="childComposite" presStyleCnt="0">
        <dgm:presLayoutVars>
          <dgm:chMax val="0"/>
          <dgm:chPref val="0"/>
        </dgm:presLayoutVars>
      </dgm:prSet>
      <dgm:spPr/>
    </dgm:pt>
    <dgm:pt modelId="{9FAA2A1B-8F31-4873-89B1-7E96A35B790D}" type="pres">
      <dgm:prSet presAssocID="{85DFEA3D-0DCF-4846-A319-902CF5EAFB89}" presName="ChildAccent" presStyleLbl="solidFgAcc1" presStyleIdx="4" presStyleCnt="6"/>
      <dgm:spPr/>
    </dgm:pt>
    <dgm:pt modelId="{FA51C7A8-D284-443D-AC17-321758E73D7E}" type="pres">
      <dgm:prSet presAssocID="{85DFEA3D-0DCF-4846-A319-902CF5EAFB89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3432E84-F936-447D-A30F-D7E80E3C449E}" type="pres">
      <dgm:prSet presAssocID="{0D990EB9-743D-40C4-A43F-51027B86842E}" presName="childComposite" presStyleCnt="0">
        <dgm:presLayoutVars>
          <dgm:chMax val="0"/>
          <dgm:chPref val="0"/>
        </dgm:presLayoutVars>
      </dgm:prSet>
      <dgm:spPr/>
    </dgm:pt>
    <dgm:pt modelId="{C88CCC75-BFA0-49DB-A095-AB819E6563AC}" type="pres">
      <dgm:prSet presAssocID="{0D990EB9-743D-40C4-A43F-51027B86842E}" presName="ChildAccent" presStyleLbl="solidFgAcc1" presStyleIdx="5" presStyleCnt="6" custScaleY="71300"/>
      <dgm:spPr/>
    </dgm:pt>
    <dgm:pt modelId="{2429F2FC-5061-4C5B-8749-E7EEA6307131}" type="pres">
      <dgm:prSet presAssocID="{0D990EB9-743D-40C4-A43F-51027B86842E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81E7226-9F7E-4F26-A3A5-5FB62A166D8A}" srcId="{F1A12844-9998-4C23-8AAA-1DE6D3D94942}" destId="{0D990EB9-743D-40C4-A43F-51027B86842E}" srcOrd="2" destOrd="0" parTransId="{D6F38F91-21D1-460B-900C-DF1E12756391}" sibTransId="{E0E439AA-9F4B-4751-A4D4-6E6314AE019B}"/>
    <dgm:cxn modelId="{03473E27-F687-4EE1-8154-D2C821B69E6C}" type="presOf" srcId="{85DFEA3D-0DCF-4846-A319-902CF5EAFB89}" destId="{FA51C7A8-D284-443D-AC17-321758E73D7E}" srcOrd="0" destOrd="0" presId="urn:microsoft.com/office/officeart/2008/layout/SquareAccentList"/>
    <dgm:cxn modelId="{88420528-5931-4DA4-867A-9E041011D12E}" srcId="{F1A12844-9998-4C23-8AAA-1DE6D3D94942}" destId="{393987CF-7F68-4C09-ABDE-604EC853BD3C}" srcOrd="0" destOrd="0" parTransId="{75090C2F-E07A-4DD8-831B-4A9D142E6239}" sibTransId="{C9EDB245-9939-4FE4-AC9B-F90DC3B24A86}"/>
    <dgm:cxn modelId="{17ADEC28-12C4-4EE4-8B94-1D812054BEB3}" srcId="{F1A12844-9998-4C23-8AAA-1DE6D3D94942}" destId="{85DFEA3D-0DCF-4846-A319-902CF5EAFB89}" srcOrd="1" destOrd="0" parTransId="{081D0A91-1097-4488-8DEF-20AB21B9B66C}" sibTransId="{39B64659-F858-4DA8-96F2-6C8F463032EB}"/>
    <dgm:cxn modelId="{3D7E172A-F510-4EE2-BE3E-7AADB835E4FB}" type="presOf" srcId="{CF70B0D1-3313-4C6C-B87C-ACD29A83DD30}" destId="{4B0D7C7B-4ECE-4C09-9275-A8204F105742}" srcOrd="0" destOrd="0" presId="urn:microsoft.com/office/officeart/2008/layout/SquareAccentList"/>
    <dgm:cxn modelId="{D2748238-5AFB-4415-9982-5479E8FBBCA2}" srcId="{A9C37585-9F33-402E-BFCE-3CE48B09607E}" destId="{68DFFCEB-A7B8-49D6-B360-EB845E8E8CD0}" srcOrd="0" destOrd="0" parTransId="{4EFEF5DD-78A7-4F4E-B6DF-91A0ADEF00E2}" sibTransId="{2313C3CF-E84A-4A8D-9858-C7E61DC4B24F}"/>
    <dgm:cxn modelId="{52C8163F-5DA5-4E8C-ABC0-A5FD85AE6931}" srcId="{5421939D-C59D-4E35-8B40-CE38A082D3B3}" destId="{F1A12844-9998-4C23-8AAA-1DE6D3D94942}" srcOrd="1" destOrd="0" parTransId="{53E6D0F8-0CF8-4FC8-9912-F146FBE1E176}" sibTransId="{46D31330-718C-4E80-99EF-BE315A9351BC}"/>
    <dgm:cxn modelId="{F7B7C846-3FF3-46CD-9FF7-322BED78F46E}" type="presOf" srcId="{68DFFCEB-A7B8-49D6-B360-EB845E8E8CD0}" destId="{7F14FFCE-3E6D-440A-B3FE-1321FDA2F87D}" srcOrd="0" destOrd="0" presId="urn:microsoft.com/office/officeart/2008/layout/SquareAccentList"/>
    <dgm:cxn modelId="{05E6BC6A-A913-46F3-9E12-C1E23D4B007A}" type="presOf" srcId="{46166D8B-523E-4B1A-BF4C-F20329F0E550}" destId="{77862C42-7270-4D8A-8688-64FF4337C6B7}" srcOrd="0" destOrd="0" presId="urn:microsoft.com/office/officeart/2008/layout/SquareAccentList"/>
    <dgm:cxn modelId="{E1308985-7346-4F62-9620-A90427B4A011}" type="presOf" srcId="{A9C37585-9F33-402E-BFCE-3CE48B09607E}" destId="{41D7EB29-9ABB-4DCC-AD37-2BAEF2ED413B}" srcOrd="0" destOrd="0" presId="urn:microsoft.com/office/officeart/2008/layout/SquareAccentList"/>
    <dgm:cxn modelId="{DF039EA5-2278-4A3C-8C25-101D005AC377}" type="presOf" srcId="{5421939D-C59D-4E35-8B40-CE38A082D3B3}" destId="{170F761C-CBE9-4897-BC9D-B434EC7B200D}" srcOrd="0" destOrd="0" presId="urn:microsoft.com/office/officeart/2008/layout/SquareAccentList"/>
    <dgm:cxn modelId="{586949B7-1484-417E-9872-5C8DBFDDA642}" srcId="{A9C37585-9F33-402E-BFCE-3CE48B09607E}" destId="{46166D8B-523E-4B1A-BF4C-F20329F0E550}" srcOrd="2" destOrd="0" parTransId="{0873F106-DD7C-4CF7-AC52-1111F3DF189F}" sibTransId="{02228B21-78DD-4166-A549-8672F41AFA4C}"/>
    <dgm:cxn modelId="{36E705B8-B52C-4E38-949D-226A35B4FB57}" type="presOf" srcId="{393987CF-7F68-4C09-ABDE-604EC853BD3C}" destId="{39D121B8-FE0E-4D8D-B585-52A8D6A43026}" srcOrd="0" destOrd="0" presId="urn:microsoft.com/office/officeart/2008/layout/SquareAccentList"/>
    <dgm:cxn modelId="{53D9A8BE-8126-4C83-9FE6-1F03D49F6E57}" type="presOf" srcId="{F1A12844-9998-4C23-8AAA-1DE6D3D94942}" destId="{D9348AA9-2C0F-42A8-A756-808A32525310}" srcOrd="0" destOrd="0" presId="urn:microsoft.com/office/officeart/2008/layout/SquareAccentList"/>
    <dgm:cxn modelId="{066117C8-3C74-4019-AD48-D15DAACB47C7}" srcId="{A9C37585-9F33-402E-BFCE-3CE48B09607E}" destId="{CF70B0D1-3313-4C6C-B87C-ACD29A83DD30}" srcOrd="1" destOrd="0" parTransId="{B1336AEE-EDB4-486D-B03E-2CFF90AD0E36}" sibTransId="{2368C270-0FE5-4CDF-B2EE-2D14EE61E047}"/>
    <dgm:cxn modelId="{72B95EE7-62A6-4FE7-BCE5-BC8BE0989783}" type="presOf" srcId="{0D990EB9-743D-40C4-A43F-51027B86842E}" destId="{2429F2FC-5061-4C5B-8749-E7EEA6307131}" srcOrd="0" destOrd="0" presId="urn:microsoft.com/office/officeart/2008/layout/SquareAccentList"/>
    <dgm:cxn modelId="{275EC6FD-3211-4BEA-9C8A-354A727E8658}" srcId="{5421939D-C59D-4E35-8B40-CE38A082D3B3}" destId="{A9C37585-9F33-402E-BFCE-3CE48B09607E}" srcOrd="0" destOrd="0" parTransId="{C4C90001-917D-45A4-AB03-457FE459DB9E}" sibTransId="{ACD9E374-83C8-497D-81AE-AB8BD8E9AA9D}"/>
    <dgm:cxn modelId="{46BC6A18-F319-47AA-89EB-0FC983053114}" type="presParOf" srcId="{170F761C-CBE9-4897-BC9D-B434EC7B200D}" destId="{DDA44FA6-7EBC-4DEB-AE94-2DE5C5958FB0}" srcOrd="0" destOrd="0" presId="urn:microsoft.com/office/officeart/2008/layout/SquareAccentList"/>
    <dgm:cxn modelId="{5E88A85D-BEB0-4ECE-9102-F75AC06F6020}" type="presParOf" srcId="{DDA44FA6-7EBC-4DEB-AE94-2DE5C5958FB0}" destId="{3804A92E-DF27-4E38-BDBC-8162DD166C9E}" srcOrd="0" destOrd="0" presId="urn:microsoft.com/office/officeart/2008/layout/SquareAccentList"/>
    <dgm:cxn modelId="{1DC6A0AE-9E6C-4479-8B76-D1B08F5487D4}" type="presParOf" srcId="{3804A92E-DF27-4E38-BDBC-8162DD166C9E}" destId="{B3E970D7-8942-4BFA-A176-6B86F0F19FFA}" srcOrd="0" destOrd="0" presId="urn:microsoft.com/office/officeart/2008/layout/SquareAccentList"/>
    <dgm:cxn modelId="{5D15CB03-A06D-4D0D-AE2C-AE68D2E63CC4}" type="presParOf" srcId="{3804A92E-DF27-4E38-BDBC-8162DD166C9E}" destId="{D54911DB-3613-4ED7-AA89-512C929E08B9}" srcOrd="1" destOrd="0" presId="urn:microsoft.com/office/officeart/2008/layout/SquareAccentList"/>
    <dgm:cxn modelId="{C92189D2-990A-4356-B974-5894D170AE92}" type="presParOf" srcId="{3804A92E-DF27-4E38-BDBC-8162DD166C9E}" destId="{41D7EB29-9ABB-4DCC-AD37-2BAEF2ED413B}" srcOrd="2" destOrd="0" presId="urn:microsoft.com/office/officeart/2008/layout/SquareAccentList"/>
    <dgm:cxn modelId="{BD47D946-018E-408D-ADAE-8BDA88F249CC}" type="presParOf" srcId="{DDA44FA6-7EBC-4DEB-AE94-2DE5C5958FB0}" destId="{BF740DDA-767C-4D76-8412-29399AD62AE6}" srcOrd="1" destOrd="0" presId="urn:microsoft.com/office/officeart/2008/layout/SquareAccentList"/>
    <dgm:cxn modelId="{9B2B5988-44F4-44E1-8686-ACE504D2F12E}" type="presParOf" srcId="{BF740DDA-767C-4D76-8412-29399AD62AE6}" destId="{FB20746F-3092-4AE2-8A37-46814C28642D}" srcOrd="0" destOrd="0" presId="urn:microsoft.com/office/officeart/2008/layout/SquareAccentList"/>
    <dgm:cxn modelId="{69CF96B9-571C-475A-9740-9D27247050FC}" type="presParOf" srcId="{FB20746F-3092-4AE2-8A37-46814C28642D}" destId="{80C9EB06-61EC-4746-89B1-71E5285F28A9}" srcOrd="0" destOrd="0" presId="urn:microsoft.com/office/officeart/2008/layout/SquareAccentList"/>
    <dgm:cxn modelId="{0CFE2B02-67FD-41D3-B409-58D2F6206555}" type="presParOf" srcId="{FB20746F-3092-4AE2-8A37-46814C28642D}" destId="{7F14FFCE-3E6D-440A-B3FE-1321FDA2F87D}" srcOrd="1" destOrd="0" presId="urn:microsoft.com/office/officeart/2008/layout/SquareAccentList"/>
    <dgm:cxn modelId="{4A62E08E-43E1-4B4F-A579-DFE5669527D3}" type="presParOf" srcId="{BF740DDA-767C-4D76-8412-29399AD62AE6}" destId="{A195F5CC-1150-4751-BE15-5632E3B43775}" srcOrd="1" destOrd="0" presId="urn:microsoft.com/office/officeart/2008/layout/SquareAccentList"/>
    <dgm:cxn modelId="{4C691F10-D47A-4E2A-AAF5-167E0AD9444D}" type="presParOf" srcId="{A195F5CC-1150-4751-BE15-5632E3B43775}" destId="{A10C7E52-5B3F-4AE4-A1CD-D55FE8E16B5D}" srcOrd="0" destOrd="0" presId="urn:microsoft.com/office/officeart/2008/layout/SquareAccentList"/>
    <dgm:cxn modelId="{050E1C16-C19D-4672-9506-BDDA4B061A55}" type="presParOf" srcId="{A195F5CC-1150-4751-BE15-5632E3B43775}" destId="{4B0D7C7B-4ECE-4C09-9275-A8204F105742}" srcOrd="1" destOrd="0" presId="urn:microsoft.com/office/officeart/2008/layout/SquareAccentList"/>
    <dgm:cxn modelId="{D5F48EF1-CDE3-4297-8B9C-049EFB7885A9}" type="presParOf" srcId="{BF740DDA-767C-4D76-8412-29399AD62AE6}" destId="{7D1CD923-3615-4E05-AD6D-95214922E73A}" srcOrd="2" destOrd="0" presId="urn:microsoft.com/office/officeart/2008/layout/SquareAccentList"/>
    <dgm:cxn modelId="{E49FEDC8-1F13-4D6E-8FA9-12FF8860B45F}" type="presParOf" srcId="{7D1CD923-3615-4E05-AD6D-95214922E73A}" destId="{BA2DE4BD-866A-4665-BE09-9EEDEF9DC717}" srcOrd="0" destOrd="0" presId="urn:microsoft.com/office/officeart/2008/layout/SquareAccentList"/>
    <dgm:cxn modelId="{C11E238F-8799-44B8-A1BF-D915D03D8A83}" type="presParOf" srcId="{7D1CD923-3615-4E05-AD6D-95214922E73A}" destId="{77862C42-7270-4D8A-8688-64FF4337C6B7}" srcOrd="1" destOrd="0" presId="urn:microsoft.com/office/officeart/2008/layout/SquareAccentList"/>
    <dgm:cxn modelId="{F33EC393-59E9-4C92-90CC-E07004C9880C}" type="presParOf" srcId="{170F761C-CBE9-4897-BC9D-B434EC7B200D}" destId="{B079C275-20C4-4469-9A40-E2BB6D5FD1F9}" srcOrd="1" destOrd="0" presId="urn:microsoft.com/office/officeart/2008/layout/SquareAccentList"/>
    <dgm:cxn modelId="{4867500B-172E-46F1-8978-405FA1BD5B53}" type="presParOf" srcId="{B079C275-20C4-4469-9A40-E2BB6D5FD1F9}" destId="{44068B43-6825-40A1-A1C6-5B70388DD438}" srcOrd="0" destOrd="0" presId="urn:microsoft.com/office/officeart/2008/layout/SquareAccentList"/>
    <dgm:cxn modelId="{FE4E747C-BA26-47C6-BC2F-5AE8FE3E1E22}" type="presParOf" srcId="{44068B43-6825-40A1-A1C6-5B70388DD438}" destId="{3E04EED6-DC37-436E-912E-6620CD10DF6F}" srcOrd="0" destOrd="0" presId="urn:microsoft.com/office/officeart/2008/layout/SquareAccentList"/>
    <dgm:cxn modelId="{4C480775-7850-412F-B58E-80FDFE6D8BB9}" type="presParOf" srcId="{44068B43-6825-40A1-A1C6-5B70388DD438}" destId="{C3C7417F-8C7B-4D52-B62C-D369B625C1F6}" srcOrd="1" destOrd="0" presId="urn:microsoft.com/office/officeart/2008/layout/SquareAccentList"/>
    <dgm:cxn modelId="{9334CD83-0508-4084-8022-0ACD2B713180}" type="presParOf" srcId="{44068B43-6825-40A1-A1C6-5B70388DD438}" destId="{D9348AA9-2C0F-42A8-A756-808A32525310}" srcOrd="2" destOrd="0" presId="urn:microsoft.com/office/officeart/2008/layout/SquareAccentList"/>
    <dgm:cxn modelId="{E472AA84-7CBC-43BD-88BB-CF3B917E3576}" type="presParOf" srcId="{B079C275-20C4-4469-9A40-E2BB6D5FD1F9}" destId="{9E8888F7-B66D-4423-B50F-F838B8621A19}" srcOrd="1" destOrd="0" presId="urn:microsoft.com/office/officeart/2008/layout/SquareAccentList"/>
    <dgm:cxn modelId="{544FAEC6-4E70-49F2-8716-920620AC54DD}" type="presParOf" srcId="{9E8888F7-B66D-4423-B50F-F838B8621A19}" destId="{21BD5742-66B9-485A-8CCC-04313F8C6287}" srcOrd="0" destOrd="0" presId="urn:microsoft.com/office/officeart/2008/layout/SquareAccentList"/>
    <dgm:cxn modelId="{DD01EA8A-D352-44D0-A1D8-148B7BB4E1DE}" type="presParOf" srcId="{21BD5742-66B9-485A-8CCC-04313F8C6287}" destId="{C8272AF1-DD4F-4E64-8039-C0B1C4F25764}" srcOrd="0" destOrd="0" presId="urn:microsoft.com/office/officeart/2008/layout/SquareAccentList"/>
    <dgm:cxn modelId="{1B874CB2-D0F0-492A-8414-F9B311478614}" type="presParOf" srcId="{21BD5742-66B9-485A-8CCC-04313F8C6287}" destId="{39D121B8-FE0E-4D8D-B585-52A8D6A43026}" srcOrd="1" destOrd="0" presId="urn:microsoft.com/office/officeart/2008/layout/SquareAccentList"/>
    <dgm:cxn modelId="{B1E5B543-2393-4143-A4CC-BBC36725C6BE}" type="presParOf" srcId="{9E8888F7-B66D-4423-B50F-F838B8621A19}" destId="{3BC57A4C-174A-45AB-8237-F4431A2FC222}" srcOrd="1" destOrd="0" presId="urn:microsoft.com/office/officeart/2008/layout/SquareAccentList"/>
    <dgm:cxn modelId="{E8402ABA-2263-4BB9-B545-40EF5984476A}" type="presParOf" srcId="{3BC57A4C-174A-45AB-8237-F4431A2FC222}" destId="{9FAA2A1B-8F31-4873-89B1-7E96A35B790D}" srcOrd="0" destOrd="0" presId="urn:microsoft.com/office/officeart/2008/layout/SquareAccentList"/>
    <dgm:cxn modelId="{C3131055-A889-4C15-AF18-11CE5C7687C3}" type="presParOf" srcId="{3BC57A4C-174A-45AB-8237-F4431A2FC222}" destId="{FA51C7A8-D284-443D-AC17-321758E73D7E}" srcOrd="1" destOrd="0" presId="urn:microsoft.com/office/officeart/2008/layout/SquareAccentList"/>
    <dgm:cxn modelId="{9D20AD8A-520E-45AF-A194-BA62F8B8047B}" type="presParOf" srcId="{9E8888F7-B66D-4423-B50F-F838B8621A19}" destId="{13432E84-F936-447D-A30F-D7E80E3C449E}" srcOrd="2" destOrd="0" presId="urn:microsoft.com/office/officeart/2008/layout/SquareAccentList"/>
    <dgm:cxn modelId="{5EED2F6E-4B4C-4163-B395-15257D09710B}" type="presParOf" srcId="{13432E84-F936-447D-A30F-D7E80E3C449E}" destId="{C88CCC75-BFA0-49DB-A095-AB819E6563AC}" srcOrd="0" destOrd="0" presId="urn:microsoft.com/office/officeart/2008/layout/SquareAccentList"/>
    <dgm:cxn modelId="{AD1C901A-9ED8-499D-9B8A-CA42091BD361}" type="presParOf" srcId="{13432E84-F936-447D-A30F-D7E80E3C449E}" destId="{2429F2FC-5061-4C5B-8749-E7EEA630713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21939D-C59D-4E35-8B40-CE38A082D3B3}" type="doc">
      <dgm:prSet loTypeId="urn:microsoft.com/office/officeart/2008/layout/SquareAccent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1A12844-9998-4C23-8AAA-1DE6D3D94942}">
      <dgm:prSet phldrT="[Text]" custT="1"/>
      <dgm:spPr/>
      <dgm:t>
        <a:bodyPr/>
        <a:lstStyle/>
        <a:p>
          <a:r>
            <a:rPr lang="en-US" sz="4000" dirty="0">
              <a:latin typeface="Bahnschrift" panose="020B0502040204020203" pitchFamily="34" charset="0"/>
              <a:ea typeface="Verdana" panose="020B0604030504040204" pitchFamily="34" charset="0"/>
            </a:rPr>
            <a:t>Startup</a:t>
          </a:r>
        </a:p>
      </dgm:t>
    </dgm:pt>
    <dgm:pt modelId="{53E6D0F8-0CF8-4FC8-9912-F146FBE1E176}" type="parTrans" cxnId="{52C8163F-5DA5-4E8C-ABC0-A5FD85AE6931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6D31330-718C-4E80-99EF-BE315A9351BC}" type="sibTrans" cxnId="{52C8163F-5DA5-4E8C-ABC0-A5FD85AE6931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93987CF-7F68-4C09-ABDE-604EC853BD3C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OPERTIONAL - Probability of startup</a:t>
          </a:r>
        </a:p>
      </dgm:t>
    </dgm:pt>
    <dgm:pt modelId="{75090C2F-E07A-4DD8-831B-4A9D142E6239}" type="parTrans" cxnId="{88420528-5931-4DA4-867A-9E041011D12E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9EDB245-9939-4FE4-AC9B-F90DC3B24A86}" type="sibTrans" cxnId="{88420528-5931-4DA4-867A-9E041011D12E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D990EB9-743D-40C4-A43F-51027B86842E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Stage Evolution of startup </a:t>
          </a:r>
        </a:p>
      </dgm:t>
    </dgm:pt>
    <dgm:pt modelId="{D6F38F91-21D1-460B-900C-DF1E12756391}" type="parTrans" cxnId="{D81E7226-9F7E-4F26-A3A5-5FB62A166D8A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0E439AA-9F4B-4751-A4D4-6E6314AE019B}" type="sibTrans" cxnId="{D81E7226-9F7E-4F26-A3A5-5FB62A166D8A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30BB562-DED8-42B6-A205-69D84281E1A9}">
      <dgm:prSet phldrT="[Text]" custT="1"/>
      <dgm:spPr/>
      <dgm:t>
        <a:bodyPr/>
        <a:lstStyle/>
        <a:p>
          <a:r>
            <a:rPr lang="en-US" sz="4000" dirty="0">
              <a:latin typeface="Bahnschrift" panose="020B0502040204020203" pitchFamily="34" charset="0"/>
              <a:ea typeface="Verdana" panose="020B0604030504040204" pitchFamily="34" charset="0"/>
            </a:rPr>
            <a:t>RedCrow</a:t>
          </a:r>
        </a:p>
      </dgm:t>
    </dgm:pt>
    <dgm:pt modelId="{47D0C549-A3B1-41C9-8B27-14D50936AD27}" type="parTrans" cxnId="{320E4BDC-5AC4-4F14-9B95-659698ED594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9369474-A2A1-4B00-A351-05B1D120F65B}" type="sibTrans" cxnId="{320E4BDC-5AC4-4F14-9B95-659698ED594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522664A-6299-42BD-AC06-41AED2979F57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Success prediction for startup on</a:t>
          </a:r>
        </a:p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crowdfunding</a:t>
          </a:r>
        </a:p>
      </dgm:t>
    </dgm:pt>
    <dgm:pt modelId="{ECA58318-8479-42B7-94CE-12DD62EE4996}" type="parTrans" cxnId="{25CBF701-E2E2-41C1-9DD2-F3F64E5E8A20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EF1C69D-55BE-451D-B9EE-3CA3CCCD36AC}" type="sibTrans" cxnId="{25CBF701-E2E2-41C1-9DD2-F3F64E5E8A20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85150EA-0647-4FC6-9389-5BE2AD48AFC3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  <a:ea typeface="Verdana" panose="020B0604030504040204" pitchFamily="34" charset="0"/>
            </a:rPr>
            <a:t>Survival Analysis of startups</a:t>
          </a:r>
        </a:p>
      </dgm:t>
    </dgm:pt>
    <dgm:pt modelId="{7253AD1C-E75C-4DD2-85DB-890930FFDBBF}" type="parTrans" cxnId="{D68D40F2-845C-4E52-9234-DDEFD8A6F120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A6F606B-95D8-48A6-80ED-24B0B8DAAB39}" type="sibTrans" cxnId="{D68D40F2-845C-4E52-9234-DDEFD8A6F120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70F761C-CBE9-4897-BC9D-B434EC7B200D}" type="pres">
      <dgm:prSet presAssocID="{5421939D-C59D-4E35-8B40-CE38A082D3B3}" presName="layout" presStyleCnt="0">
        <dgm:presLayoutVars>
          <dgm:chMax/>
          <dgm:chPref/>
          <dgm:dir/>
          <dgm:resizeHandles/>
        </dgm:presLayoutVars>
      </dgm:prSet>
      <dgm:spPr/>
    </dgm:pt>
    <dgm:pt modelId="{B079C275-20C4-4469-9A40-E2BB6D5FD1F9}" type="pres">
      <dgm:prSet presAssocID="{F1A12844-9998-4C23-8AAA-1DE6D3D94942}" presName="root" presStyleCnt="0">
        <dgm:presLayoutVars>
          <dgm:chMax/>
          <dgm:chPref/>
        </dgm:presLayoutVars>
      </dgm:prSet>
      <dgm:spPr/>
    </dgm:pt>
    <dgm:pt modelId="{44068B43-6825-40A1-A1C6-5B70388DD438}" type="pres">
      <dgm:prSet presAssocID="{F1A12844-9998-4C23-8AAA-1DE6D3D94942}" presName="rootComposite" presStyleCnt="0">
        <dgm:presLayoutVars/>
      </dgm:prSet>
      <dgm:spPr/>
    </dgm:pt>
    <dgm:pt modelId="{3E04EED6-DC37-436E-912E-6620CD10DF6F}" type="pres">
      <dgm:prSet presAssocID="{F1A12844-9998-4C23-8AAA-1DE6D3D94942}" presName="ParentAccent" presStyleLbl="alignNode1" presStyleIdx="0" presStyleCnt="2"/>
      <dgm:spPr/>
    </dgm:pt>
    <dgm:pt modelId="{C3C7417F-8C7B-4D52-B62C-D369B625C1F6}" type="pres">
      <dgm:prSet presAssocID="{F1A12844-9998-4C23-8AAA-1DE6D3D94942}" presName="ParentSmallAccent" presStyleLbl="fgAcc1" presStyleIdx="0" presStyleCnt="2"/>
      <dgm:spPr/>
    </dgm:pt>
    <dgm:pt modelId="{D9348AA9-2C0F-42A8-A756-808A32525310}" type="pres">
      <dgm:prSet presAssocID="{F1A12844-9998-4C23-8AAA-1DE6D3D94942}" presName="Parent" presStyleLbl="revTx" presStyleIdx="0" presStyleCnt="6" custLinFactNeighborX="4392" custLinFactNeighborY="51996">
        <dgm:presLayoutVars>
          <dgm:chMax/>
          <dgm:chPref val="4"/>
          <dgm:bulletEnabled val="1"/>
        </dgm:presLayoutVars>
      </dgm:prSet>
      <dgm:spPr/>
    </dgm:pt>
    <dgm:pt modelId="{9E8888F7-B66D-4423-B50F-F838B8621A19}" type="pres">
      <dgm:prSet presAssocID="{F1A12844-9998-4C23-8AAA-1DE6D3D94942}" presName="childShape" presStyleCnt="0">
        <dgm:presLayoutVars>
          <dgm:chMax val="0"/>
          <dgm:chPref val="0"/>
        </dgm:presLayoutVars>
      </dgm:prSet>
      <dgm:spPr/>
    </dgm:pt>
    <dgm:pt modelId="{21BD5742-66B9-485A-8CCC-04313F8C6287}" type="pres">
      <dgm:prSet presAssocID="{393987CF-7F68-4C09-ABDE-604EC853BD3C}" presName="childComposite" presStyleCnt="0">
        <dgm:presLayoutVars>
          <dgm:chMax val="0"/>
          <dgm:chPref val="0"/>
        </dgm:presLayoutVars>
      </dgm:prSet>
      <dgm:spPr/>
    </dgm:pt>
    <dgm:pt modelId="{C8272AF1-DD4F-4E64-8039-C0B1C4F25764}" type="pres">
      <dgm:prSet presAssocID="{393987CF-7F68-4C09-ABDE-604EC853BD3C}" presName="ChildAccent" presStyleLbl="solidFgAcc1" presStyleIdx="0" presStyleCnt="4" custScaleY="71300"/>
      <dgm:spPr/>
    </dgm:pt>
    <dgm:pt modelId="{39D121B8-FE0E-4D8D-B585-52A8D6A43026}" type="pres">
      <dgm:prSet presAssocID="{393987CF-7F68-4C09-ABDE-604EC853BD3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13432E84-F936-447D-A30F-D7E80E3C449E}" type="pres">
      <dgm:prSet presAssocID="{0D990EB9-743D-40C4-A43F-51027B86842E}" presName="childComposite" presStyleCnt="0">
        <dgm:presLayoutVars>
          <dgm:chMax val="0"/>
          <dgm:chPref val="0"/>
        </dgm:presLayoutVars>
      </dgm:prSet>
      <dgm:spPr/>
    </dgm:pt>
    <dgm:pt modelId="{C88CCC75-BFA0-49DB-A095-AB819E6563AC}" type="pres">
      <dgm:prSet presAssocID="{0D990EB9-743D-40C4-A43F-51027B86842E}" presName="ChildAccent" presStyleLbl="solidFgAcc1" presStyleIdx="1" presStyleCnt="4" custScaleY="71300"/>
      <dgm:spPr/>
    </dgm:pt>
    <dgm:pt modelId="{2429F2FC-5061-4C5B-8749-E7EEA6307131}" type="pres">
      <dgm:prSet presAssocID="{0D990EB9-743D-40C4-A43F-51027B86842E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ED51BC9-DB0F-492B-A5B3-3BD66CA7B464}" type="pres">
      <dgm:prSet presAssocID="{B30BB562-DED8-42B6-A205-69D84281E1A9}" presName="root" presStyleCnt="0">
        <dgm:presLayoutVars>
          <dgm:chMax/>
          <dgm:chPref/>
        </dgm:presLayoutVars>
      </dgm:prSet>
      <dgm:spPr/>
    </dgm:pt>
    <dgm:pt modelId="{0376D13F-70D1-43C0-A69C-F958BC1F243C}" type="pres">
      <dgm:prSet presAssocID="{B30BB562-DED8-42B6-A205-69D84281E1A9}" presName="rootComposite" presStyleCnt="0">
        <dgm:presLayoutVars/>
      </dgm:prSet>
      <dgm:spPr/>
    </dgm:pt>
    <dgm:pt modelId="{108A749B-6964-4EC8-AAA6-F1DB51AF0712}" type="pres">
      <dgm:prSet presAssocID="{B30BB562-DED8-42B6-A205-69D84281E1A9}" presName="ParentAccent" presStyleLbl="alignNode1" presStyleIdx="1" presStyleCnt="2"/>
      <dgm:spPr/>
    </dgm:pt>
    <dgm:pt modelId="{ADB24937-47EC-4F33-9078-14B385C5B2A5}" type="pres">
      <dgm:prSet presAssocID="{B30BB562-DED8-42B6-A205-69D84281E1A9}" presName="ParentSmallAccent" presStyleLbl="fgAcc1" presStyleIdx="1" presStyleCnt="2"/>
      <dgm:spPr/>
    </dgm:pt>
    <dgm:pt modelId="{4FDBAA48-EA7D-4695-AC0B-53FAE79B21A1}" type="pres">
      <dgm:prSet presAssocID="{B30BB562-DED8-42B6-A205-69D84281E1A9}" presName="Parent" presStyleLbl="revTx" presStyleIdx="3" presStyleCnt="6" custLinFactNeighborY="51996">
        <dgm:presLayoutVars>
          <dgm:chMax/>
          <dgm:chPref val="4"/>
          <dgm:bulletEnabled val="1"/>
        </dgm:presLayoutVars>
      </dgm:prSet>
      <dgm:spPr/>
    </dgm:pt>
    <dgm:pt modelId="{62CBA0E8-A689-4F45-8BEE-38F8FF107368}" type="pres">
      <dgm:prSet presAssocID="{B30BB562-DED8-42B6-A205-69D84281E1A9}" presName="childShape" presStyleCnt="0">
        <dgm:presLayoutVars>
          <dgm:chMax val="0"/>
          <dgm:chPref val="0"/>
        </dgm:presLayoutVars>
      </dgm:prSet>
      <dgm:spPr/>
    </dgm:pt>
    <dgm:pt modelId="{9639883C-B72A-4B14-8D5D-2B692F37E588}" type="pres">
      <dgm:prSet presAssocID="{9522664A-6299-42BD-AC06-41AED2979F57}" presName="childComposite" presStyleCnt="0">
        <dgm:presLayoutVars>
          <dgm:chMax val="0"/>
          <dgm:chPref val="0"/>
        </dgm:presLayoutVars>
      </dgm:prSet>
      <dgm:spPr/>
    </dgm:pt>
    <dgm:pt modelId="{E3493A08-B61A-4711-A3A3-365A7E45F6F1}" type="pres">
      <dgm:prSet presAssocID="{9522664A-6299-42BD-AC06-41AED2979F57}" presName="ChildAccent" presStyleLbl="solidFgAcc1" presStyleIdx="2" presStyleCnt="4" custScaleY="71300"/>
      <dgm:spPr/>
    </dgm:pt>
    <dgm:pt modelId="{2DF55516-F20F-4F19-9196-1D638433F906}" type="pres">
      <dgm:prSet presAssocID="{9522664A-6299-42BD-AC06-41AED2979F57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1DC4707-61F8-4BAB-A4DB-D57795CB9EB5}" type="pres">
      <dgm:prSet presAssocID="{A85150EA-0647-4FC6-9389-5BE2AD48AFC3}" presName="childComposite" presStyleCnt="0">
        <dgm:presLayoutVars>
          <dgm:chMax val="0"/>
          <dgm:chPref val="0"/>
        </dgm:presLayoutVars>
      </dgm:prSet>
      <dgm:spPr/>
    </dgm:pt>
    <dgm:pt modelId="{7D18286E-578D-4D8B-8173-2AEBD66BD847}" type="pres">
      <dgm:prSet presAssocID="{A85150EA-0647-4FC6-9389-5BE2AD48AFC3}" presName="ChildAccent" presStyleLbl="solidFgAcc1" presStyleIdx="3" presStyleCnt="4" custScaleY="71300"/>
      <dgm:spPr/>
    </dgm:pt>
    <dgm:pt modelId="{479F9B55-6CC2-4F69-8EFC-185461FD9E33}" type="pres">
      <dgm:prSet presAssocID="{A85150EA-0647-4FC6-9389-5BE2AD48AFC3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5CBF701-E2E2-41C1-9DD2-F3F64E5E8A20}" srcId="{B30BB562-DED8-42B6-A205-69D84281E1A9}" destId="{9522664A-6299-42BD-AC06-41AED2979F57}" srcOrd="0" destOrd="0" parTransId="{ECA58318-8479-42B7-94CE-12DD62EE4996}" sibTransId="{AEF1C69D-55BE-451D-B9EE-3CA3CCCD36AC}"/>
    <dgm:cxn modelId="{EC9D6A1F-DC68-4B57-9892-5262B5E7E25D}" type="presOf" srcId="{9522664A-6299-42BD-AC06-41AED2979F57}" destId="{2DF55516-F20F-4F19-9196-1D638433F906}" srcOrd="0" destOrd="0" presId="urn:microsoft.com/office/officeart/2008/layout/SquareAccentList"/>
    <dgm:cxn modelId="{D81E7226-9F7E-4F26-A3A5-5FB62A166D8A}" srcId="{F1A12844-9998-4C23-8AAA-1DE6D3D94942}" destId="{0D990EB9-743D-40C4-A43F-51027B86842E}" srcOrd="1" destOrd="0" parTransId="{D6F38F91-21D1-460B-900C-DF1E12756391}" sibTransId="{E0E439AA-9F4B-4751-A4D4-6E6314AE019B}"/>
    <dgm:cxn modelId="{88420528-5931-4DA4-867A-9E041011D12E}" srcId="{F1A12844-9998-4C23-8AAA-1DE6D3D94942}" destId="{393987CF-7F68-4C09-ABDE-604EC853BD3C}" srcOrd="0" destOrd="0" parTransId="{75090C2F-E07A-4DD8-831B-4A9D142E6239}" sibTransId="{C9EDB245-9939-4FE4-AC9B-F90DC3B24A86}"/>
    <dgm:cxn modelId="{D8EB002F-3948-4F6B-BD17-CB045EB149B9}" type="presOf" srcId="{A85150EA-0647-4FC6-9389-5BE2AD48AFC3}" destId="{479F9B55-6CC2-4F69-8EFC-185461FD9E33}" srcOrd="0" destOrd="0" presId="urn:microsoft.com/office/officeart/2008/layout/SquareAccentList"/>
    <dgm:cxn modelId="{3B4BF33A-D2E2-4DE1-976F-2CB0BAD1B206}" type="presOf" srcId="{B30BB562-DED8-42B6-A205-69D84281E1A9}" destId="{4FDBAA48-EA7D-4695-AC0B-53FAE79B21A1}" srcOrd="0" destOrd="0" presId="urn:microsoft.com/office/officeart/2008/layout/SquareAccentList"/>
    <dgm:cxn modelId="{52C8163F-5DA5-4E8C-ABC0-A5FD85AE6931}" srcId="{5421939D-C59D-4E35-8B40-CE38A082D3B3}" destId="{F1A12844-9998-4C23-8AAA-1DE6D3D94942}" srcOrd="0" destOrd="0" parTransId="{53E6D0F8-0CF8-4FC8-9912-F146FBE1E176}" sibTransId="{46D31330-718C-4E80-99EF-BE315A9351BC}"/>
    <dgm:cxn modelId="{DF039EA5-2278-4A3C-8C25-101D005AC377}" type="presOf" srcId="{5421939D-C59D-4E35-8B40-CE38A082D3B3}" destId="{170F761C-CBE9-4897-BC9D-B434EC7B200D}" srcOrd="0" destOrd="0" presId="urn:microsoft.com/office/officeart/2008/layout/SquareAccentList"/>
    <dgm:cxn modelId="{36E705B8-B52C-4E38-949D-226A35B4FB57}" type="presOf" srcId="{393987CF-7F68-4C09-ABDE-604EC853BD3C}" destId="{39D121B8-FE0E-4D8D-B585-52A8D6A43026}" srcOrd="0" destOrd="0" presId="urn:microsoft.com/office/officeart/2008/layout/SquareAccentList"/>
    <dgm:cxn modelId="{53D9A8BE-8126-4C83-9FE6-1F03D49F6E57}" type="presOf" srcId="{F1A12844-9998-4C23-8AAA-1DE6D3D94942}" destId="{D9348AA9-2C0F-42A8-A756-808A32525310}" srcOrd="0" destOrd="0" presId="urn:microsoft.com/office/officeart/2008/layout/SquareAccentList"/>
    <dgm:cxn modelId="{320E4BDC-5AC4-4F14-9B95-659698ED5942}" srcId="{5421939D-C59D-4E35-8B40-CE38A082D3B3}" destId="{B30BB562-DED8-42B6-A205-69D84281E1A9}" srcOrd="1" destOrd="0" parTransId="{47D0C549-A3B1-41C9-8B27-14D50936AD27}" sibTransId="{B9369474-A2A1-4B00-A351-05B1D120F65B}"/>
    <dgm:cxn modelId="{72B95EE7-62A6-4FE7-BCE5-BC8BE0989783}" type="presOf" srcId="{0D990EB9-743D-40C4-A43F-51027B86842E}" destId="{2429F2FC-5061-4C5B-8749-E7EEA6307131}" srcOrd="0" destOrd="0" presId="urn:microsoft.com/office/officeart/2008/layout/SquareAccentList"/>
    <dgm:cxn modelId="{D68D40F2-845C-4E52-9234-DDEFD8A6F120}" srcId="{B30BB562-DED8-42B6-A205-69D84281E1A9}" destId="{A85150EA-0647-4FC6-9389-5BE2AD48AFC3}" srcOrd="1" destOrd="0" parTransId="{7253AD1C-E75C-4DD2-85DB-890930FFDBBF}" sibTransId="{3A6F606B-95D8-48A6-80ED-24B0B8DAAB39}"/>
    <dgm:cxn modelId="{F33EC393-59E9-4C92-90CC-E07004C9880C}" type="presParOf" srcId="{170F761C-CBE9-4897-BC9D-B434EC7B200D}" destId="{B079C275-20C4-4469-9A40-E2BB6D5FD1F9}" srcOrd="0" destOrd="0" presId="urn:microsoft.com/office/officeart/2008/layout/SquareAccentList"/>
    <dgm:cxn modelId="{4867500B-172E-46F1-8978-405FA1BD5B53}" type="presParOf" srcId="{B079C275-20C4-4469-9A40-E2BB6D5FD1F9}" destId="{44068B43-6825-40A1-A1C6-5B70388DD438}" srcOrd="0" destOrd="0" presId="urn:microsoft.com/office/officeart/2008/layout/SquareAccentList"/>
    <dgm:cxn modelId="{FE4E747C-BA26-47C6-BC2F-5AE8FE3E1E22}" type="presParOf" srcId="{44068B43-6825-40A1-A1C6-5B70388DD438}" destId="{3E04EED6-DC37-436E-912E-6620CD10DF6F}" srcOrd="0" destOrd="0" presId="urn:microsoft.com/office/officeart/2008/layout/SquareAccentList"/>
    <dgm:cxn modelId="{4C480775-7850-412F-B58E-80FDFE6D8BB9}" type="presParOf" srcId="{44068B43-6825-40A1-A1C6-5B70388DD438}" destId="{C3C7417F-8C7B-4D52-B62C-D369B625C1F6}" srcOrd="1" destOrd="0" presId="urn:microsoft.com/office/officeart/2008/layout/SquareAccentList"/>
    <dgm:cxn modelId="{9334CD83-0508-4084-8022-0ACD2B713180}" type="presParOf" srcId="{44068B43-6825-40A1-A1C6-5B70388DD438}" destId="{D9348AA9-2C0F-42A8-A756-808A32525310}" srcOrd="2" destOrd="0" presId="urn:microsoft.com/office/officeart/2008/layout/SquareAccentList"/>
    <dgm:cxn modelId="{E472AA84-7CBC-43BD-88BB-CF3B917E3576}" type="presParOf" srcId="{B079C275-20C4-4469-9A40-E2BB6D5FD1F9}" destId="{9E8888F7-B66D-4423-B50F-F838B8621A19}" srcOrd="1" destOrd="0" presId="urn:microsoft.com/office/officeart/2008/layout/SquareAccentList"/>
    <dgm:cxn modelId="{544FAEC6-4E70-49F2-8716-920620AC54DD}" type="presParOf" srcId="{9E8888F7-B66D-4423-B50F-F838B8621A19}" destId="{21BD5742-66B9-485A-8CCC-04313F8C6287}" srcOrd="0" destOrd="0" presId="urn:microsoft.com/office/officeart/2008/layout/SquareAccentList"/>
    <dgm:cxn modelId="{DD01EA8A-D352-44D0-A1D8-148B7BB4E1DE}" type="presParOf" srcId="{21BD5742-66B9-485A-8CCC-04313F8C6287}" destId="{C8272AF1-DD4F-4E64-8039-C0B1C4F25764}" srcOrd="0" destOrd="0" presId="urn:microsoft.com/office/officeart/2008/layout/SquareAccentList"/>
    <dgm:cxn modelId="{1B874CB2-D0F0-492A-8414-F9B311478614}" type="presParOf" srcId="{21BD5742-66B9-485A-8CCC-04313F8C6287}" destId="{39D121B8-FE0E-4D8D-B585-52A8D6A43026}" srcOrd="1" destOrd="0" presId="urn:microsoft.com/office/officeart/2008/layout/SquareAccentList"/>
    <dgm:cxn modelId="{9D20AD8A-520E-45AF-A194-BA62F8B8047B}" type="presParOf" srcId="{9E8888F7-B66D-4423-B50F-F838B8621A19}" destId="{13432E84-F936-447D-A30F-D7E80E3C449E}" srcOrd="1" destOrd="0" presId="urn:microsoft.com/office/officeart/2008/layout/SquareAccentList"/>
    <dgm:cxn modelId="{5EED2F6E-4B4C-4163-B395-15257D09710B}" type="presParOf" srcId="{13432E84-F936-447D-A30F-D7E80E3C449E}" destId="{C88CCC75-BFA0-49DB-A095-AB819E6563AC}" srcOrd="0" destOrd="0" presId="urn:microsoft.com/office/officeart/2008/layout/SquareAccentList"/>
    <dgm:cxn modelId="{AD1C901A-9ED8-499D-9B8A-CA42091BD361}" type="presParOf" srcId="{13432E84-F936-447D-A30F-D7E80E3C449E}" destId="{2429F2FC-5061-4C5B-8749-E7EEA6307131}" srcOrd="1" destOrd="0" presId="urn:microsoft.com/office/officeart/2008/layout/SquareAccentList"/>
    <dgm:cxn modelId="{9D597B32-973F-46B5-8F58-7754B7B04DA1}" type="presParOf" srcId="{170F761C-CBE9-4897-BC9D-B434EC7B200D}" destId="{2ED51BC9-DB0F-492B-A5B3-3BD66CA7B464}" srcOrd="1" destOrd="0" presId="urn:microsoft.com/office/officeart/2008/layout/SquareAccentList"/>
    <dgm:cxn modelId="{E3C52168-5BD5-4B78-9D30-8F0FA1D18382}" type="presParOf" srcId="{2ED51BC9-DB0F-492B-A5B3-3BD66CA7B464}" destId="{0376D13F-70D1-43C0-A69C-F958BC1F243C}" srcOrd="0" destOrd="0" presId="urn:microsoft.com/office/officeart/2008/layout/SquareAccentList"/>
    <dgm:cxn modelId="{D0FA4019-F32A-4288-BA4E-9A557311EEBB}" type="presParOf" srcId="{0376D13F-70D1-43C0-A69C-F958BC1F243C}" destId="{108A749B-6964-4EC8-AAA6-F1DB51AF0712}" srcOrd="0" destOrd="0" presId="urn:microsoft.com/office/officeart/2008/layout/SquareAccentList"/>
    <dgm:cxn modelId="{A5E1A1D6-2745-4C5D-B80B-DEEA22E6AB0C}" type="presParOf" srcId="{0376D13F-70D1-43C0-A69C-F958BC1F243C}" destId="{ADB24937-47EC-4F33-9078-14B385C5B2A5}" srcOrd="1" destOrd="0" presId="urn:microsoft.com/office/officeart/2008/layout/SquareAccentList"/>
    <dgm:cxn modelId="{98C25FE3-77F0-4888-9650-3552D832DC34}" type="presParOf" srcId="{0376D13F-70D1-43C0-A69C-F958BC1F243C}" destId="{4FDBAA48-EA7D-4695-AC0B-53FAE79B21A1}" srcOrd="2" destOrd="0" presId="urn:microsoft.com/office/officeart/2008/layout/SquareAccentList"/>
    <dgm:cxn modelId="{5685B1A3-17F8-4C62-A1F9-C3B0B954D107}" type="presParOf" srcId="{2ED51BC9-DB0F-492B-A5B3-3BD66CA7B464}" destId="{62CBA0E8-A689-4F45-8BEE-38F8FF107368}" srcOrd="1" destOrd="0" presId="urn:microsoft.com/office/officeart/2008/layout/SquareAccentList"/>
    <dgm:cxn modelId="{7A4CFA5E-B3DA-428C-88DE-1C54EAA7BB4C}" type="presParOf" srcId="{62CBA0E8-A689-4F45-8BEE-38F8FF107368}" destId="{9639883C-B72A-4B14-8D5D-2B692F37E588}" srcOrd="0" destOrd="0" presId="urn:microsoft.com/office/officeart/2008/layout/SquareAccentList"/>
    <dgm:cxn modelId="{D40618A2-DFF2-4FB3-83E4-79819E3FEDA6}" type="presParOf" srcId="{9639883C-B72A-4B14-8D5D-2B692F37E588}" destId="{E3493A08-B61A-4711-A3A3-365A7E45F6F1}" srcOrd="0" destOrd="0" presId="urn:microsoft.com/office/officeart/2008/layout/SquareAccentList"/>
    <dgm:cxn modelId="{AB373626-C548-4B03-A5FE-1EB630F6973C}" type="presParOf" srcId="{9639883C-B72A-4B14-8D5D-2B692F37E588}" destId="{2DF55516-F20F-4F19-9196-1D638433F906}" srcOrd="1" destOrd="0" presId="urn:microsoft.com/office/officeart/2008/layout/SquareAccentList"/>
    <dgm:cxn modelId="{F7B9F6F0-6800-4BE3-9592-C9065BFC9AE6}" type="presParOf" srcId="{62CBA0E8-A689-4F45-8BEE-38F8FF107368}" destId="{41DC4707-61F8-4BAB-A4DB-D57795CB9EB5}" srcOrd="1" destOrd="0" presId="urn:microsoft.com/office/officeart/2008/layout/SquareAccentList"/>
    <dgm:cxn modelId="{305FCE6E-F3DF-4228-9A0E-207701072E6B}" type="presParOf" srcId="{41DC4707-61F8-4BAB-A4DB-D57795CB9EB5}" destId="{7D18286E-578D-4D8B-8173-2AEBD66BD847}" srcOrd="0" destOrd="0" presId="urn:microsoft.com/office/officeart/2008/layout/SquareAccentList"/>
    <dgm:cxn modelId="{08E5E5F0-25A5-422A-AA4D-5895FF431085}" type="presParOf" srcId="{41DC4707-61F8-4BAB-A4DB-D57795CB9EB5}" destId="{479F9B55-6CC2-4F69-8EFC-185461FD9E3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D2475E-9AF2-4952-B85C-2A56C32FDD2C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DBCA6DA9-41D1-41CF-AF0D-5E5C61DD7B55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Analysis</a:t>
          </a:r>
        </a:p>
      </dgm:t>
    </dgm:pt>
    <dgm:pt modelId="{0003AA02-7998-4CDF-A7BD-A5FE54760D92}" type="parTrans" cxnId="{A871203A-5E9A-43E5-AA65-4C6F18C63419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8D09955-AD94-4644-9925-AAF8C995D1EC}" type="sibTrans" cxnId="{A871203A-5E9A-43E5-AA65-4C6F18C63419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C50EEB7-FD10-4A57-A2F1-F419797BA352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Features</a:t>
          </a:r>
        </a:p>
      </dgm:t>
    </dgm:pt>
    <dgm:pt modelId="{E5258AB1-3097-439C-95AB-CB3618993123}" type="parTrans" cxnId="{43F6B2C3-AA42-4ABB-B82C-777D00CF5E9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97E625F-2E6A-4092-A1CB-FE846D934FEE}" type="sibTrans" cxnId="{43F6B2C3-AA42-4ABB-B82C-777D00CF5E9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A15732F-86DE-4EA6-B4FD-DC30CDCBD855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Processing</a:t>
          </a:r>
        </a:p>
      </dgm:t>
    </dgm:pt>
    <dgm:pt modelId="{B8B752C0-F6CA-461C-9A12-EC49E71747AC}" type="parTrans" cxnId="{2182255A-9F57-4633-BE33-6FBE1E5917A9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FCB75E0-BF7A-4A98-A0B3-73407D971D8F}" type="sibTrans" cxnId="{2182255A-9F57-4633-BE33-6FBE1E5917A9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79C09AF-CC67-4BF8-8E11-135192D12EE8}" type="pres">
      <dgm:prSet presAssocID="{0FD2475E-9AF2-4952-B85C-2A56C32FDD2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9420A7B-9C06-4977-9D0C-F9BA566DBF39}" type="pres">
      <dgm:prSet presAssocID="{DBCA6DA9-41D1-41CF-AF0D-5E5C61DD7B55}" presName="gear1" presStyleLbl="node1" presStyleIdx="0" presStyleCnt="3">
        <dgm:presLayoutVars>
          <dgm:chMax val="1"/>
          <dgm:bulletEnabled val="1"/>
        </dgm:presLayoutVars>
      </dgm:prSet>
      <dgm:spPr/>
    </dgm:pt>
    <dgm:pt modelId="{7A51A6A0-C872-4303-9B7D-BEF2D10105FD}" type="pres">
      <dgm:prSet presAssocID="{DBCA6DA9-41D1-41CF-AF0D-5E5C61DD7B55}" presName="gear1srcNode" presStyleLbl="node1" presStyleIdx="0" presStyleCnt="3"/>
      <dgm:spPr/>
    </dgm:pt>
    <dgm:pt modelId="{D241D136-4D68-433D-9BDC-D98410878BC0}" type="pres">
      <dgm:prSet presAssocID="{DBCA6DA9-41D1-41CF-AF0D-5E5C61DD7B55}" presName="gear1dstNode" presStyleLbl="node1" presStyleIdx="0" presStyleCnt="3"/>
      <dgm:spPr/>
    </dgm:pt>
    <dgm:pt modelId="{164BEA5E-49B3-420B-B24C-A558D6CB52C1}" type="pres">
      <dgm:prSet presAssocID="{EC50EEB7-FD10-4A57-A2F1-F419797BA352}" presName="gear2" presStyleLbl="node1" presStyleIdx="1" presStyleCnt="3">
        <dgm:presLayoutVars>
          <dgm:chMax val="1"/>
          <dgm:bulletEnabled val="1"/>
        </dgm:presLayoutVars>
      </dgm:prSet>
      <dgm:spPr/>
    </dgm:pt>
    <dgm:pt modelId="{2EE92A6F-4CEA-4576-A057-E08B652697B7}" type="pres">
      <dgm:prSet presAssocID="{EC50EEB7-FD10-4A57-A2F1-F419797BA352}" presName="gear2srcNode" presStyleLbl="node1" presStyleIdx="1" presStyleCnt="3"/>
      <dgm:spPr/>
    </dgm:pt>
    <dgm:pt modelId="{F5497687-0397-402D-88CB-5E99B685ADAA}" type="pres">
      <dgm:prSet presAssocID="{EC50EEB7-FD10-4A57-A2F1-F419797BA352}" presName="gear2dstNode" presStyleLbl="node1" presStyleIdx="1" presStyleCnt="3"/>
      <dgm:spPr/>
    </dgm:pt>
    <dgm:pt modelId="{8AEFAC8C-6FE7-4BC3-BDA9-963AEE70A00A}" type="pres">
      <dgm:prSet presAssocID="{EA15732F-86DE-4EA6-B4FD-DC30CDCBD855}" presName="gear3" presStyleLbl="node1" presStyleIdx="2" presStyleCnt="3"/>
      <dgm:spPr/>
    </dgm:pt>
    <dgm:pt modelId="{93387004-65D2-4ABB-9C20-9CB8C1E8D581}" type="pres">
      <dgm:prSet presAssocID="{EA15732F-86DE-4EA6-B4FD-DC30CDCBD85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355B1BA-748F-4FE6-BB06-2A2E1850417F}" type="pres">
      <dgm:prSet presAssocID="{EA15732F-86DE-4EA6-B4FD-DC30CDCBD855}" presName="gear3srcNode" presStyleLbl="node1" presStyleIdx="2" presStyleCnt="3"/>
      <dgm:spPr/>
    </dgm:pt>
    <dgm:pt modelId="{4A34DEB7-33F9-4105-9565-387561B4C17E}" type="pres">
      <dgm:prSet presAssocID="{EA15732F-86DE-4EA6-B4FD-DC30CDCBD855}" presName="gear3dstNode" presStyleLbl="node1" presStyleIdx="2" presStyleCnt="3"/>
      <dgm:spPr/>
    </dgm:pt>
    <dgm:pt modelId="{D9C939DC-0167-4B7B-962B-488CBFBF0E70}" type="pres">
      <dgm:prSet presAssocID="{48D09955-AD94-4644-9925-AAF8C995D1EC}" presName="connector1" presStyleLbl="sibTrans2D1" presStyleIdx="0" presStyleCnt="3"/>
      <dgm:spPr/>
    </dgm:pt>
    <dgm:pt modelId="{98932B37-CE32-417B-9BB7-A7B6DD810CAB}" type="pres">
      <dgm:prSet presAssocID="{197E625F-2E6A-4092-A1CB-FE846D934FEE}" presName="connector2" presStyleLbl="sibTrans2D1" presStyleIdx="1" presStyleCnt="3"/>
      <dgm:spPr/>
    </dgm:pt>
    <dgm:pt modelId="{986355D2-D914-4453-A1BE-2722F8CA7D79}" type="pres">
      <dgm:prSet presAssocID="{AFCB75E0-BF7A-4A98-A0B3-73407D971D8F}" presName="connector3" presStyleLbl="sibTrans2D1" presStyleIdx="2" presStyleCnt="3"/>
      <dgm:spPr/>
    </dgm:pt>
  </dgm:ptLst>
  <dgm:cxnLst>
    <dgm:cxn modelId="{E9453904-4549-4F79-A2DD-A86F282D4BD7}" type="presOf" srcId="{EA15732F-86DE-4EA6-B4FD-DC30CDCBD855}" destId="{4A34DEB7-33F9-4105-9565-387561B4C17E}" srcOrd="3" destOrd="0" presId="urn:microsoft.com/office/officeart/2005/8/layout/gear1"/>
    <dgm:cxn modelId="{8BF9661D-C2F0-447C-B9EC-D2F180096F40}" type="presOf" srcId="{197E625F-2E6A-4092-A1CB-FE846D934FEE}" destId="{98932B37-CE32-417B-9BB7-A7B6DD810CAB}" srcOrd="0" destOrd="0" presId="urn:microsoft.com/office/officeart/2005/8/layout/gear1"/>
    <dgm:cxn modelId="{19664D20-64E6-4960-B352-75C027694048}" type="presOf" srcId="{EC50EEB7-FD10-4A57-A2F1-F419797BA352}" destId="{F5497687-0397-402D-88CB-5E99B685ADAA}" srcOrd="2" destOrd="0" presId="urn:microsoft.com/office/officeart/2005/8/layout/gear1"/>
    <dgm:cxn modelId="{387E7622-FDEC-441C-A93E-C0303FD82BA8}" type="presOf" srcId="{EA15732F-86DE-4EA6-B4FD-DC30CDCBD855}" destId="{B355B1BA-748F-4FE6-BB06-2A2E1850417F}" srcOrd="2" destOrd="0" presId="urn:microsoft.com/office/officeart/2005/8/layout/gear1"/>
    <dgm:cxn modelId="{A871203A-5E9A-43E5-AA65-4C6F18C63419}" srcId="{0FD2475E-9AF2-4952-B85C-2A56C32FDD2C}" destId="{DBCA6DA9-41D1-41CF-AF0D-5E5C61DD7B55}" srcOrd="0" destOrd="0" parTransId="{0003AA02-7998-4CDF-A7BD-A5FE54760D92}" sibTransId="{48D09955-AD94-4644-9925-AAF8C995D1EC}"/>
    <dgm:cxn modelId="{2AF17272-1D30-4712-9DD8-06889A5F4B2A}" type="presOf" srcId="{DBCA6DA9-41D1-41CF-AF0D-5E5C61DD7B55}" destId="{D241D136-4D68-433D-9BDC-D98410878BC0}" srcOrd="2" destOrd="0" presId="urn:microsoft.com/office/officeart/2005/8/layout/gear1"/>
    <dgm:cxn modelId="{2182255A-9F57-4633-BE33-6FBE1E5917A9}" srcId="{0FD2475E-9AF2-4952-B85C-2A56C32FDD2C}" destId="{EA15732F-86DE-4EA6-B4FD-DC30CDCBD855}" srcOrd="2" destOrd="0" parTransId="{B8B752C0-F6CA-461C-9A12-EC49E71747AC}" sibTransId="{AFCB75E0-BF7A-4A98-A0B3-73407D971D8F}"/>
    <dgm:cxn modelId="{926D8BA7-211B-4A10-8341-587E8E1C1713}" type="presOf" srcId="{DBCA6DA9-41D1-41CF-AF0D-5E5C61DD7B55}" destId="{7A51A6A0-C872-4303-9B7D-BEF2D10105FD}" srcOrd="1" destOrd="0" presId="urn:microsoft.com/office/officeart/2005/8/layout/gear1"/>
    <dgm:cxn modelId="{483328AE-3F2A-4271-AC7F-D6F4D0915853}" type="presOf" srcId="{EA15732F-86DE-4EA6-B4FD-DC30CDCBD855}" destId="{8AEFAC8C-6FE7-4BC3-BDA9-963AEE70A00A}" srcOrd="0" destOrd="0" presId="urn:microsoft.com/office/officeart/2005/8/layout/gear1"/>
    <dgm:cxn modelId="{BAA276B3-8638-4E84-8791-771BFB02258B}" type="presOf" srcId="{DBCA6DA9-41D1-41CF-AF0D-5E5C61DD7B55}" destId="{29420A7B-9C06-4977-9D0C-F9BA566DBF39}" srcOrd="0" destOrd="0" presId="urn:microsoft.com/office/officeart/2005/8/layout/gear1"/>
    <dgm:cxn modelId="{311040BE-FD11-4DDD-B69E-B14B14093CDD}" type="presOf" srcId="{EC50EEB7-FD10-4A57-A2F1-F419797BA352}" destId="{164BEA5E-49B3-420B-B24C-A558D6CB52C1}" srcOrd="0" destOrd="0" presId="urn:microsoft.com/office/officeart/2005/8/layout/gear1"/>
    <dgm:cxn modelId="{43F6B2C3-AA42-4ABB-B82C-777D00CF5E97}" srcId="{0FD2475E-9AF2-4952-B85C-2A56C32FDD2C}" destId="{EC50EEB7-FD10-4A57-A2F1-F419797BA352}" srcOrd="1" destOrd="0" parTransId="{E5258AB1-3097-439C-95AB-CB3618993123}" sibTransId="{197E625F-2E6A-4092-A1CB-FE846D934FEE}"/>
    <dgm:cxn modelId="{8136B5C3-D6B4-4511-8704-FC58B66EC325}" type="presOf" srcId="{EC50EEB7-FD10-4A57-A2F1-F419797BA352}" destId="{2EE92A6F-4CEA-4576-A057-E08B652697B7}" srcOrd="1" destOrd="0" presId="urn:microsoft.com/office/officeart/2005/8/layout/gear1"/>
    <dgm:cxn modelId="{E01071C5-8AD1-4D3E-BC13-6CA9B1CF1E54}" type="presOf" srcId="{EA15732F-86DE-4EA6-B4FD-DC30CDCBD855}" destId="{93387004-65D2-4ABB-9C20-9CB8C1E8D581}" srcOrd="1" destOrd="0" presId="urn:microsoft.com/office/officeart/2005/8/layout/gear1"/>
    <dgm:cxn modelId="{F1EBC5C5-66E3-46BA-8EB0-44459B2F7B45}" type="presOf" srcId="{48D09955-AD94-4644-9925-AAF8C995D1EC}" destId="{D9C939DC-0167-4B7B-962B-488CBFBF0E70}" srcOrd="0" destOrd="0" presId="urn:microsoft.com/office/officeart/2005/8/layout/gear1"/>
    <dgm:cxn modelId="{AD15D2D5-C34C-4653-87D7-1AA01B3839BE}" type="presOf" srcId="{0FD2475E-9AF2-4952-B85C-2A56C32FDD2C}" destId="{179C09AF-CC67-4BF8-8E11-135192D12EE8}" srcOrd="0" destOrd="0" presId="urn:microsoft.com/office/officeart/2005/8/layout/gear1"/>
    <dgm:cxn modelId="{05CA06ED-7E1B-468F-BD60-BA3F0A14B51D}" type="presOf" srcId="{AFCB75E0-BF7A-4A98-A0B3-73407D971D8F}" destId="{986355D2-D914-4453-A1BE-2722F8CA7D79}" srcOrd="0" destOrd="0" presId="urn:microsoft.com/office/officeart/2005/8/layout/gear1"/>
    <dgm:cxn modelId="{AADA995F-3D68-4BF4-B854-D6F069FA90FF}" type="presParOf" srcId="{179C09AF-CC67-4BF8-8E11-135192D12EE8}" destId="{29420A7B-9C06-4977-9D0C-F9BA566DBF39}" srcOrd="0" destOrd="0" presId="urn:microsoft.com/office/officeart/2005/8/layout/gear1"/>
    <dgm:cxn modelId="{A8A30194-EEF7-449B-9C68-D948F3301D11}" type="presParOf" srcId="{179C09AF-CC67-4BF8-8E11-135192D12EE8}" destId="{7A51A6A0-C872-4303-9B7D-BEF2D10105FD}" srcOrd="1" destOrd="0" presId="urn:microsoft.com/office/officeart/2005/8/layout/gear1"/>
    <dgm:cxn modelId="{2706A6A7-C13A-4D84-8AB4-96C569830D90}" type="presParOf" srcId="{179C09AF-CC67-4BF8-8E11-135192D12EE8}" destId="{D241D136-4D68-433D-9BDC-D98410878BC0}" srcOrd="2" destOrd="0" presId="urn:microsoft.com/office/officeart/2005/8/layout/gear1"/>
    <dgm:cxn modelId="{2BB98BD6-1111-4C75-B9FA-F9E0ECA49902}" type="presParOf" srcId="{179C09AF-CC67-4BF8-8E11-135192D12EE8}" destId="{164BEA5E-49B3-420B-B24C-A558D6CB52C1}" srcOrd="3" destOrd="0" presId="urn:microsoft.com/office/officeart/2005/8/layout/gear1"/>
    <dgm:cxn modelId="{34D83DEA-F684-4C45-B5AA-030FF27DFC94}" type="presParOf" srcId="{179C09AF-CC67-4BF8-8E11-135192D12EE8}" destId="{2EE92A6F-4CEA-4576-A057-E08B652697B7}" srcOrd="4" destOrd="0" presId="urn:microsoft.com/office/officeart/2005/8/layout/gear1"/>
    <dgm:cxn modelId="{8E2373E2-ADB1-4DE0-AAF9-C51F9A711185}" type="presParOf" srcId="{179C09AF-CC67-4BF8-8E11-135192D12EE8}" destId="{F5497687-0397-402D-88CB-5E99B685ADAA}" srcOrd="5" destOrd="0" presId="urn:microsoft.com/office/officeart/2005/8/layout/gear1"/>
    <dgm:cxn modelId="{5BED8447-F520-4FE2-86E0-5B3A291121B7}" type="presParOf" srcId="{179C09AF-CC67-4BF8-8E11-135192D12EE8}" destId="{8AEFAC8C-6FE7-4BC3-BDA9-963AEE70A00A}" srcOrd="6" destOrd="0" presId="urn:microsoft.com/office/officeart/2005/8/layout/gear1"/>
    <dgm:cxn modelId="{D9FA4452-A32D-4185-A16A-EC98E62025BB}" type="presParOf" srcId="{179C09AF-CC67-4BF8-8E11-135192D12EE8}" destId="{93387004-65D2-4ABB-9C20-9CB8C1E8D581}" srcOrd="7" destOrd="0" presId="urn:microsoft.com/office/officeart/2005/8/layout/gear1"/>
    <dgm:cxn modelId="{13017812-473F-4D57-86DA-5124CA8DDF4E}" type="presParOf" srcId="{179C09AF-CC67-4BF8-8E11-135192D12EE8}" destId="{B355B1BA-748F-4FE6-BB06-2A2E1850417F}" srcOrd="8" destOrd="0" presId="urn:microsoft.com/office/officeart/2005/8/layout/gear1"/>
    <dgm:cxn modelId="{009E6C52-FE3B-4B9F-A259-810C7B7AB9AF}" type="presParOf" srcId="{179C09AF-CC67-4BF8-8E11-135192D12EE8}" destId="{4A34DEB7-33F9-4105-9565-387561B4C17E}" srcOrd="9" destOrd="0" presId="urn:microsoft.com/office/officeart/2005/8/layout/gear1"/>
    <dgm:cxn modelId="{3A59ED85-9FFA-418D-90F1-37055D8F4537}" type="presParOf" srcId="{179C09AF-CC67-4BF8-8E11-135192D12EE8}" destId="{D9C939DC-0167-4B7B-962B-488CBFBF0E70}" srcOrd="10" destOrd="0" presId="urn:microsoft.com/office/officeart/2005/8/layout/gear1"/>
    <dgm:cxn modelId="{DF43B01C-DDDE-467D-B650-0E617AD163C8}" type="presParOf" srcId="{179C09AF-CC67-4BF8-8E11-135192D12EE8}" destId="{98932B37-CE32-417B-9BB7-A7B6DD810CAB}" srcOrd="11" destOrd="0" presId="urn:microsoft.com/office/officeart/2005/8/layout/gear1"/>
    <dgm:cxn modelId="{94257846-BC39-4A89-8E88-F08345299FF9}" type="presParOf" srcId="{179C09AF-CC67-4BF8-8E11-135192D12EE8}" destId="{986355D2-D914-4453-A1BE-2722F8CA7D7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730527-A9E4-4867-AF55-45C7C1C01E8A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20F7D2-733A-4F6B-8D17-D1D9232DE7BA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Startup Success</a:t>
          </a:r>
        </a:p>
      </dgm:t>
    </dgm:pt>
    <dgm:pt modelId="{0C5433D3-698C-451E-994C-920326E491F6}" type="parTrans" cxnId="{E98B3152-1F44-4CD1-A490-2D4B5624446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69B0E0D-3614-476A-8252-385EBB32F7A3}" type="sibTrans" cxnId="{E98B3152-1F44-4CD1-A490-2D4B5624446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577C2AD-1BCF-4524-9B45-1196F70F4763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Startup Survival</a:t>
          </a:r>
        </a:p>
      </dgm:t>
    </dgm:pt>
    <dgm:pt modelId="{84C19757-0A82-41CB-A862-003E0FD8DFE4}" type="parTrans" cxnId="{E18F09C9-C44D-4F0B-8E8A-D236684C4BEF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0641036D-A51A-4998-87AB-62CCB1CAD313}" type="sibTrans" cxnId="{E18F09C9-C44D-4F0B-8E8A-D236684C4BEF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22C382E1-1CD6-42CD-AF89-A6278D09BCB5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Seed Funding</a:t>
          </a:r>
        </a:p>
      </dgm:t>
    </dgm:pt>
    <dgm:pt modelId="{6860B521-07F8-4FB6-B3C3-17B9312E0E4D}" type="parTrans" cxnId="{EE114181-1B01-4C95-84F2-0B6672C86100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25D8173-4CFA-425A-A426-0C39C116D22C}" type="sibTrans" cxnId="{EE114181-1B01-4C95-84F2-0B6672C86100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9841233-9AE1-4E8F-8EB6-4A8224BD6581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Series A Funding</a:t>
          </a:r>
        </a:p>
      </dgm:t>
    </dgm:pt>
    <dgm:pt modelId="{492B0707-A2BE-4B9C-96F2-9C32CC8A1502}" type="parTrans" cxnId="{A44B085A-F445-4A92-8063-E90541F7C8FC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E6C5AAC-C969-4ED0-AD47-436A12229E56}" type="sibTrans" cxnId="{A44B085A-F445-4A92-8063-E90541F7C8FC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A10C8F1-BB92-4B25-B75C-AA0861985017}">
      <dgm:prSet phldrT="[Text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Startup Final Stage</a:t>
          </a:r>
        </a:p>
      </dgm:t>
    </dgm:pt>
    <dgm:pt modelId="{2364AA97-377D-42FD-8F81-8375223BB423}" type="parTrans" cxnId="{FE44613F-8100-492B-88B4-772957C67E7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3D4D142-5870-4191-B011-F45A06482BB6}" type="sibTrans" cxnId="{FE44613F-8100-492B-88B4-772957C67E7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99E5FFC-752F-4C87-BE64-20D5E02FC8C8}">
      <dgm:prSet phldrT="[Text]"/>
      <dgm:spPr/>
      <dgm:t>
        <a:bodyPr/>
        <a:lstStyle/>
        <a:p>
          <a:endParaRPr lang="en-US" dirty="0">
            <a:latin typeface="Bahnschrift" panose="020B0502040204020203" pitchFamily="34" charset="0"/>
          </a:endParaRPr>
        </a:p>
      </dgm:t>
    </dgm:pt>
    <dgm:pt modelId="{EB24921C-B0C9-40FB-8B12-F86BCAD3E0CF}" type="parTrans" cxnId="{A00D7B81-0436-4579-8B00-C0EB74C30994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BCDFA12B-7386-4018-9327-CEC6D4A5273A}" type="sibTrans" cxnId="{A00D7B81-0436-4579-8B00-C0EB74C30994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1D7C8B8-E1A3-4EC8-986F-14AFD90D2EB4}" type="pres">
      <dgm:prSet presAssocID="{08730527-A9E4-4867-AF55-45C7C1C01E8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919C827-9088-4512-97E9-7AEDDD0EB65D}" type="pres">
      <dgm:prSet presAssocID="{3D20F7D2-733A-4F6B-8D17-D1D9232DE7BA}" presName="Parent" presStyleLbl="node0" presStyleIdx="0" presStyleCnt="1">
        <dgm:presLayoutVars>
          <dgm:chMax val="6"/>
          <dgm:chPref val="6"/>
        </dgm:presLayoutVars>
      </dgm:prSet>
      <dgm:spPr/>
    </dgm:pt>
    <dgm:pt modelId="{7D7F3729-9096-40C0-9123-01D2CC0FB079}" type="pres">
      <dgm:prSet presAssocID="{E577C2AD-1BCF-4524-9B45-1196F70F4763}" presName="Accent1" presStyleCnt="0"/>
      <dgm:spPr/>
    </dgm:pt>
    <dgm:pt modelId="{7F6C9723-453B-4318-8565-B35A67E1FEE7}" type="pres">
      <dgm:prSet presAssocID="{E577C2AD-1BCF-4524-9B45-1196F70F4763}" presName="Accent" presStyleLbl="bgShp" presStyleIdx="0" presStyleCnt="4"/>
      <dgm:spPr/>
    </dgm:pt>
    <dgm:pt modelId="{8697A073-4DDA-4784-A33B-8BBA551A2E0A}" type="pres">
      <dgm:prSet presAssocID="{E577C2AD-1BCF-4524-9B45-1196F70F4763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5A01370-D576-4C84-B358-0DAEB331C484}" type="pres">
      <dgm:prSet presAssocID="{22C382E1-1CD6-42CD-AF89-A6278D09BCB5}" presName="Accent2" presStyleCnt="0"/>
      <dgm:spPr/>
    </dgm:pt>
    <dgm:pt modelId="{65C2E27A-1DBE-4C23-A734-3243911B9EF3}" type="pres">
      <dgm:prSet presAssocID="{22C382E1-1CD6-42CD-AF89-A6278D09BCB5}" presName="Accent" presStyleLbl="bgShp" presStyleIdx="1" presStyleCnt="4"/>
      <dgm:spPr/>
    </dgm:pt>
    <dgm:pt modelId="{855B9576-6C83-49F6-A410-1CA0A7C957BC}" type="pres">
      <dgm:prSet presAssocID="{22C382E1-1CD6-42CD-AF89-A6278D09BCB5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0ADA532-290A-4F47-B892-010EFC55FF35}" type="pres">
      <dgm:prSet presAssocID="{F9841233-9AE1-4E8F-8EB6-4A8224BD6581}" presName="Accent3" presStyleCnt="0"/>
      <dgm:spPr/>
    </dgm:pt>
    <dgm:pt modelId="{CA4DA537-D706-4BA5-9157-729AC9610DB1}" type="pres">
      <dgm:prSet presAssocID="{F9841233-9AE1-4E8F-8EB6-4A8224BD6581}" presName="Accent" presStyleLbl="bgShp" presStyleIdx="2" presStyleCnt="4"/>
      <dgm:spPr/>
    </dgm:pt>
    <dgm:pt modelId="{66AAC84E-9CA1-42C6-B402-BDF04C2BBB31}" type="pres">
      <dgm:prSet presAssocID="{F9841233-9AE1-4E8F-8EB6-4A8224BD6581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C2592E-A910-4952-84D0-DBB92BB7E12D}" type="pres">
      <dgm:prSet presAssocID="{4A10C8F1-BB92-4B25-B75C-AA0861985017}" presName="Accent4" presStyleCnt="0"/>
      <dgm:spPr/>
    </dgm:pt>
    <dgm:pt modelId="{DCAF1761-2355-41DD-9162-BFE8E88B0407}" type="pres">
      <dgm:prSet presAssocID="{4A10C8F1-BB92-4B25-B75C-AA0861985017}" presName="Accent" presStyleLbl="bgShp" presStyleIdx="3" presStyleCnt="4"/>
      <dgm:spPr/>
    </dgm:pt>
    <dgm:pt modelId="{28902BA4-D08D-432C-AF0B-A5A2804DEA8D}" type="pres">
      <dgm:prSet presAssocID="{4A10C8F1-BB92-4B25-B75C-AA0861985017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8860634-8945-4678-AD7F-21B3F4693DBB}" type="presOf" srcId="{22C382E1-1CD6-42CD-AF89-A6278D09BCB5}" destId="{855B9576-6C83-49F6-A410-1CA0A7C957BC}" srcOrd="0" destOrd="0" presId="urn:microsoft.com/office/officeart/2011/layout/HexagonRadial"/>
    <dgm:cxn modelId="{FE44613F-8100-492B-88B4-772957C67E7E}" srcId="{3D20F7D2-733A-4F6B-8D17-D1D9232DE7BA}" destId="{4A10C8F1-BB92-4B25-B75C-AA0861985017}" srcOrd="3" destOrd="0" parTransId="{2364AA97-377D-42FD-8F81-8375223BB423}" sibTransId="{53D4D142-5870-4191-B011-F45A06482BB6}"/>
    <dgm:cxn modelId="{738A3264-EA0B-448C-B1A6-FC1C5F908C55}" type="presOf" srcId="{08730527-A9E4-4867-AF55-45C7C1C01E8A}" destId="{C1D7C8B8-E1A3-4EC8-986F-14AFD90D2EB4}" srcOrd="0" destOrd="0" presId="urn:microsoft.com/office/officeart/2011/layout/HexagonRadial"/>
    <dgm:cxn modelId="{E94FF344-453C-44FF-A8A1-6D9838931248}" type="presOf" srcId="{F9841233-9AE1-4E8F-8EB6-4A8224BD6581}" destId="{66AAC84E-9CA1-42C6-B402-BDF04C2BBB31}" srcOrd="0" destOrd="0" presId="urn:microsoft.com/office/officeart/2011/layout/HexagonRadial"/>
    <dgm:cxn modelId="{42AD5D6D-F014-48B5-81E4-775284D5DAFA}" type="presOf" srcId="{E577C2AD-1BCF-4524-9B45-1196F70F4763}" destId="{8697A073-4DDA-4784-A33B-8BBA551A2E0A}" srcOrd="0" destOrd="0" presId="urn:microsoft.com/office/officeart/2011/layout/HexagonRadial"/>
    <dgm:cxn modelId="{E98B3152-1F44-4CD1-A490-2D4B5624446B}" srcId="{08730527-A9E4-4867-AF55-45C7C1C01E8A}" destId="{3D20F7D2-733A-4F6B-8D17-D1D9232DE7BA}" srcOrd="0" destOrd="0" parTransId="{0C5433D3-698C-451E-994C-920326E491F6}" sibTransId="{869B0E0D-3614-476A-8252-385EBB32F7A3}"/>
    <dgm:cxn modelId="{A44B085A-F445-4A92-8063-E90541F7C8FC}" srcId="{3D20F7D2-733A-4F6B-8D17-D1D9232DE7BA}" destId="{F9841233-9AE1-4E8F-8EB6-4A8224BD6581}" srcOrd="2" destOrd="0" parTransId="{492B0707-A2BE-4B9C-96F2-9C32CC8A1502}" sibTransId="{6E6C5AAC-C969-4ED0-AD47-436A12229E56}"/>
    <dgm:cxn modelId="{EE114181-1B01-4C95-84F2-0B6672C86100}" srcId="{3D20F7D2-733A-4F6B-8D17-D1D9232DE7BA}" destId="{22C382E1-1CD6-42CD-AF89-A6278D09BCB5}" srcOrd="1" destOrd="0" parTransId="{6860B521-07F8-4FB6-B3C3-17B9312E0E4D}" sibTransId="{425D8173-4CFA-425A-A426-0C39C116D22C}"/>
    <dgm:cxn modelId="{A00D7B81-0436-4579-8B00-C0EB74C30994}" srcId="{08730527-A9E4-4867-AF55-45C7C1C01E8A}" destId="{A99E5FFC-752F-4C87-BE64-20D5E02FC8C8}" srcOrd="1" destOrd="0" parTransId="{EB24921C-B0C9-40FB-8B12-F86BCAD3E0CF}" sibTransId="{BCDFA12B-7386-4018-9327-CEC6D4A5273A}"/>
    <dgm:cxn modelId="{7E62FAA0-3D95-4201-83A7-E78533A87A16}" type="presOf" srcId="{4A10C8F1-BB92-4B25-B75C-AA0861985017}" destId="{28902BA4-D08D-432C-AF0B-A5A2804DEA8D}" srcOrd="0" destOrd="0" presId="urn:microsoft.com/office/officeart/2011/layout/HexagonRadial"/>
    <dgm:cxn modelId="{F0AA28C1-BDF5-4EB4-ABC3-E9C7D1F35286}" type="presOf" srcId="{3D20F7D2-733A-4F6B-8D17-D1D9232DE7BA}" destId="{B919C827-9088-4512-97E9-7AEDDD0EB65D}" srcOrd="0" destOrd="0" presId="urn:microsoft.com/office/officeart/2011/layout/HexagonRadial"/>
    <dgm:cxn modelId="{E18F09C9-C44D-4F0B-8E8A-D236684C4BEF}" srcId="{3D20F7D2-733A-4F6B-8D17-D1D9232DE7BA}" destId="{E577C2AD-1BCF-4524-9B45-1196F70F4763}" srcOrd="0" destOrd="0" parTransId="{84C19757-0A82-41CB-A862-003E0FD8DFE4}" sibTransId="{0641036D-A51A-4998-87AB-62CCB1CAD313}"/>
    <dgm:cxn modelId="{F89B586C-E7E3-4639-9B1D-E4D9164DEBD8}" type="presParOf" srcId="{C1D7C8B8-E1A3-4EC8-986F-14AFD90D2EB4}" destId="{B919C827-9088-4512-97E9-7AEDDD0EB65D}" srcOrd="0" destOrd="0" presId="urn:microsoft.com/office/officeart/2011/layout/HexagonRadial"/>
    <dgm:cxn modelId="{984C6714-5FAA-4728-9F93-D9C228D21625}" type="presParOf" srcId="{C1D7C8B8-E1A3-4EC8-986F-14AFD90D2EB4}" destId="{7D7F3729-9096-40C0-9123-01D2CC0FB079}" srcOrd="1" destOrd="0" presId="urn:microsoft.com/office/officeart/2011/layout/HexagonRadial"/>
    <dgm:cxn modelId="{024D3F78-934F-4903-9F28-EBBA10BF8F7B}" type="presParOf" srcId="{7D7F3729-9096-40C0-9123-01D2CC0FB079}" destId="{7F6C9723-453B-4318-8565-B35A67E1FEE7}" srcOrd="0" destOrd="0" presId="urn:microsoft.com/office/officeart/2011/layout/HexagonRadial"/>
    <dgm:cxn modelId="{1C108FDB-E381-4926-A540-DDA8320F76C8}" type="presParOf" srcId="{C1D7C8B8-E1A3-4EC8-986F-14AFD90D2EB4}" destId="{8697A073-4DDA-4784-A33B-8BBA551A2E0A}" srcOrd="2" destOrd="0" presId="urn:microsoft.com/office/officeart/2011/layout/HexagonRadial"/>
    <dgm:cxn modelId="{9605BD0D-FC82-4E70-8825-32B8E05EB483}" type="presParOf" srcId="{C1D7C8B8-E1A3-4EC8-986F-14AFD90D2EB4}" destId="{45A01370-D576-4C84-B358-0DAEB331C484}" srcOrd="3" destOrd="0" presId="urn:microsoft.com/office/officeart/2011/layout/HexagonRadial"/>
    <dgm:cxn modelId="{A324BDA5-1216-4990-AFD6-9EECB954EA10}" type="presParOf" srcId="{45A01370-D576-4C84-B358-0DAEB331C484}" destId="{65C2E27A-1DBE-4C23-A734-3243911B9EF3}" srcOrd="0" destOrd="0" presId="urn:microsoft.com/office/officeart/2011/layout/HexagonRadial"/>
    <dgm:cxn modelId="{39580962-914F-460A-85EF-123863A6BF70}" type="presParOf" srcId="{C1D7C8B8-E1A3-4EC8-986F-14AFD90D2EB4}" destId="{855B9576-6C83-49F6-A410-1CA0A7C957BC}" srcOrd="4" destOrd="0" presId="urn:microsoft.com/office/officeart/2011/layout/HexagonRadial"/>
    <dgm:cxn modelId="{BB2AD6C8-8EE1-4295-8986-323AC3344802}" type="presParOf" srcId="{C1D7C8B8-E1A3-4EC8-986F-14AFD90D2EB4}" destId="{C0ADA532-290A-4F47-B892-010EFC55FF35}" srcOrd="5" destOrd="0" presId="urn:microsoft.com/office/officeart/2011/layout/HexagonRadial"/>
    <dgm:cxn modelId="{77C42E56-D279-402E-9319-D62964A870C2}" type="presParOf" srcId="{C0ADA532-290A-4F47-B892-010EFC55FF35}" destId="{CA4DA537-D706-4BA5-9157-729AC9610DB1}" srcOrd="0" destOrd="0" presId="urn:microsoft.com/office/officeart/2011/layout/HexagonRadial"/>
    <dgm:cxn modelId="{AC9F9973-0FA6-4BC7-9A7D-E63856C87180}" type="presParOf" srcId="{C1D7C8B8-E1A3-4EC8-986F-14AFD90D2EB4}" destId="{66AAC84E-9CA1-42C6-B402-BDF04C2BBB31}" srcOrd="6" destOrd="0" presId="urn:microsoft.com/office/officeart/2011/layout/HexagonRadial"/>
    <dgm:cxn modelId="{46362A63-3C42-41F5-9FAF-4E6D33D0C83F}" type="presParOf" srcId="{C1D7C8B8-E1A3-4EC8-986F-14AFD90D2EB4}" destId="{21C2592E-A910-4952-84D0-DBB92BB7E12D}" srcOrd="7" destOrd="0" presId="urn:microsoft.com/office/officeart/2011/layout/HexagonRadial"/>
    <dgm:cxn modelId="{A37F69CD-0C62-4D1C-85FE-4930343D4FB9}" type="presParOf" srcId="{21C2592E-A910-4952-84D0-DBB92BB7E12D}" destId="{DCAF1761-2355-41DD-9162-BFE8E88B0407}" srcOrd="0" destOrd="0" presId="urn:microsoft.com/office/officeart/2011/layout/HexagonRadial"/>
    <dgm:cxn modelId="{E5E744BB-ED19-414E-B766-19022DFAC6A2}" type="presParOf" srcId="{C1D7C8B8-E1A3-4EC8-986F-14AFD90D2EB4}" destId="{28902BA4-D08D-432C-AF0B-A5A2804DEA8D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E57CB-46D3-4A9E-9C8B-B1E1DFB23104}">
      <dsp:nvSpPr>
        <dsp:cNvPr id="0" name=""/>
        <dsp:cNvSpPr/>
      </dsp:nvSpPr>
      <dsp:spPr>
        <a:xfrm rot="21300000">
          <a:off x="5845" y="844093"/>
          <a:ext cx="1893308" cy="216812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97054-A761-4653-AA74-0AF30C46DC00}">
      <dsp:nvSpPr>
        <dsp:cNvPr id="0" name=""/>
        <dsp:cNvSpPr/>
      </dsp:nvSpPr>
      <dsp:spPr>
        <a:xfrm>
          <a:off x="228600" y="249383"/>
          <a:ext cx="571500" cy="45373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B511D-D3ED-48E0-9D0A-4F26247C07C4}">
      <dsp:nvSpPr>
        <dsp:cNvPr id="0" name=""/>
        <dsp:cNvSpPr/>
      </dsp:nvSpPr>
      <dsp:spPr>
        <a:xfrm>
          <a:off x="876300" y="0"/>
          <a:ext cx="876300" cy="8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ighlight>
                <a:srgbClr val="FFFF00"/>
              </a:highlight>
              <a:latin typeface="Bahnschrift" panose="020B0502040204020203" pitchFamily="34" charset="0"/>
            </a:rPr>
            <a:t>Funds</a:t>
          </a:r>
        </a:p>
      </dsp:txBody>
      <dsp:txXfrm>
        <a:off x="876300" y="0"/>
        <a:ext cx="876300" cy="800099"/>
      </dsp:txXfrm>
    </dsp:sp>
    <dsp:sp modelId="{3C810B28-A2CC-4AF7-B834-82449F39B045}">
      <dsp:nvSpPr>
        <dsp:cNvPr id="0" name=""/>
        <dsp:cNvSpPr/>
      </dsp:nvSpPr>
      <dsp:spPr>
        <a:xfrm>
          <a:off x="1104899" y="1236515"/>
          <a:ext cx="571500" cy="3844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0A9F6-D77F-42E2-8673-D1832D0E6948}">
      <dsp:nvSpPr>
        <dsp:cNvPr id="0" name=""/>
        <dsp:cNvSpPr/>
      </dsp:nvSpPr>
      <dsp:spPr>
        <a:xfrm>
          <a:off x="76199" y="1104899"/>
          <a:ext cx="1028700" cy="8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ighlight>
                <a:srgbClr val="FFFF00"/>
              </a:highlight>
              <a:latin typeface="Bahnschrift" panose="020B0502040204020203" pitchFamily="34" charset="0"/>
            </a:rPr>
            <a:t>Business</a:t>
          </a:r>
        </a:p>
      </dsp:txBody>
      <dsp:txXfrm>
        <a:off x="76199" y="1104899"/>
        <a:ext cx="1028700" cy="8000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7317B-8DCF-4471-B0D2-526C0A2AE4B4}">
      <dsp:nvSpPr>
        <dsp:cNvPr id="0" name=""/>
        <dsp:cNvSpPr/>
      </dsp:nvSpPr>
      <dsp:spPr>
        <a:xfrm>
          <a:off x="-3175441" y="-255335"/>
          <a:ext cx="3787272" cy="3787272"/>
        </a:xfrm>
        <a:prstGeom prst="blockArc">
          <a:avLst>
            <a:gd name="adj1" fmla="val 18900000"/>
            <a:gd name="adj2" fmla="val 2700000"/>
            <a:gd name="adj3" fmla="val 57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95E80-A04C-454B-8B9C-01A6FBC12397}">
      <dsp:nvSpPr>
        <dsp:cNvPr id="0" name=""/>
        <dsp:cNvSpPr/>
      </dsp:nvSpPr>
      <dsp:spPr>
        <a:xfrm>
          <a:off x="393407" y="514349"/>
          <a:ext cx="1819113" cy="56197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06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hnschrift" panose="020B0502040204020203" pitchFamily="34" charset="0"/>
            </a:rPr>
            <a:t>Startup</a:t>
          </a:r>
        </a:p>
      </dsp:txBody>
      <dsp:txXfrm>
        <a:off x="393407" y="514349"/>
        <a:ext cx="1819113" cy="561975"/>
      </dsp:txXfrm>
    </dsp:sp>
    <dsp:sp modelId="{06F97AE5-4369-43FD-99AA-C6EF13523944}">
      <dsp:nvSpPr>
        <dsp:cNvPr id="0" name=""/>
        <dsp:cNvSpPr/>
      </dsp:nvSpPr>
      <dsp:spPr>
        <a:xfrm>
          <a:off x="42173" y="444103"/>
          <a:ext cx="702468" cy="70246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6E37B-9DB0-4108-9EB7-1905A0882481}">
      <dsp:nvSpPr>
        <dsp:cNvPr id="0" name=""/>
        <dsp:cNvSpPr/>
      </dsp:nvSpPr>
      <dsp:spPr>
        <a:xfrm>
          <a:off x="597685" y="1357312"/>
          <a:ext cx="1614835" cy="56197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06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hnschrift" panose="020B0502040204020203" pitchFamily="34" charset="0"/>
            </a:rPr>
            <a:t>Investment</a:t>
          </a:r>
        </a:p>
      </dsp:txBody>
      <dsp:txXfrm>
        <a:off x="597685" y="1357312"/>
        <a:ext cx="1614835" cy="561975"/>
      </dsp:txXfrm>
    </dsp:sp>
    <dsp:sp modelId="{DE8D8400-4F8F-419A-A43F-A1DC9DD8C6F5}">
      <dsp:nvSpPr>
        <dsp:cNvPr id="0" name=""/>
        <dsp:cNvSpPr/>
      </dsp:nvSpPr>
      <dsp:spPr>
        <a:xfrm>
          <a:off x="246451" y="1287065"/>
          <a:ext cx="702468" cy="70246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189BE-2E1E-43AD-BE33-5720B998F2A8}">
      <dsp:nvSpPr>
        <dsp:cNvPr id="0" name=""/>
        <dsp:cNvSpPr/>
      </dsp:nvSpPr>
      <dsp:spPr>
        <a:xfrm>
          <a:off x="393407" y="2200275"/>
          <a:ext cx="1819113" cy="56197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06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hnschrift" panose="020B0502040204020203" pitchFamily="34" charset="0"/>
            </a:rPr>
            <a:t>Social Media</a:t>
          </a:r>
        </a:p>
      </dsp:txBody>
      <dsp:txXfrm>
        <a:off x="393407" y="2200275"/>
        <a:ext cx="1819113" cy="561975"/>
      </dsp:txXfrm>
    </dsp:sp>
    <dsp:sp modelId="{C9435809-D7AF-4E38-A7E1-B1912097BAF5}">
      <dsp:nvSpPr>
        <dsp:cNvPr id="0" name=""/>
        <dsp:cNvSpPr/>
      </dsp:nvSpPr>
      <dsp:spPr>
        <a:xfrm>
          <a:off x="42173" y="2130028"/>
          <a:ext cx="702468" cy="70246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56DD1-D7E3-46C9-93BA-284A9039E619}">
      <dsp:nvSpPr>
        <dsp:cNvPr id="0" name=""/>
        <dsp:cNvSpPr/>
      </dsp:nvSpPr>
      <dsp:spPr>
        <a:xfrm rot="5400000">
          <a:off x="-290351" y="291482"/>
          <a:ext cx="1935679" cy="135497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anose="020B0502040204020203" pitchFamily="34" charset="0"/>
              <a:ea typeface="Verdana" panose="020B0604030504040204" pitchFamily="34" charset="0"/>
            </a:rPr>
            <a:t>Startup data </a:t>
          </a:r>
          <a:endParaRPr lang="en-US" sz="1800" kern="1200" dirty="0"/>
        </a:p>
      </dsp:txBody>
      <dsp:txXfrm rot="-5400000">
        <a:off x="2" y="678618"/>
        <a:ext cx="1354975" cy="580704"/>
      </dsp:txXfrm>
    </dsp:sp>
    <dsp:sp modelId="{E1589281-6167-4299-857E-6633337FF68E}">
      <dsp:nvSpPr>
        <dsp:cNvPr id="0" name=""/>
        <dsp:cNvSpPr/>
      </dsp:nvSpPr>
      <dsp:spPr>
        <a:xfrm rot="5400000">
          <a:off x="4963291" y="-3607185"/>
          <a:ext cx="1258191" cy="84748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Bahnschrift" panose="020B0502040204020203" pitchFamily="34" charset="0"/>
              <a:ea typeface="Verdana" panose="020B0604030504040204" pitchFamily="34" charset="0"/>
            </a:rPr>
            <a:t>Open source data platforms – not up-to-date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Bahnschrift" panose="020B0502040204020203" pitchFamily="34" charset="0"/>
              <a:ea typeface="Verdana" panose="020B0604030504040204" pitchFamily="34" charset="0"/>
            </a:rPr>
            <a:t>Small number of new startups</a:t>
          </a:r>
          <a:endParaRPr lang="en-US" sz="2500" kern="1200" dirty="0"/>
        </a:p>
      </dsp:txBody>
      <dsp:txXfrm rot="-5400000">
        <a:off x="1354975" y="62551"/>
        <a:ext cx="8413404" cy="1135351"/>
      </dsp:txXfrm>
    </dsp:sp>
    <dsp:sp modelId="{D5C8983E-5DD3-4C7D-A502-1211045957B2}">
      <dsp:nvSpPr>
        <dsp:cNvPr id="0" name=""/>
        <dsp:cNvSpPr/>
      </dsp:nvSpPr>
      <dsp:spPr>
        <a:xfrm rot="5400000">
          <a:off x="-290351" y="1937874"/>
          <a:ext cx="1935679" cy="1354975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anose="020B0502040204020203" pitchFamily="34" charset="0"/>
              <a:ea typeface="Verdana" panose="020B0604030504040204" pitchFamily="34" charset="0"/>
            </a:rPr>
            <a:t>Social Media Metric </a:t>
          </a:r>
          <a:endParaRPr lang="en-US" sz="1800" kern="1200" dirty="0"/>
        </a:p>
      </dsp:txBody>
      <dsp:txXfrm rot="-5400000">
        <a:off x="2" y="2325010"/>
        <a:ext cx="1354975" cy="580704"/>
      </dsp:txXfrm>
    </dsp:sp>
    <dsp:sp modelId="{3D326D7D-D4DF-4F22-8ECC-BE60767629AF}">
      <dsp:nvSpPr>
        <dsp:cNvPr id="0" name=""/>
        <dsp:cNvSpPr/>
      </dsp:nvSpPr>
      <dsp:spPr>
        <a:xfrm rot="5400000">
          <a:off x="4963291" y="-1960793"/>
          <a:ext cx="1258191" cy="84748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Bahnschrift" panose="020B0502040204020203" pitchFamily="34" charset="0"/>
              <a:ea typeface="Verdana" panose="020B0604030504040204" pitchFamily="34" charset="0"/>
            </a:rPr>
            <a:t>Unpredictable Social platform alias name and Startup name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Bahnschrift" panose="020B0502040204020203" pitchFamily="34" charset="0"/>
              <a:ea typeface="Verdana" panose="020B0604030504040204" pitchFamily="34" charset="0"/>
            </a:rPr>
            <a:t>Time consuming process</a:t>
          </a:r>
          <a:endParaRPr lang="en-US" sz="2500" kern="1200" dirty="0"/>
        </a:p>
      </dsp:txBody>
      <dsp:txXfrm rot="-5400000">
        <a:off x="1354975" y="1708943"/>
        <a:ext cx="8413404" cy="113535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449C8-5218-4A69-996F-6AB7D87F604A}">
      <dsp:nvSpPr>
        <dsp:cNvPr id="0" name=""/>
        <dsp:cNvSpPr/>
      </dsp:nvSpPr>
      <dsp:spPr>
        <a:xfrm>
          <a:off x="5011631" y="313269"/>
          <a:ext cx="821362" cy="8214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3AFF9-72A5-40D6-8306-4B07F4AD0215}">
      <dsp:nvSpPr>
        <dsp:cNvPr id="0" name=""/>
        <dsp:cNvSpPr/>
      </dsp:nvSpPr>
      <dsp:spPr>
        <a:xfrm>
          <a:off x="5039104" y="340654"/>
          <a:ext cx="766769" cy="7666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ahnschrift" panose="020B0502040204020203" pitchFamily="34" charset="0"/>
            </a:rPr>
            <a:t>Final Dataset</a:t>
          </a:r>
        </a:p>
      </dsp:txBody>
      <dsp:txXfrm>
        <a:off x="5148642" y="450194"/>
        <a:ext cx="547692" cy="547555"/>
      </dsp:txXfrm>
    </dsp:sp>
    <dsp:sp modelId="{74497A87-5CEB-43F4-92AE-30A7D47347A1}">
      <dsp:nvSpPr>
        <dsp:cNvPr id="0" name=""/>
        <dsp:cNvSpPr/>
      </dsp:nvSpPr>
      <dsp:spPr>
        <a:xfrm rot="2700000">
          <a:off x="4159267" y="313211"/>
          <a:ext cx="821376" cy="82137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D55B9-8679-4480-9637-AF18C9AA6E27}">
      <dsp:nvSpPr>
        <dsp:cNvPr id="0" name=""/>
        <dsp:cNvSpPr/>
      </dsp:nvSpPr>
      <dsp:spPr>
        <a:xfrm>
          <a:off x="4190268" y="340654"/>
          <a:ext cx="766769" cy="7666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ahnschrift" panose="020B0502040204020203" pitchFamily="34" charset="0"/>
            </a:rPr>
            <a:t>Funding Round</a:t>
          </a:r>
        </a:p>
      </dsp:txBody>
      <dsp:txXfrm>
        <a:off x="4299807" y="450194"/>
        <a:ext cx="547692" cy="547555"/>
      </dsp:txXfrm>
    </dsp:sp>
    <dsp:sp modelId="{1AE86062-A58D-4B2E-A41F-4AFBF303C498}">
      <dsp:nvSpPr>
        <dsp:cNvPr id="0" name=""/>
        <dsp:cNvSpPr/>
      </dsp:nvSpPr>
      <dsp:spPr>
        <a:xfrm rot="2700000">
          <a:off x="3313953" y="313211"/>
          <a:ext cx="821376" cy="82137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15D9C-CFBE-4AA4-844F-567E219105BF}">
      <dsp:nvSpPr>
        <dsp:cNvPr id="0" name=""/>
        <dsp:cNvSpPr/>
      </dsp:nvSpPr>
      <dsp:spPr>
        <a:xfrm>
          <a:off x="3309435" y="340654"/>
          <a:ext cx="830764" cy="7666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ahnschrift" panose="020B0502040204020203" pitchFamily="34" charset="0"/>
            </a:rPr>
            <a:t>Investments</a:t>
          </a:r>
        </a:p>
      </dsp:txBody>
      <dsp:txXfrm>
        <a:off x="3428116" y="450194"/>
        <a:ext cx="593403" cy="547555"/>
      </dsp:txXfrm>
    </dsp:sp>
    <dsp:sp modelId="{D9F23008-3965-448F-93D7-63891C197CE3}">
      <dsp:nvSpPr>
        <dsp:cNvPr id="0" name=""/>
        <dsp:cNvSpPr/>
      </dsp:nvSpPr>
      <dsp:spPr>
        <a:xfrm rot="2700000">
          <a:off x="2465118" y="313211"/>
          <a:ext cx="821376" cy="82137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029CA-9330-45C6-83A0-B95899F1D2B0}">
      <dsp:nvSpPr>
        <dsp:cNvPr id="0" name=""/>
        <dsp:cNvSpPr/>
      </dsp:nvSpPr>
      <dsp:spPr>
        <a:xfrm>
          <a:off x="2492597" y="340654"/>
          <a:ext cx="766769" cy="7666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ahnschrift" panose="020B0502040204020203" pitchFamily="34" charset="0"/>
            </a:rPr>
            <a:t>Startup</a:t>
          </a:r>
        </a:p>
      </dsp:txBody>
      <dsp:txXfrm>
        <a:off x="2602136" y="450194"/>
        <a:ext cx="547692" cy="5475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6CFCB-94AA-4F17-9A7F-ABA64DB89A8B}">
      <dsp:nvSpPr>
        <dsp:cNvPr id="0" name=""/>
        <dsp:cNvSpPr/>
      </dsp:nvSpPr>
      <dsp:spPr>
        <a:xfrm>
          <a:off x="53" y="9300"/>
          <a:ext cx="5127426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" panose="020B0502040204020203" pitchFamily="34" charset="0"/>
            </a:rPr>
            <a:t>Features</a:t>
          </a:r>
        </a:p>
      </dsp:txBody>
      <dsp:txXfrm>
        <a:off x="53" y="9300"/>
        <a:ext cx="5127426" cy="576000"/>
      </dsp:txXfrm>
    </dsp:sp>
    <dsp:sp modelId="{C76200D4-41A1-40DD-86D8-F27E07C8D733}">
      <dsp:nvSpPr>
        <dsp:cNvPr id="0" name=""/>
        <dsp:cNvSpPr/>
      </dsp:nvSpPr>
      <dsp:spPr>
        <a:xfrm>
          <a:off x="53" y="585300"/>
          <a:ext cx="5127426" cy="4282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total_funding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funding_rounds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first_funding_at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last_funding_at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homepage_url_code</a:t>
          </a:r>
          <a:r>
            <a:rPr lang="en-US" sz="2000" kern="1200" dirty="0"/>
            <a:t> – (0- No, 1- yes)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time_delayFor_first_round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average_time_delay_rounds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average_raised_usd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average_time_delay_rounds_number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time_delayFor_first_round_number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No_Of_Investors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MainCategory</a:t>
          </a:r>
          <a:r>
            <a:rPr lang="en-US" sz="2000" kern="1200" dirty="0"/>
            <a:t> (Top 10 market category)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USA_Region</a:t>
          </a:r>
          <a:r>
            <a:rPr lang="en-US" sz="2000" kern="1200" dirty="0"/>
            <a:t> – (Based on state code)</a:t>
          </a:r>
        </a:p>
      </dsp:txBody>
      <dsp:txXfrm>
        <a:off x="53" y="585300"/>
        <a:ext cx="5127426" cy="4282199"/>
      </dsp:txXfrm>
    </dsp:sp>
    <dsp:sp modelId="{42CB397D-A88A-43B9-9950-8B35D432E865}">
      <dsp:nvSpPr>
        <dsp:cNvPr id="0" name=""/>
        <dsp:cNvSpPr/>
      </dsp:nvSpPr>
      <dsp:spPr>
        <a:xfrm>
          <a:off x="5845319" y="9300"/>
          <a:ext cx="5127426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" panose="020B0502040204020203" pitchFamily="34" charset="0"/>
            </a:rPr>
            <a:t>Outcome</a:t>
          </a:r>
        </a:p>
      </dsp:txBody>
      <dsp:txXfrm>
        <a:off x="5845319" y="9300"/>
        <a:ext cx="5127426" cy="576000"/>
      </dsp:txXfrm>
    </dsp:sp>
    <dsp:sp modelId="{285CEA0E-4931-493B-86CE-FBD315531276}">
      <dsp:nvSpPr>
        <dsp:cNvPr id="0" name=""/>
        <dsp:cNvSpPr/>
      </dsp:nvSpPr>
      <dsp:spPr>
        <a:xfrm>
          <a:off x="5845319" y="585300"/>
          <a:ext cx="5127426" cy="4282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</a:rPr>
            <a:t>Status (Operating, IPO, Acquired, Close)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</a:rPr>
            <a:t>Status Code ( 0- Close, 1- Operating)</a:t>
          </a:r>
        </a:p>
      </dsp:txBody>
      <dsp:txXfrm>
        <a:off x="5845319" y="585300"/>
        <a:ext cx="5127426" cy="42821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6F70E-D7E9-402C-976D-165D48BE2E6A}">
      <dsp:nvSpPr>
        <dsp:cNvPr id="0" name=""/>
        <dsp:cNvSpPr/>
      </dsp:nvSpPr>
      <dsp:spPr>
        <a:xfrm>
          <a:off x="4501428" y="376090"/>
          <a:ext cx="996387" cy="996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6F935-5668-43E7-9BDA-95A490A88D95}">
      <dsp:nvSpPr>
        <dsp:cNvPr id="0" name=""/>
        <dsp:cNvSpPr/>
      </dsp:nvSpPr>
      <dsp:spPr>
        <a:xfrm>
          <a:off x="4534755" y="409310"/>
          <a:ext cx="930161" cy="9299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Final Integrated Dataset</a:t>
          </a:r>
        </a:p>
      </dsp:txBody>
      <dsp:txXfrm>
        <a:off x="4667635" y="542192"/>
        <a:ext cx="664400" cy="664234"/>
      </dsp:txXfrm>
    </dsp:sp>
    <dsp:sp modelId="{A42EEB50-742D-4DDE-ABB9-CC382E1A7A7C}">
      <dsp:nvSpPr>
        <dsp:cNvPr id="0" name=""/>
        <dsp:cNvSpPr/>
      </dsp:nvSpPr>
      <dsp:spPr>
        <a:xfrm rot="2700000">
          <a:off x="3467432" y="376020"/>
          <a:ext cx="996404" cy="99640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D5F9-0582-4E05-B80C-75C0723F6C7C}">
      <dsp:nvSpPr>
        <dsp:cNvPr id="0" name=""/>
        <dsp:cNvSpPr/>
      </dsp:nvSpPr>
      <dsp:spPr>
        <a:xfrm>
          <a:off x="3505040" y="409310"/>
          <a:ext cx="930161" cy="9299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Scrape Twitter details</a:t>
          </a:r>
          <a:endParaRPr lang="en-US" sz="1000" kern="12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3637920" y="542192"/>
        <a:ext cx="664400" cy="664234"/>
      </dsp:txXfrm>
    </dsp:sp>
    <dsp:sp modelId="{E74348DB-9889-4951-AFE6-240A1FDBE243}">
      <dsp:nvSpPr>
        <dsp:cNvPr id="0" name=""/>
        <dsp:cNvSpPr/>
      </dsp:nvSpPr>
      <dsp:spPr>
        <a:xfrm rot="2700000">
          <a:off x="2441990" y="376020"/>
          <a:ext cx="996404" cy="99640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E802C-4D9F-4B3E-A51A-C38F4520114B}">
      <dsp:nvSpPr>
        <dsp:cNvPr id="0" name=""/>
        <dsp:cNvSpPr/>
      </dsp:nvSpPr>
      <dsp:spPr>
        <a:xfrm>
          <a:off x="2475325" y="409310"/>
          <a:ext cx="930161" cy="9299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Startup list</a:t>
          </a:r>
          <a:endParaRPr lang="en-US" sz="1000" kern="12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2608205" y="542192"/>
        <a:ext cx="664400" cy="664234"/>
      </dsp:txXfrm>
    </dsp:sp>
    <dsp:sp modelId="{C60B392B-2879-4AD9-9C47-C19B37AE94B1}">
      <dsp:nvSpPr>
        <dsp:cNvPr id="0" name=""/>
        <dsp:cNvSpPr/>
      </dsp:nvSpPr>
      <dsp:spPr>
        <a:xfrm rot="2700000">
          <a:off x="1412276" y="376020"/>
          <a:ext cx="996404" cy="99640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11DA7-714A-4827-8907-531FE6402033}">
      <dsp:nvSpPr>
        <dsp:cNvPr id="0" name=""/>
        <dsp:cNvSpPr/>
      </dsp:nvSpPr>
      <dsp:spPr>
        <a:xfrm>
          <a:off x="1445611" y="409310"/>
          <a:ext cx="930161" cy="9299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Web Scrape Startups </a:t>
          </a:r>
          <a:endParaRPr lang="en-US" sz="1000" kern="12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1578491" y="542192"/>
        <a:ext cx="664400" cy="6642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6CFCB-94AA-4F17-9A7F-ABA64DB89A8B}">
      <dsp:nvSpPr>
        <dsp:cNvPr id="0" name=""/>
        <dsp:cNvSpPr/>
      </dsp:nvSpPr>
      <dsp:spPr>
        <a:xfrm>
          <a:off x="53" y="13781"/>
          <a:ext cx="512742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Bahnschrift" panose="020B0502040204020203" pitchFamily="34" charset="0"/>
            </a:rPr>
            <a:t>Features</a:t>
          </a:r>
        </a:p>
      </dsp:txBody>
      <dsp:txXfrm>
        <a:off x="53" y="13781"/>
        <a:ext cx="5127426" cy="1065600"/>
      </dsp:txXfrm>
    </dsp:sp>
    <dsp:sp modelId="{C76200D4-41A1-40DD-86D8-F27E07C8D733}">
      <dsp:nvSpPr>
        <dsp:cNvPr id="0" name=""/>
        <dsp:cNvSpPr/>
      </dsp:nvSpPr>
      <dsp:spPr>
        <a:xfrm>
          <a:off x="53" y="1079381"/>
          <a:ext cx="5127426" cy="27930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years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Location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Market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Bahnschrift" panose="020B0502040204020203" pitchFamily="34" charset="0"/>
            </a:rPr>
            <a:t>Size_numeric</a:t>
          </a:r>
          <a:endParaRPr lang="en-US" sz="2000" kern="1200" dirty="0">
            <a:latin typeface="Bahnschrift" panose="020B0502040204020203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Stage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Raised (amount $)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Annual Raised($)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Followers</a:t>
          </a:r>
        </a:p>
      </dsp:txBody>
      <dsp:txXfrm>
        <a:off x="53" y="1079381"/>
        <a:ext cx="5127426" cy="2793037"/>
      </dsp:txXfrm>
    </dsp:sp>
    <dsp:sp modelId="{42CB397D-A88A-43B9-9950-8B35D432E865}">
      <dsp:nvSpPr>
        <dsp:cNvPr id="0" name=""/>
        <dsp:cNvSpPr/>
      </dsp:nvSpPr>
      <dsp:spPr>
        <a:xfrm>
          <a:off x="5845319" y="13781"/>
          <a:ext cx="512742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Bahnschrift" panose="020B0502040204020203" pitchFamily="34" charset="0"/>
            </a:rPr>
            <a:t>Outcome</a:t>
          </a:r>
        </a:p>
      </dsp:txBody>
      <dsp:txXfrm>
        <a:off x="5845319" y="13781"/>
        <a:ext cx="5127426" cy="1065600"/>
      </dsp:txXfrm>
    </dsp:sp>
    <dsp:sp modelId="{285CEA0E-4931-493B-86CE-FBD315531276}">
      <dsp:nvSpPr>
        <dsp:cNvPr id="0" name=""/>
        <dsp:cNvSpPr/>
      </dsp:nvSpPr>
      <dsp:spPr>
        <a:xfrm>
          <a:off x="5845319" y="1079381"/>
          <a:ext cx="5127426" cy="27930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Raise 2m (0- No, 1- Yes)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Raise 12m( 0- No, 1- Yes)</a:t>
          </a:r>
        </a:p>
      </dsp:txBody>
      <dsp:txXfrm>
        <a:off x="5845319" y="1079381"/>
        <a:ext cx="5127426" cy="27930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44F91-2630-4032-A230-100A05B9C3F8}">
      <dsp:nvSpPr>
        <dsp:cNvPr id="0" name=""/>
        <dsp:cNvSpPr/>
      </dsp:nvSpPr>
      <dsp:spPr>
        <a:xfrm>
          <a:off x="435942" y="82899"/>
          <a:ext cx="1593103" cy="55326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BA474-1719-4315-A266-B7895217A3C0}">
      <dsp:nvSpPr>
        <dsp:cNvPr id="0" name=""/>
        <dsp:cNvSpPr/>
      </dsp:nvSpPr>
      <dsp:spPr>
        <a:xfrm>
          <a:off x="1080593" y="1437655"/>
          <a:ext cx="308740" cy="19759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0A627-164C-4109-8085-4AC8F685194F}">
      <dsp:nvSpPr>
        <dsp:cNvPr id="0" name=""/>
        <dsp:cNvSpPr/>
      </dsp:nvSpPr>
      <dsp:spPr>
        <a:xfrm>
          <a:off x="493985" y="1595730"/>
          <a:ext cx="1481956" cy="370489"/>
        </a:xfrm>
        <a:prstGeom prst="rect">
          <a:avLst/>
        </a:prstGeom>
        <a:noFill/>
        <a:ln w="3175"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Bahnschrift" panose="020B0502040204020203" pitchFamily="34" charset="0"/>
            </a:rPr>
            <a:t>Final Model</a:t>
          </a:r>
        </a:p>
      </dsp:txBody>
      <dsp:txXfrm>
        <a:off x="493985" y="1595730"/>
        <a:ext cx="1481956" cy="370489"/>
      </dsp:txXfrm>
    </dsp:sp>
    <dsp:sp modelId="{B475EDE4-14FA-4569-99AF-68BB81C24C22}">
      <dsp:nvSpPr>
        <dsp:cNvPr id="0" name=""/>
        <dsp:cNvSpPr/>
      </dsp:nvSpPr>
      <dsp:spPr>
        <a:xfrm>
          <a:off x="1015140" y="678893"/>
          <a:ext cx="555733" cy="555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Tune</a:t>
          </a:r>
        </a:p>
      </dsp:txBody>
      <dsp:txXfrm>
        <a:off x="1096525" y="760278"/>
        <a:ext cx="392963" cy="392963"/>
      </dsp:txXfrm>
    </dsp:sp>
    <dsp:sp modelId="{FF0089E8-1A31-4D21-B8A9-950F7C95F237}">
      <dsp:nvSpPr>
        <dsp:cNvPr id="0" name=""/>
        <dsp:cNvSpPr/>
      </dsp:nvSpPr>
      <dsp:spPr>
        <a:xfrm>
          <a:off x="974635" y="82651"/>
          <a:ext cx="555733" cy="555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Train</a:t>
          </a:r>
        </a:p>
      </dsp:txBody>
      <dsp:txXfrm>
        <a:off x="1056020" y="164036"/>
        <a:ext cx="392963" cy="392963"/>
      </dsp:txXfrm>
    </dsp:sp>
    <dsp:sp modelId="{7BB3E410-2E4F-4997-A465-247FB1C7BA89}">
      <dsp:nvSpPr>
        <dsp:cNvPr id="0" name=""/>
        <dsp:cNvSpPr/>
      </dsp:nvSpPr>
      <dsp:spPr>
        <a:xfrm>
          <a:off x="370489" y="14976"/>
          <a:ext cx="1728949" cy="138315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7317B-8DCF-4471-B0D2-526C0A2AE4B4}">
      <dsp:nvSpPr>
        <dsp:cNvPr id="0" name=""/>
        <dsp:cNvSpPr/>
      </dsp:nvSpPr>
      <dsp:spPr>
        <a:xfrm>
          <a:off x="-3617274" y="-555868"/>
          <a:ext cx="4312137" cy="4312137"/>
        </a:xfrm>
        <a:prstGeom prst="blockArc">
          <a:avLst>
            <a:gd name="adj1" fmla="val 18900000"/>
            <a:gd name="adj2" fmla="val 2700000"/>
            <a:gd name="adj3" fmla="val 501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95E80-A04C-454B-8B9C-01A6FBC12397}">
      <dsp:nvSpPr>
        <dsp:cNvPr id="0" name=""/>
        <dsp:cNvSpPr/>
      </dsp:nvSpPr>
      <dsp:spPr>
        <a:xfrm>
          <a:off x="304736" y="199960"/>
          <a:ext cx="9864516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" panose="020B0502040204020203" pitchFamily="34" charset="0"/>
              <a:ea typeface="Verdana" panose="020B0604030504040204" pitchFamily="34" charset="0"/>
            </a:rPr>
            <a:t>Age and Size of startup – top most deciding factor for reaching 2m goal.</a:t>
          </a:r>
          <a:endParaRPr lang="en-US" sz="1400" kern="1200" dirty="0">
            <a:latin typeface="Bahnschrift" panose="020B0502040204020203" pitchFamily="34" charset="0"/>
          </a:endParaRPr>
        </a:p>
      </dsp:txBody>
      <dsp:txXfrm>
        <a:off x="304736" y="199960"/>
        <a:ext cx="9864516" cy="400178"/>
      </dsp:txXfrm>
    </dsp:sp>
    <dsp:sp modelId="{06F97AE5-4369-43FD-99AA-C6EF13523944}">
      <dsp:nvSpPr>
        <dsp:cNvPr id="0" name=""/>
        <dsp:cNvSpPr/>
      </dsp:nvSpPr>
      <dsp:spPr>
        <a:xfrm>
          <a:off x="54625" y="149938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9C7F5-D3B6-4A92-AE7E-582B3F8E14D5}">
      <dsp:nvSpPr>
        <dsp:cNvPr id="0" name=""/>
        <dsp:cNvSpPr/>
      </dsp:nvSpPr>
      <dsp:spPr>
        <a:xfrm>
          <a:off x="591492" y="800035"/>
          <a:ext cx="9577760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" panose="020B0502040204020203" pitchFamily="34" charset="0"/>
            </a:rPr>
            <a:t>startups with &lt;15 people – approx 93% of probability to NOT pass through 2m goal</a:t>
          </a:r>
        </a:p>
      </dsp:txBody>
      <dsp:txXfrm>
        <a:off x="591492" y="800035"/>
        <a:ext cx="9577760" cy="400178"/>
      </dsp:txXfrm>
    </dsp:sp>
    <dsp:sp modelId="{F268D174-4C09-4DE6-B97E-065E748269A6}">
      <dsp:nvSpPr>
        <dsp:cNvPr id="0" name=""/>
        <dsp:cNvSpPr/>
      </dsp:nvSpPr>
      <dsp:spPr>
        <a:xfrm>
          <a:off x="341380" y="750013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69AAE-1424-4E85-91CC-CFBDD7803511}">
      <dsp:nvSpPr>
        <dsp:cNvPr id="0" name=""/>
        <dsp:cNvSpPr/>
      </dsp:nvSpPr>
      <dsp:spPr>
        <a:xfrm>
          <a:off x="679503" y="1400110"/>
          <a:ext cx="9489749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" panose="020B0502040204020203" pitchFamily="34" charset="0"/>
            </a:rPr>
            <a:t>Approx 3.5 years old, Seattle based Startups with &lt;15 people – 100% probability to achieve 2m goal</a:t>
          </a:r>
        </a:p>
      </dsp:txBody>
      <dsp:txXfrm>
        <a:off x="679503" y="1400110"/>
        <a:ext cx="9489749" cy="400178"/>
      </dsp:txXfrm>
    </dsp:sp>
    <dsp:sp modelId="{DE60F473-C74A-4E3E-8AF2-D29F8F12D282}">
      <dsp:nvSpPr>
        <dsp:cNvPr id="0" name=""/>
        <dsp:cNvSpPr/>
      </dsp:nvSpPr>
      <dsp:spPr>
        <a:xfrm>
          <a:off x="429391" y="1350088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E510F-23B2-42FA-9F5F-E8B6C62A4E7E}">
      <dsp:nvSpPr>
        <dsp:cNvPr id="0" name=""/>
        <dsp:cNvSpPr/>
      </dsp:nvSpPr>
      <dsp:spPr>
        <a:xfrm>
          <a:off x="591492" y="2000185"/>
          <a:ext cx="9577760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" panose="020B0502040204020203" pitchFamily="34" charset="0"/>
            </a:rPr>
            <a:t>Highest growing market domains to reach 2m stage – cutting-edge technologies (- Big data, Predictive analytics)</a:t>
          </a:r>
        </a:p>
      </dsp:txBody>
      <dsp:txXfrm>
        <a:off x="591492" y="2000185"/>
        <a:ext cx="9577760" cy="400178"/>
      </dsp:txXfrm>
    </dsp:sp>
    <dsp:sp modelId="{2121E43F-F6E1-4C77-B5DA-A5F3955D55B6}">
      <dsp:nvSpPr>
        <dsp:cNvPr id="0" name=""/>
        <dsp:cNvSpPr/>
      </dsp:nvSpPr>
      <dsp:spPr>
        <a:xfrm>
          <a:off x="341380" y="1950163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9EC19-C59B-4DFE-869D-53B992E3EBD5}">
      <dsp:nvSpPr>
        <dsp:cNvPr id="0" name=""/>
        <dsp:cNvSpPr/>
      </dsp:nvSpPr>
      <dsp:spPr>
        <a:xfrm>
          <a:off x="304736" y="2600260"/>
          <a:ext cx="9864516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" panose="020B0502040204020203" pitchFamily="34" charset="0"/>
            </a:rPr>
            <a:t>Twitter followers- add 5% extra likelihood of reaching seed goal</a:t>
          </a:r>
        </a:p>
      </dsp:txBody>
      <dsp:txXfrm>
        <a:off x="304736" y="2600260"/>
        <a:ext cx="9864516" cy="400178"/>
      </dsp:txXfrm>
    </dsp:sp>
    <dsp:sp modelId="{7C9C7B91-31A7-407E-9142-01E11D0D18BA}">
      <dsp:nvSpPr>
        <dsp:cNvPr id="0" name=""/>
        <dsp:cNvSpPr/>
      </dsp:nvSpPr>
      <dsp:spPr>
        <a:xfrm>
          <a:off x="54625" y="2550238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7317B-8DCF-4471-B0D2-526C0A2AE4B4}">
      <dsp:nvSpPr>
        <dsp:cNvPr id="0" name=""/>
        <dsp:cNvSpPr/>
      </dsp:nvSpPr>
      <dsp:spPr>
        <a:xfrm>
          <a:off x="-3617274" y="-555868"/>
          <a:ext cx="4312137" cy="4312137"/>
        </a:xfrm>
        <a:prstGeom prst="blockArc">
          <a:avLst>
            <a:gd name="adj1" fmla="val 18900000"/>
            <a:gd name="adj2" fmla="val 2700000"/>
            <a:gd name="adj3" fmla="val 501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95E80-A04C-454B-8B9C-01A6FBC12397}">
      <dsp:nvSpPr>
        <dsp:cNvPr id="0" name=""/>
        <dsp:cNvSpPr/>
      </dsp:nvSpPr>
      <dsp:spPr>
        <a:xfrm>
          <a:off x="304736" y="199960"/>
          <a:ext cx="9864516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Size &amp; SF, Seattle location – top most deciding factor for reaching 12m goal</a:t>
          </a:r>
          <a:endParaRPr lang="en-US" sz="1600" kern="1200" dirty="0">
            <a:latin typeface="Bahnschrift" panose="020B0502040204020203" pitchFamily="34" charset="0"/>
          </a:endParaRPr>
        </a:p>
      </dsp:txBody>
      <dsp:txXfrm>
        <a:off x="304736" y="199960"/>
        <a:ext cx="9864516" cy="400178"/>
      </dsp:txXfrm>
    </dsp:sp>
    <dsp:sp modelId="{06F97AE5-4369-43FD-99AA-C6EF13523944}">
      <dsp:nvSpPr>
        <dsp:cNvPr id="0" name=""/>
        <dsp:cNvSpPr/>
      </dsp:nvSpPr>
      <dsp:spPr>
        <a:xfrm>
          <a:off x="54625" y="149938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733BB-9F6E-4BB5-9710-EF41293B6065}">
      <dsp:nvSpPr>
        <dsp:cNvPr id="0" name=""/>
        <dsp:cNvSpPr/>
      </dsp:nvSpPr>
      <dsp:spPr>
        <a:xfrm>
          <a:off x="591492" y="800035"/>
          <a:ext cx="9577760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" panose="020B0502040204020203" pitchFamily="34" charset="0"/>
            </a:rPr>
            <a:t>4 – 5.5 years old SF based Startup with &gt;15 people – 90% probability to reach goal </a:t>
          </a:r>
        </a:p>
      </dsp:txBody>
      <dsp:txXfrm>
        <a:off x="591492" y="800035"/>
        <a:ext cx="9577760" cy="400178"/>
      </dsp:txXfrm>
    </dsp:sp>
    <dsp:sp modelId="{BB741128-FA1F-4DD1-8083-113CE15939B6}">
      <dsp:nvSpPr>
        <dsp:cNvPr id="0" name=""/>
        <dsp:cNvSpPr/>
      </dsp:nvSpPr>
      <dsp:spPr>
        <a:xfrm>
          <a:off x="341380" y="750013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CF5C7-9AF3-4305-97BE-DE5090477963}">
      <dsp:nvSpPr>
        <dsp:cNvPr id="0" name=""/>
        <dsp:cNvSpPr/>
      </dsp:nvSpPr>
      <dsp:spPr>
        <a:xfrm>
          <a:off x="679503" y="1400110"/>
          <a:ext cx="9489749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" panose="020B0502040204020203" pitchFamily="34" charset="0"/>
            </a:rPr>
            <a:t>2-4 years old Seattle based startups with &lt;15 people – 75% chances of completing the set goals</a:t>
          </a:r>
        </a:p>
      </dsp:txBody>
      <dsp:txXfrm>
        <a:off x="679503" y="1400110"/>
        <a:ext cx="9489749" cy="400178"/>
      </dsp:txXfrm>
    </dsp:sp>
    <dsp:sp modelId="{C1DF2F52-328B-4153-8A18-A149B80A5AA2}">
      <dsp:nvSpPr>
        <dsp:cNvPr id="0" name=""/>
        <dsp:cNvSpPr/>
      </dsp:nvSpPr>
      <dsp:spPr>
        <a:xfrm>
          <a:off x="429391" y="1350088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4C8F3-E6DE-4283-95DF-1CE52320CF19}">
      <dsp:nvSpPr>
        <dsp:cNvPr id="0" name=""/>
        <dsp:cNvSpPr/>
      </dsp:nvSpPr>
      <dsp:spPr>
        <a:xfrm>
          <a:off x="591492" y="2000185"/>
          <a:ext cx="9577760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" panose="020B0502040204020203" pitchFamily="34" charset="0"/>
            </a:rPr>
            <a:t>Highest growing market domains to achieve target –Big data, Predictive analytics, Healthcare IT</a:t>
          </a:r>
        </a:p>
      </dsp:txBody>
      <dsp:txXfrm>
        <a:off x="591492" y="2000185"/>
        <a:ext cx="9577760" cy="400178"/>
      </dsp:txXfrm>
    </dsp:sp>
    <dsp:sp modelId="{2121E43F-F6E1-4C77-B5DA-A5F3955D55B6}">
      <dsp:nvSpPr>
        <dsp:cNvPr id="0" name=""/>
        <dsp:cNvSpPr/>
      </dsp:nvSpPr>
      <dsp:spPr>
        <a:xfrm>
          <a:off x="341380" y="1950163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7338F-A571-4FA8-987D-4694E2E811E8}">
      <dsp:nvSpPr>
        <dsp:cNvPr id="0" name=""/>
        <dsp:cNvSpPr/>
      </dsp:nvSpPr>
      <dsp:spPr>
        <a:xfrm>
          <a:off x="304736" y="2600260"/>
          <a:ext cx="9864516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" panose="020B0502040204020203" pitchFamily="34" charset="0"/>
            </a:rPr>
            <a:t>Twitter followers- add 4% extra likelihood of reaching seed goal</a:t>
          </a:r>
        </a:p>
      </dsp:txBody>
      <dsp:txXfrm>
        <a:off x="304736" y="2600260"/>
        <a:ext cx="9864516" cy="400178"/>
      </dsp:txXfrm>
    </dsp:sp>
    <dsp:sp modelId="{7C9C7B91-31A7-407E-9142-01E11D0D18BA}">
      <dsp:nvSpPr>
        <dsp:cNvPr id="0" name=""/>
        <dsp:cNvSpPr/>
      </dsp:nvSpPr>
      <dsp:spPr>
        <a:xfrm>
          <a:off x="54625" y="2550238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7317B-8DCF-4471-B0D2-526C0A2AE4B4}">
      <dsp:nvSpPr>
        <dsp:cNvPr id="0" name=""/>
        <dsp:cNvSpPr/>
      </dsp:nvSpPr>
      <dsp:spPr>
        <a:xfrm>
          <a:off x="-3617274" y="-555868"/>
          <a:ext cx="4312137" cy="4312137"/>
        </a:xfrm>
        <a:prstGeom prst="blockArc">
          <a:avLst>
            <a:gd name="adj1" fmla="val 18900000"/>
            <a:gd name="adj2" fmla="val 2700000"/>
            <a:gd name="adj3" fmla="val 501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95E80-A04C-454B-8B9C-01A6FBC12397}">
      <dsp:nvSpPr>
        <dsp:cNvPr id="0" name=""/>
        <dsp:cNvSpPr/>
      </dsp:nvSpPr>
      <dsp:spPr>
        <a:xfrm>
          <a:off x="304736" y="199960"/>
          <a:ext cx="9864516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~ 30% unicorns are closed - in a sample of 9500 startups (2005-2015).</a:t>
          </a:r>
          <a:endParaRPr lang="en-US" sz="1900" kern="1200" dirty="0">
            <a:latin typeface="Bahnschrift" panose="020B0502040204020203" pitchFamily="34" charset="0"/>
          </a:endParaRPr>
        </a:p>
      </dsp:txBody>
      <dsp:txXfrm>
        <a:off x="304736" y="199960"/>
        <a:ext cx="9864516" cy="400178"/>
      </dsp:txXfrm>
    </dsp:sp>
    <dsp:sp modelId="{06F97AE5-4369-43FD-99AA-C6EF13523944}">
      <dsp:nvSpPr>
        <dsp:cNvPr id="0" name=""/>
        <dsp:cNvSpPr/>
      </dsp:nvSpPr>
      <dsp:spPr>
        <a:xfrm>
          <a:off x="54625" y="149938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9C7F5-D3B6-4A92-AE7E-582B3F8E14D5}">
      <dsp:nvSpPr>
        <dsp:cNvPr id="0" name=""/>
        <dsp:cNvSpPr/>
      </dsp:nvSpPr>
      <dsp:spPr>
        <a:xfrm>
          <a:off x="591492" y="800035"/>
          <a:ext cx="9577760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10% of Bio-tech &amp; healthcare startups closed even with ~5B total market funding. </a:t>
          </a:r>
          <a:endParaRPr lang="en-US" sz="1900" kern="1200" dirty="0">
            <a:latin typeface="Bahnschrift" panose="020B0502040204020203" pitchFamily="34" charset="0"/>
          </a:endParaRPr>
        </a:p>
      </dsp:txBody>
      <dsp:txXfrm>
        <a:off x="591492" y="800035"/>
        <a:ext cx="9577760" cy="400178"/>
      </dsp:txXfrm>
    </dsp:sp>
    <dsp:sp modelId="{F268D174-4C09-4DE6-B97E-065E748269A6}">
      <dsp:nvSpPr>
        <dsp:cNvPr id="0" name=""/>
        <dsp:cNvSpPr/>
      </dsp:nvSpPr>
      <dsp:spPr>
        <a:xfrm>
          <a:off x="341380" y="750013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69AAE-1424-4E85-91CC-CFBDD7803511}">
      <dsp:nvSpPr>
        <dsp:cNvPr id="0" name=""/>
        <dsp:cNvSpPr/>
      </dsp:nvSpPr>
      <dsp:spPr>
        <a:xfrm>
          <a:off x="679503" y="1400110"/>
          <a:ext cx="9489749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Highest yearly funding was associated with software market in last 10 years.</a:t>
          </a:r>
          <a:endParaRPr lang="en-US" sz="1900" kern="1200" dirty="0">
            <a:latin typeface="Bahnschrift" panose="020B0502040204020203" pitchFamily="34" charset="0"/>
          </a:endParaRPr>
        </a:p>
      </dsp:txBody>
      <dsp:txXfrm>
        <a:off x="679503" y="1400110"/>
        <a:ext cx="9489749" cy="400178"/>
      </dsp:txXfrm>
    </dsp:sp>
    <dsp:sp modelId="{DE60F473-C74A-4E3E-8AF2-D29F8F12D282}">
      <dsp:nvSpPr>
        <dsp:cNvPr id="0" name=""/>
        <dsp:cNvSpPr/>
      </dsp:nvSpPr>
      <dsp:spPr>
        <a:xfrm>
          <a:off x="429391" y="1350088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14BF5-04EE-4130-9DC3-FD7A4BEC19F8}">
      <dsp:nvSpPr>
        <dsp:cNvPr id="0" name=""/>
        <dsp:cNvSpPr/>
      </dsp:nvSpPr>
      <dsp:spPr>
        <a:xfrm>
          <a:off x="591492" y="2000185"/>
          <a:ext cx="9577760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</a:rPr>
            <a:t>Way-Area dominance- most of companies are situated in CA followed by NY and TX</a:t>
          </a:r>
        </a:p>
      </dsp:txBody>
      <dsp:txXfrm>
        <a:off x="591492" y="2000185"/>
        <a:ext cx="9577760" cy="400178"/>
      </dsp:txXfrm>
    </dsp:sp>
    <dsp:sp modelId="{C1DED26A-AB20-460F-84B1-192CB4D7D052}">
      <dsp:nvSpPr>
        <dsp:cNvPr id="0" name=""/>
        <dsp:cNvSpPr/>
      </dsp:nvSpPr>
      <dsp:spPr>
        <a:xfrm>
          <a:off x="341380" y="1950163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C501B-84DB-43D4-B3B0-970310E7A52E}">
      <dsp:nvSpPr>
        <dsp:cNvPr id="0" name=""/>
        <dsp:cNvSpPr/>
      </dsp:nvSpPr>
      <dsp:spPr>
        <a:xfrm>
          <a:off x="304736" y="2600260"/>
          <a:ext cx="9864516" cy="40017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4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ahnschrift" panose="020B0502040204020203" pitchFamily="34" charset="0"/>
            </a:rPr>
            <a:t>mobile commerce has highest number of initiatives followed by SaaS systems</a:t>
          </a:r>
          <a:endParaRPr lang="en-US" sz="1900" kern="1200" dirty="0">
            <a:latin typeface="Bahnschrift" panose="020B0502040204020203" pitchFamily="34" charset="0"/>
          </a:endParaRPr>
        </a:p>
      </dsp:txBody>
      <dsp:txXfrm>
        <a:off x="304736" y="2600260"/>
        <a:ext cx="9864516" cy="400178"/>
      </dsp:txXfrm>
    </dsp:sp>
    <dsp:sp modelId="{23D25704-4880-4DA3-8B3B-A70ECB317FA6}">
      <dsp:nvSpPr>
        <dsp:cNvPr id="0" name=""/>
        <dsp:cNvSpPr/>
      </dsp:nvSpPr>
      <dsp:spPr>
        <a:xfrm>
          <a:off x="54625" y="2550238"/>
          <a:ext cx="500222" cy="50022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1AF2E-DAC1-40D9-9E1E-8C87526517F8}">
      <dsp:nvSpPr>
        <dsp:cNvPr id="0" name=""/>
        <dsp:cNvSpPr/>
      </dsp:nvSpPr>
      <dsp:spPr>
        <a:xfrm>
          <a:off x="3340348" y="2237"/>
          <a:ext cx="1263152" cy="7198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Successful Stage</a:t>
          </a:r>
        </a:p>
      </dsp:txBody>
      <dsp:txXfrm>
        <a:off x="3375486" y="37375"/>
        <a:ext cx="1192876" cy="649538"/>
      </dsp:txXfrm>
    </dsp:sp>
    <dsp:sp modelId="{71D6D8BD-BD19-43C6-9C0C-01342957ACC9}">
      <dsp:nvSpPr>
        <dsp:cNvPr id="0" name=""/>
        <dsp:cNvSpPr/>
      </dsp:nvSpPr>
      <dsp:spPr>
        <a:xfrm>
          <a:off x="2276669" y="362144"/>
          <a:ext cx="3390510" cy="3390510"/>
        </a:xfrm>
        <a:custGeom>
          <a:avLst/>
          <a:gdLst/>
          <a:ahLst/>
          <a:cxnLst/>
          <a:rect l="0" t="0" r="0" b="0"/>
          <a:pathLst>
            <a:path>
              <a:moveTo>
                <a:pt x="2448613" y="176590"/>
              </a:moveTo>
              <a:arcTo wR="1695255" hR="1695255" stAng="17783068" swAng="82090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4F521-159F-4D5F-A7D1-E8F890E0DFB5}">
      <dsp:nvSpPr>
        <dsp:cNvPr id="0" name=""/>
        <dsp:cNvSpPr/>
      </dsp:nvSpPr>
      <dsp:spPr>
        <a:xfrm>
          <a:off x="4886355" y="849865"/>
          <a:ext cx="1107406" cy="7198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Optimal Funding</a:t>
          </a:r>
        </a:p>
      </dsp:txBody>
      <dsp:txXfrm>
        <a:off x="4921493" y="885003"/>
        <a:ext cx="1037130" cy="649538"/>
      </dsp:txXfrm>
    </dsp:sp>
    <dsp:sp modelId="{1C4092E8-445A-4CF4-8DA9-85D5FEE6756A}">
      <dsp:nvSpPr>
        <dsp:cNvPr id="0" name=""/>
        <dsp:cNvSpPr/>
      </dsp:nvSpPr>
      <dsp:spPr>
        <a:xfrm>
          <a:off x="2276669" y="362144"/>
          <a:ext cx="3390510" cy="3390510"/>
        </a:xfrm>
        <a:custGeom>
          <a:avLst/>
          <a:gdLst/>
          <a:ahLst/>
          <a:cxnLst/>
          <a:rect l="0" t="0" r="0" b="0"/>
          <a:pathLst>
            <a:path>
              <a:moveTo>
                <a:pt x="3364101" y="1397188"/>
              </a:moveTo>
              <a:arcTo wR="1695255" hR="1695255" stAng="20992403" swAng="121519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CD961-F838-495E-8C69-775D250E27AB}">
      <dsp:nvSpPr>
        <dsp:cNvPr id="0" name=""/>
        <dsp:cNvSpPr/>
      </dsp:nvSpPr>
      <dsp:spPr>
        <a:xfrm>
          <a:off x="4886355" y="2545120"/>
          <a:ext cx="1107406" cy="7198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Project Delivery</a:t>
          </a:r>
        </a:p>
      </dsp:txBody>
      <dsp:txXfrm>
        <a:off x="4921493" y="2580258"/>
        <a:ext cx="1037130" cy="649538"/>
      </dsp:txXfrm>
    </dsp:sp>
    <dsp:sp modelId="{AD14E947-F5C7-4A02-9271-FEC1DF087752}">
      <dsp:nvSpPr>
        <dsp:cNvPr id="0" name=""/>
        <dsp:cNvSpPr/>
      </dsp:nvSpPr>
      <dsp:spPr>
        <a:xfrm>
          <a:off x="2276669" y="362144"/>
          <a:ext cx="3390510" cy="3390510"/>
        </a:xfrm>
        <a:custGeom>
          <a:avLst/>
          <a:gdLst/>
          <a:ahLst/>
          <a:cxnLst/>
          <a:rect l="0" t="0" r="0" b="0"/>
          <a:pathLst>
            <a:path>
              <a:moveTo>
                <a:pt x="2773952" y="3003040"/>
              </a:moveTo>
              <a:arcTo wR="1695255" hR="1695255" stAng="3028996" swAng="92354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A23F2-544C-4C44-8572-3D65EAE9F633}">
      <dsp:nvSpPr>
        <dsp:cNvPr id="0" name=""/>
        <dsp:cNvSpPr/>
      </dsp:nvSpPr>
      <dsp:spPr>
        <a:xfrm>
          <a:off x="3418221" y="3392748"/>
          <a:ext cx="1107406" cy="7198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Reward</a:t>
          </a:r>
        </a:p>
      </dsp:txBody>
      <dsp:txXfrm>
        <a:off x="3453359" y="3427886"/>
        <a:ext cx="1037130" cy="649538"/>
      </dsp:txXfrm>
    </dsp:sp>
    <dsp:sp modelId="{77515D25-9964-4FD8-9B49-981885348E5F}">
      <dsp:nvSpPr>
        <dsp:cNvPr id="0" name=""/>
        <dsp:cNvSpPr/>
      </dsp:nvSpPr>
      <dsp:spPr>
        <a:xfrm>
          <a:off x="2276669" y="362144"/>
          <a:ext cx="3390510" cy="3390510"/>
        </a:xfrm>
        <a:custGeom>
          <a:avLst/>
          <a:gdLst/>
          <a:ahLst/>
          <a:cxnLst/>
          <a:rect l="0" t="0" r="0" b="0"/>
          <a:pathLst>
            <a:path>
              <a:moveTo>
                <a:pt x="1002371" y="3242447"/>
              </a:moveTo>
              <a:arcTo wR="1695255" hR="1695255" stAng="6847464" swAng="923540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6B1E-BE35-4B8D-BA22-145BCCDEC3AE}">
      <dsp:nvSpPr>
        <dsp:cNvPr id="0" name=""/>
        <dsp:cNvSpPr/>
      </dsp:nvSpPr>
      <dsp:spPr>
        <a:xfrm>
          <a:off x="1950087" y="2545120"/>
          <a:ext cx="1107406" cy="71981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Operating Condition</a:t>
          </a:r>
        </a:p>
      </dsp:txBody>
      <dsp:txXfrm>
        <a:off x="1985225" y="2580258"/>
        <a:ext cx="1037130" cy="649538"/>
      </dsp:txXfrm>
    </dsp:sp>
    <dsp:sp modelId="{DC75A49E-C36E-4CB0-8529-F31090BA9E57}">
      <dsp:nvSpPr>
        <dsp:cNvPr id="0" name=""/>
        <dsp:cNvSpPr/>
      </dsp:nvSpPr>
      <dsp:spPr>
        <a:xfrm>
          <a:off x="2276669" y="362144"/>
          <a:ext cx="3390510" cy="3390510"/>
        </a:xfrm>
        <a:custGeom>
          <a:avLst/>
          <a:gdLst/>
          <a:ahLst/>
          <a:cxnLst/>
          <a:rect l="0" t="0" r="0" b="0"/>
          <a:pathLst>
            <a:path>
              <a:moveTo>
                <a:pt x="26409" y="1993321"/>
              </a:moveTo>
              <a:arcTo wR="1695255" hR="1695255" stAng="10192403" swAng="121519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159F1-DCEA-4098-94BD-037D9B63F69E}">
      <dsp:nvSpPr>
        <dsp:cNvPr id="0" name=""/>
        <dsp:cNvSpPr/>
      </dsp:nvSpPr>
      <dsp:spPr>
        <a:xfrm>
          <a:off x="1950087" y="849865"/>
          <a:ext cx="1107406" cy="7198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Trust</a:t>
          </a:r>
        </a:p>
      </dsp:txBody>
      <dsp:txXfrm>
        <a:off x="1985225" y="885003"/>
        <a:ext cx="1037130" cy="649538"/>
      </dsp:txXfrm>
    </dsp:sp>
    <dsp:sp modelId="{1A5C3024-0040-4607-8CC7-66BF9BD8748D}">
      <dsp:nvSpPr>
        <dsp:cNvPr id="0" name=""/>
        <dsp:cNvSpPr/>
      </dsp:nvSpPr>
      <dsp:spPr>
        <a:xfrm>
          <a:off x="2276669" y="362144"/>
          <a:ext cx="3390510" cy="3390510"/>
        </a:xfrm>
        <a:custGeom>
          <a:avLst/>
          <a:gdLst/>
          <a:ahLst/>
          <a:cxnLst/>
          <a:rect l="0" t="0" r="0" b="0"/>
          <a:pathLst>
            <a:path>
              <a:moveTo>
                <a:pt x="604065" y="397875"/>
              </a:moveTo>
              <a:arcTo wR="1695255" hR="1695255" stAng="13796025" swAng="82090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7317B-8DCF-4471-B0D2-526C0A2AE4B4}">
      <dsp:nvSpPr>
        <dsp:cNvPr id="0" name=""/>
        <dsp:cNvSpPr/>
      </dsp:nvSpPr>
      <dsp:spPr>
        <a:xfrm>
          <a:off x="-3531063" y="-542762"/>
          <a:ext cx="4209724" cy="4209724"/>
        </a:xfrm>
        <a:prstGeom prst="blockArc">
          <a:avLst>
            <a:gd name="adj1" fmla="val 18900000"/>
            <a:gd name="adj2" fmla="val 2700000"/>
            <a:gd name="adj3" fmla="val 513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95E80-A04C-454B-8B9C-01A6FBC12397}">
      <dsp:nvSpPr>
        <dsp:cNvPr id="0" name=""/>
        <dsp:cNvSpPr/>
      </dsp:nvSpPr>
      <dsp:spPr>
        <a:xfrm>
          <a:off x="436409" y="312420"/>
          <a:ext cx="9391147" cy="62484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6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Top deciding factors - market category, investors, funding rounds</a:t>
          </a:r>
          <a:endParaRPr lang="en-US" sz="1900" kern="1200" dirty="0">
            <a:latin typeface="Bahnschrift" panose="020B0502040204020203" pitchFamily="34" charset="0"/>
          </a:endParaRPr>
        </a:p>
      </dsp:txBody>
      <dsp:txXfrm>
        <a:off x="436409" y="312420"/>
        <a:ext cx="9391147" cy="624840"/>
      </dsp:txXfrm>
    </dsp:sp>
    <dsp:sp modelId="{06F97AE5-4369-43FD-99AA-C6EF13523944}">
      <dsp:nvSpPr>
        <dsp:cNvPr id="0" name=""/>
        <dsp:cNvSpPr/>
      </dsp:nvSpPr>
      <dsp:spPr>
        <a:xfrm>
          <a:off x="45884" y="234314"/>
          <a:ext cx="781050" cy="78105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9C7F5-D3B6-4A92-AE7E-582B3F8E14D5}">
      <dsp:nvSpPr>
        <dsp:cNvPr id="0" name=""/>
        <dsp:cNvSpPr/>
      </dsp:nvSpPr>
      <dsp:spPr>
        <a:xfrm>
          <a:off x="663538" y="1249680"/>
          <a:ext cx="9164017" cy="62484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6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Higher funding attributes (rounds, investors, total &amp; avg) leads to higher probability of survival.</a:t>
          </a:r>
          <a:endParaRPr lang="en-US" sz="1900" kern="1200" dirty="0">
            <a:latin typeface="Bahnschrift" panose="020B0502040204020203" pitchFamily="34" charset="0"/>
          </a:endParaRPr>
        </a:p>
      </dsp:txBody>
      <dsp:txXfrm>
        <a:off x="663538" y="1249680"/>
        <a:ext cx="9164017" cy="624840"/>
      </dsp:txXfrm>
    </dsp:sp>
    <dsp:sp modelId="{F268D174-4C09-4DE6-B97E-065E748269A6}">
      <dsp:nvSpPr>
        <dsp:cNvPr id="0" name=""/>
        <dsp:cNvSpPr/>
      </dsp:nvSpPr>
      <dsp:spPr>
        <a:xfrm>
          <a:off x="273013" y="1171575"/>
          <a:ext cx="781050" cy="78105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69AAE-1424-4E85-91CC-CFBDD7803511}">
      <dsp:nvSpPr>
        <dsp:cNvPr id="0" name=""/>
        <dsp:cNvSpPr/>
      </dsp:nvSpPr>
      <dsp:spPr>
        <a:xfrm>
          <a:off x="436409" y="2186939"/>
          <a:ext cx="9391147" cy="62484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6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Higher funding delay (avg delay in first funding, avg delta b/w rounds) leads to lower probability of success.</a:t>
          </a:r>
          <a:endParaRPr lang="en-US" sz="1900" kern="1200" dirty="0">
            <a:latin typeface="Bahnschrift" panose="020B0502040204020203" pitchFamily="34" charset="0"/>
          </a:endParaRPr>
        </a:p>
      </dsp:txBody>
      <dsp:txXfrm>
        <a:off x="436409" y="2186939"/>
        <a:ext cx="9391147" cy="624840"/>
      </dsp:txXfrm>
    </dsp:sp>
    <dsp:sp modelId="{DE60F473-C74A-4E3E-8AF2-D29F8F12D282}">
      <dsp:nvSpPr>
        <dsp:cNvPr id="0" name=""/>
        <dsp:cNvSpPr/>
      </dsp:nvSpPr>
      <dsp:spPr>
        <a:xfrm>
          <a:off x="45884" y="2108835"/>
          <a:ext cx="781050" cy="78105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15BDA-8DFD-41E4-AEF0-DE4DCF801EAC}">
      <dsp:nvSpPr>
        <dsp:cNvPr id="0" name=""/>
        <dsp:cNvSpPr/>
      </dsp:nvSpPr>
      <dsp:spPr>
        <a:xfrm>
          <a:off x="1166328" y="126496"/>
          <a:ext cx="943942" cy="61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evaluation</a:t>
          </a:r>
        </a:p>
      </dsp:txBody>
      <dsp:txXfrm>
        <a:off x="1196280" y="156448"/>
        <a:ext cx="884038" cy="553658"/>
      </dsp:txXfrm>
    </dsp:sp>
    <dsp:sp modelId="{AB7ABBBB-F20E-4233-8F79-650AE66CBC82}">
      <dsp:nvSpPr>
        <dsp:cNvPr id="0" name=""/>
        <dsp:cNvSpPr/>
      </dsp:nvSpPr>
      <dsp:spPr>
        <a:xfrm>
          <a:off x="412722" y="433277"/>
          <a:ext cx="2451154" cy="2451154"/>
        </a:xfrm>
        <a:custGeom>
          <a:avLst/>
          <a:gdLst/>
          <a:ahLst/>
          <a:cxnLst/>
          <a:rect l="0" t="0" r="0" b="0"/>
          <a:pathLst>
            <a:path>
              <a:moveTo>
                <a:pt x="1823942" y="155998"/>
              </a:moveTo>
              <a:arcTo wR="1225577" hR="1225577" stAng="17953464" swAng="121149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200E5-5C08-4077-99AD-EC5F3BA8F57C}">
      <dsp:nvSpPr>
        <dsp:cNvPr id="0" name=""/>
        <dsp:cNvSpPr/>
      </dsp:nvSpPr>
      <dsp:spPr>
        <a:xfrm>
          <a:off x="2331921" y="973349"/>
          <a:ext cx="943942" cy="61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selection</a:t>
          </a:r>
        </a:p>
      </dsp:txBody>
      <dsp:txXfrm>
        <a:off x="2361873" y="1003301"/>
        <a:ext cx="884038" cy="553658"/>
      </dsp:txXfrm>
    </dsp:sp>
    <dsp:sp modelId="{B18900E2-5AD9-458E-B2AE-93CB778584D0}">
      <dsp:nvSpPr>
        <dsp:cNvPr id="0" name=""/>
        <dsp:cNvSpPr/>
      </dsp:nvSpPr>
      <dsp:spPr>
        <a:xfrm>
          <a:off x="412722" y="433277"/>
          <a:ext cx="2451154" cy="2451154"/>
        </a:xfrm>
        <a:custGeom>
          <a:avLst/>
          <a:gdLst/>
          <a:ahLst/>
          <a:cxnLst/>
          <a:rect l="0" t="0" r="0" b="0"/>
          <a:pathLst>
            <a:path>
              <a:moveTo>
                <a:pt x="2448213" y="1310420"/>
              </a:moveTo>
              <a:arcTo wR="1225577" hR="1225577" stAng="21838177" swAng="13596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53747-290A-4E74-8EE3-6F5B21E9A55B}">
      <dsp:nvSpPr>
        <dsp:cNvPr id="0" name=""/>
        <dsp:cNvSpPr/>
      </dsp:nvSpPr>
      <dsp:spPr>
        <a:xfrm>
          <a:off x="1886704" y="2343585"/>
          <a:ext cx="943942" cy="61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Development</a:t>
          </a:r>
        </a:p>
      </dsp:txBody>
      <dsp:txXfrm>
        <a:off x="1916656" y="2373537"/>
        <a:ext cx="884038" cy="553658"/>
      </dsp:txXfrm>
    </dsp:sp>
    <dsp:sp modelId="{E0F3998C-073F-4875-8132-68A93B868A37}">
      <dsp:nvSpPr>
        <dsp:cNvPr id="0" name=""/>
        <dsp:cNvSpPr/>
      </dsp:nvSpPr>
      <dsp:spPr>
        <a:xfrm>
          <a:off x="412722" y="433277"/>
          <a:ext cx="2451154" cy="2451154"/>
        </a:xfrm>
        <a:custGeom>
          <a:avLst/>
          <a:gdLst/>
          <a:ahLst/>
          <a:cxnLst/>
          <a:rect l="0" t="0" r="0" b="0"/>
          <a:pathLst>
            <a:path>
              <a:moveTo>
                <a:pt x="1375972" y="2441891"/>
              </a:moveTo>
              <a:arcTo wR="1225577" hR="1225577" stAng="4977073" swAng="84585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790AA-0BBA-437D-A07E-E6A81987699E}">
      <dsp:nvSpPr>
        <dsp:cNvPr id="0" name=""/>
        <dsp:cNvSpPr/>
      </dsp:nvSpPr>
      <dsp:spPr>
        <a:xfrm>
          <a:off x="445952" y="2343585"/>
          <a:ext cx="943942" cy="61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Evaluation</a:t>
          </a:r>
        </a:p>
      </dsp:txBody>
      <dsp:txXfrm>
        <a:off x="475904" y="2373537"/>
        <a:ext cx="884038" cy="553658"/>
      </dsp:txXfrm>
    </dsp:sp>
    <dsp:sp modelId="{0E79B86D-8197-47F0-9261-77AA6AAB54CE}">
      <dsp:nvSpPr>
        <dsp:cNvPr id="0" name=""/>
        <dsp:cNvSpPr/>
      </dsp:nvSpPr>
      <dsp:spPr>
        <a:xfrm>
          <a:off x="412722" y="433277"/>
          <a:ext cx="2451154" cy="2451154"/>
        </a:xfrm>
        <a:custGeom>
          <a:avLst/>
          <a:gdLst/>
          <a:ahLst/>
          <a:cxnLst/>
          <a:rect l="0" t="0" r="0" b="0"/>
          <a:pathLst>
            <a:path>
              <a:moveTo>
                <a:pt x="130020" y="1774935"/>
              </a:moveTo>
              <a:arcTo wR="1225577" hR="1225577" stAng="9202132" swAng="13596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67F54-939E-4898-AA4B-F00ADC05E0F8}">
      <dsp:nvSpPr>
        <dsp:cNvPr id="0" name=""/>
        <dsp:cNvSpPr/>
      </dsp:nvSpPr>
      <dsp:spPr>
        <a:xfrm>
          <a:off x="735" y="973349"/>
          <a:ext cx="943942" cy="61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preprocessing</a:t>
          </a:r>
          <a:endParaRPr lang="en-US" sz="1000" kern="1200" dirty="0"/>
        </a:p>
      </dsp:txBody>
      <dsp:txXfrm>
        <a:off x="30687" y="1003301"/>
        <a:ext cx="884038" cy="553658"/>
      </dsp:txXfrm>
    </dsp:sp>
    <dsp:sp modelId="{B8C94A26-AFAB-4AF1-96A5-05AF069EDB0F}">
      <dsp:nvSpPr>
        <dsp:cNvPr id="0" name=""/>
        <dsp:cNvSpPr/>
      </dsp:nvSpPr>
      <dsp:spPr>
        <a:xfrm>
          <a:off x="412722" y="433277"/>
          <a:ext cx="2451154" cy="2451154"/>
        </a:xfrm>
        <a:custGeom>
          <a:avLst/>
          <a:gdLst/>
          <a:ahLst/>
          <a:cxnLst/>
          <a:rect l="0" t="0" r="0" b="0"/>
          <a:pathLst>
            <a:path>
              <a:moveTo>
                <a:pt x="294809" y="428262"/>
              </a:moveTo>
              <a:arcTo wR="1225577" hR="1225577" stAng="13235043" swAng="121149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3CA59-D6D3-46F2-876D-0E846A315D84}">
      <dsp:nvSpPr>
        <dsp:cNvPr id="0" name=""/>
        <dsp:cNvSpPr/>
      </dsp:nvSpPr>
      <dsp:spPr>
        <a:xfrm rot="5400000">
          <a:off x="589153" y="-68"/>
          <a:ext cx="889010" cy="88914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DCF49-C280-4F4A-B271-9FF118E3C3DC}">
      <dsp:nvSpPr>
        <dsp:cNvPr id="0" name=""/>
        <dsp:cNvSpPr/>
      </dsp:nvSpPr>
      <dsp:spPr>
        <a:xfrm rot="16200000">
          <a:off x="1504127" y="-68"/>
          <a:ext cx="889010" cy="88914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DFA34-034C-4405-A0DE-6CEAA9F59A4C}">
      <dsp:nvSpPr>
        <dsp:cNvPr id="0" name=""/>
        <dsp:cNvSpPr/>
      </dsp:nvSpPr>
      <dsp:spPr>
        <a:xfrm>
          <a:off x="1609250" y="772242"/>
          <a:ext cx="674998" cy="177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Process</a:t>
          </a:r>
        </a:p>
      </dsp:txBody>
      <dsp:txXfrm>
        <a:off x="1609250" y="772242"/>
        <a:ext cx="674998" cy="177859"/>
      </dsp:txXfrm>
    </dsp:sp>
    <dsp:sp modelId="{94E26677-E44A-4AD2-8D14-E326D03668A9}">
      <dsp:nvSpPr>
        <dsp:cNvPr id="0" name=""/>
        <dsp:cNvSpPr/>
      </dsp:nvSpPr>
      <dsp:spPr>
        <a:xfrm rot="5400000">
          <a:off x="1475610" y="-68"/>
          <a:ext cx="889010" cy="88914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B6E78-942D-45AD-8116-58444198A658}">
      <dsp:nvSpPr>
        <dsp:cNvPr id="0" name=""/>
        <dsp:cNvSpPr/>
      </dsp:nvSpPr>
      <dsp:spPr>
        <a:xfrm rot="16200000">
          <a:off x="2390315" y="-68"/>
          <a:ext cx="889010" cy="88914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4CAAD-76D5-42D2-B2BB-F9C2A4BCA962}">
      <dsp:nvSpPr>
        <dsp:cNvPr id="0" name=""/>
        <dsp:cNvSpPr/>
      </dsp:nvSpPr>
      <dsp:spPr>
        <a:xfrm>
          <a:off x="2430601" y="772242"/>
          <a:ext cx="674998" cy="177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O/P</a:t>
          </a:r>
        </a:p>
      </dsp:txBody>
      <dsp:txXfrm>
        <a:off x="2430601" y="772242"/>
        <a:ext cx="674998" cy="177859"/>
      </dsp:txXfrm>
    </dsp:sp>
    <dsp:sp modelId="{F297DBFF-B6B7-4BFD-815B-2978D1FD5746}">
      <dsp:nvSpPr>
        <dsp:cNvPr id="0" name=""/>
        <dsp:cNvSpPr/>
      </dsp:nvSpPr>
      <dsp:spPr>
        <a:xfrm>
          <a:off x="1587560" y="255094"/>
          <a:ext cx="407323" cy="4073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I/P convert</a:t>
          </a:r>
        </a:p>
      </dsp:txBody>
      <dsp:txXfrm>
        <a:off x="1644439" y="303127"/>
        <a:ext cx="234853" cy="311259"/>
      </dsp:txXfrm>
    </dsp:sp>
    <dsp:sp modelId="{2EC6E1FC-942D-4FA9-8ACA-F3969660A277}">
      <dsp:nvSpPr>
        <dsp:cNvPr id="0" name=""/>
        <dsp:cNvSpPr/>
      </dsp:nvSpPr>
      <dsp:spPr>
        <a:xfrm>
          <a:off x="1881127" y="255094"/>
          <a:ext cx="407323" cy="4073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I/P process</a:t>
          </a:r>
        </a:p>
      </dsp:txBody>
      <dsp:txXfrm>
        <a:off x="1996719" y="303127"/>
        <a:ext cx="234853" cy="311259"/>
      </dsp:txXfrm>
    </dsp:sp>
    <dsp:sp modelId="{B679D326-E9EE-4D95-B5BE-8FDA67EEAF2B}">
      <dsp:nvSpPr>
        <dsp:cNvPr id="0" name=""/>
        <dsp:cNvSpPr/>
      </dsp:nvSpPr>
      <dsp:spPr>
        <a:xfrm>
          <a:off x="887131" y="110116"/>
          <a:ext cx="297770" cy="2977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round</a:t>
          </a:r>
        </a:p>
      </dsp:txBody>
      <dsp:txXfrm>
        <a:off x="930738" y="153718"/>
        <a:ext cx="210556" cy="210531"/>
      </dsp:txXfrm>
    </dsp:sp>
    <dsp:sp modelId="{B12A2823-243D-4E43-9025-93DAFDD19EB1}">
      <dsp:nvSpPr>
        <dsp:cNvPr id="0" name=""/>
        <dsp:cNvSpPr/>
      </dsp:nvSpPr>
      <dsp:spPr>
        <a:xfrm>
          <a:off x="777329" y="359033"/>
          <a:ext cx="146205" cy="146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932E0F7-A726-4FBF-97D7-A1195961A013}">
      <dsp:nvSpPr>
        <dsp:cNvPr id="0" name=""/>
        <dsp:cNvSpPr/>
      </dsp:nvSpPr>
      <dsp:spPr>
        <a:xfrm>
          <a:off x="1209289" y="168712"/>
          <a:ext cx="85060" cy="850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8C3BCD4-566F-41CD-B2BF-12CF846C7131}">
      <dsp:nvSpPr>
        <dsp:cNvPr id="0" name=""/>
        <dsp:cNvSpPr/>
      </dsp:nvSpPr>
      <dsp:spPr>
        <a:xfrm>
          <a:off x="1068621" y="369668"/>
          <a:ext cx="297770" cy="2977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USD</a:t>
          </a:r>
        </a:p>
      </dsp:txBody>
      <dsp:txXfrm>
        <a:off x="1112228" y="413270"/>
        <a:ext cx="210556" cy="210531"/>
      </dsp:txXfrm>
    </dsp:sp>
    <dsp:sp modelId="{E357B842-BA4E-40EB-8A05-4FBF8BBBEF38}">
      <dsp:nvSpPr>
        <dsp:cNvPr id="0" name=""/>
        <dsp:cNvSpPr/>
      </dsp:nvSpPr>
      <dsp:spPr>
        <a:xfrm>
          <a:off x="1099782" y="685636"/>
          <a:ext cx="85060" cy="850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9E84B0-629D-47A3-9AE6-EF6102254187}">
      <dsp:nvSpPr>
        <dsp:cNvPr id="0" name=""/>
        <dsp:cNvSpPr/>
      </dsp:nvSpPr>
      <dsp:spPr>
        <a:xfrm>
          <a:off x="2507275" y="183749"/>
          <a:ext cx="519229" cy="5191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survival</a:t>
          </a:r>
        </a:p>
      </dsp:txBody>
      <dsp:txXfrm>
        <a:off x="2583314" y="259775"/>
        <a:ext cx="367151" cy="367083"/>
      </dsp:txXfrm>
    </dsp:sp>
    <dsp:sp modelId="{12F1E577-9EF2-4CF6-932B-41D38BCB2A7D}">
      <dsp:nvSpPr>
        <dsp:cNvPr id="0" name=""/>
        <dsp:cNvSpPr/>
      </dsp:nvSpPr>
      <dsp:spPr>
        <a:xfrm>
          <a:off x="756153" y="772242"/>
          <a:ext cx="674998" cy="177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I/P</a:t>
          </a:r>
        </a:p>
      </dsp:txBody>
      <dsp:txXfrm>
        <a:off x="756153" y="772242"/>
        <a:ext cx="674998" cy="177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A582B-6659-40F8-9196-260675FC4A69}">
      <dsp:nvSpPr>
        <dsp:cNvPr id="0" name=""/>
        <dsp:cNvSpPr/>
      </dsp:nvSpPr>
      <dsp:spPr>
        <a:xfrm>
          <a:off x="105329" y="869195"/>
          <a:ext cx="5029199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8CC2-2B8B-445B-BD01-0E819A1F3150}">
      <dsp:nvSpPr>
        <dsp:cNvPr id="0" name=""/>
        <dsp:cNvSpPr/>
      </dsp:nvSpPr>
      <dsp:spPr>
        <a:xfrm>
          <a:off x="1829853" y="1272"/>
          <a:ext cx="2887744" cy="867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Bahnschrift" panose="020B0502040204020203" pitchFamily="34" charset="0"/>
          </a:endParaRPr>
        </a:p>
      </dsp:txBody>
      <dsp:txXfrm>
        <a:off x="1829853" y="1272"/>
        <a:ext cx="2887744" cy="867922"/>
      </dsp:txXfrm>
    </dsp:sp>
    <dsp:sp modelId="{8218AC0E-0260-4C80-AB33-5158E6C373A5}">
      <dsp:nvSpPr>
        <dsp:cNvPr id="0" name=""/>
        <dsp:cNvSpPr/>
      </dsp:nvSpPr>
      <dsp:spPr>
        <a:xfrm>
          <a:off x="-105329" y="1272"/>
          <a:ext cx="1728911" cy="86792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" panose="020B0502040204020203" pitchFamily="34" charset="0"/>
            </a:rPr>
            <a:t>Challenges</a:t>
          </a:r>
        </a:p>
      </dsp:txBody>
      <dsp:txXfrm>
        <a:off x="-62953" y="43648"/>
        <a:ext cx="1644159" cy="825546"/>
      </dsp:txXfrm>
    </dsp:sp>
    <dsp:sp modelId="{3E8DCCCA-D4AE-440B-B30C-771874F84FF5}">
      <dsp:nvSpPr>
        <dsp:cNvPr id="0" name=""/>
        <dsp:cNvSpPr/>
      </dsp:nvSpPr>
      <dsp:spPr>
        <a:xfrm>
          <a:off x="0" y="869195"/>
          <a:ext cx="5029199" cy="1736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Bahnschrift" panose="020B0502040204020203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Realistic Goal Amount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Time required for funding round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Design Rewards for diverse stakeholders</a:t>
          </a:r>
        </a:p>
      </dsp:txBody>
      <dsp:txXfrm>
        <a:off x="0" y="869195"/>
        <a:ext cx="5029199" cy="1736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7317B-8DCF-4471-B0D2-526C0A2AE4B4}">
      <dsp:nvSpPr>
        <dsp:cNvPr id="0" name=""/>
        <dsp:cNvSpPr/>
      </dsp:nvSpPr>
      <dsp:spPr>
        <a:xfrm>
          <a:off x="-3703485" y="-568975"/>
          <a:ext cx="4414550" cy="4414550"/>
        </a:xfrm>
        <a:prstGeom prst="blockArc">
          <a:avLst>
            <a:gd name="adj1" fmla="val 18900000"/>
            <a:gd name="adj2" fmla="val 2700000"/>
            <a:gd name="adj3" fmla="val 489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95E80-A04C-454B-8B9C-01A6FBC12397}">
      <dsp:nvSpPr>
        <dsp:cNvPr id="0" name=""/>
        <dsp:cNvSpPr/>
      </dsp:nvSpPr>
      <dsp:spPr>
        <a:xfrm>
          <a:off x="311777" y="204721"/>
          <a:ext cx="10415071" cy="40970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</a:rPr>
            <a:t>9% of Kickstarters with NO rewards</a:t>
          </a:r>
          <a:endParaRPr lang="en-US" sz="20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311777" y="204721"/>
        <a:ext cx="10415071" cy="409706"/>
      </dsp:txXfrm>
    </dsp:sp>
    <dsp:sp modelId="{06F97AE5-4369-43FD-99AA-C6EF13523944}">
      <dsp:nvSpPr>
        <dsp:cNvPr id="0" name=""/>
        <dsp:cNvSpPr/>
      </dsp:nvSpPr>
      <dsp:spPr>
        <a:xfrm>
          <a:off x="55711" y="153508"/>
          <a:ext cx="512132" cy="51213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6E37B-9DB0-4108-9EB7-1905A0882481}">
      <dsp:nvSpPr>
        <dsp:cNvPr id="0" name=""/>
        <dsp:cNvSpPr/>
      </dsp:nvSpPr>
      <dsp:spPr>
        <a:xfrm>
          <a:off x="605361" y="819084"/>
          <a:ext cx="10121488" cy="40970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</a:rPr>
            <a:t>8% of dollars pledged went to FAILED projects</a:t>
          </a:r>
          <a:endParaRPr lang="en-US" sz="20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605361" y="819084"/>
        <a:ext cx="10121488" cy="409706"/>
      </dsp:txXfrm>
    </dsp:sp>
    <dsp:sp modelId="{DE8D8400-4F8F-419A-A43F-A1DC9DD8C6F5}">
      <dsp:nvSpPr>
        <dsp:cNvPr id="0" name=""/>
        <dsp:cNvSpPr/>
      </dsp:nvSpPr>
      <dsp:spPr>
        <a:xfrm>
          <a:off x="349294" y="767871"/>
          <a:ext cx="512132" cy="51213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03D55-CDB5-4219-9BB0-88762407200E}">
      <dsp:nvSpPr>
        <dsp:cNvPr id="0" name=""/>
        <dsp:cNvSpPr/>
      </dsp:nvSpPr>
      <dsp:spPr>
        <a:xfrm>
          <a:off x="695467" y="1433446"/>
          <a:ext cx="10031382" cy="40970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</a:rPr>
            <a:t>7% of backers did not get a chosen reward</a:t>
          </a:r>
          <a:endParaRPr lang="en-US" sz="20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695467" y="1433446"/>
        <a:ext cx="10031382" cy="409706"/>
      </dsp:txXfrm>
    </dsp:sp>
    <dsp:sp modelId="{C233D55E-1D63-47DE-A2DD-F9A2D40C1362}">
      <dsp:nvSpPr>
        <dsp:cNvPr id="0" name=""/>
        <dsp:cNvSpPr/>
      </dsp:nvSpPr>
      <dsp:spPr>
        <a:xfrm>
          <a:off x="439401" y="1382233"/>
          <a:ext cx="512132" cy="51213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21FD5-F290-4454-88B2-7D842F822D85}">
      <dsp:nvSpPr>
        <dsp:cNvPr id="0" name=""/>
        <dsp:cNvSpPr/>
      </dsp:nvSpPr>
      <dsp:spPr>
        <a:xfrm>
          <a:off x="605361" y="2047809"/>
          <a:ext cx="10121488" cy="40970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  <a:ea typeface="Verdana" panose="020B0604030504040204" pitchFamily="34" charset="0"/>
            </a:rPr>
            <a:t>35% of backers agreed or agreed strongly that – NO reward on time.</a:t>
          </a:r>
          <a:endParaRPr lang="en-US" sz="20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605361" y="2047809"/>
        <a:ext cx="10121488" cy="409706"/>
      </dsp:txXfrm>
    </dsp:sp>
    <dsp:sp modelId="{E1B85637-630D-4530-A05B-B5D116E31B46}">
      <dsp:nvSpPr>
        <dsp:cNvPr id="0" name=""/>
        <dsp:cNvSpPr/>
      </dsp:nvSpPr>
      <dsp:spPr>
        <a:xfrm>
          <a:off x="349294" y="1996596"/>
          <a:ext cx="512132" cy="51213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649F1-3321-4355-9E6B-454B5D062583}">
      <dsp:nvSpPr>
        <dsp:cNvPr id="0" name=""/>
        <dsp:cNvSpPr/>
      </dsp:nvSpPr>
      <dsp:spPr>
        <a:xfrm>
          <a:off x="311777" y="2662171"/>
          <a:ext cx="10415071" cy="40970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90% of startup companies funded will not make it to initial public offering (IPO).</a:t>
          </a:r>
        </a:p>
      </dsp:txBody>
      <dsp:txXfrm>
        <a:off x="311777" y="2662171"/>
        <a:ext cx="10415071" cy="409706"/>
      </dsp:txXfrm>
    </dsp:sp>
    <dsp:sp modelId="{C9435809-D7AF-4E38-A7E1-B1912097BAF5}">
      <dsp:nvSpPr>
        <dsp:cNvPr id="0" name=""/>
        <dsp:cNvSpPr/>
      </dsp:nvSpPr>
      <dsp:spPr>
        <a:xfrm>
          <a:off x="55711" y="2610958"/>
          <a:ext cx="512132" cy="51213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878BE-42B1-4972-B431-5109C6B831B9}">
      <dsp:nvSpPr>
        <dsp:cNvPr id="0" name=""/>
        <dsp:cNvSpPr/>
      </dsp:nvSpPr>
      <dsp:spPr>
        <a:xfrm>
          <a:off x="3619" y="13146"/>
          <a:ext cx="3529012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Startup</a:t>
          </a:r>
        </a:p>
      </dsp:txBody>
      <dsp:txXfrm>
        <a:off x="3619" y="13146"/>
        <a:ext cx="3529012" cy="1123200"/>
      </dsp:txXfrm>
    </dsp:sp>
    <dsp:sp modelId="{13048780-C7C0-4625-B71B-A94DB2B9CCE0}">
      <dsp:nvSpPr>
        <dsp:cNvPr id="0" name=""/>
        <dsp:cNvSpPr/>
      </dsp:nvSpPr>
      <dsp:spPr>
        <a:xfrm>
          <a:off x="3619" y="1136346"/>
          <a:ext cx="3529012" cy="240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Build Trust- Brand with no prior credibility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Appropriate and continuous Cash-Flow for operation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Optimal amount for funding</a:t>
          </a:r>
        </a:p>
      </dsp:txBody>
      <dsp:txXfrm>
        <a:off x="3619" y="1136346"/>
        <a:ext cx="3529012" cy="2408737"/>
      </dsp:txXfrm>
    </dsp:sp>
    <dsp:sp modelId="{F4480A2A-DCFF-4B77-9842-D44D3EAC9AA1}">
      <dsp:nvSpPr>
        <dsp:cNvPr id="0" name=""/>
        <dsp:cNvSpPr/>
      </dsp:nvSpPr>
      <dsp:spPr>
        <a:xfrm>
          <a:off x="4026693" y="13146"/>
          <a:ext cx="3529012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Investor</a:t>
          </a:r>
        </a:p>
      </dsp:txBody>
      <dsp:txXfrm>
        <a:off x="4026693" y="13146"/>
        <a:ext cx="3529012" cy="1123200"/>
      </dsp:txXfrm>
    </dsp:sp>
    <dsp:sp modelId="{EA1EABC4-432E-4636-9F23-88838B437F60}">
      <dsp:nvSpPr>
        <dsp:cNvPr id="0" name=""/>
        <dsp:cNvSpPr/>
      </dsp:nvSpPr>
      <dsp:spPr>
        <a:xfrm>
          <a:off x="4026693" y="1136346"/>
          <a:ext cx="3529012" cy="240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Performance Opacity-  Don’t see the project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Trust- Money to be used for PROMISSED project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Startup evolution for each stages</a:t>
          </a:r>
        </a:p>
      </dsp:txBody>
      <dsp:txXfrm>
        <a:off x="4026693" y="1136346"/>
        <a:ext cx="3529012" cy="2408737"/>
      </dsp:txXfrm>
    </dsp:sp>
    <dsp:sp modelId="{F5439549-A3AA-4F5E-A298-B04BBC46435F}">
      <dsp:nvSpPr>
        <dsp:cNvPr id="0" name=""/>
        <dsp:cNvSpPr/>
      </dsp:nvSpPr>
      <dsp:spPr>
        <a:xfrm>
          <a:off x="8049768" y="13146"/>
          <a:ext cx="3529012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Platforms</a:t>
          </a:r>
        </a:p>
      </dsp:txBody>
      <dsp:txXfrm>
        <a:off x="8049768" y="13146"/>
        <a:ext cx="3529012" cy="1123200"/>
      </dsp:txXfrm>
    </dsp:sp>
    <dsp:sp modelId="{74A644E4-BB4A-4790-B80F-13C5A8D5B78C}">
      <dsp:nvSpPr>
        <dsp:cNvPr id="0" name=""/>
        <dsp:cNvSpPr/>
      </dsp:nvSpPr>
      <dsp:spPr>
        <a:xfrm>
          <a:off x="8049768" y="1136346"/>
          <a:ext cx="3529012" cy="240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Trust- on Startups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Bahnschrift" panose="020B0502040204020203" pitchFamily="34" charset="0"/>
            <a:ea typeface="Verdana" panose="020B0604030504040204" pitchFamily="34" charset="0"/>
            <a:cs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rPr>
            <a:t>Startup funding performance for Seed and Series A</a:t>
          </a:r>
        </a:p>
      </dsp:txBody>
      <dsp:txXfrm>
        <a:off x="8049768" y="1136346"/>
        <a:ext cx="3529012" cy="24087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70D7-8942-4BFA-A176-6B86F0F19FFA}">
      <dsp:nvSpPr>
        <dsp:cNvPr id="0" name=""/>
        <dsp:cNvSpPr/>
      </dsp:nvSpPr>
      <dsp:spPr>
        <a:xfrm>
          <a:off x="503532" y="1002485"/>
          <a:ext cx="4743391" cy="55804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911DB-3613-4ED7-AA89-512C929E08B9}">
      <dsp:nvSpPr>
        <dsp:cNvPr id="0" name=""/>
        <dsp:cNvSpPr/>
      </dsp:nvSpPr>
      <dsp:spPr>
        <a:xfrm>
          <a:off x="503532" y="1212064"/>
          <a:ext cx="348466" cy="3484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7EB29-9ABB-4DCC-AD37-2BAEF2ED413B}">
      <dsp:nvSpPr>
        <dsp:cNvPr id="0" name=""/>
        <dsp:cNvSpPr/>
      </dsp:nvSpPr>
      <dsp:spPr>
        <a:xfrm>
          <a:off x="748812" y="512390"/>
          <a:ext cx="4743391" cy="100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Bahnschrift" panose="020B0502040204020203" pitchFamily="34" charset="0"/>
              <a:ea typeface="Verdana" panose="020B0604030504040204" pitchFamily="34" charset="0"/>
            </a:rPr>
            <a:t>Stage Prediction</a:t>
          </a:r>
        </a:p>
      </dsp:txBody>
      <dsp:txXfrm>
        <a:off x="748812" y="512390"/>
        <a:ext cx="4743391" cy="1002485"/>
      </dsp:txXfrm>
    </dsp:sp>
    <dsp:sp modelId="{80C9EB06-61EC-4746-89B1-71E5285F28A9}">
      <dsp:nvSpPr>
        <dsp:cNvPr id="0" name=""/>
        <dsp:cNvSpPr/>
      </dsp:nvSpPr>
      <dsp:spPr>
        <a:xfrm>
          <a:off x="503532" y="2024330"/>
          <a:ext cx="348458" cy="3484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4FFCE-3E6D-440A-B3FE-1321FDA2F87D}">
      <dsp:nvSpPr>
        <dsp:cNvPr id="0" name=""/>
        <dsp:cNvSpPr/>
      </dsp:nvSpPr>
      <dsp:spPr>
        <a:xfrm>
          <a:off x="835569" y="1792430"/>
          <a:ext cx="4411354" cy="81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Estimate if startup will reach to 2m bar for SEED round</a:t>
          </a:r>
        </a:p>
      </dsp:txBody>
      <dsp:txXfrm>
        <a:off x="835569" y="1792430"/>
        <a:ext cx="4411354" cy="812256"/>
      </dsp:txXfrm>
    </dsp:sp>
    <dsp:sp modelId="{A10C7E52-5B3F-4AE4-A1CD-D55FE8E16B5D}">
      <dsp:nvSpPr>
        <dsp:cNvPr id="0" name=""/>
        <dsp:cNvSpPr/>
      </dsp:nvSpPr>
      <dsp:spPr>
        <a:xfrm>
          <a:off x="503532" y="2836586"/>
          <a:ext cx="348458" cy="3484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D7C7B-4ECE-4C09-9275-A8204F105742}">
      <dsp:nvSpPr>
        <dsp:cNvPr id="0" name=""/>
        <dsp:cNvSpPr/>
      </dsp:nvSpPr>
      <dsp:spPr>
        <a:xfrm>
          <a:off x="835569" y="2604687"/>
          <a:ext cx="4411354" cy="81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Estimate if startup will reach to 12m limit for Series A round</a:t>
          </a:r>
        </a:p>
      </dsp:txBody>
      <dsp:txXfrm>
        <a:off x="835569" y="2604687"/>
        <a:ext cx="4411354" cy="812256"/>
      </dsp:txXfrm>
    </dsp:sp>
    <dsp:sp modelId="{BA2DE4BD-866A-4665-BE09-9EEDEF9DC717}">
      <dsp:nvSpPr>
        <dsp:cNvPr id="0" name=""/>
        <dsp:cNvSpPr/>
      </dsp:nvSpPr>
      <dsp:spPr>
        <a:xfrm>
          <a:off x="503532" y="3648843"/>
          <a:ext cx="348458" cy="3484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62C42-7270-4D8A-8688-64FF4337C6B7}">
      <dsp:nvSpPr>
        <dsp:cNvPr id="0" name=""/>
        <dsp:cNvSpPr/>
      </dsp:nvSpPr>
      <dsp:spPr>
        <a:xfrm>
          <a:off x="835569" y="3416944"/>
          <a:ext cx="4411354" cy="81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SOCIAL presence influence on stage evolution (2m/12m)</a:t>
          </a:r>
        </a:p>
      </dsp:txBody>
      <dsp:txXfrm>
        <a:off x="835569" y="3416944"/>
        <a:ext cx="4411354" cy="812256"/>
      </dsp:txXfrm>
    </dsp:sp>
    <dsp:sp modelId="{3E04EED6-DC37-436E-912E-6620CD10DF6F}">
      <dsp:nvSpPr>
        <dsp:cNvPr id="0" name=""/>
        <dsp:cNvSpPr/>
      </dsp:nvSpPr>
      <dsp:spPr>
        <a:xfrm>
          <a:off x="5484093" y="1002485"/>
          <a:ext cx="4743391" cy="55804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7417F-8C7B-4D52-B62C-D369B625C1F6}">
      <dsp:nvSpPr>
        <dsp:cNvPr id="0" name=""/>
        <dsp:cNvSpPr/>
      </dsp:nvSpPr>
      <dsp:spPr>
        <a:xfrm>
          <a:off x="5484093" y="1212064"/>
          <a:ext cx="348466" cy="3484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48AA9-2C0F-42A8-A756-808A32525310}">
      <dsp:nvSpPr>
        <dsp:cNvPr id="0" name=""/>
        <dsp:cNvSpPr/>
      </dsp:nvSpPr>
      <dsp:spPr>
        <a:xfrm>
          <a:off x="5692423" y="521252"/>
          <a:ext cx="4743391" cy="100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Bahnschrift" panose="020B0502040204020203" pitchFamily="34" charset="0"/>
              <a:ea typeface="Verdana" panose="020B0604030504040204" pitchFamily="34" charset="0"/>
            </a:rPr>
            <a:t>Success Prediction</a:t>
          </a:r>
        </a:p>
      </dsp:txBody>
      <dsp:txXfrm>
        <a:off x="5692423" y="521252"/>
        <a:ext cx="4743391" cy="1002485"/>
      </dsp:txXfrm>
    </dsp:sp>
    <dsp:sp modelId="{C8272AF1-DD4F-4E64-8039-C0B1C4F25764}">
      <dsp:nvSpPr>
        <dsp:cNvPr id="0" name=""/>
        <dsp:cNvSpPr/>
      </dsp:nvSpPr>
      <dsp:spPr>
        <a:xfrm>
          <a:off x="5484093" y="2074333"/>
          <a:ext cx="348458" cy="248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121B8-FE0E-4D8D-B585-52A8D6A43026}">
      <dsp:nvSpPr>
        <dsp:cNvPr id="0" name=""/>
        <dsp:cNvSpPr/>
      </dsp:nvSpPr>
      <dsp:spPr>
        <a:xfrm>
          <a:off x="5816130" y="1792430"/>
          <a:ext cx="4411354" cy="81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Operating (IPO, Acquired, Self-Operating) or Close</a:t>
          </a:r>
        </a:p>
      </dsp:txBody>
      <dsp:txXfrm>
        <a:off x="5816130" y="1792430"/>
        <a:ext cx="4411354" cy="812256"/>
      </dsp:txXfrm>
    </dsp:sp>
    <dsp:sp modelId="{9FAA2A1B-8F31-4873-89B1-7E96A35B790D}">
      <dsp:nvSpPr>
        <dsp:cNvPr id="0" name=""/>
        <dsp:cNvSpPr/>
      </dsp:nvSpPr>
      <dsp:spPr>
        <a:xfrm>
          <a:off x="5484093" y="2836586"/>
          <a:ext cx="348458" cy="3484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1C7A8-D284-443D-AC17-321758E73D7E}">
      <dsp:nvSpPr>
        <dsp:cNvPr id="0" name=""/>
        <dsp:cNvSpPr/>
      </dsp:nvSpPr>
      <dsp:spPr>
        <a:xfrm>
          <a:off x="5816130" y="2604687"/>
          <a:ext cx="4411354" cy="81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With the help of DOMAIN and funding pattern</a:t>
          </a:r>
        </a:p>
      </dsp:txBody>
      <dsp:txXfrm>
        <a:off x="5816130" y="2604687"/>
        <a:ext cx="4411354" cy="812256"/>
      </dsp:txXfrm>
    </dsp:sp>
    <dsp:sp modelId="{C88CCC75-BFA0-49DB-A095-AB819E6563AC}">
      <dsp:nvSpPr>
        <dsp:cNvPr id="0" name=""/>
        <dsp:cNvSpPr/>
      </dsp:nvSpPr>
      <dsp:spPr>
        <a:xfrm>
          <a:off x="5484093" y="3698847"/>
          <a:ext cx="348458" cy="248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9F2FC-5061-4C5B-8749-E7EEA6307131}">
      <dsp:nvSpPr>
        <dsp:cNvPr id="0" name=""/>
        <dsp:cNvSpPr/>
      </dsp:nvSpPr>
      <dsp:spPr>
        <a:xfrm>
          <a:off x="5816130" y="3416944"/>
          <a:ext cx="4411354" cy="81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How region is effecting the success probability</a:t>
          </a:r>
        </a:p>
      </dsp:txBody>
      <dsp:txXfrm>
        <a:off x="5816130" y="3416944"/>
        <a:ext cx="4411354" cy="8122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4EED6-DC37-436E-912E-6620CD10DF6F}">
      <dsp:nvSpPr>
        <dsp:cNvPr id="0" name=""/>
        <dsp:cNvSpPr/>
      </dsp:nvSpPr>
      <dsp:spPr>
        <a:xfrm>
          <a:off x="1235" y="1106053"/>
          <a:ext cx="5233437" cy="61569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7417F-8C7B-4D52-B62C-D369B625C1F6}">
      <dsp:nvSpPr>
        <dsp:cNvPr id="0" name=""/>
        <dsp:cNvSpPr/>
      </dsp:nvSpPr>
      <dsp:spPr>
        <a:xfrm>
          <a:off x="1235" y="1337284"/>
          <a:ext cx="384467" cy="3844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48AA9-2C0F-42A8-A756-808A32525310}">
      <dsp:nvSpPr>
        <dsp:cNvPr id="0" name=""/>
        <dsp:cNvSpPr/>
      </dsp:nvSpPr>
      <dsp:spPr>
        <a:xfrm>
          <a:off x="231087" y="575103"/>
          <a:ext cx="5233437" cy="1106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Bahnschrift" panose="020B0502040204020203" pitchFamily="34" charset="0"/>
              <a:ea typeface="Verdana" panose="020B0604030504040204" pitchFamily="34" charset="0"/>
            </a:rPr>
            <a:t>Startup</a:t>
          </a:r>
        </a:p>
      </dsp:txBody>
      <dsp:txXfrm>
        <a:off x="231087" y="575103"/>
        <a:ext cx="5233437" cy="1106053"/>
      </dsp:txXfrm>
    </dsp:sp>
    <dsp:sp modelId="{C8272AF1-DD4F-4E64-8039-C0B1C4F25764}">
      <dsp:nvSpPr>
        <dsp:cNvPr id="0" name=""/>
        <dsp:cNvSpPr/>
      </dsp:nvSpPr>
      <dsp:spPr>
        <a:xfrm>
          <a:off x="1235" y="2288635"/>
          <a:ext cx="384457" cy="27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121B8-FE0E-4D8D-B585-52A8D6A43026}">
      <dsp:nvSpPr>
        <dsp:cNvPr id="0" name=""/>
        <dsp:cNvSpPr/>
      </dsp:nvSpPr>
      <dsp:spPr>
        <a:xfrm>
          <a:off x="367575" y="1977609"/>
          <a:ext cx="4867096" cy="89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OPERTIONAL - Probability of startup</a:t>
          </a:r>
        </a:p>
      </dsp:txBody>
      <dsp:txXfrm>
        <a:off x="367575" y="1977609"/>
        <a:ext cx="4867096" cy="896171"/>
      </dsp:txXfrm>
    </dsp:sp>
    <dsp:sp modelId="{C88CCC75-BFA0-49DB-A095-AB819E6563AC}">
      <dsp:nvSpPr>
        <dsp:cNvPr id="0" name=""/>
        <dsp:cNvSpPr/>
      </dsp:nvSpPr>
      <dsp:spPr>
        <a:xfrm>
          <a:off x="1235" y="3184807"/>
          <a:ext cx="384457" cy="27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9F2FC-5061-4C5B-8749-E7EEA6307131}">
      <dsp:nvSpPr>
        <dsp:cNvPr id="0" name=""/>
        <dsp:cNvSpPr/>
      </dsp:nvSpPr>
      <dsp:spPr>
        <a:xfrm>
          <a:off x="367575" y="2873781"/>
          <a:ext cx="4867096" cy="89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Stage Evolution of startup </a:t>
          </a:r>
        </a:p>
      </dsp:txBody>
      <dsp:txXfrm>
        <a:off x="367575" y="2873781"/>
        <a:ext cx="4867096" cy="896171"/>
      </dsp:txXfrm>
    </dsp:sp>
    <dsp:sp modelId="{108A749B-6964-4EC8-AAA6-F1DB51AF0712}">
      <dsp:nvSpPr>
        <dsp:cNvPr id="0" name=""/>
        <dsp:cNvSpPr/>
      </dsp:nvSpPr>
      <dsp:spPr>
        <a:xfrm>
          <a:off x="5496344" y="1106053"/>
          <a:ext cx="5233437" cy="61569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24937-47EC-4F33-9078-14B385C5B2A5}">
      <dsp:nvSpPr>
        <dsp:cNvPr id="0" name=""/>
        <dsp:cNvSpPr/>
      </dsp:nvSpPr>
      <dsp:spPr>
        <a:xfrm>
          <a:off x="5496344" y="1337284"/>
          <a:ext cx="384467" cy="3844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BAA48-EA7D-4695-AC0B-53FAE79B21A1}">
      <dsp:nvSpPr>
        <dsp:cNvPr id="0" name=""/>
        <dsp:cNvSpPr/>
      </dsp:nvSpPr>
      <dsp:spPr>
        <a:xfrm>
          <a:off x="5496344" y="575103"/>
          <a:ext cx="5233437" cy="1106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Bahnschrift" panose="020B0502040204020203" pitchFamily="34" charset="0"/>
              <a:ea typeface="Verdana" panose="020B0604030504040204" pitchFamily="34" charset="0"/>
            </a:rPr>
            <a:t>RedCrow</a:t>
          </a:r>
        </a:p>
      </dsp:txBody>
      <dsp:txXfrm>
        <a:off x="5496344" y="575103"/>
        <a:ext cx="5233437" cy="1106053"/>
      </dsp:txXfrm>
    </dsp:sp>
    <dsp:sp modelId="{E3493A08-B61A-4711-A3A3-365A7E45F6F1}">
      <dsp:nvSpPr>
        <dsp:cNvPr id="0" name=""/>
        <dsp:cNvSpPr/>
      </dsp:nvSpPr>
      <dsp:spPr>
        <a:xfrm>
          <a:off x="5496344" y="2288635"/>
          <a:ext cx="384457" cy="27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55516-F20F-4F19-9196-1D638433F906}">
      <dsp:nvSpPr>
        <dsp:cNvPr id="0" name=""/>
        <dsp:cNvSpPr/>
      </dsp:nvSpPr>
      <dsp:spPr>
        <a:xfrm>
          <a:off x="5862685" y="1977609"/>
          <a:ext cx="4867096" cy="89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Success prediction for startup 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crowdfunding</a:t>
          </a:r>
        </a:p>
      </dsp:txBody>
      <dsp:txXfrm>
        <a:off x="5862685" y="1977609"/>
        <a:ext cx="4867096" cy="896171"/>
      </dsp:txXfrm>
    </dsp:sp>
    <dsp:sp modelId="{7D18286E-578D-4D8B-8173-2AEBD66BD847}">
      <dsp:nvSpPr>
        <dsp:cNvPr id="0" name=""/>
        <dsp:cNvSpPr/>
      </dsp:nvSpPr>
      <dsp:spPr>
        <a:xfrm>
          <a:off x="5496344" y="3184807"/>
          <a:ext cx="384457" cy="27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F9B55-6CC2-4F69-8EFC-185461FD9E33}">
      <dsp:nvSpPr>
        <dsp:cNvPr id="0" name=""/>
        <dsp:cNvSpPr/>
      </dsp:nvSpPr>
      <dsp:spPr>
        <a:xfrm>
          <a:off x="5862685" y="2873781"/>
          <a:ext cx="4867096" cy="89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" panose="020B0502040204020203" pitchFamily="34" charset="0"/>
              <a:ea typeface="Verdana" panose="020B0604030504040204" pitchFamily="34" charset="0"/>
            </a:rPr>
            <a:t>Survival Analysis of startups</a:t>
          </a:r>
        </a:p>
      </dsp:txBody>
      <dsp:txXfrm>
        <a:off x="5862685" y="2873781"/>
        <a:ext cx="4867096" cy="8961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20A7B-9C06-4977-9D0C-F9BA566DBF39}">
      <dsp:nvSpPr>
        <dsp:cNvPr id="0" name=""/>
        <dsp:cNvSpPr/>
      </dsp:nvSpPr>
      <dsp:spPr>
        <a:xfrm>
          <a:off x="1651635" y="1742651"/>
          <a:ext cx="2018665" cy="201866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Analysis</a:t>
          </a:r>
        </a:p>
      </dsp:txBody>
      <dsp:txXfrm>
        <a:off x="2057476" y="2215514"/>
        <a:ext cx="1206983" cy="1037635"/>
      </dsp:txXfrm>
    </dsp:sp>
    <dsp:sp modelId="{164BEA5E-49B3-420B-B24C-A558D6CB52C1}">
      <dsp:nvSpPr>
        <dsp:cNvPr id="0" name=""/>
        <dsp:cNvSpPr/>
      </dsp:nvSpPr>
      <dsp:spPr>
        <a:xfrm>
          <a:off x="477139" y="1265512"/>
          <a:ext cx="1468120" cy="1468120"/>
        </a:xfrm>
        <a:prstGeom prst="gear6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Features</a:t>
          </a:r>
        </a:p>
      </dsp:txBody>
      <dsp:txXfrm>
        <a:off x="846743" y="1637349"/>
        <a:ext cx="728912" cy="724446"/>
      </dsp:txXfrm>
    </dsp:sp>
    <dsp:sp modelId="{8AEFAC8C-6FE7-4BC3-BDA9-963AEE70A00A}">
      <dsp:nvSpPr>
        <dsp:cNvPr id="0" name=""/>
        <dsp:cNvSpPr/>
      </dsp:nvSpPr>
      <dsp:spPr>
        <a:xfrm rot="20700000">
          <a:off x="1299436" y="252659"/>
          <a:ext cx="1438457" cy="1438457"/>
        </a:xfrm>
        <a:prstGeom prst="gear6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Processing</a:t>
          </a:r>
        </a:p>
      </dsp:txBody>
      <dsp:txXfrm rot="-20700000">
        <a:off x="1614932" y="568155"/>
        <a:ext cx="807466" cy="807466"/>
      </dsp:txXfrm>
    </dsp:sp>
    <dsp:sp modelId="{D9C939DC-0167-4B7B-962B-488CBFBF0E70}">
      <dsp:nvSpPr>
        <dsp:cNvPr id="0" name=""/>
        <dsp:cNvSpPr/>
      </dsp:nvSpPr>
      <dsp:spPr>
        <a:xfrm>
          <a:off x="1490746" y="1441247"/>
          <a:ext cx="2583891" cy="2583891"/>
        </a:xfrm>
        <a:prstGeom prst="circularArrow">
          <a:avLst>
            <a:gd name="adj1" fmla="val 4687"/>
            <a:gd name="adj2" fmla="val 299029"/>
            <a:gd name="adj3" fmla="val 2502361"/>
            <a:gd name="adj4" fmla="val 15891342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32B37-CE32-417B-9BB7-A7B6DD810CAB}">
      <dsp:nvSpPr>
        <dsp:cNvPr id="0" name=""/>
        <dsp:cNvSpPr/>
      </dsp:nvSpPr>
      <dsp:spPr>
        <a:xfrm>
          <a:off x="217137" y="942921"/>
          <a:ext cx="1877358" cy="187735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355D2-D914-4453-A1BE-2722F8CA7D79}">
      <dsp:nvSpPr>
        <dsp:cNvPr id="0" name=""/>
        <dsp:cNvSpPr/>
      </dsp:nvSpPr>
      <dsp:spPr>
        <a:xfrm>
          <a:off x="966705" y="-60168"/>
          <a:ext cx="2024170" cy="202417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9C827-9088-4512-97E9-7AEDDD0EB65D}">
      <dsp:nvSpPr>
        <dsp:cNvPr id="0" name=""/>
        <dsp:cNvSpPr/>
      </dsp:nvSpPr>
      <dsp:spPr>
        <a:xfrm>
          <a:off x="157784" y="1376599"/>
          <a:ext cx="1749921" cy="151357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Bahnschrift" panose="020B0502040204020203" pitchFamily="34" charset="0"/>
            </a:rPr>
            <a:t>Startup Success</a:t>
          </a:r>
        </a:p>
      </dsp:txBody>
      <dsp:txXfrm>
        <a:off x="447754" y="1627405"/>
        <a:ext cx="1169981" cy="1011964"/>
      </dsp:txXfrm>
    </dsp:sp>
    <dsp:sp modelId="{65C2E27A-1DBE-4C23-A734-3243911B9EF3}">
      <dsp:nvSpPr>
        <dsp:cNvPr id="0" name=""/>
        <dsp:cNvSpPr/>
      </dsp:nvSpPr>
      <dsp:spPr>
        <a:xfrm>
          <a:off x="1253486" y="652455"/>
          <a:ext cx="660331" cy="56881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7A073-4DDA-4784-A33B-8BBA551A2E0A}">
      <dsp:nvSpPr>
        <dsp:cNvPr id="0" name=""/>
        <dsp:cNvSpPr/>
      </dsp:nvSpPr>
      <dsp:spPr>
        <a:xfrm>
          <a:off x="319011" y="0"/>
          <a:ext cx="1433870" cy="124047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anose="020B0502040204020203" pitchFamily="34" charset="0"/>
            </a:rPr>
            <a:t>Startup Survival</a:t>
          </a:r>
        </a:p>
      </dsp:txBody>
      <dsp:txXfrm>
        <a:off x="556635" y="205574"/>
        <a:ext cx="958622" cy="829327"/>
      </dsp:txXfrm>
    </dsp:sp>
    <dsp:sp modelId="{CA4DA537-D706-4BA5-9157-729AC9610DB1}">
      <dsp:nvSpPr>
        <dsp:cNvPr id="0" name=""/>
        <dsp:cNvSpPr/>
      </dsp:nvSpPr>
      <dsp:spPr>
        <a:xfrm>
          <a:off x="2024115" y="1715841"/>
          <a:ext cx="660331" cy="56881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B9576-6C83-49F6-A410-1CA0A7C957BC}">
      <dsp:nvSpPr>
        <dsp:cNvPr id="0" name=""/>
        <dsp:cNvSpPr/>
      </dsp:nvSpPr>
      <dsp:spPr>
        <a:xfrm>
          <a:off x="1634144" y="762975"/>
          <a:ext cx="1433870" cy="1240475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anose="020B0502040204020203" pitchFamily="34" charset="0"/>
            </a:rPr>
            <a:t>Seed Funding</a:t>
          </a:r>
        </a:p>
      </dsp:txBody>
      <dsp:txXfrm>
        <a:off x="1871768" y="968549"/>
        <a:ext cx="958622" cy="829327"/>
      </dsp:txXfrm>
    </dsp:sp>
    <dsp:sp modelId="{DCAF1761-2355-41DD-9162-BFE8E88B0407}">
      <dsp:nvSpPr>
        <dsp:cNvPr id="0" name=""/>
        <dsp:cNvSpPr/>
      </dsp:nvSpPr>
      <dsp:spPr>
        <a:xfrm>
          <a:off x="1488633" y="2916205"/>
          <a:ext cx="660331" cy="56881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AC84E-9CA1-42C6-B402-BDF04C2BBB31}">
      <dsp:nvSpPr>
        <dsp:cNvPr id="0" name=""/>
        <dsp:cNvSpPr/>
      </dsp:nvSpPr>
      <dsp:spPr>
        <a:xfrm>
          <a:off x="1634144" y="2262896"/>
          <a:ext cx="1433870" cy="124047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anose="020B0502040204020203" pitchFamily="34" charset="0"/>
            </a:rPr>
            <a:t>Series A Funding</a:t>
          </a:r>
        </a:p>
      </dsp:txBody>
      <dsp:txXfrm>
        <a:off x="1871768" y="2468470"/>
        <a:ext cx="958622" cy="829327"/>
      </dsp:txXfrm>
    </dsp:sp>
    <dsp:sp modelId="{28902BA4-D08D-432C-AF0B-A5A2804DEA8D}">
      <dsp:nvSpPr>
        <dsp:cNvPr id="0" name=""/>
        <dsp:cNvSpPr/>
      </dsp:nvSpPr>
      <dsp:spPr>
        <a:xfrm>
          <a:off x="319011" y="3026725"/>
          <a:ext cx="1433870" cy="124047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hnschrift" panose="020B0502040204020203" pitchFamily="34" charset="0"/>
            </a:rPr>
            <a:t>Startup Final Stage</a:t>
          </a:r>
        </a:p>
      </dsp:txBody>
      <dsp:txXfrm>
        <a:off x="556635" y="3232299"/>
        <a:ext cx="958622" cy="829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" name="Google Shape;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(2020). Retrieved 22 June 2020, from https://www.svb.com/globalassets/library/uploadedfiles/content/trends_and_insights/reports/startup_outlook_report/us/svb-suo-us-report-2019.pdf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439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Why Startups Fail: Top 20 Reasons l CB Insights. (2019). Retrieved 21 June 2020, from https://www.cbinsights.com/research/startup-failure-reasons-top/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01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2019 Startup Outlook US Report | Silicon Valley Bank. (2020). Retrieved 21 June 2020, from https://www.svb.com/startup-outlook-report-2019/us#funding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4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2019 Startup Outlook US Report | Silicon Valley Bank. (2020). Retrieved 21 June 2020, from https://www.svb.com/startup-outlook-report-2019/us#funding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15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2019 Startup Outlook US Report | Silicon Valley Bank. (2020). Retrieved 21 June 2020, from https://www.svb.com/startup-outlook-report-2019/us#funding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8262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15445"/>
              </a:buClr>
              <a:buSzPts val="3200"/>
              <a:buNone/>
              <a:defRPr>
                <a:solidFill>
                  <a:srgbClr val="615445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09600" y="488447"/>
            <a:ext cx="10972800" cy="80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09600" y="1444892"/>
            <a:ext cx="10972800" cy="468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09600" y="488447"/>
            <a:ext cx="10972800" cy="80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09600" y="3024831"/>
            <a:ext cx="10972800" cy="80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" y="6221954"/>
            <a:ext cx="12191999" cy="407086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" y="6630565"/>
            <a:ext cx="12192000" cy="226931"/>
          </a:xfrm>
          <a:prstGeom prst="rect">
            <a:avLst/>
          </a:prstGeom>
          <a:solidFill>
            <a:srgbClr val="353535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609600" y="488447"/>
            <a:ext cx="10972800" cy="80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609600" y="1454727"/>
            <a:ext cx="10972800" cy="467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6">
            <a:alphaModFix/>
          </a:blip>
          <a:srcRect b="36250"/>
          <a:stretch/>
        </p:blipFill>
        <p:spPr>
          <a:xfrm>
            <a:off x="95311" y="53543"/>
            <a:ext cx="2329482" cy="264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1" y="6259798"/>
            <a:ext cx="353787" cy="3313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514700" y="6630575"/>
            <a:ext cx="303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June 30, 2020</a:t>
            </a:r>
            <a:endParaRPr sz="120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write.com/2013/12/16/crowdfunding-challenges-entrepreneurs/" TargetMode="External"/><Relationship Id="rId7" Type="http://schemas.openxmlformats.org/officeDocument/2006/relationships/hyperlink" Target="https://home.invesdor.com/en/blog/2016/7/28/top-5-challenges-of-a-crowdfunding-campaign" TargetMode="External"/><Relationship Id="rId2" Type="http://schemas.openxmlformats.org/officeDocument/2006/relationships/hyperlink" Target="https://www.embroker.com/blog/startup-statist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muse.com/advice/all-in-the-numbers-how-to-measure-your-startups-success" TargetMode="External"/><Relationship Id="rId5" Type="http://schemas.openxmlformats.org/officeDocument/2006/relationships/hyperlink" Target="https://pdfs.semanticscholar.org/c6d2/9d5fd95d02ee4c72d1944185836ceeef58c3.pdf?_ga=2.19300986.318645954.1586443441-1236334836.1586443441" TargetMode="External"/><Relationship Id="rId4" Type="http://schemas.openxmlformats.org/officeDocument/2006/relationships/hyperlink" Target="https://www.cbinsights.com/research/startup-failure-reasons-top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3020831" y="528652"/>
            <a:ext cx="6150337" cy="17403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9555" b="0" i="0" u="none" strike="noStrike" cap="none" dirty="0">
                <a:solidFill>
                  <a:schemeClr val="dk1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  <a:sym typeface="Verdana"/>
              </a:rPr>
              <a:t>RedCrow</a:t>
            </a:r>
            <a:endParaRPr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2047" b="0" i="0" u="none" strike="noStrike" cap="none" dirty="0">
                <a:solidFill>
                  <a:schemeClr val="dk1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  <a:sym typeface="Verdana"/>
              </a:rPr>
              <a:t>~ </a:t>
            </a:r>
            <a:r>
              <a:rPr lang="en-US" sz="2047" dirty="0">
                <a:solidFill>
                  <a:schemeClr val="dk1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  <a:sym typeface="Verdana"/>
              </a:rPr>
              <a:t>a study supporting crowdfunding</a:t>
            </a:r>
            <a:endParaRPr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1041300" y="5037559"/>
            <a:ext cx="3246120" cy="141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15445"/>
              </a:buClr>
              <a:buSzPts val="1860"/>
              <a:buFont typeface="Arial"/>
              <a:buNone/>
            </a:pPr>
            <a:r>
              <a:rPr lang="en-US" sz="1860" b="1" i="0" u="none" strike="noStrike" cap="none" dirty="0">
                <a:solidFill>
                  <a:srgbClr val="615445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  <a:sym typeface="Verdana"/>
              </a:rPr>
              <a:t>ALY6980</a:t>
            </a:r>
            <a:endParaRPr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15445"/>
              </a:buClr>
              <a:buSzPts val="1860"/>
              <a:buFont typeface="Arial"/>
              <a:buNone/>
            </a:pPr>
            <a:r>
              <a:rPr lang="en-US" sz="1860" b="1" i="0" u="none" strike="noStrike" cap="none" dirty="0">
                <a:solidFill>
                  <a:srgbClr val="615445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  <a:sym typeface="Verdana"/>
              </a:rPr>
              <a:t>Project Study Report</a:t>
            </a:r>
            <a:endParaRPr dirty="0"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7419372" y="4166885"/>
            <a:ext cx="3731328" cy="211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810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15445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15445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  <a:sym typeface="Verdana"/>
              </a:rPr>
              <a:t>Team – </a:t>
            </a:r>
            <a:r>
              <a:rPr lang="en-US" sz="2400" b="1" i="0" u="none" strike="noStrike" cap="none" dirty="0">
                <a:solidFill>
                  <a:srgbClr val="615445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  <a:sym typeface="Verdana"/>
              </a:rPr>
              <a:t>Alpha</a:t>
            </a:r>
          </a:p>
          <a:p>
            <a:pPr marL="457200" lvl="0" indent="-381000" algn="ctr">
              <a:spcBef>
                <a:spcPts val="640"/>
              </a:spcBef>
              <a:buClr>
                <a:srgbClr val="615445"/>
              </a:buClr>
              <a:buSzPts val="3200"/>
            </a:pPr>
            <a:r>
              <a:rPr lang="en-US" sz="1600" dirty="0">
                <a:solidFill>
                  <a:srgbClr val="615445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Arvind Pawar</a:t>
            </a:r>
          </a:p>
          <a:p>
            <a:pPr marL="457200" lvl="0" indent="-381000" algn="ctr">
              <a:spcBef>
                <a:spcPts val="640"/>
              </a:spcBef>
              <a:buClr>
                <a:srgbClr val="615445"/>
              </a:buClr>
              <a:buSzPts val="3200"/>
            </a:pPr>
            <a:r>
              <a:rPr lang="en-US" sz="1600" dirty="0">
                <a:solidFill>
                  <a:srgbClr val="615445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Mihir Gandhi</a:t>
            </a:r>
          </a:p>
          <a:p>
            <a:pPr marL="457200" lvl="0" indent="-381000" algn="ctr">
              <a:spcBef>
                <a:spcPts val="640"/>
              </a:spcBef>
              <a:buClr>
                <a:srgbClr val="615445"/>
              </a:buClr>
              <a:buSzPts val="3200"/>
            </a:pPr>
            <a:r>
              <a:rPr lang="en-US" sz="1600" dirty="0">
                <a:solidFill>
                  <a:srgbClr val="615445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Rajesh Ranjan</a:t>
            </a:r>
          </a:p>
          <a:p>
            <a:pPr marL="457200" lvl="0" indent="-381000" algn="ctr">
              <a:spcBef>
                <a:spcPts val="640"/>
              </a:spcBef>
              <a:buClr>
                <a:srgbClr val="615445"/>
              </a:buClr>
              <a:buSzPts val="3200"/>
            </a:pPr>
            <a:r>
              <a:rPr lang="en-US" sz="1600" dirty="0">
                <a:solidFill>
                  <a:srgbClr val="615445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Sagar Ashok Daswani</a:t>
            </a:r>
          </a:p>
          <a:p>
            <a:pPr marL="457200" lvl="0" indent="-381000" algn="ctr">
              <a:spcBef>
                <a:spcPts val="640"/>
              </a:spcBef>
              <a:buClr>
                <a:srgbClr val="615445"/>
              </a:buClr>
              <a:buSzPts val="3200"/>
            </a:pPr>
            <a:r>
              <a:rPr lang="en-US" sz="1600" dirty="0">
                <a:solidFill>
                  <a:srgbClr val="615445"/>
                </a:solidFill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Trupti Khodke</a:t>
            </a:r>
            <a:endParaRPr sz="1600" dirty="0">
              <a:solidFill>
                <a:srgbClr val="615445"/>
              </a:solidFill>
              <a:latin typeface="Bahnschrift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8B8B7-FA99-4270-AA5E-01F6CC3576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2577977"/>
            <a:ext cx="1910748" cy="18083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3FCF-1163-4237-A5AC-A89D0870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7831"/>
            <a:ext cx="10972800" cy="808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3F860-281D-47A6-B3C4-70D493E3FE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EB1EE3-3A9E-4954-B028-AABDC2BBC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789401"/>
              </p:ext>
            </p:extLst>
          </p:nvPr>
        </p:nvGraphicFramePr>
        <p:xfrm>
          <a:off x="304800" y="1649884"/>
          <a:ext cx="11582400" cy="3558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322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4878BE-42B1-4972-B431-5109C6B831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04878BE-42B1-4972-B431-5109C6B831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48780-C7C0-4625-B71B-A94DB2B9C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3048780-C7C0-4625-B71B-A94DB2B9CC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480A2A-DCFF-4B77-9842-D44D3EAC9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4480A2A-DCFF-4B77-9842-D44D3EAC9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1EABC4-432E-4636-9F23-88838B437F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EA1EABC4-432E-4636-9F23-88838B437F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439549-A3AA-4F5E-A298-B04BBC4643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F5439549-A3AA-4F5E-A298-B04BBC4643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A644E4-BB4A-4790-B80F-13C5A8D5B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74A644E4-BB4A-4790-B80F-13C5A8D5B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C196-217D-4C6A-9C28-0448AA71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327980"/>
            <a:ext cx="11087100" cy="662620"/>
          </a:xfrm>
        </p:spPr>
        <p:txBody>
          <a:bodyPr/>
          <a:lstStyle/>
          <a:p>
            <a:r>
              <a:rPr lang="en-US" sz="4000" dirty="0"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Startup</a:t>
            </a:r>
            <a:r>
              <a:rPr lang="en-US" sz="4000" dirty="0">
                <a:latin typeface="Bahnschrift" panose="020B0502040204020203" pitchFamily="34" charset="0"/>
                <a:ea typeface="Verdana" panose="020B0604030504040204" pitchFamily="34" charset="0"/>
              </a:rPr>
              <a:t> establishment with funding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B87F9-5640-4F5E-9CFD-A4862EF11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EC25E4-93E1-481D-956E-EB593ABFA33B}"/>
              </a:ext>
            </a:extLst>
          </p:cNvPr>
          <p:cNvGrpSpPr/>
          <p:nvPr/>
        </p:nvGrpSpPr>
        <p:grpSpPr>
          <a:xfrm>
            <a:off x="495299" y="1506618"/>
            <a:ext cx="10620376" cy="3067050"/>
            <a:chOff x="495299" y="1733550"/>
            <a:chExt cx="10620376" cy="33909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95AAC7C-D7E7-4D71-9E9A-461E827F5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9" y="1733550"/>
              <a:ext cx="4991100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9485D44-1A33-4BBE-9E76-08454AC51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1733550"/>
              <a:ext cx="4714875" cy="308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42E636D8-7A77-42BF-9357-2F3D6EA35615}"/>
              </a:ext>
            </a:extLst>
          </p:cNvPr>
          <p:cNvSpPr/>
          <p:nvPr/>
        </p:nvSpPr>
        <p:spPr>
          <a:xfrm>
            <a:off x="1200149" y="4815767"/>
            <a:ext cx="3581400" cy="51601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Seed or Pre-series – 2 m (avg) 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C387B23-B1B9-4909-AC60-5DA9C9A3C886}"/>
              </a:ext>
            </a:extLst>
          </p:cNvPr>
          <p:cNvSpPr/>
          <p:nvPr/>
        </p:nvSpPr>
        <p:spPr>
          <a:xfrm>
            <a:off x="6967537" y="4813996"/>
            <a:ext cx="3581400" cy="51601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Series A – 12 m (avg) </a:t>
            </a:r>
          </a:p>
        </p:txBody>
      </p:sp>
    </p:spTree>
    <p:extLst>
      <p:ext uri="{BB962C8B-B14F-4D97-AF65-F5344CB8AC3E}">
        <p14:creationId xmlns:p14="http://schemas.microsoft.com/office/powerpoint/2010/main" val="18062573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7B6-A567-4D37-B0BD-E154C7CA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Aspiration for ultimate 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6684E-1E66-4B4C-AF78-AC068A2E01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702CC-DD40-4C3D-A957-1E35C9D9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76400"/>
            <a:ext cx="8526180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9124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40BF-743A-4EAD-BF90-A2790A5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Proposed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2B318-619E-4254-B50B-6033FAA5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838" y="1352895"/>
            <a:ext cx="10731016" cy="612507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STARTUP’s operating and funding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EF28-1561-484F-A2F9-D4C54829E0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13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4046F54-D793-46C7-9670-2D548CF7D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767980"/>
              </p:ext>
            </p:extLst>
          </p:nvPr>
        </p:nvGraphicFramePr>
        <p:xfrm>
          <a:off x="851382" y="1905262"/>
          <a:ext cx="10731017" cy="4233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513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970D7-8942-4BFA-A176-6B86F0F19F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3E970D7-8942-4BFA-A176-6B86F0F19F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3E970D7-8942-4BFA-A176-6B86F0F19F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4911DB-3613-4ED7-AA89-512C929E08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D54911DB-3613-4ED7-AA89-512C929E08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D54911DB-3613-4ED7-AA89-512C929E08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D7EB29-9ABB-4DCC-AD37-2BAEF2ED4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41D7EB29-9ABB-4DCC-AD37-2BAEF2ED4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41D7EB29-9ABB-4DCC-AD37-2BAEF2ED4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C9EB06-61EC-4746-89B1-71E5285F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80C9EB06-61EC-4746-89B1-71E5285F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80C9EB06-61EC-4746-89B1-71E5285F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14FFCE-3E6D-440A-B3FE-1321FDA2F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7F14FFCE-3E6D-440A-B3FE-1321FDA2F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7F14FFCE-3E6D-440A-B3FE-1321FDA2F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0C7E52-5B3F-4AE4-A1CD-D55FE8E16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A10C7E52-5B3F-4AE4-A1CD-D55FE8E16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A10C7E52-5B3F-4AE4-A1CD-D55FE8E16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0D7C7B-4ECE-4C09-9275-A8204F105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4B0D7C7B-4ECE-4C09-9275-A8204F105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4B0D7C7B-4ECE-4C09-9275-A8204F105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2DE4BD-866A-4665-BE09-9EEDEF9DC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BA2DE4BD-866A-4665-BE09-9EEDEF9DC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BA2DE4BD-866A-4665-BE09-9EEDEF9DC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862C42-7270-4D8A-8688-64FF4337C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77862C42-7270-4D8A-8688-64FF4337C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77862C42-7270-4D8A-8688-64FF4337C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04EED6-DC37-436E-912E-6620CD10D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3E04EED6-DC37-436E-912E-6620CD10D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3E04EED6-DC37-436E-912E-6620CD10D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C7417F-8C7B-4D52-B62C-D369B625C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C3C7417F-8C7B-4D52-B62C-D369B625C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C3C7417F-8C7B-4D52-B62C-D369B625C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348AA9-2C0F-42A8-A756-808A32525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graphicEl>
                                              <a:dgm id="{D9348AA9-2C0F-42A8-A756-808A32525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graphicEl>
                                              <a:dgm id="{D9348AA9-2C0F-42A8-A756-808A32525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272AF1-DD4F-4E64-8039-C0B1C4F25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graphicEl>
                                              <a:dgm id="{C8272AF1-DD4F-4E64-8039-C0B1C4F25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graphicEl>
                                              <a:dgm id="{C8272AF1-DD4F-4E64-8039-C0B1C4F25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D121B8-FE0E-4D8D-B585-52A8D6A43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39D121B8-FE0E-4D8D-B585-52A8D6A43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graphicEl>
                                              <a:dgm id="{39D121B8-FE0E-4D8D-B585-52A8D6A43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AA2A1B-8F31-4873-89B1-7E96A35B7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graphicEl>
                                              <a:dgm id="{9FAA2A1B-8F31-4873-89B1-7E96A35B7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graphicEl>
                                              <a:dgm id="{9FAA2A1B-8F31-4873-89B1-7E96A35B7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51C7A8-D284-443D-AC17-321758E73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graphicEl>
                                              <a:dgm id="{FA51C7A8-D284-443D-AC17-321758E73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graphicEl>
                                              <a:dgm id="{FA51C7A8-D284-443D-AC17-321758E73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8CCC75-BFA0-49DB-A095-AB819E6563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graphicEl>
                                              <a:dgm id="{C88CCC75-BFA0-49DB-A095-AB819E6563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graphicEl>
                                              <a:dgm id="{C88CCC75-BFA0-49DB-A095-AB819E6563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29F2FC-5061-4C5B-8749-E7EEA6307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graphicEl>
                                              <a:dgm id="{2429F2FC-5061-4C5B-8749-E7EEA6307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graphicEl>
                                              <a:dgm id="{2429F2FC-5061-4C5B-8749-E7EEA6307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0403-9CAB-4EB1-9BEA-78789A36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8447"/>
            <a:ext cx="11811000" cy="808338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  <a:ea typeface="Verdana" panose="020B0604030504040204" pitchFamily="34" charset="0"/>
              </a:rPr>
              <a:t>Quick review – Solutions to support the problem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9E81-9CBE-407C-A6B5-BEDA0075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3508107"/>
          </a:xfrm>
        </p:spPr>
        <p:txBody>
          <a:bodyPr/>
          <a:lstStyle/>
          <a:p>
            <a:pPr marL="571500" lvl="1" indent="0">
              <a:buNone/>
            </a:pPr>
            <a:endParaRPr lang="en-US" dirty="0"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Stage evolution : startups movement from Seed to Stage A</a:t>
            </a:r>
          </a:p>
          <a:p>
            <a:pPr lvl="1"/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Support hypothesis of SOUND association between funding stage with digital &amp; social presence</a:t>
            </a:r>
          </a:p>
          <a:p>
            <a:pPr lvl="1"/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Probability of startups to establish Seed and Series A funding position</a:t>
            </a:r>
          </a:p>
          <a:p>
            <a:pPr lvl="1"/>
            <a:endParaRPr lang="en-US" dirty="0"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Trust : estimate the position of startups</a:t>
            </a:r>
          </a:p>
          <a:p>
            <a:pPr lvl="1"/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Can help startups to predict their prospect based on historical analysis</a:t>
            </a:r>
          </a:p>
          <a:p>
            <a:pPr lvl="1"/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Investors to get confidence on startups and associated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48B2F-ECB6-4A68-B41A-949F714844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41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407E-8F69-488B-9BC2-0B2A1593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16" y="315498"/>
            <a:ext cx="10972800" cy="808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Project goal &amp; 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5A9D2-F659-475A-9EA8-7A3D1D71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57080"/>
            <a:ext cx="10972800" cy="648182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success &amp; stage evolution prediction for startups</a:t>
            </a:r>
          </a:p>
          <a:p>
            <a:pPr marL="114300" indent="0" algn="ctr">
              <a:buNone/>
            </a:pPr>
            <a:endParaRPr lang="en-US" dirty="0"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dirty="0">
              <a:latin typeface="Bahnschrift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A106E-B07C-4EA0-AFFD-22B592763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15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F6D8010-EF5D-47F9-95D6-9162ED1F6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195583"/>
              </p:ext>
            </p:extLst>
          </p:nvPr>
        </p:nvGraphicFramePr>
        <p:xfrm>
          <a:off x="851382" y="1905262"/>
          <a:ext cx="10731017" cy="4233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5541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7DE72-C8AF-4826-867E-4D8AF35499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2E40B91-7E2C-4B08-820D-2EC592005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510445"/>
              </p:ext>
            </p:extLst>
          </p:nvPr>
        </p:nvGraphicFramePr>
        <p:xfrm>
          <a:off x="3810000" y="1676400"/>
          <a:ext cx="3670300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E1F9B1B-90A4-4FF9-A17C-3B468147F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099329"/>
              </p:ext>
            </p:extLst>
          </p:nvPr>
        </p:nvGraphicFramePr>
        <p:xfrm>
          <a:off x="8610600" y="1523999"/>
          <a:ext cx="3225800" cy="426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9CE1053-86B3-45C8-A69B-F6DCDBCD8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359554"/>
              </p:ext>
            </p:extLst>
          </p:nvPr>
        </p:nvGraphicFramePr>
        <p:xfrm>
          <a:off x="355600" y="2133600"/>
          <a:ext cx="22479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5A70152D-5D5A-4B84-AFEE-5D6A5D3D58E4}"/>
              </a:ext>
            </a:extLst>
          </p:cNvPr>
          <p:cNvSpPr/>
          <p:nvPr/>
        </p:nvSpPr>
        <p:spPr>
          <a:xfrm>
            <a:off x="3048000" y="3429000"/>
            <a:ext cx="685800" cy="5334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A6E24B-7036-442A-B725-3D6335FC5A0D}"/>
              </a:ext>
            </a:extLst>
          </p:cNvPr>
          <p:cNvSpPr/>
          <p:nvPr/>
        </p:nvSpPr>
        <p:spPr>
          <a:xfrm>
            <a:off x="8005586" y="3390899"/>
            <a:ext cx="524228" cy="5334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FA5142-B9A5-4C80-B272-A03089DF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442"/>
            <a:ext cx="10972800" cy="808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High Level project approach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61662D-B612-4F22-BF00-EE87B69AE50B}"/>
              </a:ext>
            </a:extLst>
          </p:cNvPr>
          <p:cNvSpPr/>
          <p:nvPr/>
        </p:nvSpPr>
        <p:spPr>
          <a:xfrm>
            <a:off x="76200" y="1905000"/>
            <a:ext cx="2743200" cy="37338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071E23-22AA-4724-A076-B60C181D57CB}"/>
              </a:ext>
            </a:extLst>
          </p:cNvPr>
          <p:cNvSpPr/>
          <p:nvPr/>
        </p:nvSpPr>
        <p:spPr>
          <a:xfrm>
            <a:off x="3902296" y="1828800"/>
            <a:ext cx="4022503" cy="3810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747CB4-E8B9-4A46-BF3F-C3C52053F597}"/>
              </a:ext>
            </a:extLst>
          </p:cNvPr>
          <p:cNvSpPr/>
          <p:nvPr/>
        </p:nvSpPr>
        <p:spPr>
          <a:xfrm>
            <a:off x="8610601" y="1485898"/>
            <a:ext cx="3225800" cy="43815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1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5910-17B0-4E86-84EE-885ED455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23599"/>
            <a:ext cx="10972800" cy="808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</a:rPr>
              <a:t>Impediment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FDA58-154E-4382-9C76-8A78C160BF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17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DB9C06-E213-4949-A17C-5D8A5806B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425203"/>
              </p:ext>
            </p:extLst>
          </p:nvPr>
        </p:nvGraphicFramePr>
        <p:xfrm>
          <a:off x="1181100" y="1752600"/>
          <a:ext cx="9829800" cy="358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56384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7237B-3F20-4128-8CA9-A62181D30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18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A0B1ABD-5091-4805-BC76-82F8DA69E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425755"/>
              </p:ext>
            </p:extLst>
          </p:nvPr>
        </p:nvGraphicFramePr>
        <p:xfrm>
          <a:off x="2032000" y="990600"/>
          <a:ext cx="81280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FF7704E-856B-4AF2-933A-B2D0133E5AC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28600" y="2431822"/>
            <a:ext cx="11734800" cy="35117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819691-C62D-4A10-8602-4F359946145F}"/>
              </a:ext>
            </a:extLst>
          </p:cNvPr>
          <p:cNvSpPr/>
          <p:nvPr/>
        </p:nvSpPr>
        <p:spPr>
          <a:xfrm>
            <a:off x="8915400" y="2438400"/>
            <a:ext cx="685800" cy="3505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1F36BD-3D5E-4C54-A762-CA08E5653989}"/>
              </a:ext>
            </a:extLst>
          </p:cNvPr>
          <p:cNvSpPr txBox="1">
            <a:spLocks/>
          </p:cNvSpPr>
          <p:nvPr/>
        </p:nvSpPr>
        <p:spPr>
          <a:xfrm>
            <a:off x="609600" y="312293"/>
            <a:ext cx="10972800" cy="59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  <a:ea typeface="Verdana" panose="020B0604030504040204" pitchFamily="34" charset="0"/>
              </a:rPr>
              <a:t>Data Preparation- for Operating classification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7FDAB-B4E1-4312-A745-4B24A0636AC9}"/>
              </a:ext>
            </a:extLst>
          </p:cNvPr>
          <p:cNvSpPr/>
          <p:nvPr/>
        </p:nvSpPr>
        <p:spPr>
          <a:xfrm>
            <a:off x="1828800" y="2438400"/>
            <a:ext cx="546100" cy="3505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220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7237B-3F20-4128-8CA9-A62181D30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19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1F36BD-3D5E-4C54-A762-CA08E5653989}"/>
              </a:ext>
            </a:extLst>
          </p:cNvPr>
          <p:cNvSpPr txBox="1">
            <a:spLocks/>
          </p:cNvSpPr>
          <p:nvPr/>
        </p:nvSpPr>
        <p:spPr>
          <a:xfrm>
            <a:off x="609600" y="312293"/>
            <a:ext cx="10972800" cy="59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  <a:ea typeface="Verdana" panose="020B0604030504040204" pitchFamily="34" charset="0"/>
              </a:rPr>
              <a:t>Feature processing for Operating classification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59F4185-C908-49D3-A196-8731F7B5E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794224"/>
              </p:ext>
            </p:extLst>
          </p:nvPr>
        </p:nvGraphicFramePr>
        <p:xfrm>
          <a:off x="889000" y="1295400"/>
          <a:ext cx="10972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8613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2979-55DD-48D5-B537-8D698F44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2019 Outlook – Startup Executives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0A1E2-7B9D-45BD-8B23-694A418090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AB68E-A826-4D81-AF7F-443344306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19157"/>
            <a:ext cx="10363200" cy="2038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DEF54D-6451-423A-AAE7-00978C96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904" y="3733800"/>
            <a:ext cx="2824192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157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8A66-A89C-4F25-AEA4-4471AE4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2293"/>
            <a:ext cx="10972800" cy="597950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  <a:ea typeface="Verdana" panose="020B0604030504040204" pitchFamily="34" charset="0"/>
              </a:rPr>
              <a:t>Data Preparation- for Funding prediction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7237B-3F20-4128-8CA9-A62181D30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20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B43FA8ED-E77C-4CDF-B1AC-14D82961E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954835"/>
              </p:ext>
            </p:extLst>
          </p:nvPr>
        </p:nvGraphicFramePr>
        <p:xfrm>
          <a:off x="2744135" y="916719"/>
          <a:ext cx="6703730" cy="174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ACF32935-4F46-42CF-9DF0-A3719762F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590800"/>
            <a:ext cx="11049000" cy="3581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84DEA4-0E5C-4B22-B23C-FD5EC7E2D8D6}"/>
              </a:ext>
            </a:extLst>
          </p:cNvPr>
          <p:cNvSpPr/>
          <p:nvPr/>
        </p:nvSpPr>
        <p:spPr>
          <a:xfrm>
            <a:off x="7162800" y="2590800"/>
            <a:ext cx="762000" cy="3581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5634C-771D-4A74-80F9-C570B6CE0B36}"/>
              </a:ext>
            </a:extLst>
          </p:cNvPr>
          <p:cNvSpPr/>
          <p:nvPr/>
        </p:nvSpPr>
        <p:spPr>
          <a:xfrm>
            <a:off x="7942520" y="2590800"/>
            <a:ext cx="896679" cy="3581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2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C60B392B-2879-4AD9-9C47-C19B37AE94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>
                                            <p:graphicEl>
                                              <a:dgm id="{C60B392B-2879-4AD9-9C47-C19B37AE94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graphicEl>
                                              <a:dgm id="{C60B392B-2879-4AD9-9C47-C19B37AE94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>
                                            <p:graphicEl>
                                              <a:dgm id="{C60B392B-2879-4AD9-9C47-C19B37AE94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17911DA7-714A-4827-8907-531FE6402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>
                                            <p:graphicEl>
                                              <a:dgm id="{17911DA7-714A-4827-8907-531FE6402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graphicEl>
                                              <a:dgm id="{17911DA7-714A-4827-8907-531FE6402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>
                                            <p:graphicEl>
                                              <a:dgm id="{17911DA7-714A-4827-8907-531FE6402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E74348DB-9889-4951-AFE6-240A1FDBE2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>
                                            <p:graphicEl>
                                              <a:dgm id="{E74348DB-9889-4951-AFE6-240A1FDBE2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>
                                            <p:graphicEl>
                                              <a:dgm id="{E74348DB-9889-4951-AFE6-240A1FDBE2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graphicEl>
                                              <a:dgm id="{E74348DB-9889-4951-AFE6-240A1FDBE2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30BE802C-4D9F-4B3E-A51A-C38F45201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>
                                            <p:graphicEl>
                                              <a:dgm id="{30BE802C-4D9F-4B3E-A51A-C38F45201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>
                                            <p:graphicEl>
                                              <a:dgm id="{30BE802C-4D9F-4B3E-A51A-C38F45201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graphicEl>
                                              <a:dgm id="{30BE802C-4D9F-4B3E-A51A-C38F45201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A42EEB50-742D-4DDE-ABB9-CC382E1A7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>
                                            <p:graphicEl>
                                              <a:dgm id="{A42EEB50-742D-4DDE-ABB9-CC382E1A7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>
                                            <p:graphicEl>
                                              <a:dgm id="{A42EEB50-742D-4DDE-ABB9-CC382E1A7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>
                                            <p:graphicEl>
                                              <a:dgm id="{A42EEB50-742D-4DDE-ABB9-CC382E1A7A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8576D5F9-0582-4E05-B80C-75C0723F6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>
                                            <p:graphicEl>
                                              <a:dgm id="{8576D5F9-0582-4E05-B80C-75C0723F6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>
                                            <p:graphicEl>
                                              <a:dgm id="{8576D5F9-0582-4E05-B80C-75C0723F6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>
                                            <p:graphicEl>
                                              <a:dgm id="{8576D5F9-0582-4E05-B80C-75C0723F6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4956F70E-D7E9-402C-976D-165D48BE2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graphicEl>
                                              <a:dgm id="{4956F70E-D7E9-402C-976D-165D48BE2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graphicEl>
                                              <a:dgm id="{4956F70E-D7E9-402C-976D-165D48BE2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>
                                            <p:graphicEl>
                                              <a:dgm id="{4956F70E-D7E9-402C-976D-165D48BE2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90C6F935-5668-43E7-9BDA-95A490A88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graphicEl>
                                              <a:dgm id="{90C6F935-5668-43E7-9BDA-95A490A88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graphicEl>
                                              <a:dgm id="{90C6F935-5668-43E7-9BDA-95A490A88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graphicEl>
                                              <a:dgm id="{90C6F935-5668-43E7-9BDA-95A490A88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7237B-3F20-4128-8CA9-A62181D30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21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1F36BD-3D5E-4C54-A762-CA08E5653989}"/>
              </a:ext>
            </a:extLst>
          </p:cNvPr>
          <p:cNvSpPr txBox="1">
            <a:spLocks/>
          </p:cNvSpPr>
          <p:nvPr/>
        </p:nvSpPr>
        <p:spPr>
          <a:xfrm>
            <a:off x="609600" y="312293"/>
            <a:ext cx="10972800" cy="59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  <a:ea typeface="Verdana" panose="020B0604030504040204" pitchFamily="34" charset="0"/>
              </a:rPr>
              <a:t>Feature processing for Seed and Series Funding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59F4185-C908-49D3-A196-8731F7B5E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906892"/>
              </p:ext>
            </p:extLst>
          </p:nvPr>
        </p:nvGraphicFramePr>
        <p:xfrm>
          <a:off x="609600" y="1485900"/>
          <a:ext cx="10972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03217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7A2C-85EC-4573-B7DE-071B387E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7668"/>
            <a:ext cx="10972800" cy="808338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  <a:ea typeface="Verdana" panose="020B0604030504040204" pitchFamily="34" charset="0"/>
              </a:rPr>
              <a:t>High level Data Analysis Flow – Stage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4F7C-7E24-4276-BE44-381F4AB0D9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Bahnschrift" panose="020B0502040204020203" pitchFamily="34" charset="0"/>
                <a:ea typeface="Verdana" panose="020B0604030504040204" pitchFamily="34" charset="0"/>
              </a:rPr>
              <a:t>22</a:t>
            </a:fld>
            <a:endParaRPr lang="en-US">
              <a:latin typeface="Bahnschrift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95DF8-56D1-4B98-9291-97531BEA9EA1}"/>
              </a:ext>
            </a:extLst>
          </p:cNvPr>
          <p:cNvSpPr/>
          <p:nvPr/>
        </p:nvSpPr>
        <p:spPr>
          <a:xfrm>
            <a:off x="222528" y="1327076"/>
            <a:ext cx="1231735" cy="113320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  <a:ea typeface="Verdana" panose="020B0604030504040204" pitchFamily="34" charset="0"/>
              </a:rPr>
              <a:t>Obtain Startup data from Crunchbase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A03F77-981F-414E-8C56-938FB43CD833}"/>
              </a:ext>
            </a:extLst>
          </p:cNvPr>
          <p:cNvSpPr/>
          <p:nvPr/>
        </p:nvSpPr>
        <p:spPr>
          <a:xfrm>
            <a:off x="266895" y="4543390"/>
            <a:ext cx="1143000" cy="132120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  <a:ea typeface="Verdana" panose="020B0604030504040204" pitchFamily="34" charset="0"/>
              </a:rPr>
              <a:t>Extract Twitter attributes for identified startups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4E0A3B-2C72-40BA-BFCA-96E6108C2AF8}"/>
              </a:ext>
            </a:extLst>
          </p:cNvPr>
          <p:cNvCxnSpPr>
            <a:cxnSpLocks/>
          </p:cNvCxnSpPr>
          <p:nvPr/>
        </p:nvCxnSpPr>
        <p:spPr>
          <a:xfrm>
            <a:off x="838395" y="2460284"/>
            <a:ext cx="0" cy="40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363F54-C6BF-46AE-9AB7-F16E52A5BA33}"/>
              </a:ext>
            </a:extLst>
          </p:cNvPr>
          <p:cNvSpPr/>
          <p:nvPr/>
        </p:nvSpPr>
        <p:spPr>
          <a:xfrm>
            <a:off x="2362200" y="2052097"/>
            <a:ext cx="1143000" cy="94020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  <a:ea typeface="Verdana" panose="020B0604030504040204" pitchFamily="34" charset="0"/>
              </a:rPr>
              <a:t>Final Training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8E3E48-C7A6-404A-81E7-120BE64D10E0}"/>
              </a:ext>
            </a:extLst>
          </p:cNvPr>
          <p:cNvSpPr/>
          <p:nvPr/>
        </p:nvSpPr>
        <p:spPr>
          <a:xfrm>
            <a:off x="2362200" y="3801345"/>
            <a:ext cx="1143000" cy="94020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  <a:ea typeface="Verdana" panose="020B0604030504040204" pitchFamily="34" charset="0"/>
              </a:rPr>
              <a:t>Test Dataset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B82473-2C02-47CA-870F-2378E52F3341}"/>
              </a:ext>
            </a:extLst>
          </p:cNvPr>
          <p:cNvSpPr/>
          <p:nvPr/>
        </p:nvSpPr>
        <p:spPr>
          <a:xfrm>
            <a:off x="3756489" y="2164046"/>
            <a:ext cx="1143000" cy="71630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  <a:ea typeface="Verdana" panose="020B0604030504040204" pitchFamily="34" charset="0"/>
              </a:rPr>
              <a:t>Pre-processing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1B815-5ECB-45CB-87D7-5494C2A7423B}"/>
              </a:ext>
            </a:extLst>
          </p:cNvPr>
          <p:cNvSpPr/>
          <p:nvPr/>
        </p:nvSpPr>
        <p:spPr>
          <a:xfrm>
            <a:off x="5187338" y="2153303"/>
            <a:ext cx="1165974" cy="71630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  <a:ea typeface="Verdana" panose="020B0604030504040204" pitchFamily="34" charset="0"/>
              </a:rPr>
              <a:t>Define Hypothesis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B97F22-4027-47CA-9D68-94F9208BA3D1}"/>
              </a:ext>
            </a:extLst>
          </p:cNvPr>
          <p:cNvCxnSpPr>
            <a:cxnSpLocks/>
          </p:cNvCxnSpPr>
          <p:nvPr/>
        </p:nvCxnSpPr>
        <p:spPr>
          <a:xfrm flipV="1">
            <a:off x="3475465" y="2522197"/>
            <a:ext cx="299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21503D-FEA3-4E4D-8616-C92DBC9C6DB4}"/>
              </a:ext>
            </a:extLst>
          </p:cNvPr>
          <p:cNvCxnSpPr>
            <a:cxnSpLocks/>
          </p:cNvCxnSpPr>
          <p:nvPr/>
        </p:nvCxnSpPr>
        <p:spPr>
          <a:xfrm flipV="1">
            <a:off x="4903901" y="2522197"/>
            <a:ext cx="299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E7C7F5-D469-4E4B-B287-CD7E08F30A02}"/>
              </a:ext>
            </a:extLst>
          </p:cNvPr>
          <p:cNvCxnSpPr>
            <a:cxnSpLocks/>
          </p:cNvCxnSpPr>
          <p:nvPr/>
        </p:nvCxnSpPr>
        <p:spPr>
          <a:xfrm flipV="1">
            <a:off x="6239648" y="2522197"/>
            <a:ext cx="299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C50F8702-E616-4945-BE8E-BE0C21C64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78251"/>
              </p:ext>
            </p:extLst>
          </p:nvPr>
        </p:nvGraphicFramePr>
        <p:xfrm>
          <a:off x="6264364" y="1735213"/>
          <a:ext cx="2469928" cy="1981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ECF3F3A-DEBD-4A4D-A284-3F0D3727863C}"/>
              </a:ext>
            </a:extLst>
          </p:cNvPr>
          <p:cNvCxnSpPr>
            <a:stCxn id="20" idx="3"/>
            <a:endCxn id="35" idx="2"/>
          </p:cNvCxnSpPr>
          <p:nvPr/>
        </p:nvCxnSpPr>
        <p:spPr>
          <a:xfrm flipV="1">
            <a:off x="3505200" y="3716410"/>
            <a:ext cx="3994128" cy="555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A9D71A18-5B8D-457C-A990-CCCDF840A8E3}"/>
              </a:ext>
            </a:extLst>
          </p:cNvPr>
          <p:cNvSpPr/>
          <p:nvPr/>
        </p:nvSpPr>
        <p:spPr>
          <a:xfrm>
            <a:off x="8819749" y="2052097"/>
            <a:ext cx="2331011" cy="1204956"/>
          </a:xfrm>
          <a:prstGeom prst="flowChartDecision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  <a:ea typeface="Verdana" panose="020B0604030504040204" pitchFamily="34" charset="0"/>
              </a:rPr>
              <a:t>Validate Hypothesis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B4177E8-2719-45A1-8426-68881A4580E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023093" y="2654575"/>
            <a:ext cx="796656" cy="769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4E599D12-58E0-4D31-B977-E8A5E5C266A3}"/>
              </a:ext>
            </a:extLst>
          </p:cNvPr>
          <p:cNvSpPr/>
          <p:nvPr/>
        </p:nvSpPr>
        <p:spPr>
          <a:xfrm>
            <a:off x="9228629" y="3850222"/>
            <a:ext cx="1922131" cy="940201"/>
          </a:xfrm>
          <a:prstGeom prst="flowChartMulti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  <a:ea typeface="Verdana" panose="020B0604030504040204" pitchFamily="34" charset="0"/>
              </a:rPr>
              <a:t>Crowdfunding stage prediction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EF64DA-8741-4279-8C19-AC20811DC3A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023093" y="3716410"/>
            <a:ext cx="1205536" cy="603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0C80EBA-F7E8-46A2-A2B0-2F6A7A7760C2}"/>
              </a:ext>
            </a:extLst>
          </p:cNvPr>
          <p:cNvSpPr/>
          <p:nvPr/>
        </p:nvSpPr>
        <p:spPr>
          <a:xfrm>
            <a:off x="266895" y="2867512"/>
            <a:ext cx="1143000" cy="132120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  <a:ea typeface="Verdana" panose="020B0604030504040204" pitchFamily="34" charset="0"/>
              </a:rPr>
              <a:t>Integrated dataset (Startup, Twitter)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C48EC1-6D31-4FD5-9BAF-7FC7A058F411}"/>
              </a:ext>
            </a:extLst>
          </p:cNvPr>
          <p:cNvCxnSpPr>
            <a:stCxn id="12" idx="0"/>
            <a:endCxn id="27" idx="2"/>
          </p:cNvCxnSpPr>
          <p:nvPr/>
        </p:nvCxnSpPr>
        <p:spPr>
          <a:xfrm flipV="1">
            <a:off x="838395" y="4188713"/>
            <a:ext cx="0" cy="35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07EA4F-5087-4C31-B9CB-BBE79A844F95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 flipV="1">
            <a:off x="1409895" y="2522198"/>
            <a:ext cx="952305" cy="1005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768DC0C-548F-4996-9B64-2377C0D388BA}"/>
              </a:ext>
            </a:extLst>
          </p:cNvPr>
          <p:cNvCxnSpPr>
            <a:stCxn id="27" idx="3"/>
            <a:endCxn id="20" idx="1"/>
          </p:cNvCxnSpPr>
          <p:nvPr/>
        </p:nvCxnSpPr>
        <p:spPr>
          <a:xfrm>
            <a:off x="1409895" y="3528113"/>
            <a:ext cx="952305" cy="7433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38602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090F-6E39-40D2-8166-36CABFEA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263"/>
            <a:ext cx="10972800" cy="808338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</a:rPr>
              <a:t>Key Observation – Follower impact on Seed funding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A349-A695-4E69-8547-650F8E36C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D943B-1E80-45A5-A45B-D53B632D77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10896599" cy="381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711442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090F-6E39-40D2-8166-36CABFEA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263"/>
            <a:ext cx="10972800" cy="808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Key Insights – Seed Stage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A349-A695-4E69-8547-650F8E36C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99EAB65-EC08-48AC-BB0B-0876DF332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080657"/>
              </p:ext>
            </p:extLst>
          </p:nvPr>
        </p:nvGraphicFramePr>
        <p:xfrm>
          <a:off x="1066800" y="1828800"/>
          <a:ext cx="10210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5A7BF988-B6D2-47CF-B103-D350842E80E4}"/>
              </a:ext>
            </a:extLst>
          </p:cNvPr>
          <p:cNvSpPr/>
          <p:nvPr/>
        </p:nvSpPr>
        <p:spPr>
          <a:xfrm>
            <a:off x="232144" y="3024831"/>
            <a:ext cx="990600" cy="808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Bahnschrift" panose="020B0502040204020203" pitchFamily="34" charset="0"/>
              </a:rPr>
              <a:t>Seed</a:t>
            </a:r>
          </a:p>
          <a:p>
            <a:pPr algn="ctr"/>
            <a:r>
              <a:rPr lang="en-US" sz="1800" dirty="0">
                <a:latin typeface="Bahnschrift" panose="020B0502040204020203" pitchFamily="34" charset="0"/>
              </a:rPr>
              <a:t>- 2m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587B970-9118-4126-8FAB-A7C19EA31172}"/>
              </a:ext>
            </a:extLst>
          </p:cNvPr>
          <p:cNvSpPr/>
          <p:nvPr/>
        </p:nvSpPr>
        <p:spPr>
          <a:xfrm>
            <a:off x="1409700" y="5296480"/>
            <a:ext cx="9525000" cy="533400"/>
          </a:xfrm>
          <a:prstGeom prst="chevron">
            <a:avLst>
              <a:gd name="adj" fmla="val 161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Major correlated features: Size, Years, location (Austin, Seattle), Big Data Analytics,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8298872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090F-6E39-40D2-8166-36CABFEA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263"/>
            <a:ext cx="10972800" cy="808338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</a:rPr>
              <a:t>Key Observation – Follower impact on Series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A349-A695-4E69-8547-650F8E36C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4B757-49D9-406B-AC89-90D0BFC06A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3837" y="1612709"/>
            <a:ext cx="6664325" cy="3416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91853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090F-6E39-40D2-8166-36CABFEA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263"/>
            <a:ext cx="10972800" cy="808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Key Insights – Series A Stage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A349-A695-4E69-8547-650F8E36C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99EAB65-EC08-48AC-BB0B-0876DF332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942237"/>
              </p:ext>
            </p:extLst>
          </p:nvPr>
        </p:nvGraphicFramePr>
        <p:xfrm>
          <a:off x="1066800" y="1828800"/>
          <a:ext cx="10210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5A7BF988-B6D2-47CF-B103-D350842E80E4}"/>
              </a:ext>
            </a:extLst>
          </p:cNvPr>
          <p:cNvSpPr/>
          <p:nvPr/>
        </p:nvSpPr>
        <p:spPr>
          <a:xfrm>
            <a:off x="76200" y="3024831"/>
            <a:ext cx="1146544" cy="808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Bahnschrift" panose="020B0502040204020203" pitchFamily="34" charset="0"/>
              </a:rPr>
              <a:t>Series A</a:t>
            </a:r>
          </a:p>
          <a:p>
            <a:pPr algn="ctr"/>
            <a:r>
              <a:rPr lang="en-US" sz="1800" dirty="0">
                <a:latin typeface="Bahnschrift" panose="020B0502040204020203" pitchFamily="34" charset="0"/>
              </a:rPr>
              <a:t>- 12m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587B970-9118-4126-8FAB-A7C19EA31172}"/>
              </a:ext>
            </a:extLst>
          </p:cNvPr>
          <p:cNvSpPr/>
          <p:nvPr/>
        </p:nvSpPr>
        <p:spPr>
          <a:xfrm>
            <a:off x="1409700" y="5296480"/>
            <a:ext cx="9525000" cy="533400"/>
          </a:xfrm>
          <a:prstGeom prst="chevron">
            <a:avLst>
              <a:gd name="adj" fmla="val 161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Major correlated features: Size, Location (San Francisco, Seattle), Big Data Analytics, Years</a:t>
            </a:r>
          </a:p>
        </p:txBody>
      </p:sp>
    </p:spTree>
    <p:extLst>
      <p:ext uri="{BB962C8B-B14F-4D97-AF65-F5344CB8AC3E}">
        <p14:creationId xmlns:p14="http://schemas.microsoft.com/office/powerpoint/2010/main" val="326433970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090F-6E39-40D2-8166-36CABFEA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4082"/>
            <a:ext cx="10972800" cy="808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Survival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A349-A695-4E69-8547-650F8E36C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DC525-C214-4465-A88F-77AAB8FF0D2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4079875" cy="30480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194C76B-B264-4EE0-BB8F-FB8E7619D91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"/>
          <a:stretch/>
        </p:blipFill>
        <p:spPr>
          <a:xfrm>
            <a:off x="4079875" y="2057400"/>
            <a:ext cx="4194175" cy="3048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5821342-6B48-47AC-83A9-A035289A0EF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54" y="2057400"/>
            <a:ext cx="3754120" cy="3048000"/>
          </a:xfrm>
          <a:prstGeom prst="rect">
            <a:avLst/>
          </a:prstGeom>
        </p:spPr>
      </p:pic>
      <p:sp>
        <p:nvSpPr>
          <p:cNvPr id="8" name="Arrow: Chevron 7">
            <a:extLst>
              <a:ext uri="{FF2B5EF4-FFF2-40B4-BE49-F238E27FC236}">
                <a16:creationId xmlns:a16="http://schemas.microsoft.com/office/drawing/2014/main" id="{6B6954EB-D791-43AB-830A-1EA6D9714A49}"/>
              </a:ext>
            </a:extLst>
          </p:cNvPr>
          <p:cNvSpPr/>
          <p:nvPr/>
        </p:nvSpPr>
        <p:spPr>
          <a:xfrm>
            <a:off x="1333500" y="5424071"/>
            <a:ext cx="9525000" cy="533400"/>
          </a:xfrm>
          <a:prstGeom prst="chevron">
            <a:avLst>
              <a:gd name="adj" fmla="val 161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Observation – The highest probability of reaching 2m goals is during early 4 years.</a:t>
            </a:r>
          </a:p>
        </p:txBody>
      </p:sp>
    </p:spTree>
    <p:extLst>
      <p:ext uri="{BB962C8B-B14F-4D97-AF65-F5344CB8AC3E}">
        <p14:creationId xmlns:p14="http://schemas.microsoft.com/office/powerpoint/2010/main" val="1717262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090F-6E39-40D2-8166-36CABFEA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263"/>
            <a:ext cx="10972800" cy="808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Descriptive Insights – Startup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A349-A695-4E69-8547-650F8E36C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99EAB65-EC08-48AC-BB0B-0876DF332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777261"/>
              </p:ext>
            </p:extLst>
          </p:nvPr>
        </p:nvGraphicFramePr>
        <p:xfrm>
          <a:off x="1066800" y="1828800"/>
          <a:ext cx="10210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5A7BF988-B6D2-47CF-B103-D350842E80E4}"/>
              </a:ext>
            </a:extLst>
          </p:cNvPr>
          <p:cNvSpPr/>
          <p:nvPr/>
        </p:nvSpPr>
        <p:spPr>
          <a:xfrm>
            <a:off x="76200" y="3024831"/>
            <a:ext cx="1333500" cy="808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Bahnschrift" panose="020B0502040204020203" pitchFamily="34" charset="0"/>
              </a:rPr>
              <a:t>Operating or Closed</a:t>
            </a:r>
          </a:p>
        </p:txBody>
      </p:sp>
    </p:spTree>
    <p:extLst>
      <p:ext uri="{BB962C8B-B14F-4D97-AF65-F5344CB8AC3E}">
        <p14:creationId xmlns:p14="http://schemas.microsoft.com/office/powerpoint/2010/main" val="258791686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090F-6E39-40D2-8166-36CABFEA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263"/>
            <a:ext cx="10972800" cy="808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Predictive Insights – Startup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A349-A695-4E69-8547-650F8E36C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99EAB65-EC08-48AC-BB0B-0876DF332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998621"/>
              </p:ext>
            </p:extLst>
          </p:nvPr>
        </p:nvGraphicFramePr>
        <p:xfrm>
          <a:off x="1409700" y="1828800"/>
          <a:ext cx="98679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5A7BF988-B6D2-47CF-B103-D350842E80E4}"/>
              </a:ext>
            </a:extLst>
          </p:cNvPr>
          <p:cNvSpPr/>
          <p:nvPr/>
        </p:nvSpPr>
        <p:spPr>
          <a:xfrm>
            <a:off x="76200" y="3024831"/>
            <a:ext cx="1333500" cy="808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Bahnschrift" panose="020B0502040204020203" pitchFamily="34" charset="0"/>
              </a:rPr>
              <a:t>Operating or Closed</a:t>
            </a:r>
          </a:p>
        </p:txBody>
      </p:sp>
    </p:spTree>
    <p:extLst>
      <p:ext uri="{BB962C8B-B14F-4D97-AF65-F5344CB8AC3E}">
        <p14:creationId xmlns:p14="http://schemas.microsoft.com/office/powerpoint/2010/main" val="16958613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1A02-6BE2-4F29-A32C-302E65C7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2" y="381000"/>
            <a:ext cx="10972800" cy="808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Important Startup failure statistics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649D-2C4A-48B7-8820-B17DDDA6F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B8B85-14F2-4FD3-AB7F-EA1ADF5A0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9296400" cy="434340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E210C22-5462-4EA2-952B-532CA3E5D850}"/>
              </a:ext>
            </a:extLst>
          </p:cNvPr>
          <p:cNvSpPr/>
          <p:nvPr/>
        </p:nvSpPr>
        <p:spPr>
          <a:xfrm>
            <a:off x="9906000" y="1348723"/>
            <a:ext cx="2133600" cy="1055152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90% Startups fails</a:t>
            </a:r>
          </a:p>
        </p:txBody>
      </p:sp>
    </p:spTree>
    <p:extLst>
      <p:ext uri="{BB962C8B-B14F-4D97-AF65-F5344CB8AC3E}">
        <p14:creationId xmlns:p14="http://schemas.microsoft.com/office/powerpoint/2010/main" val="1590838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E092-E461-4F9A-B817-50613916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Show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D9F85-5FEA-458A-ADEA-466B006C53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957E7-DC7D-4E33-A57A-D0BC7A53A1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10972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7129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C1C0-90EC-48C2-BC0F-3C68A265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Conclusion – Seed and Series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2E4DE-07B0-49C5-9029-C8B369B2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444892"/>
            <a:ext cx="11734800" cy="4681271"/>
          </a:xfrm>
        </p:spPr>
        <p:txBody>
          <a:bodyPr/>
          <a:lstStyle/>
          <a:p>
            <a:pPr algn="just"/>
            <a:endParaRPr lang="en-US" sz="2000" dirty="0">
              <a:latin typeface="Bahnschrift" panose="020B0502040204020203" pitchFamily="34" charset="0"/>
            </a:endParaRPr>
          </a:p>
          <a:p>
            <a:pPr algn="just"/>
            <a:r>
              <a:rPr lang="en-US" sz="2000" dirty="0">
                <a:latin typeface="Bahnschrift" panose="020B0502040204020203" pitchFamily="34" charset="0"/>
              </a:rPr>
              <a:t>Data Quality and Quantity</a:t>
            </a:r>
          </a:p>
          <a:p>
            <a:pPr lvl="1" algn="just"/>
            <a:r>
              <a:rPr lang="en-US" sz="1400" dirty="0">
                <a:latin typeface="Bahnschrift" panose="020B0502040204020203" pitchFamily="34" charset="0"/>
              </a:rPr>
              <a:t>Quality : Data extraction approach from Angle list provided new startups with present position</a:t>
            </a:r>
          </a:p>
          <a:p>
            <a:pPr lvl="1" algn="just"/>
            <a:r>
              <a:rPr lang="en-US" sz="1400" dirty="0">
                <a:latin typeface="Bahnschrift" panose="020B0502040204020203" pitchFamily="34" charset="0"/>
              </a:rPr>
              <a:t>Quantity : very less (~4000) current startup records with current Seed and Series A stage. </a:t>
            </a:r>
          </a:p>
          <a:p>
            <a:pPr marL="571500" lvl="1" indent="0" algn="just">
              <a:buNone/>
            </a:pPr>
            <a:endParaRPr lang="en-US" sz="1400" dirty="0">
              <a:latin typeface="Bahnschrift" panose="020B0502040204020203" pitchFamily="34" charset="0"/>
            </a:endParaRPr>
          </a:p>
          <a:p>
            <a:pPr algn="just"/>
            <a:r>
              <a:rPr lang="en-US" sz="2000" dirty="0">
                <a:latin typeface="Bahnschrift" panose="020B0502040204020203" pitchFamily="34" charset="0"/>
              </a:rPr>
              <a:t>Only “twitter- follower” metric increases the probability of reaching Seed (2m) and Series A (12m) goal.</a:t>
            </a:r>
          </a:p>
          <a:p>
            <a:pPr marL="114300" indent="0" algn="just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algn="just"/>
            <a:r>
              <a:rPr lang="en-US" sz="2000" dirty="0">
                <a:latin typeface="Bahnschrift" panose="020B0502040204020203" pitchFamily="34" charset="0"/>
              </a:rPr>
              <a:t>New startups (&lt;4 years old) have higher chances of achieving Seed goals.</a:t>
            </a:r>
          </a:p>
          <a:p>
            <a:pPr algn="just"/>
            <a:endParaRPr lang="en-US" sz="2000" dirty="0">
              <a:latin typeface="Bahnschrift" panose="020B0502040204020203" pitchFamily="34" charset="0"/>
            </a:endParaRPr>
          </a:p>
          <a:p>
            <a:pPr algn="just"/>
            <a:r>
              <a:rPr lang="en-US" sz="2000" dirty="0">
                <a:latin typeface="Bahnschrift" panose="020B0502040204020203" pitchFamily="34" charset="0"/>
              </a:rPr>
              <a:t>Modern technologies – Big Data, Predictive Analytics, Healthcare IT are major market categories to achieve Seed/Series A goals.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Scope to explore- other key indicators (Engagement rate, No of @Mentions, Click ratio, post score, sentiment score etc…)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B3B3F-9374-48E6-B8AB-0E0CF3EEC1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072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C1C0-90EC-48C2-BC0F-3C68A265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Conclusion – Operating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2E4DE-07B0-49C5-9029-C8B369B2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444892"/>
            <a:ext cx="11734800" cy="4681271"/>
          </a:xfrm>
        </p:spPr>
        <p:txBody>
          <a:bodyPr/>
          <a:lstStyle/>
          <a:p>
            <a:pPr algn="just"/>
            <a:endParaRPr lang="en-US" sz="2000" dirty="0">
              <a:latin typeface="Bahnschrift" panose="020B0502040204020203" pitchFamily="34" charset="0"/>
            </a:endParaRPr>
          </a:p>
          <a:p>
            <a:pPr algn="just"/>
            <a:r>
              <a:rPr lang="en-US" sz="2000" dirty="0">
                <a:latin typeface="Bahnschrift" panose="020B0502040204020203" pitchFamily="34" charset="0"/>
              </a:rPr>
              <a:t>Data Quality and Quantity</a:t>
            </a:r>
          </a:p>
          <a:p>
            <a:pPr lvl="1" algn="just"/>
            <a:r>
              <a:rPr lang="en-US" sz="1400" dirty="0">
                <a:latin typeface="Bahnschrift" panose="020B0502040204020203" pitchFamily="34" charset="0"/>
              </a:rPr>
              <a:t>Quality : Historical data from Kaggle provides OLD startups, investors and funding details from (1990-2015).</a:t>
            </a:r>
          </a:p>
          <a:p>
            <a:pPr lvl="1" algn="just"/>
            <a:r>
              <a:rPr lang="en-US" sz="1400" dirty="0">
                <a:latin typeface="Bahnschrift" panose="020B0502040204020203" pitchFamily="34" charset="0"/>
              </a:rPr>
              <a:t>Quantity : sufficient number of OLD startup records with past investment and funding account. </a:t>
            </a:r>
          </a:p>
          <a:p>
            <a:pPr marL="571500" lvl="1" indent="0" algn="just">
              <a:buNone/>
            </a:pPr>
            <a:endParaRPr lang="en-US" sz="1400" dirty="0">
              <a:latin typeface="Bahnschrift" panose="020B0502040204020203" pitchFamily="34" charset="0"/>
            </a:endParaRPr>
          </a:p>
          <a:p>
            <a:pPr algn="just"/>
            <a:r>
              <a:rPr lang="en-US" sz="2000" dirty="0">
                <a:latin typeface="Bahnschrift" panose="020B0502040204020203" pitchFamily="34" charset="0"/>
              </a:rPr>
              <a:t>Market category and Funding amount appears as major deciding factor for Startups operation.</a:t>
            </a:r>
          </a:p>
          <a:p>
            <a:pPr algn="just"/>
            <a:endParaRPr lang="en-US" sz="2000" dirty="0">
              <a:latin typeface="Bahnschrift" panose="020B0502040204020203" pitchFamily="34" charset="0"/>
            </a:endParaRPr>
          </a:p>
          <a:p>
            <a:pPr algn="just"/>
            <a:r>
              <a:rPr lang="en-US" sz="2000" dirty="0">
                <a:latin typeface="Bahnschrift" panose="020B0502040204020203" pitchFamily="34" charset="0"/>
              </a:rPr>
              <a:t>Historical Funding patterns</a:t>
            </a:r>
          </a:p>
          <a:p>
            <a:pPr lvl="1" algn="just"/>
            <a:r>
              <a:rPr lang="en-US" sz="1400" dirty="0">
                <a:latin typeface="Bahnschrift" panose="020B0502040204020203" pitchFamily="34" charset="0"/>
              </a:rPr>
              <a:t>Delta between first and last funding</a:t>
            </a:r>
          </a:p>
          <a:p>
            <a:pPr lvl="1" algn="just"/>
            <a:r>
              <a:rPr lang="en-US" sz="1400" dirty="0">
                <a:latin typeface="Bahnschrift" panose="020B0502040204020203" pitchFamily="34" charset="0"/>
              </a:rPr>
              <a:t>Duration between Startup start date and first funding</a:t>
            </a:r>
          </a:p>
          <a:p>
            <a:pPr lvl="1" algn="just"/>
            <a:r>
              <a:rPr lang="en-US" sz="1400" dirty="0">
                <a:latin typeface="Bahnschrift" panose="020B0502040204020203" pitchFamily="34" charset="0"/>
              </a:rPr>
              <a:t>Average delay between funding rounds</a:t>
            </a:r>
          </a:p>
          <a:p>
            <a:pPr lvl="1" algn="just"/>
            <a:endParaRPr lang="en-US" sz="14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Future Scope : Social presence impact on startup’s operation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B3B3F-9374-48E6-B8AB-0E0CF3EEC1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96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1189-34A6-4115-B56B-2498008E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5" y="336631"/>
            <a:ext cx="10972800" cy="644568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Low-level application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38F4-A3EF-4579-A4EA-0E345A902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33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8D3E6FAA-64E0-4BA1-A491-7511316AD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541260"/>
              </p:ext>
            </p:extLst>
          </p:nvPr>
        </p:nvGraphicFramePr>
        <p:xfrm>
          <a:off x="2590800" y="1866899"/>
          <a:ext cx="3276600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760B9BA-AE4F-4D0A-96A7-E49C665C21F8}"/>
              </a:ext>
            </a:extLst>
          </p:cNvPr>
          <p:cNvSpPr/>
          <p:nvPr/>
        </p:nvSpPr>
        <p:spPr>
          <a:xfrm>
            <a:off x="152400" y="2895599"/>
            <a:ext cx="1676400" cy="5334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 Integrated Dataset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49A9D9E-3289-4EFA-BAB7-CB64C499AFD7}"/>
              </a:ext>
            </a:extLst>
          </p:cNvPr>
          <p:cNvSpPr/>
          <p:nvPr/>
        </p:nvSpPr>
        <p:spPr>
          <a:xfrm>
            <a:off x="1981200" y="3081762"/>
            <a:ext cx="457200" cy="127409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B4EA0E4-BE3B-428E-B58A-C955C9DB49AB}"/>
              </a:ext>
            </a:extLst>
          </p:cNvPr>
          <p:cNvSpPr/>
          <p:nvPr/>
        </p:nvSpPr>
        <p:spPr>
          <a:xfrm>
            <a:off x="7162799" y="4489469"/>
            <a:ext cx="1270593" cy="115321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B79101-0AE1-4007-9E69-538DC79F070E}"/>
              </a:ext>
            </a:extLst>
          </p:cNvPr>
          <p:cNvSpPr/>
          <p:nvPr/>
        </p:nvSpPr>
        <p:spPr>
          <a:xfrm>
            <a:off x="7391400" y="1113140"/>
            <a:ext cx="3886200" cy="429706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97F9E-0764-44DC-9632-73F834B31EB8}"/>
              </a:ext>
            </a:extLst>
          </p:cNvPr>
          <p:cNvSpPr/>
          <p:nvPr/>
        </p:nvSpPr>
        <p:spPr>
          <a:xfrm>
            <a:off x="8664242" y="5486980"/>
            <a:ext cx="1492916" cy="2578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Web 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B941FA-0D00-491D-A246-59E3F4A09995}"/>
              </a:ext>
            </a:extLst>
          </p:cNvPr>
          <p:cNvSpPr/>
          <p:nvPr/>
        </p:nvSpPr>
        <p:spPr>
          <a:xfrm>
            <a:off x="8445795" y="4243740"/>
            <a:ext cx="2037907" cy="5334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Pickle engine of prediction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21ADD8-A958-480C-AE94-85DB28450606}"/>
              </a:ext>
            </a:extLst>
          </p:cNvPr>
          <p:cNvSpPr/>
          <p:nvPr/>
        </p:nvSpPr>
        <p:spPr>
          <a:xfrm>
            <a:off x="7582787" y="1333540"/>
            <a:ext cx="1485900" cy="51567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HTML UI to enter user I/P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731457-62EF-4438-A24F-795D4AC4C3EB}"/>
              </a:ext>
            </a:extLst>
          </p:cNvPr>
          <p:cNvSpPr/>
          <p:nvPr/>
        </p:nvSpPr>
        <p:spPr>
          <a:xfrm>
            <a:off x="9239693" y="1329993"/>
            <a:ext cx="1866900" cy="51567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HTML UI for predicted O/P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469132-A94B-4AF2-9057-1FA9571F8CDB}"/>
              </a:ext>
            </a:extLst>
          </p:cNvPr>
          <p:cNvSpPr/>
          <p:nvPr/>
        </p:nvSpPr>
        <p:spPr>
          <a:xfrm>
            <a:off x="5879802" y="4340490"/>
            <a:ext cx="1270593" cy="3839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File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927D7FD-DB54-4C1A-BD04-6B560334C76F}"/>
              </a:ext>
            </a:extLst>
          </p:cNvPr>
          <p:cNvSpPr/>
          <p:nvPr/>
        </p:nvSpPr>
        <p:spPr>
          <a:xfrm>
            <a:off x="5478864" y="4475295"/>
            <a:ext cx="339359" cy="114300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957628AD-EFE9-4A4B-9F7B-582130D29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585055"/>
              </p:ext>
            </p:extLst>
          </p:nvPr>
        </p:nvGraphicFramePr>
        <p:xfrm>
          <a:off x="7409120" y="2698125"/>
          <a:ext cx="3868479" cy="950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6" name="Arrow: Up 35">
            <a:extLst>
              <a:ext uri="{FF2B5EF4-FFF2-40B4-BE49-F238E27FC236}">
                <a16:creationId xmlns:a16="http://schemas.microsoft.com/office/drawing/2014/main" id="{42262F4A-68F7-43DE-8C3B-B639EA62241B}"/>
              </a:ext>
            </a:extLst>
          </p:cNvPr>
          <p:cNvSpPr/>
          <p:nvPr/>
        </p:nvSpPr>
        <p:spPr>
          <a:xfrm>
            <a:off x="9306146" y="3692619"/>
            <a:ext cx="104554" cy="533400"/>
          </a:xfrm>
          <a:prstGeom prst="up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6994524-380A-4E15-9A85-FDF86C1A3CEA}"/>
              </a:ext>
            </a:extLst>
          </p:cNvPr>
          <p:cNvSpPr/>
          <p:nvPr/>
        </p:nvSpPr>
        <p:spPr>
          <a:xfrm>
            <a:off x="8229600" y="1981200"/>
            <a:ext cx="76200" cy="672533"/>
          </a:xfrm>
          <a:prstGeom prst="down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CCB95E0B-F837-4CBE-93CD-8F2AEF4A83AD}"/>
              </a:ext>
            </a:extLst>
          </p:cNvPr>
          <p:cNvSpPr/>
          <p:nvPr/>
        </p:nvSpPr>
        <p:spPr>
          <a:xfrm>
            <a:off x="10173143" y="1975021"/>
            <a:ext cx="76200" cy="646324"/>
          </a:xfrm>
          <a:prstGeom prst="up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E1ABDD-F6A9-4245-B3EE-A98D9527F19D}"/>
              </a:ext>
            </a:extLst>
          </p:cNvPr>
          <p:cNvSpPr/>
          <p:nvPr/>
        </p:nvSpPr>
        <p:spPr>
          <a:xfrm>
            <a:off x="7572153" y="2657309"/>
            <a:ext cx="3466213" cy="1143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8461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486-CBB0-4580-9342-4F4CAB59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732B8-9D44-4753-AEB8-C03EBF70B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4892"/>
            <a:ext cx="12115800" cy="4681271"/>
          </a:xfrm>
        </p:spPr>
        <p:txBody>
          <a:bodyPr/>
          <a:lstStyle/>
          <a:p>
            <a:r>
              <a:rPr lang="en-US" sz="1600" dirty="0">
                <a:latin typeface="Bahnschrift" panose="020B0502040204020203" pitchFamily="34" charset="0"/>
              </a:rPr>
              <a:t>2019 Startup Outlook US Report | Silicon Valley Bank. (2020). Retrieved 21 June 2020, from https://www.svb.com/startup-outlook-report-2019/us#funding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106 Must-Know Startup Statistics for 2020 - </a:t>
            </a:r>
            <a:r>
              <a:rPr lang="en-US" sz="1600" dirty="0" err="1">
                <a:latin typeface="Bahnschrift" panose="020B0502040204020203" pitchFamily="34" charset="0"/>
              </a:rPr>
              <a:t>Embroker</a:t>
            </a:r>
            <a:r>
              <a:rPr lang="en-US" sz="1600" dirty="0">
                <a:latin typeface="Bahnschrift" panose="020B0502040204020203" pitchFamily="34" charset="0"/>
              </a:rPr>
              <a:t>. (2020). Retrieved 21 June 2020, from </a:t>
            </a:r>
            <a:r>
              <a:rPr lang="en-US" sz="1600" dirty="0">
                <a:latin typeface="Bahnschrift" panose="020B0502040204020203" pitchFamily="34" charset="0"/>
                <a:hlinkClick r:id="rId2"/>
              </a:rPr>
              <a:t>https://www.embroker.com/blog/startup-statistics/</a:t>
            </a:r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The Ultimate Startup Failure Rate Report [2020]. (2020). Retrieved 21 June 2020, from https://www.failory.com/blog/startup-failure-rate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8 Challenges You Could Face Crowdfunding Your Next Project - </a:t>
            </a:r>
            <a:r>
              <a:rPr lang="en-US" sz="1600" dirty="0" err="1">
                <a:latin typeface="Bahnschrift" panose="020B0502040204020203" pitchFamily="34" charset="0"/>
              </a:rPr>
              <a:t>ReadWrite</a:t>
            </a:r>
            <a:r>
              <a:rPr lang="en-US" sz="1600" dirty="0">
                <a:latin typeface="Bahnschrift" panose="020B0502040204020203" pitchFamily="34" charset="0"/>
              </a:rPr>
              <a:t>. (2013). Retrieved 22 June 2020, from </a:t>
            </a:r>
            <a:r>
              <a:rPr lang="en-US" sz="1600" dirty="0">
                <a:latin typeface="Bahnschrift" panose="020B0502040204020203" pitchFamily="34" charset="0"/>
                <a:hlinkClick r:id="rId3"/>
              </a:rPr>
              <a:t>https://readwrite.com/2013/12/16/crowdfunding-challenges-entrepreneurs/</a:t>
            </a:r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Why Startups Fail: Top 20 Reasons l CB Insights. (2019). Retrieved 21 June 2020, from </a:t>
            </a:r>
            <a:r>
              <a:rPr lang="en-US" sz="1600" dirty="0">
                <a:latin typeface="Bahnschrift" panose="020B0502040204020203" pitchFamily="34" charset="0"/>
                <a:ea typeface="Calibri"/>
                <a:cs typeface="Calibri"/>
                <a:sym typeface="Calibri"/>
                <a:hlinkClick r:id="rId4"/>
              </a:rPr>
              <a:t>https://www.cbinsights.com/research/startup-failure-reasons-top/</a:t>
            </a:r>
            <a:endParaRPr lang="en-US" sz="1600" dirty="0"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Snider, J. (2015), “Strategies for sustaining small businesses in US healthcare Industry”, Walden university. Retrieved from </a:t>
            </a:r>
            <a:r>
              <a:rPr lang="en-US" sz="1600" u="sng" dirty="0">
                <a:latin typeface="Bahnschrift" panose="020B0502040204020203" pitchFamily="34" charset="0"/>
                <a:hlinkClick r:id="rId5"/>
              </a:rPr>
              <a:t>https://pdfs.semanticscholar.org/c6d2/9d5fd95d02ee4c72d1944185836ceeef58c3.pdf?_ga=2.19300986.318645954.1586443441-1236334836.1586443441</a:t>
            </a:r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i="1" dirty="0">
                <a:latin typeface="Bahnschrift" panose="020B0502040204020203" pitchFamily="34" charset="0"/>
              </a:rPr>
              <a:t>All in the Numbers: How to Measure Your Start-up's Success</a:t>
            </a:r>
            <a:r>
              <a:rPr lang="en-US" sz="1600" dirty="0">
                <a:latin typeface="Bahnschrift" panose="020B0502040204020203" pitchFamily="34" charset="0"/>
              </a:rPr>
              <a:t>. (2020). </a:t>
            </a:r>
            <a:r>
              <a:rPr lang="en-US" sz="1600" i="1" dirty="0">
                <a:latin typeface="Bahnschrift" panose="020B0502040204020203" pitchFamily="34" charset="0"/>
              </a:rPr>
              <a:t>The Muse</a:t>
            </a:r>
            <a:r>
              <a:rPr lang="en-US" sz="1600" dirty="0">
                <a:latin typeface="Bahnschrift" panose="020B0502040204020203" pitchFamily="34" charset="0"/>
              </a:rPr>
              <a:t>. Retrieved 20 April 2020, from </a:t>
            </a:r>
            <a:r>
              <a:rPr lang="en-US" sz="1600" u="sng" dirty="0">
                <a:latin typeface="Bahnschrift" panose="020B0502040204020203" pitchFamily="34" charset="0"/>
                <a:hlinkClick r:id="rId6"/>
              </a:rPr>
              <a:t>https://www.themuse.com/advice/all-in-the-numbers-how-to-measure-your-startups-success</a:t>
            </a:r>
            <a:endParaRPr lang="en-US" sz="1600" b="1" dirty="0">
              <a:latin typeface="Bahnschrift" panose="020B0502040204020203" pitchFamily="34" charset="0"/>
            </a:endParaRPr>
          </a:p>
          <a:p>
            <a:r>
              <a:rPr lang="en-US" sz="1600" dirty="0" err="1">
                <a:latin typeface="Bahnschrift" panose="020B0502040204020203" pitchFamily="34" charset="0"/>
              </a:rPr>
              <a:t>Wiltens</a:t>
            </a:r>
            <a:r>
              <a:rPr lang="en-US" sz="1600" dirty="0">
                <a:latin typeface="Bahnschrift" panose="020B0502040204020203" pitchFamily="34" charset="0"/>
              </a:rPr>
              <a:t>, R. (2020). </a:t>
            </a:r>
            <a:r>
              <a:rPr lang="en-US" sz="1600" i="1" dirty="0">
                <a:latin typeface="Bahnschrift" panose="020B0502040204020203" pitchFamily="34" charset="0"/>
              </a:rPr>
              <a:t>Top 5 Challenges of a Crowdfunding Campaign</a:t>
            </a:r>
            <a:r>
              <a:rPr lang="en-US" sz="1600" dirty="0">
                <a:latin typeface="Bahnschrift" panose="020B0502040204020203" pitchFamily="34" charset="0"/>
              </a:rPr>
              <a:t>. </a:t>
            </a:r>
            <a:r>
              <a:rPr lang="en-US" sz="1600" i="1" dirty="0">
                <a:latin typeface="Bahnschrift" panose="020B0502040204020203" pitchFamily="34" charset="0"/>
              </a:rPr>
              <a:t>Home.invesdor.com</a:t>
            </a:r>
            <a:r>
              <a:rPr lang="en-US" sz="1600" dirty="0">
                <a:latin typeface="Bahnschrift" panose="020B0502040204020203" pitchFamily="34" charset="0"/>
              </a:rPr>
              <a:t>. Retrieved 20 April 2020, from </a:t>
            </a:r>
            <a:r>
              <a:rPr lang="en-US" sz="1600" u="sng" dirty="0">
                <a:latin typeface="Bahnschrift" panose="020B0502040204020203" pitchFamily="34" charset="0"/>
                <a:hlinkClick r:id="rId7"/>
              </a:rPr>
              <a:t>https://home.invesdor.com/en/blog/2016/7/28/top-5-challenges-of-a-crowdfunding-campaign</a:t>
            </a:r>
            <a:endParaRPr lang="en-US" sz="1600" b="1" dirty="0">
              <a:latin typeface="Bahnschrift" panose="020B0502040204020203" pitchFamily="34" charset="0"/>
            </a:endParaRPr>
          </a:p>
          <a:p>
            <a:endParaRPr lang="en-US" sz="1600" dirty="0"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  <a:p>
            <a:endParaRPr lang="en-US" sz="1600" dirty="0">
              <a:latin typeface="Bahnschrift" panose="020B0502040204020203" pitchFamily="34" charset="0"/>
            </a:endParaRPr>
          </a:p>
          <a:p>
            <a:endParaRPr lang="en-US" sz="1600" dirty="0">
              <a:latin typeface="Bahnschrift" panose="020B0502040204020203" pitchFamily="34" charset="0"/>
            </a:endParaRPr>
          </a:p>
          <a:p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DAE1E-821E-4F2B-B2DC-444AF8E09D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817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609600" y="447040"/>
            <a:ext cx="11369040" cy="567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Capstone- 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RedCrow</a:t>
            </a:r>
          </a:p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~ a study 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supporting crowdfunding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Q&amp;A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</p:txBody>
      </p:sp>
      <p:sp>
        <p:nvSpPr>
          <p:cNvPr id="199" name="Google Shape;199;p15"/>
          <p:cNvSpPr txBox="1">
            <a:spLocks noGrp="1"/>
          </p:cNvSpPr>
          <p:nvPr>
            <p:ph type="sldNum" idx="12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Verdana"/>
                <a:ea typeface="Verdana"/>
                <a:cs typeface="Verdana"/>
                <a:sym typeface="Verdana"/>
              </a:rPr>
              <a:t>35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40;p6">
            <a:extLst>
              <a:ext uri="{FF2B5EF4-FFF2-40B4-BE49-F238E27FC236}">
                <a16:creationId xmlns:a16="http://schemas.microsoft.com/office/drawing/2014/main" id="{40729597-4A86-4911-8F0B-FB7600941A8E}"/>
              </a:ext>
            </a:extLst>
          </p:cNvPr>
          <p:cNvSpPr txBox="1"/>
          <p:nvPr/>
        </p:nvSpPr>
        <p:spPr>
          <a:xfrm>
            <a:off x="9448799" y="4114800"/>
            <a:ext cx="2556613" cy="211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810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15445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15445"/>
                </a:solidFill>
                <a:latin typeface="Verdana"/>
                <a:ea typeface="Verdana"/>
                <a:cs typeface="Verdana"/>
                <a:sym typeface="Verdana"/>
              </a:rPr>
              <a:t>Team – </a:t>
            </a:r>
            <a:r>
              <a:rPr lang="en-US" sz="2400" b="1" i="0" u="none" strike="noStrike" cap="none" dirty="0">
                <a:solidFill>
                  <a:srgbClr val="615445"/>
                </a:solidFill>
                <a:latin typeface="Verdana"/>
                <a:ea typeface="Verdana"/>
                <a:cs typeface="Verdana"/>
                <a:sym typeface="Verdana"/>
              </a:rPr>
              <a:t>Alpha</a:t>
            </a:r>
          </a:p>
          <a:p>
            <a:pPr marL="457200" lvl="0" indent="-381000" algn="ctr">
              <a:spcBef>
                <a:spcPts val="640"/>
              </a:spcBef>
              <a:buClr>
                <a:srgbClr val="615445"/>
              </a:buClr>
              <a:buSzPts val="3200"/>
            </a:pPr>
            <a:r>
              <a:rPr lang="en-US" sz="1600" dirty="0">
                <a:solidFill>
                  <a:srgbClr val="615445"/>
                </a:solidFill>
                <a:latin typeface="Verdana"/>
                <a:ea typeface="Verdana"/>
              </a:rPr>
              <a:t>Arvind Pawar</a:t>
            </a:r>
          </a:p>
          <a:p>
            <a:pPr marL="457200" lvl="0" indent="-381000" algn="ctr">
              <a:spcBef>
                <a:spcPts val="640"/>
              </a:spcBef>
              <a:buClr>
                <a:srgbClr val="615445"/>
              </a:buClr>
              <a:buSzPts val="3200"/>
            </a:pPr>
            <a:r>
              <a:rPr lang="en-US" sz="1600" dirty="0">
                <a:solidFill>
                  <a:srgbClr val="615445"/>
                </a:solidFill>
                <a:latin typeface="Verdana"/>
                <a:ea typeface="Verdana"/>
              </a:rPr>
              <a:t>Mihir Gandhi</a:t>
            </a:r>
          </a:p>
          <a:p>
            <a:pPr marL="457200" lvl="0" indent="-381000" algn="ctr">
              <a:spcBef>
                <a:spcPts val="640"/>
              </a:spcBef>
              <a:buClr>
                <a:srgbClr val="615445"/>
              </a:buClr>
              <a:buSzPts val="3200"/>
            </a:pPr>
            <a:r>
              <a:rPr lang="en-US" sz="1600" dirty="0">
                <a:solidFill>
                  <a:srgbClr val="615445"/>
                </a:solidFill>
                <a:latin typeface="Verdana"/>
                <a:ea typeface="Verdana"/>
              </a:rPr>
              <a:t>Rajesh Ranjan</a:t>
            </a:r>
          </a:p>
          <a:p>
            <a:pPr marL="457200" lvl="0" indent="-381000" algn="ctr">
              <a:spcBef>
                <a:spcPts val="640"/>
              </a:spcBef>
              <a:buClr>
                <a:srgbClr val="615445"/>
              </a:buClr>
              <a:buSzPts val="3200"/>
            </a:pPr>
            <a:r>
              <a:rPr lang="en-US" sz="1600" dirty="0">
                <a:solidFill>
                  <a:srgbClr val="615445"/>
                </a:solidFill>
                <a:latin typeface="Verdana"/>
                <a:ea typeface="Verdana"/>
              </a:rPr>
              <a:t>Sagar Ashok Daswani</a:t>
            </a:r>
          </a:p>
          <a:p>
            <a:pPr marL="457200" lvl="0" indent="-381000" algn="ctr">
              <a:spcBef>
                <a:spcPts val="640"/>
              </a:spcBef>
              <a:buClr>
                <a:srgbClr val="615445"/>
              </a:buClr>
              <a:buSzPts val="3200"/>
            </a:pPr>
            <a:r>
              <a:rPr lang="en-US" sz="1600" dirty="0">
                <a:solidFill>
                  <a:srgbClr val="615445"/>
                </a:solidFill>
                <a:latin typeface="Verdana"/>
                <a:ea typeface="Verdana"/>
              </a:rPr>
              <a:t>Trupti Khodke</a:t>
            </a:r>
            <a:endParaRPr sz="1600" dirty="0">
              <a:solidFill>
                <a:srgbClr val="615445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3702-A33D-47A0-A795-B598A842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81000"/>
            <a:ext cx="10972800" cy="808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Top reasons of 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28697-0F9A-4FB4-9F07-1FB5DC308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76E0A6B-E71D-4F0C-B363-A9B4EC687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482791"/>
              </p:ext>
            </p:extLst>
          </p:nvPr>
        </p:nvGraphicFramePr>
        <p:xfrm>
          <a:off x="9601200" y="2476500"/>
          <a:ext cx="1905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85629C8-E385-4D59-9721-0B5BE09925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r="1008"/>
          <a:stretch/>
        </p:blipFill>
        <p:spPr>
          <a:xfrm>
            <a:off x="1447801" y="1524000"/>
            <a:ext cx="5638800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8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A660-1700-459D-BF07-DE426469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Recent Funding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6CDF-E849-42D7-A5B0-01E44AC8F0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A02E4-6E90-4529-8C30-7ED88DD0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52600"/>
            <a:ext cx="1158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902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A774-FEF0-4419-B9E7-1F5CA028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Angle And Seed Funding (2009-2019)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90E9C-F2C9-4A46-8579-4CD50212F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757BC-0BBD-4A7F-8A37-B3FC5D849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7733"/>
            <a:ext cx="10972800" cy="4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91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051B-927B-4971-973B-EBEB0822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Life -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CD96B-42FD-4BFB-A927-63AE80A95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62D6E9-DBCC-45C8-BD90-44BEC2996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786630"/>
              </p:ext>
            </p:extLst>
          </p:nvPr>
        </p:nvGraphicFramePr>
        <p:xfrm>
          <a:off x="1828800" y="1676400"/>
          <a:ext cx="794385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576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31AF2E-DAC1-40D9-9E1E-8C8752651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0C31AF2E-DAC1-40D9-9E1E-8C8752651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0C31AF2E-DAC1-40D9-9E1E-8C8752651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D6D8BD-BD19-43C6-9C0C-01342957A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1D6D8BD-BD19-43C6-9C0C-01342957A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71D6D8BD-BD19-43C6-9C0C-01342957A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64F521-159F-4D5F-A7D1-E8F890E0D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FD64F521-159F-4D5F-A7D1-E8F890E0D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FD64F521-159F-4D5F-A7D1-E8F890E0D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4092E8-445A-4CF4-8DA9-85D5FEE67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1C4092E8-445A-4CF4-8DA9-85D5FEE67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1C4092E8-445A-4CF4-8DA9-85D5FEE67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0CD961-F838-495E-8C69-775D250E2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900CD961-F838-495E-8C69-775D250E2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900CD961-F838-495E-8C69-775D250E2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14E947-F5C7-4A02-9271-FEC1DF087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AD14E947-F5C7-4A02-9271-FEC1DF087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AD14E947-F5C7-4A02-9271-FEC1DF087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AA23F2-544C-4C44-8572-3D65EAE9F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3CAA23F2-544C-4C44-8572-3D65EAE9F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3CAA23F2-544C-4C44-8572-3D65EAE9F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515D25-9964-4FD8-9B49-981885348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7515D25-9964-4FD8-9B49-981885348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7515D25-9964-4FD8-9B49-981885348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4F6B1E-BE35-4B8D-BA22-145BCCDEC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D84F6B1E-BE35-4B8D-BA22-145BCCDEC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D84F6B1E-BE35-4B8D-BA22-145BCCDEC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75A49E-C36E-4CB0-8529-F31090BA9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DC75A49E-C36E-4CB0-8529-F31090BA9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DC75A49E-C36E-4CB0-8529-F31090BA9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4159F1-DCEA-4098-94BD-037D9B63F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2D4159F1-DCEA-4098-94BD-037D9B63F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graphicEl>
                                              <a:dgm id="{2D4159F1-DCEA-4098-94BD-037D9B63F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5C3024-0040-4607-8CC7-66BF9BD87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1A5C3024-0040-4607-8CC7-66BF9BD87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1A5C3024-0040-4607-8CC7-66BF9BD87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C8B1-6AAA-42FB-85E8-63ED94AF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Funding Challenge dominance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46B85-855E-4E8D-86FA-2773E3B58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8FFA3-070D-4120-BCCC-A16C2ACC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36" y="1752600"/>
            <a:ext cx="4159464" cy="3930852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4B5163-0A3A-4B27-BFAF-1332F401A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882380"/>
              </p:ext>
            </p:extLst>
          </p:nvPr>
        </p:nvGraphicFramePr>
        <p:xfrm>
          <a:off x="1066800" y="2414739"/>
          <a:ext cx="5029200" cy="260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947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B8A6-DA10-4084-B60F-3CE1D227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Bad news continues…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3A894-0547-401E-92E8-2E88A9FFEC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0E4D0F2-FD0F-4F29-AA34-C766B4178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786372"/>
              </p:ext>
            </p:extLst>
          </p:nvPr>
        </p:nvGraphicFramePr>
        <p:xfrm>
          <a:off x="457200" y="1790700"/>
          <a:ext cx="10769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614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67317B-8DCF-4471-B0D2-526C0A2AE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7F67317B-8DCF-4471-B0D2-526C0A2AE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7F67317B-8DCF-4471-B0D2-526C0A2AE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7F67317B-8DCF-4471-B0D2-526C0A2AE4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F97AE5-4369-43FD-99AA-C6EF13523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06F97AE5-4369-43FD-99AA-C6EF13523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6F97AE5-4369-43FD-99AA-C6EF13523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06F97AE5-4369-43FD-99AA-C6EF13523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195E80-A04C-454B-8B9C-01A6FBC12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BB195E80-A04C-454B-8B9C-01A6FBC12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BB195E80-A04C-454B-8B9C-01A6FBC12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BB195E80-A04C-454B-8B9C-01A6FBC123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8D8400-4F8F-419A-A43F-A1DC9DD8C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DE8D8400-4F8F-419A-A43F-A1DC9DD8C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DE8D8400-4F8F-419A-A43F-A1DC9DD8C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DE8D8400-4F8F-419A-A43F-A1DC9DD8C6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E6E37B-9DB0-4108-9EB7-1905A0882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AAE6E37B-9DB0-4108-9EB7-1905A0882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AAE6E37B-9DB0-4108-9EB7-1905A0882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AAE6E37B-9DB0-4108-9EB7-1905A08824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33D55E-1D63-47DE-A2DD-F9A2D40C1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C233D55E-1D63-47DE-A2DD-F9A2D40C1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C233D55E-1D63-47DE-A2DD-F9A2D40C1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C233D55E-1D63-47DE-A2DD-F9A2D40C1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403D55-CDB5-4219-9BB0-887624072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99403D55-CDB5-4219-9BB0-887624072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99403D55-CDB5-4219-9BB0-887624072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9403D55-CDB5-4219-9BB0-8876240720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B85637-630D-4530-A05B-B5D116E31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E1B85637-630D-4530-A05B-B5D116E31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E1B85637-630D-4530-A05B-B5D116E31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E1B85637-630D-4530-A05B-B5D116E31B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421FD5-F290-4454-88B2-7D842F822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1B421FD5-F290-4454-88B2-7D842F822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1B421FD5-F290-4454-88B2-7D842F822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1B421FD5-F290-4454-88B2-7D842F822D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435809-D7AF-4E38-A7E1-B1912097B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graphicEl>
                                              <a:dgm id="{C9435809-D7AF-4E38-A7E1-B1912097B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dgm id="{C9435809-D7AF-4E38-A7E1-B1912097B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435809-D7AF-4E38-A7E1-B1912097BA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7649F1-3321-4355-9E6B-454B5D062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graphicEl>
                                              <a:dgm id="{AA7649F1-3321-4355-9E6B-454B5D062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graphicEl>
                                              <a:dgm id="{AA7649F1-3321-4355-9E6B-454B5D062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AA7649F1-3321-4355-9E6B-454B5D062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</TotalTime>
  <Words>1770</Words>
  <Application>Microsoft Office PowerPoint</Application>
  <PresentationFormat>Widescreen</PresentationFormat>
  <Paragraphs>303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Helvetica Neue</vt:lpstr>
      <vt:lpstr>Verdana</vt:lpstr>
      <vt:lpstr>Bahnschrift</vt:lpstr>
      <vt:lpstr>lecture</vt:lpstr>
      <vt:lpstr>PowerPoint Presentation</vt:lpstr>
      <vt:lpstr>2019 Outlook – Startup Executives </vt:lpstr>
      <vt:lpstr>Important Startup failure statistics </vt:lpstr>
      <vt:lpstr>Top reasons of Failure</vt:lpstr>
      <vt:lpstr>Recent Funding Pattern</vt:lpstr>
      <vt:lpstr>Angle And Seed Funding (2009-2019)</vt:lpstr>
      <vt:lpstr>Life - Cycle</vt:lpstr>
      <vt:lpstr>Funding Challenge dominance</vt:lpstr>
      <vt:lpstr>Bad news continues…</vt:lpstr>
      <vt:lpstr>The PROBLEM</vt:lpstr>
      <vt:lpstr>Startup establishment with funding evolution</vt:lpstr>
      <vt:lpstr>Aspiration for ultimate stand</vt:lpstr>
      <vt:lpstr>Proposed SOLUTION</vt:lpstr>
      <vt:lpstr>Quick review – Solutions to support the problem </vt:lpstr>
      <vt:lpstr>Project goal &amp; outcome</vt:lpstr>
      <vt:lpstr>High Level project approach</vt:lpstr>
      <vt:lpstr>Impediment </vt:lpstr>
      <vt:lpstr>PowerPoint Presentation</vt:lpstr>
      <vt:lpstr>PowerPoint Presentation</vt:lpstr>
      <vt:lpstr>Data Preparation- for Funding prediction </vt:lpstr>
      <vt:lpstr>PowerPoint Presentation</vt:lpstr>
      <vt:lpstr>High level Data Analysis Flow – Stage Evolution</vt:lpstr>
      <vt:lpstr>Key Observation – Follower impact on Seed funding</vt:lpstr>
      <vt:lpstr>Key Insights – Seed Stage Evolution</vt:lpstr>
      <vt:lpstr>Key Observation – Follower impact on Series A</vt:lpstr>
      <vt:lpstr>Key Insights – Series A Stage Evolution</vt:lpstr>
      <vt:lpstr>Survival Analysis </vt:lpstr>
      <vt:lpstr>Descriptive Insights – Startup Operation</vt:lpstr>
      <vt:lpstr>Predictive Insights – Startup Operation</vt:lpstr>
      <vt:lpstr>Show time</vt:lpstr>
      <vt:lpstr>Conclusion – Seed and Series A</vt:lpstr>
      <vt:lpstr>Conclusion – Operating prediction</vt:lpstr>
      <vt:lpstr>Low-level application Flow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Rodriguez-Meade, Rebecca</dc:creator>
  <cp:lastModifiedBy>rajesh ranjan</cp:lastModifiedBy>
  <cp:revision>75</cp:revision>
  <dcterms:modified xsi:type="dcterms:W3CDTF">2020-06-23T21:39:54Z</dcterms:modified>
</cp:coreProperties>
</file>