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9C413E-849C-73F8-6A9A-3E0CE0154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03631"/>
            <a:ext cx="10215284" cy="57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20.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20.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APRIL 2024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505BA4-4519-7A10-E9B9-133F9C3D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9" y="915756"/>
            <a:ext cx="10249801" cy="5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E6B8D-1086-1DEF-E5D8-8AF7EF089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1" y="952961"/>
            <a:ext cx="10080480" cy="57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373FA9B-9ED3-4BC9-93E2-0DD291A1F518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2F5D9D5-AD7C-440B-A106-FDFFFBCFA8D4}">
  <we:reference id="wa200006038" version="1.0.0.3" store="en-US" storeType="OMEX"/>
  <we:alternateReferences>
    <we:reference id="wa200006038" version="1.0.0.3" store="wa200006038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3059</TotalTime>
  <Words>742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sagar choudhury</cp:lastModifiedBy>
  <cp:revision>14</cp:revision>
  <dcterms:created xsi:type="dcterms:W3CDTF">2023-10-07T01:44:58Z</dcterms:created>
  <dcterms:modified xsi:type="dcterms:W3CDTF">2024-06-05T17:03:01Z</dcterms:modified>
</cp:coreProperties>
</file>